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7" r:id="rId5"/>
    <p:sldMasterId id="2147483688"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Lst>
  <p:sldSz cy="5143500" cx="9144000"/>
  <p:notesSz cx="6858000" cy="9144000"/>
  <p:embeddedFontLst>
    <p:embeddedFont>
      <p:font typeface="Proxima Nova"/>
      <p:regular r:id="rId65"/>
      <p:bold r:id="rId66"/>
      <p:italic r:id="rId67"/>
      <p:boldItalic r:id="rId68"/>
    </p:embeddedFont>
    <p:embeddedFont>
      <p:font typeface="Roboto Medium"/>
      <p:regular r:id="rId69"/>
      <p:bold r:id="rId70"/>
      <p:italic r:id="rId71"/>
      <p:boldItalic r:id="rId72"/>
    </p:embeddedFont>
    <p:embeddedFont>
      <p:font typeface="Playfair Display"/>
      <p:regular r:id="rId73"/>
      <p:bold r:id="rId74"/>
      <p:italic r:id="rId75"/>
      <p:boldItalic r:id="rId76"/>
    </p:embeddedFont>
    <p:embeddedFont>
      <p:font typeface="Amatic SC"/>
      <p:regular r:id="rId77"/>
      <p:bold r:id="rId78"/>
    </p:embeddedFont>
    <p:embeddedFont>
      <p:font typeface="Cabin"/>
      <p:regular r:id="rId79"/>
      <p:bold r:id="rId80"/>
      <p:italic r:id="rId81"/>
      <p:boldItalic r:id="rId82"/>
    </p:embeddedFont>
    <p:embeddedFont>
      <p:font typeface="Days One"/>
      <p:regular r:id="rId83"/>
    </p:embeddedFont>
    <p:embeddedFont>
      <p:font typeface="Actor"/>
      <p:regular r:id="rId84"/>
    </p:embeddedFont>
    <p:embeddedFont>
      <p:font typeface="Playfair Display ExtraBold"/>
      <p:bold r:id="rId85"/>
      <p:boldItalic r:id="rId86"/>
    </p:embeddedFont>
    <p:embeddedFont>
      <p:font typeface="Oswald SemiBold"/>
      <p:regular r:id="rId87"/>
      <p:bold r:id="rId88"/>
    </p:embeddedFont>
    <p:embeddedFont>
      <p:font typeface="Playfair Display Black"/>
      <p:bold r:id="rId89"/>
      <p:boldItalic r:id="rId9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AE09569-39DC-42B1-9EC9-0F36A52980A0}">
  <a:tblStyle styleId="{BAE09569-39DC-42B1-9EC9-0F36A52980A0}"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Actor-regular.fntdata"/><Relationship Id="rId83" Type="http://schemas.openxmlformats.org/officeDocument/2006/relationships/font" Target="fonts/DaysOne-regular.fntdata"/><Relationship Id="rId42" Type="http://schemas.openxmlformats.org/officeDocument/2006/relationships/slide" Target="slides/slide35.xml"/><Relationship Id="rId86" Type="http://schemas.openxmlformats.org/officeDocument/2006/relationships/font" Target="fonts/PlayfairDisplayExtraBold-boldItalic.fntdata"/><Relationship Id="rId41" Type="http://schemas.openxmlformats.org/officeDocument/2006/relationships/slide" Target="slides/slide34.xml"/><Relationship Id="rId85" Type="http://schemas.openxmlformats.org/officeDocument/2006/relationships/font" Target="fonts/PlayfairDisplayExtraBold-bold.fntdata"/><Relationship Id="rId44" Type="http://schemas.openxmlformats.org/officeDocument/2006/relationships/slide" Target="slides/slide37.xml"/><Relationship Id="rId88" Type="http://schemas.openxmlformats.org/officeDocument/2006/relationships/font" Target="fonts/OswaldSemiBold-bold.fntdata"/><Relationship Id="rId43" Type="http://schemas.openxmlformats.org/officeDocument/2006/relationships/slide" Target="slides/slide36.xml"/><Relationship Id="rId87" Type="http://schemas.openxmlformats.org/officeDocument/2006/relationships/font" Target="fonts/OswaldSemiBold-regular.fntdata"/><Relationship Id="rId46" Type="http://schemas.openxmlformats.org/officeDocument/2006/relationships/slide" Target="slides/slide39.xml"/><Relationship Id="rId45" Type="http://schemas.openxmlformats.org/officeDocument/2006/relationships/slide" Target="slides/slide38.xml"/><Relationship Id="rId89" Type="http://schemas.openxmlformats.org/officeDocument/2006/relationships/font" Target="fonts/PlayfairDisplayBlack-bold.fntdata"/><Relationship Id="rId80" Type="http://schemas.openxmlformats.org/officeDocument/2006/relationships/font" Target="fonts/Cabin-bold.fntdata"/><Relationship Id="rId82" Type="http://schemas.openxmlformats.org/officeDocument/2006/relationships/font" Target="fonts/Cabin-boldItalic.fntdata"/><Relationship Id="rId81" Type="http://schemas.openxmlformats.org/officeDocument/2006/relationships/font" Target="fonts/Cabin-italic.fntdata"/><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PlayfairDisplay-regular.fntdata"/><Relationship Id="rId72" Type="http://schemas.openxmlformats.org/officeDocument/2006/relationships/font" Target="fonts/RobotoMedium-boldItalic.fntdata"/><Relationship Id="rId31" Type="http://schemas.openxmlformats.org/officeDocument/2006/relationships/slide" Target="slides/slide24.xml"/><Relationship Id="rId75" Type="http://schemas.openxmlformats.org/officeDocument/2006/relationships/font" Target="fonts/PlayfairDisplay-italic.fntdata"/><Relationship Id="rId30" Type="http://schemas.openxmlformats.org/officeDocument/2006/relationships/slide" Target="slides/slide23.xml"/><Relationship Id="rId74" Type="http://schemas.openxmlformats.org/officeDocument/2006/relationships/font" Target="fonts/PlayfairDisplay-bold.fntdata"/><Relationship Id="rId33" Type="http://schemas.openxmlformats.org/officeDocument/2006/relationships/slide" Target="slides/slide26.xml"/><Relationship Id="rId77" Type="http://schemas.openxmlformats.org/officeDocument/2006/relationships/font" Target="fonts/AmaticSC-regular.fntdata"/><Relationship Id="rId32" Type="http://schemas.openxmlformats.org/officeDocument/2006/relationships/slide" Target="slides/slide25.xml"/><Relationship Id="rId76" Type="http://schemas.openxmlformats.org/officeDocument/2006/relationships/font" Target="fonts/PlayfairDisplay-boldItalic.fntdata"/><Relationship Id="rId35" Type="http://schemas.openxmlformats.org/officeDocument/2006/relationships/slide" Target="slides/slide28.xml"/><Relationship Id="rId79" Type="http://schemas.openxmlformats.org/officeDocument/2006/relationships/font" Target="fonts/Cabin-regular.fntdata"/><Relationship Id="rId34" Type="http://schemas.openxmlformats.org/officeDocument/2006/relationships/slide" Target="slides/slide27.xml"/><Relationship Id="rId78" Type="http://schemas.openxmlformats.org/officeDocument/2006/relationships/font" Target="fonts/AmaticSC-bold.fntdata"/><Relationship Id="rId71" Type="http://schemas.openxmlformats.org/officeDocument/2006/relationships/font" Target="fonts/RobotoMedium-italic.fntdata"/><Relationship Id="rId70" Type="http://schemas.openxmlformats.org/officeDocument/2006/relationships/font" Target="fonts/RobotoMedium-bold.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slide" Target="slides/slide57.xml"/><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font" Target="fonts/ProximaNova-bold.fntdata"/><Relationship Id="rId21" Type="http://schemas.openxmlformats.org/officeDocument/2006/relationships/slide" Target="slides/slide14.xml"/><Relationship Id="rId65" Type="http://schemas.openxmlformats.org/officeDocument/2006/relationships/font" Target="fonts/ProximaNova-regular.fntdata"/><Relationship Id="rId24" Type="http://schemas.openxmlformats.org/officeDocument/2006/relationships/slide" Target="slides/slide17.xml"/><Relationship Id="rId68" Type="http://schemas.openxmlformats.org/officeDocument/2006/relationships/font" Target="fonts/ProximaNova-boldItalic.fntdata"/><Relationship Id="rId23" Type="http://schemas.openxmlformats.org/officeDocument/2006/relationships/slide" Target="slides/slide16.xml"/><Relationship Id="rId67" Type="http://schemas.openxmlformats.org/officeDocument/2006/relationships/font" Target="fonts/ProximaNova-italic.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Medium-regular.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90" Type="http://schemas.openxmlformats.org/officeDocument/2006/relationships/font" Target="fonts/PlayfairDisplayBlack-boldItalic.fntdata"/><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7" name="Shape 2267"/>
        <p:cNvGrpSpPr/>
        <p:nvPr/>
      </p:nvGrpSpPr>
      <p:grpSpPr>
        <a:xfrm>
          <a:off x="0" y="0"/>
          <a:ext cx="0" cy="0"/>
          <a:chOff x="0" y="0"/>
          <a:chExt cx="0" cy="0"/>
        </a:xfrm>
      </p:grpSpPr>
      <p:sp>
        <p:nvSpPr>
          <p:cNvPr id="2268" name="Google Shape;2268;gfbe00dc3b8_0_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69" name="Google Shape;2269;gfbe00dc3b8_0_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9" name="Shape 3119"/>
        <p:cNvGrpSpPr/>
        <p:nvPr/>
      </p:nvGrpSpPr>
      <p:grpSpPr>
        <a:xfrm>
          <a:off x="0" y="0"/>
          <a:ext cx="0" cy="0"/>
          <a:chOff x="0" y="0"/>
          <a:chExt cx="0" cy="0"/>
        </a:xfrm>
      </p:grpSpPr>
      <p:sp>
        <p:nvSpPr>
          <p:cNvPr id="3120" name="Google Shape;3120;gdab33caf8f_0_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1" name="Google Shape;3121;gdab33caf8f_0_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58" name="Shape 3158"/>
        <p:cNvGrpSpPr/>
        <p:nvPr/>
      </p:nvGrpSpPr>
      <p:grpSpPr>
        <a:xfrm>
          <a:off x="0" y="0"/>
          <a:ext cx="0" cy="0"/>
          <a:chOff x="0" y="0"/>
          <a:chExt cx="0" cy="0"/>
        </a:xfrm>
      </p:grpSpPr>
      <p:sp>
        <p:nvSpPr>
          <p:cNvPr id="3159" name="Google Shape;3159;gdab33caf8f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60" name="Google Shape;3160;gdab33caf8f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2" name="Shape 3312"/>
        <p:cNvGrpSpPr/>
        <p:nvPr/>
      </p:nvGrpSpPr>
      <p:grpSpPr>
        <a:xfrm>
          <a:off x="0" y="0"/>
          <a:ext cx="0" cy="0"/>
          <a:chOff x="0" y="0"/>
          <a:chExt cx="0" cy="0"/>
        </a:xfrm>
      </p:grpSpPr>
      <p:sp>
        <p:nvSpPr>
          <p:cNvPr id="3313" name="Google Shape;3313;gdab33caf8f_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4" name="Google Shape;3314;gdab33caf8f_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0" name="Shape 3440"/>
        <p:cNvGrpSpPr/>
        <p:nvPr/>
      </p:nvGrpSpPr>
      <p:grpSpPr>
        <a:xfrm>
          <a:off x="0" y="0"/>
          <a:ext cx="0" cy="0"/>
          <a:chOff x="0" y="0"/>
          <a:chExt cx="0" cy="0"/>
        </a:xfrm>
      </p:grpSpPr>
      <p:sp>
        <p:nvSpPr>
          <p:cNvPr id="3441" name="Google Shape;3441;gdab33caf8f_0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2" name="Google Shape;3442;gdab33caf8f_0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3" name="Shape 3503"/>
        <p:cNvGrpSpPr/>
        <p:nvPr/>
      </p:nvGrpSpPr>
      <p:grpSpPr>
        <a:xfrm>
          <a:off x="0" y="0"/>
          <a:ext cx="0" cy="0"/>
          <a:chOff x="0" y="0"/>
          <a:chExt cx="0" cy="0"/>
        </a:xfrm>
      </p:grpSpPr>
      <p:sp>
        <p:nvSpPr>
          <p:cNvPr id="3504" name="Google Shape;3504;gdab33caf8f_0_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05" name="Google Shape;3505;gdab33caf8f_0_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0" name="Shape 3580"/>
        <p:cNvGrpSpPr/>
        <p:nvPr/>
      </p:nvGrpSpPr>
      <p:grpSpPr>
        <a:xfrm>
          <a:off x="0" y="0"/>
          <a:ext cx="0" cy="0"/>
          <a:chOff x="0" y="0"/>
          <a:chExt cx="0" cy="0"/>
        </a:xfrm>
      </p:grpSpPr>
      <p:sp>
        <p:nvSpPr>
          <p:cNvPr id="3581" name="Google Shape;3581;gdab33caf8f_0_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82" name="Google Shape;3582;gdab33caf8f_0_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5" name="Shape 3615"/>
        <p:cNvGrpSpPr/>
        <p:nvPr/>
      </p:nvGrpSpPr>
      <p:grpSpPr>
        <a:xfrm>
          <a:off x="0" y="0"/>
          <a:ext cx="0" cy="0"/>
          <a:chOff x="0" y="0"/>
          <a:chExt cx="0" cy="0"/>
        </a:xfrm>
      </p:grpSpPr>
      <p:sp>
        <p:nvSpPr>
          <p:cNvPr id="3616" name="Google Shape;3616;gdab33caf8f_0_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17" name="Google Shape;3617;gdab33caf8f_0_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59" name="Shape 3659"/>
        <p:cNvGrpSpPr/>
        <p:nvPr/>
      </p:nvGrpSpPr>
      <p:grpSpPr>
        <a:xfrm>
          <a:off x="0" y="0"/>
          <a:ext cx="0" cy="0"/>
          <a:chOff x="0" y="0"/>
          <a:chExt cx="0" cy="0"/>
        </a:xfrm>
      </p:grpSpPr>
      <p:sp>
        <p:nvSpPr>
          <p:cNvPr id="3660" name="Google Shape;3660;gdab33caf8f_0_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1" name="Google Shape;3661;gdab33caf8f_0_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3" name="Shape 3843"/>
        <p:cNvGrpSpPr/>
        <p:nvPr/>
      </p:nvGrpSpPr>
      <p:grpSpPr>
        <a:xfrm>
          <a:off x="0" y="0"/>
          <a:ext cx="0" cy="0"/>
          <a:chOff x="0" y="0"/>
          <a:chExt cx="0" cy="0"/>
        </a:xfrm>
      </p:grpSpPr>
      <p:sp>
        <p:nvSpPr>
          <p:cNvPr id="3844" name="Google Shape;3844;gdab33caf8f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45" name="Google Shape;3845;gdab33caf8f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20" name="Shape 4020"/>
        <p:cNvGrpSpPr/>
        <p:nvPr/>
      </p:nvGrpSpPr>
      <p:grpSpPr>
        <a:xfrm>
          <a:off x="0" y="0"/>
          <a:ext cx="0" cy="0"/>
          <a:chOff x="0" y="0"/>
          <a:chExt cx="0" cy="0"/>
        </a:xfrm>
      </p:grpSpPr>
      <p:sp>
        <p:nvSpPr>
          <p:cNvPr id="4021" name="Google Shape;4021;gdab33caf8f_0_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22" name="Google Shape;4022;gdab33caf8f_0_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6" name="Shape 2456"/>
        <p:cNvGrpSpPr/>
        <p:nvPr/>
      </p:nvGrpSpPr>
      <p:grpSpPr>
        <a:xfrm>
          <a:off x="0" y="0"/>
          <a:ext cx="0" cy="0"/>
          <a:chOff x="0" y="0"/>
          <a:chExt cx="0" cy="0"/>
        </a:xfrm>
      </p:grpSpPr>
      <p:sp>
        <p:nvSpPr>
          <p:cNvPr id="2457" name="Google Shape;2457;gdab33caf8f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8" name="Google Shape;2458;gdab33caf8f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93" name="Shape 4093"/>
        <p:cNvGrpSpPr/>
        <p:nvPr/>
      </p:nvGrpSpPr>
      <p:grpSpPr>
        <a:xfrm>
          <a:off x="0" y="0"/>
          <a:ext cx="0" cy="0"/>
          <a:chOff x="0" y="0"/>
          <a:chExt cx="0" cy="0"/>
        </a:xfrm>
      </p:grpSpPr>
      <p:sp>
        <p:nvSpPr>
          <p:cNvPr id="4094" name="Google Shape;4094;gdab33caf8f_0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95" name="Google Shape;4095;gdab33caf8f_0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48" name="Shape 4148"/>
        <p:cNvGrpSpPr/>
        <p:nvPr/>
      </p:nvGrpSpPr>
      <p:grpSpPr>
        <a:xfrm>
          <a:off x="0" y="0"/>
          <a:ext cx="0" cy="0"/>
          <a:chOff x="0" y="0"/>
          <a:chExt cx="0" cy="0"/>
        </a:xfrm>
      </p:grpSpPr>
      <p:sp>
        <p:nvSpPr>
          <p:cNvPr id="4149" name="Google Shape;4149;gdab33caf8f_0_1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50" name="Google Shape;4150;gdab33caf8f_0_1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65" name="Shape 4265"/>
        <p:cNvGrpSpPr/>
        <p:nvPr/>
      </p:nvGrpSpPr>
      <p:grpSpPr>
        <a:xfrm>
          <a:off x="0" y="0"/>
          <a:ext cx="0" cy="0"/>
          <a:chOff x="0" y="0"/>
          <a:chExt cx="0" cy="0"/>
        </a:xfrm>
      </p:grpSpPr>
      <p:sp>
        <p:nvSpPr>
          <p:cNvPr id="4266" name="Google Shape;4266;gdab33caf8f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67" name="Google Shape;4267;gdab33caf8f_0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60" name="Shape 4360"/>
        <p:cNvGrpSpPr/>
        <p:nvPr/>
      </p:nvGrpSpPr>
      <p:grpSpPr>
        <a:xfrm>
          <a:off x="0" y="0"/>
          <a:ext cx="0" cy="0"/>
          <a:chOff x="0" y="0"/>
          <a:chExt cx="0" cy="0"/>
        </a:xfrm>
      </p:grpSpPr>
      <p:sp>
        <p:nvSpPr>
          <p:cNvPr id="4361" name="Google Shape;4361;ge9333a680e_0_16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62" name="Google Shape;4362;ge9333a680e_0_16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46" name="Shape 4546"/>
        <p:cNvGrpSpPr/>
        <p:nvPr/>
      </p:nvGrpSpPr>
      <p:grpSpPr>
        <a:xfrm>
          <a:off x="0" y="0"/>
          <a:ext cx="0" cy="0"/>
          <a:chOff x="0" y="0"/>
          <a:chExt cx="0" cy="0"/>
        </a:xfrm>
      </p:grpSpPr>
      <p:sp>
        <p:nvSpPr>
          <p:cNvPr id="4547" name="Google Shape;4547;gdab33caf8f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48" name="Google Shape;4548;gdab33caf8f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7" name="Shape 4617"/>
        <p:cNvGrpSpPr/>
        <p:nvPr/>
      </p:nvGrpSpPr>
      <p:grpSpPr>
        <a:xfrm>
          <a:off x="0" y="0"/>
          <a:ext cx="0" cy="0"/>
          <a:chOff x="0" y="0"/>
          <a:chExt cx="0" cy="0"/>
        </a:xfrm>
      </p:grpSpPr>
      <p:sp>
        <p:nvSpPr>
          <p:cNvPr id="4618" name="Google Shape;4618;gdab33caf8f_0_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19" name="Google Shape;4619;gdab33caf8f_0_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2" name="Shape 4772"/>
        <p:cNvGrpSpPr/>
        <p:nvPr/>
      </p:nvGrpSpPr>
      <p:grpSpPr>
        <a:xfrm>
          <a:off x="0" y="0"/>
          <a:ext cx="0" cy="0"/>
          <a:chOff x="0" y="0"/>
          <a:chExt cx="0" cy="0"/>
        </a:xfrm>
      </p:grpSpPr>
      <p:sp>
        <p:nvSpPr>
          <p:cNvPr id="4773" name="Google Shape;4773;gdab33caf8f_0_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74" name="Google Shape;4774;gdab33caf8f_0_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35" name="Shape 4835"/>
        <p:cNvGrpSpPr/>
        <p:nvPr/>
      </p:nvGrpSpPr>
      <p:grpSpPr>
        <a:xfrm>
          <a:off x="0" y="0"/>
          <a:ext cx="0" cy="0"/>
          <a:chOff x="0" y="0"/>
          <a:chExt cx="0" cy="0"/>
        </a:xfrm>
      </p:grpSpPr>
      <p:sp>
        <p:nvSpPr>
          <p:cNvPr id="4836" name="Google Shape;4836;gdab33caf8f_0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37" name="Google Shape;4837;gdab33caf8f_0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1" name="Shape 4971"/>
        <p:cNvGrpSpPr/>
        <p:nvPr/>
      </p:nvGrpSpPr>
      <p:grpSpPr>
        <a:xfrm>
          <a:off x="0" y="0"/>
          <a:ext cx="0" cy="0"/>
          <a:chOff x="0" y="0"/>
          <a:chExt cx="0" cy="0"/>
        </a:xfrm>
      </p:grpSpPr>
      <p:sp>
        <p:nvSpPr>
          <p:cNvPr id="4972" name="Google Shape;4972;ge9333a680e_0_16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3" name="Google Shape;4973;ge9333a680e_0_16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9" name="Shape 5029"/>
        <p:cNvGrpSpPr/>
        <p:nvPr/>
      </p:nvGrpSpPr>
      <p:grpSpPr>
        <a:xfrm>
          <a:off x="0" y="0"/>
          <a:ext cx="0" cy="0"/>
          <a:chOff x="0" y="0"/>
          <a:chExt cx="0" cy="0"/>
        </a:xfrm>
      </p:grpSpPr>
      <p:sp>
        <p:nvSpPr>
          <p:cNvPr id="5030" name="Google Shape;5030;gdab33caf8f_0_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31" name="Google Shape;5031;gdab33caf8f_0_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2" name="Shape 2462"/>
        <p:cNvGrpSpPr/>
        <p:nvPr/>
      </p:nvGrpSpPr>
      <p:grpSpPr>
        <a:xfrm>
          <a:off x="0" y="0"/>
          <a:ext cx="0" cy="0"/>
          <a:chOff x="0" y="0"/>
          <a:chExt cx="0" cy="0"/>
        </a:xfrm>
      </p:grpSpPr>
      <p:sp>
        <p:nvSpPr>
          <p:cNvPr id="2463" name="Google Shape;2463;gdab33caf8f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4" name="Google Shape;2464;gdab33caf8f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2" name="Shape 5052"/>
        <p:cNvGrpSpPr/>
        <p:nvPr/>
      </p:nvGrpSpPr>
      <p:grpSpPr>
        <a:xfrm>
          <a:off x="0" y="0"/>
          <a:ext cx="0" cy="0"/>
          <a:chOff x="0" y="0"/>
          <a:chExt cx="0" cy="0"/>
        </a:xfrm>
      </p:grpSpPr>
      <p:sp>
        <p:nvSpPr>
          <p:cNvPr id="5053" name="Google Shape;5053;gdab33caf8f_0_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54" name="Google Shape;5054;gdab33caf8f_0_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04" name="Shape 5104"/>
        <p:cNvGrpSpPr/>
        <p:nvPr/>
      </p:nvGrpSpPr>
      <p:grpSpPr>
        <a:xfrm>
          <a:off x="0" y="0"/>
          <a:ext cx="0" cy="0"/>
          <a:chOff x="0" y="0"/>
          <a:chExt cx="0" cy="0"/>
        </a:xfrm>
      </p:grpSpPr>
      <p:sp>
        <p:nvSpPr>
          <p:cNvPr id="5105" name="Google Shape;5105;g10ce21678d2_0_13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06" name="Google Shape;5106;g10ce21678d2_0_13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2" name="Shape 5152"/>
        <p:cNvGrpSpPr/>
        <p:nvPr/>
      </p:nvGrpSpPr>
      <p:grpSpPr>
        <a:xfrm>
          <a:off x="0" y="0"/>
          <a:ext cx="0" cy="0"/>
          <a:chOff x="0" y="0"/>
          <a:chExt cx="0" cy="0"/>
        </a:xfrm>
      </p:grpSpPr>
      <p:sp>
        <p:nvSpPr>
          <p:cNvPr id="5153" name="Google Shape;5153;gdab33caf8f_0_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54" name="Google Shape;5154;gdab33caf8f_0_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9" name="Shape 5199"/>
        <p:cNvGrpSpPr/>
        <p:nvPr/>
      </p:nvGrpSpPr>
      <p:grpSpPr>
        <a:xfrm>
          <a:off x="0" y="0"/>
          <a:ext cx="0" cy="0"/>
          <a:chOff x="0" y="0"/>
          <a:chExt cx="0" cy="0"/>
        </a:xfrm>
      </p:grpSpPr>
      <p:sp>
        <p:nvSpPr>
          <p:cNvPr id="5200" name="Google Shape;5200;gdab33caf8f_0_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01" name="Google Shape;5201;gdab33caf8f_0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3" name="Shape 5233"/>
        <p:cNvGrpSpPr/>
        <p:nvPr/>
      </p:nvGrpSpPr>
      <p:grpSpPr>
        <a:xfrm>
          <a:off x="0" y="0"/>
          <a:ext cx="0" cy="0"/>
          <a:chOff x="0" y="0"/>
          <a:chExt cx="0" cy="0"/>
        </a:xfrm>
      </p:grpSpPr>
      <p:sp>
        <p:nvSpPr>
          <p:cNvPr id="5234" name="Google Shape;5234;gdab33caf8f_0_1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35" name="Google Shape;5235;gdab33caf8f_0_1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6" name="Shape 5266"/>
        <p:cNvGrpSpPr/>
        <p:nvPr/>
      </p:nvGrpSpPr>
      <p:grpSpPr>
        <a:xfrm>
          <a:off x="0" y="0"/>
          <a:ext cx="0" cy="0"/>
          <a:chOff x="0" y="0"/>
          <a:chExt cx="0" cy="0"/>
        </a:xfrm>
      </p:grpSpPr>
      <p:sp>
        <p:nvSpPr>
          <p:cNvPr id="5267" name="Google Shape;5267;gdab33caf8f_0_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68" name="Google Shape;5268;gdab33caf8f_0_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3" name="Shape 5503"/>
        <p:cNvGrpSpPr/>
        <p:nvPr/>
      </p:nvGrpSpPr>
      <p:grpSpPr>
        <a:xfrm>
          <a:off x="0" y="0"/>
          <a:ext cx="0" cy="0"/>
          <a:chOff x="0" y="0"/>
          <a:chExt cx="0" cy="0"/>
        </a:xfrm>
      </p:grpSpPr>
      <p:sp>
        <p:nvSpPr>
          <p:cNvPr id="5504" name="Google Shape;5504;gdab33caf8f_0_7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05" name="Google Shape;5505;gdab33caf8f_0_7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30" name="Shape 6130"/>
        <p:cNvGrpSpPr/>
        <p:nvPr/>
      </p:nvGrpSpPr>
      <p:grpSpPr>
        <a:xfrm>
          <a:off x="0" y="0"/>
          <a:ext cx="0" cy="0"/>
          <a:chOff x="0" y="0"/>
          <a:chExt cx="0" cy="0"/>
        </a:xfrm>
      </p:grpSpPr>
      <p:sp>
        <p:nvSpPr>
          <p:cNvPr id="6131" name="Google Shape;6131;ge928ac7fbe_3_9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32" name="Google Shape;6132;ge928ac7fbe_3_9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36" name="Shape 6136"/>
        <p:cNvGrpSpPr/>
        <p:nvPr/>
      </p:nvGrpSpPr>
      <p:grpSpPr>
        <a:xfrm>
          <a:off x="0" y="0"/>
          <a:ext cx="0" cy="0"/>
          <a:chOff x="0" y="0"/>
          <a:chExt cx="0" cy="0"/>
        </a:xfrm>
      </p:grpSpPr>
      <p:sp>
        <p:nvSpPr>
          <p:cNvPr id="6137" name="Google Shape;6137;g10d3e8167eb_0_3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38" name="Google Shape;6138;g10d3e8167eb_0_3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10" name="Shape 6210"/>
        <p:cNvGrpSpPr/>
        <p:nvPr/>
      </p:nvGrpSpPr>
      <p:grpSpPr>
        <a:xfrm>
          <a:off x="0" y="0"/>
          <a:ext cx="0" cy="0"/>
          <a:chOff x="0" y="0"/>
          <a:chExt cx="0" cy="0"/>
        </a:xfrm>
      </p:grpSpPr>
      <p:sp>
        <p:nvSpPr>
          <p:cNvPr id="6211" name="Google Shape;6211;g1135c339da4_0_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12" name="Google Shape;6212;g1135c339da4_0_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4" name="Shape 2504"/>
        <p:cNvGrpSpPr/>
        <p:nvPr/>
      </p:nvGrpSpPr>
      <p:grpSpPr>
        <a:xfrm>
          <a:off x="0" y="0"/>
          <a:ext cx="0" cy="0"/>
          <a:chOff x="0" y="0"/>
          <a:chExt cx="0" cy="0"/>
        </a:xfrm>
      </p:grpSpPr>
      <p:sp>
        <p:nvSpPr>
          <p:cNvPr id="2505" name="Google Shape;2505;gdab33caf8f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6" name="Google Shape;2506;gdab33caf8f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4" name="Shape 6284"/>
        <p:cNvGrpSpPr/>
        <p:nvPr/>
      </p:nvGrpSpPr>
      <p:grpSpPr>
        <a:xfrm>
          <a:off x="0" y="0"/>
          <a:ext cx="0" cy="0"/>
          <a:chOff x="0" y="0"/>
          <a:chExt cx="0" cy="0"/>
        </a:xfrm>
      </p:grpSpPr>
      <p:sp>
        <p:nvSpPr>
          <p:cNvPr id="6285" name="Google Shape;6285;g113123866f9_0_53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86" name="Google Shape;6286;g113123866f9_0_53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91" name="Shape 6291"/>
        <p:cNvGrpSpPr/>
        <p:nvPr/>
      </p:nvGrpSpPr>
      <p:grpSpPr>
        <a:xfrm>
          <a:off x="0" y="0"/>
          <a:ext cx="0" cy="0"/>
          <a:chOff x="0" y="0"/>
          <a:chExt cx="0" cy="0"/>
        </a:xfrm>
      </p:grpSpPr>
      <p:sp>
        <p:nvSpPr>
          <p:cNvPr id="6292" name="Google Shape;6292;g113123866f9_0_5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93" name="Google Shape;6293;g113123866f9_0_5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98" name="Shape 6298"/>
        <p:cNvGrpSpPr/>
        <p:nvPr/>
      </p:nvGrpSpPr>
      <p:grpSpPr>
        <a:xfrm>
          <a:off x="0" y="0"/>
          <a:ext cx="0" cy="0"/>
          <a:chOff x="0" y="0"/>
          <a:chExt cx="0" cy="0"/>
        </a:xfrm>
      </p:grpSpPr>
      <p:sp>
        <p:nvSpPr>
          <p:cNvPr id="6299" name="Google Shape;6299;g113123866f9_0_53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00" name="Google Shape;6300;g113123866f9_0_53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5" name="Shape 6325"/>
        <p:cNvGrpSpPr/>
        <p:nvPr/>
      </p:nvGrpSpPr>
      <p:grpSpPr>
        <a:xfrm>
          <a:off x="0" y="0"/>
          <a:ext cx="0" cy="0"/>
          <a:chOff x="0" y="0"/>
          <a:chExt cx="0" cy="0"/>
        </a:xfrm>
      </p:grpSpPr>
      <p:sp>
        <p:nvSpPr>
          <p:cNvPr id="6326" name="Google Shape;6326;g113123866f9_0_53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27" name="Google Shape;6327;g113123866f9_0_53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41" name="Shape 6341"/>
        <p:cNvGrpSpPr/>
        <p:nvPr/>
      </p:nvGrpSpPr>
      <p:grpSpPr>
        <a:xfrm>
          <a:off x="0" y="0"/>
          <a:ext cx="0" cy="0"/>
          <a:chOff x="0" y="0"/>
          <a:chExt cx="0" cy="0"/>
        </a:xfrm>
      </p:grpSpPr>
      <p:sp>
        <p:nvSpPr>
          <p:cNvPr id="6342" name="Google Shape;6342;g113123866f9_0_5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43" name="Google Shape;6343;g113123866f9_0_5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78" name="Shape 6678"/>
        <p:cNvGrpSpPr/>
        <p:nvPr/>
      </p:nvGrpSpPr>
      <p:grpSpPr>
        <a:xfrm>
          <a:off x="0" y="0"/>
          <a:ext cx="0" cy="0"/>
          <a:chOff x="0" y="0"/>
          <a:chExt cx="0" cy="0"/>
        </a:xfrm>
      </p:grpSpPr>
      <p:sp>
        <p:nvSpPr>
          <p:cNvPr id="6679" name="Google Shape;6679;g113123866f9_0_57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80" name="Google Shape;6680;g113123866f9_0_57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5" name="Shape 9465"/>
        <p:cNvGrpSpPr/>
        <p:nvPr/>
      </p:nvGrpSpPr>
      <p:grpSpPr>
        <a:xfrm>
          <a:off x="0" y="0"/>
          <a:ext cx="0" cy="0"/>
          <a:chOff x="0" y="0"/>
          <a:chExt cx="0" cy="0"/>
        </a:xfrm>
      </p:grpSpPr>
      <p:sp>
        <p:nvSpPr>
          <p:cNvPr id="9466" name="Google Shape;9466;g113123866f9_0_8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67" name="Google Shape;9467;g113123866f9_0_8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84" name="Shape 9884"/>
        <p:cNvGrpSpPr/>
        <p:nvPr/>
      </p:nvGrpSpPr>
      <p:grpSpPr>
        <a:xfrm>
          <a:off x="0" y="0"/>
          <a:ext cx="0" cy="0"/>
          <a:chOff x="0" y="0"/>
          <a:chExt cx="0" cy="0"/>
        </a:xfrm>
      </p:grpSpPr>
      <p:sp>
        <p:nvSpPr>
          <p:cNvPr id="9885" name="Google Shape;9885;g113123866f9_0_89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86" name="Google Shape;9886;g113123866f9_0_89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54" name="Shape 10054"/>
        <p:cNvGrpSpPr/>
        <p:nvPr/>
      </p:nvGrpSpPr>
      <p:grpSpPr>
        <a:xfrm>
          <a:off x="0" y="0"/>
          <a:ext cx="0" cy="0"/>
          <a:chOff x="0" y="0"/>
          <a:chExt cx="0" cy="0"/>
        </a:xfrm>
      </p:grpSpPr>
      <p:sp>
        <p:nvSpPr>
          <p:cNvPr id="10055" name="Google Shape;10055;g113123866f9_0_9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56" name="Google Shape;10056;g113123866f9_0_9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59" name="Shape 10459"/>
        <p:cNvGrpSpPr/>
        <p:nvPr/>
      </p:nvGrpSpPr>
      <p:grpSpPr>
        <a:xfrm>
          <a:off x="0" y="0"/>
          <a:ext cx="0" cy="0"/>
          <a:chOff x="0" y="0"/>
          <a:chExt cx="0" cy="0"/>
        </a:xfrm>
      </p:grpSpPr>
      <p:sp>
        <p:nvSpPr>
          <p:cNvPr id="10460" name="Google Shape;10460;g113123866f9_0_95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61" name="Google Shape;10461;g113123866f9_0_95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5" name="Shape 2575"/>
        <p:cNvGrpSpPr/>
        <p:nvPr/>
      </p:nvGrpSpPr>
      <p:grpSpPr>
        <a:xfrm>
          <a:off x="0" y="0"/>
          <a:ext cx="0" cy="0"/>
          <a:chOff x="0" y="0"/>
          <a:chExt cx="0" cy="0"/>
        </a:xfrm>
      </p:grpSpPr>
      <p:sp>
        <p:nvSpPr>
          <p:cNvPr id="2576" name="Google Shape;2576;gdab33caf8f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7" name="Google Shape;2577;gdab33caf8f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9" name="Shape 10839"/>
        <p:cNvGrpSpPr/>
        <p:nvPr/>
      </p:nvGrpSpPr>
      <p:grpSpPr>
        <a:xfrm>
          <a:off x="0" y="0"/>
          <a:ext cx="0" cy="0"/>
          <a:chOff x="0" y="0"/>
          <a:chExt cx="0" cy="0"/>
        </a:xfrm>
      </p:grpSpPr>
      <p:sp>
        <p:nvSpPr>
          <p:cNvPr id="10840" name="Google Shape;10840;g113123866f9_0_99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1" name="Google Shape;10841;g113123866f9_0_99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08" name="Shape 11608"/>
        <p:cNvGrpSpPr/>
        <p:nvPr/>
      </p:nvGrpSpPr>
      <p:grpSpPr>
        <a:xfrm>
          <a:off x="0" y="0"/>
          <a:ext cx="0" cy="0"/>
          <a:chOff x="0" y="0"/>
          <a:chExt cx="0" cy="0"/>
        </a:xfrm>
      </p:grpSpPr>
      <p:sp>
        <p:nvSpPr>
          <p:cNvPr id="11609" name="Google Shape;11609;g113123866f9_0_106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10" name="Google Shape;11610;g113123866f9_0_106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15" name="Shape 13015"/>
        <p:cNvGrpSpPr/>
        <p:nvPr/>
      </p:nvGrpSpPr>
      <p:grpSpPr>
        <a:xfrm>
          <a:off x="0" y="0"/>
          <a:ext cx="0" cy="0"/>
          <a:chOff x="0" y="0"/>
          <a:chExt cx="0" cy="0"/>
        </a:xfrm>
      </p:grpSpPr>
      <p:sp>
        <p:nvSpPr>
          <p:cNvPr id="13016" name="Google Shape;13016;g113123866f9_0_120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17" name="Google Shape;13017;g113123866f9_0_120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09" name="Shape 15409"/>
        <p:cNvGrpSpPr/>
        <p:nvPr/>
      </p:nvGrpSpPr>
      <p:grpSpPr>
        <a:xfrm>
          <a:off x="0" y="0"/>
          <a:ext cx="0" cy="0"/>
          <a:chOff x="0" y="0"/>
          <a:chExt cx="0" cy="0"/>
        </a:xfrm>
      </p:grpSpPr>
      <p:sp>
        <p:nvSpPr>
          <p:cNvPr id="15410" name="Google Shape;15410;g113123866f9_0_144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11" name="Google Shape;15411;g113123866f9_0_144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23" name="Shape 17423"/>
        <p:cNvGrpSpPr/>
        <p:nvPr/>
      </p:nvGrpSpPr>
      <p:grpSpPr>
        <a:xfrm>
          <a:off x="0" y="0"/>
          <a:ext cx="0" cy="0"/>
          <a:chOff x="0" y="0"/>
          <a:chExt cx="0" cy="0"/>
        </a:xfrm>
      </p:grpSpPr>
      <p:sp>
        <p:nvSpPr>
          <p:cNvPr id="17424" name="Google Shape;17424;g113123866f9_0_16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25" name="Google Shape;17425;g113123866f9_0_16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59" name="Shape 19059"/>
        <p:cNvGrpSpPr/>
        <p:nvPr/>
      </p:nvGrpSpPr>
      <p:grpSpPr>
        <a:xfrm>
          <a:off x="0" y="0"/>
          <a:ext cx="0" cy="0"/>
          <a:chOff x="0" y="0"/>
          <a:chExt cx="0" cy="0"/>
        </a:xfrm>
      </p:grpSpPr>
      <p:sp>
        <p:nvSpPr>
          <p:cNvPr id="19060" name="Google Shape;19060;g113123866f9_0_18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61" name="Google Shape;19061;g113123866f9_0_18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01" name="Shape 20101"/>
        <p:cNvGrpSpPr/>
        <p:nvPr/>
      </p:nvGrpSpPr>
      <p:grpSpPr>
        <a:xfrm>
          <a:off x="0" y="0"/>
          <a:ext cx="0" cy="0"/>
          <a:chOff x="0" y="0"/>
          <a:chExt cx="0" cy="0"/>
        </a:xfrm>
      </p:grpSpPr>
      <p:sp>
        <p:nvSpPr>
          <p:cNvPr id="20102" name="Google Shape;20102;g113123866f9_0_19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03" name="Google Shape;20103;g113123866f9_0_19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44" name="Shape 21644"/>
        <p:cNvGrpSpPr/>
        <p:nvPr/>
      </p:nvGrpSpPr>
      <p:grpSpPr>
        <a:xfrm>
          <a:off x="0" y="0"/>
          <a:ext cx="0" cy="0"/>
          <a:chOff x="0" y="0"/>
          <a:chExt cx="0" cy="0"/>
        </a:xfrm>
      </p:grpSpPr>
      <p:sp>
        <p:nvSpPr>
          <p:cNvPr id="21645" name="Google Shape;21645;g113123866f9_0_246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646" name="Google Shape;21646;g113123866f9_0_246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7" name="Shape 2757"/>
        <p:cNvGrpSpPr/>
        <p:nvPr/>
      </p:nvGrpSpPr>
      <p:grpSpPr>
        <a:xfrm>
          <a:off x="0" y="0"/>
          <a:ext cx="0" cy="0"/>
          <a:chOff x="0" y="0"/>
          <a:chExt cx="0" cy="0"/>
        </a:xfrm>
      </p:grpSpPr>
      <p:sp>
        <p:nvSpPr>
          <p:cNvPr id="2758" name="Google Shape;2758;gdab33caf8f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9" name="Google Shape;2759;gdab33caf8f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9" name="Shape 2919"/>
        <p:cNvGrpSpPr/>
        <p:nvPr/>
      </p:nvGrpSpPr>
      <p:grpSpPr>
        <a:xfrm>
          <a:off x="0" y="0"/>
          <a:ext cx="0" cy="0"/>
          <a:chOff x="0" y="0"/>
          <a:chExt cx="0" cy="0"/>
        </a:xfrm>
      </p:grpSpPr>
      <p:sp>
        <p:nvSpPr>
          <p:cNvPr id="2920" name="Google Shape;2920;gdab33caf8f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21" name="Google Shape;2921;gdab33caf8f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0" name="Shape 2960"/>
        <p:cNvGrpSpPr/>
        <p:nvPr/>
      </p:nvGrpSpPr>
      <p:grpSpPr>
        <a:xfrm>
          <a:off x="0" y="0"/>
          <a:ext cx="0" cy="0"/>
          <a:chOff x="0" y="0"/>
          <a:chExt cx="0" cy="0"/>
        </a:xfrm>
      </p:grpSpPr>
      <p:sp>
        <p:nvSpPr>
          <p:cNvPr id="2961" name="Google Shape;2961;gdab33caf8f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2" name="Google Shape;2962;gdab33caf8f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4" name="Shape 3004"/>
        <p:cNvGrpSpPr/>
        <p:nvPr/>
      </p:nvGrpSpPr>
      <p:grpSpPr>
        <a:xfrm>
          <a:off x="0" y="0"/>
          <a:ext cx="0" cy="0"/>
          <a:chOff x="0" y="0"/>
          <a:chExt cx="0" cy="0"/>
        </a:xfrm>
      </p:grpSpPr>
      <p:sp>
        <p:nvSpPr>
          <p:cNvPr id="3005" name="Google Shape;3005;gdab33caf8f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6" name="Google Shape;3006;gdab33caf8f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slide" Target="/ppt/slides/slide5.xml"/><Relationship Id="rId4" Type="http://schemas.openxmlformats.org/officeDocument/2006/relationships/slide" Target="/ppt/slides/slide5.xml"/><Relationship Id="rId10" Type="http://schemas.openxmlformats.org/officeDocument/2006/relationships/slide" Target="/ppt/slides/slide23.xml"/><Relationship Id="rId9" Type="http://schemas.openxmlformats.org/officeDocument/2006/relationships/slide" Target="/ppt/slides/slide23.xml"/><Relationship Id="rId5" Type="http://schemas.openxmlformats.org/officeDocument/2006/relationships/slide" Target="/ppt/slides/slide17.xml"/><Relationship Id="rId6" Type="http://schemas.openxmlformats.org/officeDocument/2006/relationships/slide" Target="/ppt/slides/slide17.xml"/><Relationship Id="rId7" Type="http://schemas.openxmlformats.org/officeDocument/2006/relationships/slide" Target="/ppt/slides/slide11.xml"/><Relationship Id="rId8" Type="http://schemas.openxmlformats.org/officeDocument/2006/relationships/slide" Target="/ppt/slides/slide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amiljeol: Korean March 1st Movement"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0" name="Google Shape;10;p2"/>
          <p:cNvGrpSpPr/>
          <p:nvPr/>
        </p:nvGrpSpPr>
        <p:grpSpPr>
          <a:xfrm>
            <a:off x="-14600" y="4637628"/>
            <a:ext cx="9166740" cy="505800"/>
            <a:chOff x="-14596" y="4446795"/>
            <a:chExt cx="9166740" cy="696695"/>
          </a:xfrm>
        </p:grpSpPr>
        <p:sp>
          <p:nvSpPr>
            <p:cNvPr id="11" name="Google Shape;11;p2"/>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3" name="Google Shape;13;p2"/>
          <p:cNvGrpSpPr/>
          <p:nvPr/>
        </p:nvGrpSpPr>
        <p:grpSpPr>
          <a:xfrm>
            <a:off x="7695009" y="-73385"/>
            <a:ext cx="2051888" cy="4842341"/>
            <a:chOff x="-603366" y="-73385"/>
            <a:chExt cx="2051888" cy="4842341"/>
          </a:xfrm>
        </p:grpSpPr>
        <p:sp>
          <p:nvSpPr>
            <p:cNvPr id="14" name="Google Shape;14;p2"/>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 name="Google Shape;47;p2"/>
          <p:cNvSpPr txBox="1"/>
          <p:nvPr>
            <p:ph type="ctrTitle"/>
          </p:nvPr>
        </p:nvSpPr>
        <p:spPr>
          <a:xfrm>
            <a:off x="719825" y="805675"/>
            <a:ext cx="4563300" cy="27363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5200"/>
              <a:buNone/>
              <a:defRPr b="0" sz="54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48" name="Google Shape;48;p2"/>
          <p:cNvSpPr txBox="1"/>
          <p:nvPr>
            <p:ph idx="1" type="subTitle"/>
          </p:nvPr>
        </p:nvSpPr>
        <p:spPr>
          <a:xfrm>
            <a:off x="769850" y="3500850"/>
            <a:ext cx="4418400" cy="411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7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68" name="Shape 568"/>
        <p:cNvGrpSpPr/>
        <p:nvPr/>
      </p:nvGrpSpPr>
      <p:grpSpPr>
        <a:xfrm>
          <a:off x="0" y="0"/>
          <a:ext cx="0" cy="0"/>
          <a:chOff x="0" y="0"/>
          <a:chExt cx="0" cy="0"/>
        </a:xfrm>
      </p:grpSpPr>
      <p:pic>
        <p:nvPicPr>
          <p:cNvPr id="569" name="Google Shape;569;p11"/>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570" name="Google Shape;570;p11"/>
          <p:cNvGrpSpPr/>
          <p:nvPr/>
        </p:nvGrpSpPr>
        <p:grpSpPr>
          <a:xfrm>
            <a:off x="-14600" y="4637628"/>
            <a:ext cx="9166740" cy="505800"/>
            <a:chOff x="-14596" y="4446795"/>
            <a:chExt cx="9166740" cy="696695"/>
          </a:xfrm>
        </p:grpSpPr>
        <p:sp>
          <p:nvSpPr>
            <p:cNvPr id="571" name="Google Shape;571;p11"/>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1"/>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573" name="Google Shape;573;p11"/>
          <p:cNvGrpSpPr/>
          <p:nvPr/>
        </p:nvGrpSpPr>
        <p:grpSpPr>
          <a:xfrm>
            <a:off x="-603366" y="-73385"/>
            <a:ext cx="2051888" cy="4842341"/>
            <a:chOff x="-603366" y="-73385"/>
            <a:chExt cx="2051888" cy="4842341"/>
          </a:xfrm>
        </p:grpSpPr>
        <p:sp>
          <p:nvSpPr>
            <p:cNvPr id="574" name="Google Shape;574;p11"/>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1"/>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1"/>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1"/>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1"/>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1"/>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1"/>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1"/>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1"/>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1"/>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1"/>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1"/>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1"/>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1"/>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1"/>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1"/>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1"/>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1"/>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1"/>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1"/>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1"/>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1"/>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1"/>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1"/>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1"/>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1"/>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1"/>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1"/>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1"/>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1"/>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1"/>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1"/>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1"/>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 name="Google Shape;607;p11"/>
          <p:cNvGrpSpPr/>
          <p:nvPr/>
        </p:nvGrpSpPr>
        <p:grpSpPr>
          <a:xfrm>
            <a:off x="7695009" y="-73385"/>
            <a:ext cx="2051888" cy="4842341"/>
            <a:chOff x="-603366" y="-73385"/>
            <a:chExt cx="2051888" cy="4842341"/>
          </a:xfrm>
        </p:grpSpPr>
        <p:sp>
          <p:nvSpPr>
            <p:cNvPr id="608" name="Google Shape;608;p11"/>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1"/>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1"/>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1"/>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1"/>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1"/>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1"/>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1"/>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1"/>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1"/>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1"/>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1"/>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1"/>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1"/>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1"/>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1"/>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1"/>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1"/>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1"/>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1"/>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1"/>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1"/>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1"/>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1"/>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1"/>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1"/>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1"/>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1"/>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1"/>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1"/>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1"/>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1"/>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1"/>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1" name="Google Shape;641;p11"/>
          <p:cNvSpPr txBox="1"/>
          <p:nvPr>
            <p:ph idx="1" type="subTitle"/>
          </p:nvPr>
        </p:nvSpPr>
        <p:spPr>
          <a:xfrm>
            <a:off x="1695688" y="2788463"/>
            <a:ext cx="5752500" cy="6357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7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42" name="Google Shape;642;p11"/>
          <p:cNvSpPr txBox="1"/>
          <p:nvPr>
            <p:ph hasCustomPrompt="1" type="title"/>
          </p:nvPr>
        </p:nvSpPr>
        <p:spPr>
          <a:xfrm>
            <a:off x="716800" y="1207029"/>
            <a:ext cx="7710300" cy="1545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9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643" name="Shape 64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4">
    <p:spTree>
      <p:nvGrpSpPr>
        <p:cNvPr id="644" name="Shape 644"/>
        <p:cNvGrpSpPr/>
        <p:nvPr/>
      </p:nvGrpSpPr>
      <p:grpSpPr>
        <a:xfrm>
          <a:off x="0" y="0"/>
          <a:ext cx="0" cy="0"/>
          <a:chOff x="0" y="0"/>
          <a:chExt cx="0" cy="0"/>
        </a:xfrm>
      </p:grpSpPr>
      <p:pic>
        <p:nvPicPr>
          <p:cNvPr id="645" name="Google Shape;645;p13"/>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646" name="Google Shape;646;p13"/>
          <p:cNvGrpSpPr/>
          <p:nvPr/>
        </p:nvGrpSpPr>
        <p:grpSpPr>
          <a:xfrm>
            <a:off x="-14600" y="4637628"/>
            <a:ext cx="9166740" cy="505800"/>
            <a:chOff x="-14596" y="4446795"/>
            <a:chExt cx="9166740" cy="696695"/>
          </a:xfrm>
        </p:grpSpPr>
        <p:sp>
          <p:nvSpPr>
            <p:cNvPr id="647" name="Google Shape;647;p13"/>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3"/>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649" name="Google Shape;649;p13"/>
          <p:cNvGrpSpPr/>
          <p:nvPr/>
        </p:nvGrpSpPr>
        <p:grpSpPr>
          <a:xfrm>
            <a:off x="-603366" y="-73385"/>
            <a:ext cx="2051888" cy="4842341"/>
            <a:chOff x="-603366" y="-73385"/>
            <a:chExt cx="2051888" cy="4842341"/>
          </a:xfrm>
        </p:grpSpPr>
        <p:sp>
          <p:nvSpPr>
            <p:cNvPr id="650" name="Google Shape;650;p13"/>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3"/>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3"/>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3"/>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3"/>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3"/>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3"/>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3"/>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3"/>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3"/>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3"/>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3"/>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3"/>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3"/>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3"/>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3"/>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3"/>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3"/>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3"/>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3"/>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3"/>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3"/>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3"/>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3"/>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3"/>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3"/>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3"/>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3"/>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3"/>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3"/>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3"/>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3"/>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3"/>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 name="Google Shape;683;p13"/>
          <p:cNvGrpSpPr/>
          <p:nvPr/>
        </p:nvGrpSpPr>
        <p:grpSpPr>
          <a:xfrm>
            <a:off x="7695009" y="-73385"/>
            <a:ext cx="2051888" cy="4842341"/>
            <a:chOff x="-603366" y="-73385"/>
            <a:chExt cx="2051888" cy="4842341"/>
          </a:xfrm>
        </p:grpSpPr>
        <p:sp>
          <p:nvSpPr>
            <p:cNvPr id="684" name="Google Shape;684;p13"/>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3"/>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3"/>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3"/>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3"/>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3"/>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3"/>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3"/>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3"/>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3"/>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3"/>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3"/>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3"/>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3"/>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3"/>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3"/>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3"/>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3"/>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3"/>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3"/>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3"/>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3"/>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3"/>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3"/>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3"/>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3"/>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3"/>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3"/>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3"/>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3"/>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3"/>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3"/>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3"/>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 name="Google Shape;717;p13"/>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8" name="Google Shape;718;p13">
            <a:hlinkClick action="ppaction://hlinksldjump" r:id="rId3"/>
          </p:cNvPr>
          <p:cNvSpPr txBox="1"/>
          <p:nvPr>
            <p:ph hasCustomPrompt="1" idx="2" type="title"/>
          </p:nvPr>
        </p:nvSpPr>
        <p:spPr>
          <a:xfrm>
            <a:off x="2123250" y="828913"/>
            <a:ext cx="1176900" cy="673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4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19" name="Google Shape;719;p13">
            <a:hlinkClick action="ppaction://hlinksldjump" r:id="rId4"/>
          </p:cNvPr>
          <p:cNvSpPr txBox="1"/>
          <p:nvPr>
            <p:ph idx="1" type="subTitle"/>
          </p:nvPr>
        </p:nvSpPr>
        <p:spPr>
          <a:xfrm>
            <a:off x="851400" y="1501577"/>
            <a:ext cx="3720600" cy="724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2000"/>
              <a:buFont typeface="Chewy"/>
              <a:buNone/>
              <a:defRPr b="0" sz="2500">
                <a:latin typeface="Playfair Display ExtraBold"/>
                <a:ea typeface="Playfair Display ExtraBold"/>
                <a:cs typeface="Playfair Display ExtraBold"/>
                <a:sym typeface="Playfair Display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0" name="Google Shape;720;p13"/>
          <p:cNvSpPr txBox="1"/>
          <p:nvPr>
            <p:ph idx="3" type="subTitle"/>
          </p:nvPr>
        </p:nvSpPr>
        <p:spPr>
          <a:xfrm>
            <a:off x="1532100" y="2142163"/>
            <a:ext cx="2359200" cy="56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1" name="Google Shape;721;p13">
            <a:hlinkClick action="ppaction://hlinksldjump" r:id="rId5"/>
          </p:cNvPr>
          <p:cNvSpPr txBox="1"/>
          <p:nvPr>
            <p:ph hasCustomPrompt="1" idx="4" type="title"/>
          </p:nvPr>
        </p:nvSpPr>
        <p:spPr>
          <a:xfrm>
            <a:off x="2123250" y="2651522"/>
            <a:ext cx="1176900" cy="724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22" name="Google Shape;722;p13">
            <a:hlinkClick action="ppaction://hlinksldjump" r:id="rId6"/>
          </p:cNvPr>
          <p:cNvSpPr txBox="1"/>
          <p:nvPr>
            <p:ph idx="5" type="subTitle"/>
          </p:nvPr>
        </p:nvSpPr>
        <p:spPr>
          <a:xfrm>
            <a:off x="851400" y="3340243"/>
            <a:ext cx="3720600" cy="71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2000"/>
              <a:buFont typeface="Chewy"/>
              <a:buNone/>
              <a:defRPr b="0" sz="2500">
                <a:latin typeface="Playfair Display ExtraBold"/>
                <a:ea typeface="Playfair Display ExtraBold"/>
                <a:cs typeface="Playfair Display ExtraBold"/>
                <a:sym typeface="Playfair Display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3" name="Google Shape;723;p13"/>
          <p:cNvSpPr txBox="1"/>
          <p:nvPr>
            <p:ph idx="6" type="subTitle"/>
          </p:nvPr>
        </p:nvSpPr>
        <p:spPr>
          <a:xfrm>
            <a:off x="1532100" y="3973743"/>
            <a:ext cx="2359200" cy="56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4" name="Google Shape;724;p13">
            <a:hlinkClick action="ppaction://hlinksldjump" r:id="rId7"/>
          </p:cNvPr>
          <p:cNvSpPr txBox="1"/>
          <p:nvPr>
            <p:ph hasCustomPrompt="1" idx="7" type="title"/>
          </p:nvPr>
        </p:nvSpPr>
        <p:spPr>
          <a:xfrm>
            <a:off x="5843850" y="831379"/>
            <a:ext cx="1176900" cy="673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4800">
                <a:solidFill>
                  <a:schemeClr val="dk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25" name="Google Shape;725;p13">
            <a:hlinkClick action="ppaction://hlinksldjump" r:id="rId8"/>
          </p:cNvPr>
          <p:cNvSpPr txBox="1"/>
          <p:nvPr>
            <p:ph idx="8" type="subTitle"/>
          </p:nvPr>
        </p:nvSpPr>
        <p:spPr>
          <a:xfrm>
            <a:off x="4572000" y="1501581"/>
            <a:ext cx="3720600" cy="724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2000"/>
              <a:buFont typeface="Chewy"/>
              <a:buNone/>
              <a:defRPr b="0" sz="2500">
                <a:latin typeface="Playfair Display ExtraBold"/>
                <a:ea typeface="Playfair Display ExtraBold"/>
                <a:cs typeface="Playfair Display ExtraBold"/>
                <a:sym typeface="Playfair Display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6" name="Google Shape;726;p13"/>
          <p:cNvSpPr txBox="1"/>
          <p:nvPr>
            <p:ph idx="9" type="subTitle"/>
          </p:nvPr>
        </p:nvSpPr>
        <p:spPr>
          <a:xfrm>
            <a:off x="5252700" y="2148473"/>
            <a:ext cx="2359200" cy="56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7" name="Google Shape;727;p13">
            <a:hlinkClick action="ppaction://hlinksldjump" r:id="rId9"/>
          </p:cNvPr>
          <p:cNvSpPr txBox="1"/>
          <p:nvPr>
            <p:ph hasCustomPrompt="1" idx="13" type="title"/>
          </p:nvPr>
        </p:nvSpPr>
        <p:spPr>
          <a:xfrm>
            <a:off x="5843850" y="2651522"/>
            <a:ext cx="1176900" cy="724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2000"/>
              <a:buNone/>
              <a:defRPr sz="48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28" name="Google Shape;728;p13">
            <a:hlinkClick action="ppaction://hlinksldjump" r:id="rId10"/>
          </p:cNvPr>
          <p:cNvSpPr txBox="1"/>
          <p:nvPr>
            <p:ph idx="14" type="subTitle"/>
          </p:nvPr>
        </p:nvSpPr>
        <p:spPr>
          <a:xfrm>
            <a:off x="4572000" y="3341225"/>
            <a:ext cx="3720600" cy="710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2000"/>
              <a:buFont typeface="Chewy"/>
              <a:buNone/>
              <a:defRPr b="0" sz="2500">
                <a:latin typeface="Playfair Display ExtraBold"/>
                <a:ea typeface="Playfair Display ExtraBold"/>
                <a:cs typeface="Playfair Display ExtraBold"/>
                <a:sym typeface="Playfair Display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29" name="Google Shape;729;p13"/>
          <p:cNvSpPr txBox="1"/>
          <p:nvPr>
            <p:ph idx="15" type="subTitle"/>
          </p:nvPr>
        </p:nvSpPr>
        <p:spPr>
          <a:xfrm>
            <a:off x="5252700" y="3969497"/>
            <a:ext cx="2359200" cy="56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Font typeface="Chewy"/>
              <a:buNone/>
              <a:defRPr b="0"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0">
    <p:spTree>
      <p:nvGrpSpPr>
        <p:cNvPr id="730" name="Shape 730"/>
        <p:cNvGrpSpPr/>
        <p:nvPr/>
      </p:nvGrpSpPr>
      <p:grpSpPr>
        <a:xfrm>
          <a:off x="0" y="0"/>
          <a:ext cx="0" cy="0"/>
          <a:chOff x="0" y="0"/>
          <a:chExt cx="0" cy="0"/>
        </a:xfrm>
      </p:grpSpPr>
      <p:pic>
        <p:nvPicPr>
          <p:cNvPr id="731" name="Google Shape;731;p14"/>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732" name="Google Shape;732;p14"/>
          <p:cNvGrpSpPr/>
          <p:nvPr/>
        </p:nvGrpSpPr>
        <p:grpSpPr>
          <a:xfrm>
            <a:off x="-14600" y="4637628"/>
            <a:ext cx="9166740" cy="505800"/>
            <a:chOff x="-14596" y="4446795"/>
            <a:chExt cx="9166740" cy="696695"/>
          </a:xfrm>
        </p:grpSpPr>
        <p:sp>
          <p:nvSpPr>
            <p:cNvPr id="733" name="Google Shape;733;p14"/>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4"/>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735" name="Google Shape;735;p14"/>
          <p:cNvGrpSpPr/>
          <p:nvPr/>
        </p:nvGrpSpPr>
        <p:grpSpPr>
          <a:xfrm>
            <a:off x="7695009" y="-73385"/>
            <a:ext cx="2051888" cy="4842341"/>
            <a:chOff x="-603366" y="-73385"/>
            <a:chExt cx="2051888" cy="4842341"/>
          </a:xfrm>
        </p:grpSpPr>
        <p:sp>
          <p:nvSpPr>
            <p:cNvPr id="736" name="Google Shape;736;p14"/>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4"/>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4"/>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4"/>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4"/>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4"/>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4"/>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4"/>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4"/>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4"/>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4"/>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4"/>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4"/>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4"/>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4"/>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4"/>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4"/>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4"/>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4"/>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4"/>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4"/>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4"/>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4"/>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4"/>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4"/>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4"/>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4"/>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4"/>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4"/>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4"/>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4"/>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4"/>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4"/>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 name="Google Shape;769;p14"/>
          <p:cNvSpPr txBox="1"/>
          <p:nvPr>
            <p:ph type="title"/>
          </p:nvPr>
        </p:nvSpPr>
        <p:spPr>
          <a:xfrm>
            <a:off x="654775" y="2228950"/>
            <a:ext cx="4476900" cy="971700"/>
          </a:xfrm>
          <a:prstGeom prst="rect">
            <a:avLst/>
          </a:prstGeom>
        </p:spPr>
        <p:txBody>
          <a:bodyPr anchorCtr="0" anchor="t" bIns="91425" lIns="91425" spcFirstLastPara="1" rIns="91425" wrap="square" tIns="91425">
            <a:noAutofit/>
          </a:bodyPr>
          <a:lstStyle>
            <a:lvl1pPr lvl="0" rtl="0" algn="r">
              <a:lnSpc>
                <a:spcPct val="80000"/>
              </a:lnSpc>
              <a:spcBef>
                <a:spcPts val="0"/>
              </a:spcBef>
              <a:spcAft>
                <a:spcPts val="0"/>
              </a:spcAft>
              <a:buSzPts val="3600"/>
              <a:buNone/>
              <a:defRPr b="0" sz="3500">
                <a:latin typeface="Playfair Display ExtraBold"/>
                <a:ea typeface="Playfair Display ExtraBold"/>
                <a:cs typeface="Playfair Display ExtraBold"/>
                <a:sym typeface="Playfair Display ExtraBold"/>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770" name="Google Shape;770;p14"/>
          <p:cNvSpPr txBox="1"/>
          <p:nvPr>
            <p:ph idx="1" type="subTitle"/>
          </p:nvPr>
        </p:nvSpPr>
        <p:spPr>
          <a:xfrm>
            <a:off x="762950" y="3200750"/>
            <a:ext cx="4362000" cy="4032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7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771" name="Google Shape;771;p14"/>
          <p:cNvSpPr txBox="1"/>
          <p:nvPr>
            <p:ph hasCustomPrompt="1" idx="2" type="title"/>
          </p:nvPr>
        </p:nvSpPr>
        <p:spPr>
          <a:xfrm>
            <a:off x="3324950" y="1142700"/>
            <a:ext cx="1839600" cy="11535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2000"/>
              <a:buNone/>
              <a:defRPr sz="7500">
                <a:latin typeface="Playfair Display ExtraBold"/>
                <a:ea typeface="Playfair Display ExtraBold"/>
                <a:cs typeface="Playfair Display ExtraBold"/>
                <a:sym typeface="Playfair Display ExtraBold"/>
              </a:defRPr>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11">
    <p:spTree>
      <p:nvGrpSpPr>
        <p:cNvPr id="772" name="Shape 772"/>
        <p:cNvGrpSpPr/>
        <p:nvPr/>
      </p:nvGrpSpPr>
      <p:grpSpPr>
        <a:xfrm>
          <a:off x="0" y="0"/>
          <a:ext cx="0" cy="0"/>
          <a:chOff x="0" y="0"/>
          <a:chExt cx="0" cy="0"/>
        </a:xfrm>
      </p:grpSpPr>
      <p:pic>
        <p:nvPicPr>
          <p:cNvPr id="773" name="Google Shape;773;p15"/>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sp>
        <p:nvSpPr>
          <p:cNvPr id="774" name="Google Shape;774;p15"/>
          <p:cNvSpPr txBox="1"/>
          <p:nvPr>
            <p:ph type="title"/>
          </p:nvPr>
        </p:nvSpPr>
        <p:spPr>
          <a:xfrm>
            <a:off x="4035700" y="2228950"/>
            <a:ext cx="4476900" cy="9717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3600"/>
              <a:buNone/>
              <a:defRPr b="0" sz="3500">
                <a:latin typeface="Playfair Display ExtraBold"/>
                <a:ea typeface="Playfair Display ExtraBold"/>
                <a:cs typeface="Playfair Display ExtraBold"/>
                <a:sym typeface="Playfair Display ExtraBold"/>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775" name="Google Shape;775;p15"/>
          <p:cNvSpPr txBox="1"/>
          <p:nvPr>
            <p:ph idx="1" type="subTitle"/>
          </p:nvPr>
        </p:nvSpPr>
        <p:spPr>
          <a:xfrm>
            <a:off x="4062125" y="3200750"/>
            <a:ext cx="4362000" cy="4032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7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76" name="Google Shape;776;p15"/>
          <p:cNvSpPr txBox="1"/>
          <p:nvPr>
            <p:ph hasCustomPrompt="1" idx="2" type="title"/>
          </p:nvPr>
        </p:nvSpPr>
        <p:spPr>
          <a:xfrm>
            <a:off x="3979400" y="1142700"/>
            <a:ext cx="1839600" cy="1153500"/>
          </a:xfrm>
          <a:prstGeom prst="rect">
            <a:avLst/>
          </a:prstGeom>
        </p:spPr>
        <p:txBody>
          <a:bodyPr anchorCtr="0" anchor="t" bIns="91425" lIns="91425" spcFirstLastPara="1" rIns="91425" wrap="square" tIns="91425">
            <a:noAutofit/>
          </a:bodyPr>
          <a:lstStyle>
            <a:lvl1pPr lvl="0" rtl="0">
              <a:spcBef>
                <a:spcPts val="0"/>
              </a:spcBef>
              <a:spcAft>
                <a:spcPts val="0"/>
              </a:spcAft>
              <a:buSzPts val="12000"/>
              <a:buNone/>
              <a:defRPr sz="7500">
                <a:latin typeface="Playfair Display ExtraBold"/>
                <a:ea typeface="Playfair Display ExtraBold"/>
                <a:cs typeface="Playfair Display ExtraBold"/>
                <a:sym typeface="Playfair Display ExtraBold"/>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grpSp>
        <p:nvGrpSpPr>
          <p:cNvPr id="777" name="Google Shape;777;p15"/>
          <p:cNvGrpSpPr/>
          <p:nvPr/>
        </p:nvGrpSpPr>
        <p:grpSpPr>
          <a:xfrm>
            <a:off x="-14600" y="4637628"/>
            <a:ext cx="9166740" cy="505800"/>
            <a:chOff x="-14596" y="4446795"/>
            <a:chExt cx="9166740" cy="696695"/>
          </a:xfrm>
        </p:grpSpPr>
        <p:sp>
          <p:nvSpPr>
            <p:cNvPr id="778" name="Google Shape;778;p15"/>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5"/>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780" name="Google Shape;780;p15"/>
          <p:cNvGrpSpPr/>
          <p:nvPr/>
        </p:nvGrpSpPr>
        <p:grpSpPr>
          <a:xfrm>
            <a:off x="-603366" y="-73385"/>
            <a:ext cx="2051888" cy="4842341"/>
            <a:chOff x="-603366" y="-73385"/>
            <a:chExt cx="2051888" cy="4842341"/>
          </a:xfrm>
        </p:grpSpPr>
        <p:sp>
          <p:nvSpPr>
            <p:cNvPr id="781" name="Google Shape;781;p15"/>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5"/>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5"/>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5"/>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5"/>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5"/>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5"/>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5"/>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5"/>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5"/>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5"/>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5"/>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5"/>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5"/>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5"/>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5"/>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5"/>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5"/>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5"/>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5"/>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5"/>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5"/>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5"/>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5"/>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5"/>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5"/>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5"/>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5"/>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5"/>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5"/>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5"/>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5"/>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5"/>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spTree>
      <p:nvGrpSpPr>
        <p:cNvPr id="814" name="Shape 814"/>
        <p:cNvGrpSpPr/>
        <p:nvPr/>
      </p:nvGrpSpPr>
      <p:grpSpPr>
        <a:xfrm>
          <a:off x="0" y="0"/>
          <a:ext cx="0" cy="0"/>
          <a:chOff x="0" y="0"/>
          <a:chExt cx="0" cy="0"/>
        </a:xfrm>
      </p:grpSpPr>
      <p:pic>
        <p:nvPicPr>
          <p:cNvPr id="815" name="Google Shape;815;p16"/>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816" name="Google Shape;816;p16"/>
          <p:cNvGrpSpPr/>
          <p:nvPr/>
        </p:nvGrpSpPr>
        <p:grpSpPr>
          <a:xfrm>
            <a:off x="-14600" y="4637628"/>
            <a:ext cx="9166740" cy="505800"/>
            <a:chOff x="-14596" y="4446795"/>
            <a:chExt cx="9166740" cy="696695"/>
          </a:xfrm>
        </p:grpSpPr>
        <p:sp>
          <p:nvSpPr>
            <p:cNvPr id="817" name="Google Shape;817;p16"/>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6"/>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819" name="Google Shape;819;p16"/>
          <p:cNvGrpSpPr/>
          <p:nvPr/>
        </p:nvGrpSpPr>
        <p:grpSpPr>
          <a:xfrm>
            <a:off x="7695009" y="-73385"/>
            <a:ext cx="2051888" cy="4842341"/>
            <a:chOff x="-603366" y="-73385"/>
            <a:chExt cx="2051888" cy="4842341"/>
          </a:xfrm>
        </p:grpSpPr>
        <p:sp>
          <p:nvSpPr>
            <p:cNvPr id="820" name="Google Shape;820;p16"/>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6"/>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6"/>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6"/>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6"/>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6"/>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6"/>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6"/>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6"/>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6"/>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6"/>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6"/>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6"/>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6"/>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6"/>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6"/>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6"/>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6"/>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6"/>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6"/>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6"/>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6"/>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6"/>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6"/>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6"/>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6"/>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6"/>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6"/>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6"/>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6"/>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6"/>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6"/>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6"/>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 name="Google Shape;853;p16"/>
          <p:cNvSpPr txBox="1"/>
          <p:nvPr>
            <p:ph type="title"/>
          </p:nvPr>
        </p:nvSpPr>
        <p:spPr>
          <a:xfrm>
            <a:off x="866850" y="2228950"/>
            <a:ext cx="2805000" cy="971700"/>
          </a:xfrm>
          <a:prstGeom prst="rect">
            <a:avLst/>
          </a:prstGeom>
        </p:spPr>
        <p:txBody>
          <a:bodyPr anchorCtr="0" anchor="t" bIns="91425" lIns="91425" spcFirstLastPara="1" rIns="91425" wrap="square" tIns="91425">
            <a:noAutofit/>
          </a:bodyPr>
          <a:lstStyle>
            <a:lvl1pPr lvl="0" rtl="0" algn="r">
              <a:lnSpc>
                <a:spcPct val="80000"/>
              </a:lnSpc>
              <a:spcBef>
                <a:spcPts val="0"/>
              </a:spcBef>
              <a:spcAft>
                <a:spcPts val="0"/>
              </a:spcAft>
              <a:buSzPts val="3600"/>
              <a:buNone/>
              <a:defRPr b="0" sz="3500">
                <a:latin typeface="Playfair Display ExtraBold"/>
                <a:ea typeface="Playfair Display ExtraBold"/>
                <a:cs typeface="Playfair Display ExtraBold"/>
                <a:sym typeface="Playfair Display ExtraBold"/>
              </a:defRPr>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854" name="Google Shape;854;p16"/>
          <p:cNvSpPr txBox="1"/>
          <p:nvPr>
            <p:ph idx="1" type="subTitle"/>
          </p:nvPr>
        </p:nvSpPr>
        <p:spPr>
          <a:xfrm>
            <a:off x="860000" y="3200750"/>
            <a:ext cx="2805000" cy="6588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700"/>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855" name="Google Shape;855;p16"/>
          <p:cNvSpPr txBox="1"/>
          <p:nvPr>
            <p:ph hasCustomPrompt="1" idx="2" type="title"/>
          </p:nvPr>
        </p:nvSpPr>
        <p:spPr>
          <a:xfrm>
            <a:off x="1865100" y="1142700"/>
            <a:ext cx="1839600" cy="11535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2000"/>
              <a:buNone/>
              <a:defRPr sz="7500">
                <a:latin typeface="Playfair Display ExtraBold"/>
                <a:ea typeface="Playfair Display ExtraBold"/>
                <a:cs typeface="Playfair Display ExtraBold"/>
                <a:sym typeface="Playfair Display ExtraBold"/>
              </a:defRPr>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7">
    <p:spTree>
      <p:nvGrpSpPr>
        <p:cNvPr id="856" name="Shape 856"/>
        <p:cNvGrpSpPr/>
        <p:nvPr/>
      </p:nvGrpSpPr>
      <p:grpSpPr>
        <a:xfrm>
          <a:off x="0" y="0"/>
          <a:ext cx="0" cy="0"/>
          <a:chOff x="0" y="0"/>
          <a:chExt cx="0" cy="0"/>
        </a:xfrm>
      </p:grpSpPr>
      <p:pic>
        <p:nvPicPr>
          <p:cNvPr id="857" name="Google Shape;857;p17"/>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858" name="Google Shape;858;p17"/>
          <p:cNvGrpSpPr/>
          <p:nvPr/>
        </p:nvGrpSpPr>
        <p:grpSpPr>
          <a:xfrm>
            <a:off x="-14600" y="4637628"/>
            <a:ext cx="9166740" cy="505800"/>
            <a:chOff x="-14596" y="4446795"/>
            <a:chExt cx="9166740" cy="696695"/>
          </a:xfrm>
        </p:grpSpPr>
        <p:sp>
          <p:nvSpPr>
            <p:cNvPr id="859" name="Google Shape;859;p17"/>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7"/>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861" name="Google Shape;861;p17"/>
          <p:cNvGrpSpPr/>
          <p:nvPr/>
        </p:nvGrpSpPr>
        <p:grpSpPr>
          <a:xfrm>
            <a:off x="425151" y="-50253"/>
            <a:ext cx="933836" cy="4817935"/>
            <a:chOff x="-1224311" y="205900"/>
            <a:chExt cx="654680" cy="4528985"/>
          </a:xfrm>
        </p:grpSpPr>
        <p:sp>
          <p:nvSpPr>
            <p:cNvPr id="862" name="Google Shape;862;p17"/>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7"/>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7"/>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7"/>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7"/>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7"/>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7"/>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7"/>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 name="Google Shape;870;p17"/>
          <p:cNvGrpSpPr/>
          <p:nvPr/>
        </p:nvGrpSpPr>
        <p:grpSpPr>
          <a:xfrm flipH="1">
            <a:off x="7785013" y="-50253"/>
            <a:ext cx="933836" cy="4817935"/>
            <a:chOff x="-1224311" y="205900"/>
            <a:chExt cx="654680" cy="4528985"/>
          </a:xfrm>
        </p:grpSpPr>
        <p:sp>
          <p:nvSpPr>
            <p:cNvPr id="871" name="Google Shape;871;p17"/>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7"/>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7"/>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7"/>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7"/>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7"/>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7"/>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7"/>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 name="Google Shape;879;p17"/>
          <p:cNvGrpSpPr/>
          <p:nvPr/>
        </p:nvGrpSpPr>
        <p:grpSpPr>
          <a:xfrm>
            <a:off x="-603366" y="-73385"/>
            <a:ext cx="2051888" cy="4842341"/>
            <a:chOff x="-603366" y="-73385"/>
            <a:chExt cx="2051888" cy="4842341"/>
          </a:xfrm>
        </p:grpSpPr>
        <p:sp>
          <p:nvSpPr>
            <p:cNvPr id="880" name="Google Shape;880;p17"/>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7"/>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7"/>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7"/>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7"/>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7"/>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7"/>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7"/>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7"/>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7"/>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7"/>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7"/>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7"/>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7"/>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7"/>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7"/>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7"/>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7"/>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7"/>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7"/>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7"/>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7"/>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7"/>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7"/>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7"/>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7"/>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7"/>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7"/>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7"/>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7"/>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7"/>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7"/>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7"/>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 name="Google Shape;913;p17"/>
          <p:cNvGrpSpPr/>
          <p:nvPr/>
        </p:nvGrpSpPr>
        <p:grpSpPr>
          <a:xfrm>
            <a:off x="7695009" y="-73385"/>
            <a:ext cx="2051888" cy="4842341"/>
            <a:chOff x="-603366" y="-73385"/>
            <a:chExt cx="2051888" cy="4842341"/>
          </a:xfrm>
        </p:grpSpPr>
        <p:sp>
          <p:nvSpPr>
            <p:cNvPr id="914" name="Google Shape;914;p17"/>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7"/>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7"/>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7"/>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7"/>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7"/>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7"/>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7"/>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7"/>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7"/>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7"/>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7"/>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7"/>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7"/>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7"/>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7"/>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7"/>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7"/>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7"/>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7"/>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7"/>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7"/>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7"/>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7"/>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7"/>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7"/>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7"/>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7"/>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7"/>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7"/>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7"/>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7"/>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7"/>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7" name="Google Shape;947;p17"/>
          <p:cNvSpPr txBox="1"/>
          <p:nvPr>
            <p:ph idx="1" type="subTitle"/>
          </p:nvPr>
        </p:nvSpPr>
        <p:spPr>
          <a:xfrm>
            <a:off x="2640300" y="2827323"/>
            <a:ext cx="3863400" cy="4068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dk2"/>
              </a:buClr>
              <a:buSzPts val="2000"/>
              <a:buFont typeface="Chewy"/>
              <a:buNone/>
              <a:defRPr b="1" sz="20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48" name="Google Shape;948;p17"/>
          <p:cNvSpPr txBox="1"/>
          <p:nvPr>
            <p:ph idx="2" type="subTitle"/>
          </p:nvPr>
        </p:nvSpPr>
        <p:spPr>
          <a:xfrm>
            <a:off x="2040150" y="1662450"/>
            <a:ext cx="5063700" cy="1207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000"/>
              <a:buFont typeface="Chewy"/>
              <a:buNone/>
              <a:defRPr b="0" sz="2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9">
    <p:spTree>
      <p:nvGrpSpPr>
        <p:cNvPr id="949" name="Shape 949"/>
        <p:cNvGrpSpPr/>
        <p:nvPr/>
      </p:nvGrpSpPr>
      <p:grpSpPr>
        <a:xfrm>
          <a:off x="0" y="0"/>
          <a:ext cx="0" cy="0"/>
          <a:chOff x="0" y="0"/>
          <a:chExt cx="0" cy="0"/>
        </a:xfrm>
      </p:grpSpPr>
      <p:pic>
        <p:nvPicPr>
          <p:cNvPr id="950" name="Google Shape;950;p18"/>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sp>
        <p:nvSpPr>
          <p:cNvPr id="951" name="Google Shape;951;p18"/>
          <p:cNvSpPr txBox="1"/>
          <p:nvPr>
            <p:ph type="title"/>
          </p:nvPr>
        </p:nvSpPr>
        <p:spPr>
          <a:xfrm>
            <a:off x="740125" y="4557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52" name="Google Shape;952;p18"/>
          <p:cNvSpPr txBox="1"/>
          <p:nvPr>
            <p:ph idx="1" type="subTitle"/>
          </p:nvPr>
        </p:nvSpPr>
        <p:spPr>
          <a:xfrm>
            <a:off x="1189875" y="1816175"/>
            <a:ext cx="2065800" cy="45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Days One"/>
              <a:buNone/>
              <a:defRPr b="1" sz="2500">
                <a:latin typeface="Playfair Display"/>
                <a:ea typeface="Playfair Display"/>
                <a:cs typeface="Playfair Display"/>
                <a:sym typeface="Playfair Display"/>
              </a:defRPr>
            </a:lvl1pPr>
            <a:lvl2pPr lvl="1" rtl="0">
              <a:spcBef>
                <a:spcPts val="0"/>
              </a:spcBef>
              <a:spcAft>
                <a:spcPts val="0"/>
              </a:spcAft>
              <a:buSzPts val="2000"/>
              <a:buFont typeface="Days One"/>
              <a:buNone/>
              <a:defRPr b="1" sz="2000">
                <a:latin typeface="Days One"/>
                <a:ea typeface="Days One"/>
                <a:cs typeface="Days One"/>
                <a:sym typeface="Days One"/>
              </a:defRPr>
            </a:lvl2pPr>
            <a:lvl3pPr lvl="2" rtl="0">
              <a:spcBef>
                <a:spcPts val="0"/>
              </a:spcBef>
              <a:spcAft>
                <a:spcPts val="0"/>
              </a:spcAft>
              <a:buSzPts val="2000"/>
              <a:buFont typeface="Days One"/>
              <a:buNone/>
              <a:defRPr b="1" sz="2000">
                <a:latin typeface="Days One"/>
                <a:ea typeface="Days One"/>
                <a:cs typeface="Days One"/>
                <a:sym typeface="Days One"/>
              </a:defRPr>
            </a:lvl3pPr>
            <a:lvl4pPr lvl="3" rtl="0">
              <a:spcBef>
                <a:spcPts val="0"/>
              </a:spcBef>
              <a:spcAft>
                <a:spcPts val="0"/>
              </a:spcAft>
              <a:buSzPts val="2000"/>
              <a:buFont typeface="Days One"/>
              <a:buNone/>
              <a:defRPr b="1" sz="2000">
                <a:latin typeface="Days One"/>
                <a:ea typeface="Days One"/>
                <a:cs typeface="Days One"/>
                <a:sym typeface="Days One"/>
              </a:defRPr>
            </a:lvl4pPr>
            <a:lvl5pPr lvl="4" rtl="0">
              <a:spcBef>
                <a:spcPts val="0"/>
              </a:spcBef>
              <a:spcAft>
                <a:spcPts val="0"/>
              </a:spcAft>
              <a:buSzPts val="2000"/>
              <a:buFont typeface="Days One"/>
              <a:buNone/>
              <a:defRPr b="1" sz="2000">
                <a:latin typeface="Days One"/>
                <a:ea typeface="Days One"/>
                <a:cs typeface="Days One"/>
                <a:sym typeface="Days One"/>
              </a:defRPr>
            </a:lvl5pPr>
            <a:lvl6pPr lvl="5" rtl="0">
              <a:spcBef>
                <a:spcPts val="0"/>
              </a:spcBef>
              <a:spcAft>
                <a:spcPts val="0"/>
              </a:spcAft>
              <a:buSzPts val="2000"/>
              <a:buFont typeface="Days One"/>
              <a:buNone/>
              <a:defRPr b="1" sz="2000">
                <a:latin typeface="Days One"/>
                <a:ea typeface="Days One"/>
                <a:cs typeface="Days One"/>
                <a:sym typeface="Days One"/>
              </a:defRPr>
            </a:lvl6pPr>
            <a:lvl7pPr lvl="6" rtl="0">
              <a:spcBef>
                <a:spcPts val="0"/>
              </a:spcBef>
              <a:spcAft>
                <a:spcPts val="0"/>
              </a:spcAft>
              <a:buSzPts val="2000"/>
              <a:buFont typeface="Days One"/>
              <a:buNone/>
              <a:defRPr b="1" sz="2000">
                <a:latin typeface="Days One"/>
                <a:ea typeface="Days One"/>
                <a:cs typeface="Days One"/>
                <a:sym typeface="Days One"/>
              </a:defRPr>
            </a:lvl7pPr>
            <a:lvl8pPr lvl="7" rtl="0">
              <a:spcBef>
                <a:spcPts val="0"/>
              </a:spcBef>
              <a:spcAft>
                <a:spcPts val="0"/>
              </a:spcAft>
              <a:buSzPts val="2000"/>
              <a:buFont typeface="Days One"/>
              <a:buNone/>
              <a:defRPr b="1" sz="2000">
                <a:latin typeface="Days One"/>
                <a:ea typeface="Days One"/>
                <a:cs typeface="Days One"/>
                <a:sym typeface="Days One"/>
              </a:defRPr>
            </a:lvl8pPr>
            <a:lvl9pPr lvl="8" rtl="0">
              <a:spcBef>
                <a:spcPts val="0"/>
              </a:spcBef>
              <a:spcAft>
                <a:spcPts val="0"/>
              </a:spcAft>
              <a:buSzPts val="2000"/>
              <a:buFont typeface="Days One"/>
              <a:buNone/>
              <a:defRPr b="1" sz="2000">
                <a:latin typeface="Days One"/>
                <a:ea typeface="Days One"/>
                <a:cs typeface="Days One"/>
                <a:sym typeface="Days One"/>
              </a:defRPr>
            </a:lvl9pPr>
          </a:lstStyle>
          <a:p/>
        </p:txBody>
      </p:sp>
      <p:sp>
        <p:nvSpPr>
          <p:cNvPr id="953" name="Google Shape;953;p18"/>
          <p:cNvSpPr txBox="1"/>
          <p:nvPr>
            <p:ph idx="2" type="subTitle"/>
          </p:nvPr>
        </p:nvSpPr>
        <p:spPr>
          <a:xfrm>
            <a:off x="1189875" y="2200750"/>
            <a:ext cx="2065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4" name="Google Shape;954;p18"/>
          <p:cNvSpPr txBox="1"/>
          <p:nvPr>
            <p:ph idx="3" type="subTitle"/>
          </p:nvPr>
        </p:nvSpPr>
        <p:spPr>
          <a:xfrm>
            <a:off x="3731279" y="1816175"/>
            <a:ext cx="2065800" cy="45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Days One"/>
              <a:buNone/>
              <a:defRPr b="1" sz="2500">
                <a:latin typeface="Playfair Display"/>
                <a:ea typeface="Playfair Display"/>
                <a:cs typeface="Playfair Display"/>
                <a:sym typeface="Playfair Display"/>
              </a:defRPr>
            </a:lvl1pPr>
            <a:lvl2pPr lvl="1" rtl="0">
              <a:spcBef>
                <a:spcPts val="0"/>
              </a:spcBef>
              <a:spcAft>
                <a:spcPts val="0"/>
              </a:spcAft>
              <a:buSzPts val="2000"/>
              <a:buFont typeface="Days One"/>
              <a:buNone/>
              <a:defRPr b="1" sz="2000">
                <a:latin typeface="Days One"/>
                <a:ea typeface="Days One"/>
                <a:cs typeface="Days One"/>
                <a:sym typeface="Days One"/>
              </a:defRPr>
            </a:lvl2pPr>
            <a:lvl3pPr lvl="2" rtl="0">
              <a:spcBef>
                <a:spcPts val="0"/>
              </a:spcBef>
              <a:spcAft>
                <a:spcPts val="0"/>
              </a:spcAft>
              <a:buSzPts val="2000"/>
              <a:buFont typeface="Days One"/>
              <a:buNone/>
              <a:defRPr b="1" sz="2000">
                <a:latin typeface="Days One"/>
                <a:ea typeface="Days One"/>
                <a:cs typeface="Days One"/>
                <a:sym typeface="Days One"/>
              </a:defRPr>
            </a:lvl3pPr>
            <a:lvl4pPr lvl="3" rtl="0">
              <a:spcBef>
                <a:spcPts val="0"/>
              </a:spcBef>
              <a:spcAft>
                <a:spcPts val="0"/>
              </a:spcAft>
              <a:buSzPts val="2000"/>
              <a:buFont typeface="Days One"/>
              <a:buNone/>
              <a:defRPr b="1" sz="2000">
                <a:latin typeface="Days One"/>
                <a:ea typeface="Days One"/>
                <a:cs typeface="Days One"/>
                <a:sym typeface="Days One"/>
              </a:defRPr>
            </a:lvl4pPr>
            <a:lvl5pPr lvl="4" rtl="0">
              <a:spcBef>
                <a:spcPts val="0"/>
              </a:spcBef>
              <a:spcAft>
                <a:spcPts val="0"/>
              </a:spcAft>
              <a:buSzPts val="2000"/>
              <a:buFont typeface="Days One"/>
              <a:buNone/>
              <a:defRPr b="1" sz="2000">
                <a:latin typeface="Days One"/>
                <a:ea typeface="Days One"/>
                <a:cs typeface="Days One"/>
                <a:sym typeface="Days One"/>
              </a:defRPr>
            </a:lvl5pPr>
            <a:lvl6pPr lvl="5" rtl="0">
              <a:spcBef>
                <a:spcPts val="0"/>
              </a:spcBef>
              <a:spcAft>
                <a:spcPts val="0"/>
              </a:spcAft>
              <a:buSzPts val="2000"/>
              <a:buFont typeface="Days One"/>
              <a:buNone/>
              <a:defRPr b="1" sz="2000">
                <a:latin typeface="Days One"/>
                <a:ea typeface="Days One"/>
                <a:cs typeface="Days One"/>
                <a:sym typeface="Days One"/>
              </a:defRPr>
            </a:lvl6pPr>
            <a:lvl7pPr lvl="6" rtl="0">
              <a:spcBef>
                <a:spcPts val="0"/>
              </a:spcBef>
              <a:spcAft>
                <a:spcPts val="0"/>
              </a:spcAft>
              <a:buSzPts val="2000"/>
              <a:buFont typeface="Days One"/>
              <a:buNone/>
              <a:defRPr b="1" sz="2000">
                <a:latin typeface="Days One"/>
                <a:ea typeface="Days One"/>
                <a:cs typeface="Days One"/>
                <a:sym typeface="Days One"/>
              </a:defRPr>
            </a:lvl7pPr>
            <a:lvl8pPr lvl="7" rtl="0">
              <a:spcBef>
                <a:spcPts val="0"/>
              </a:spcBef>
              <a:spcAft>
                <a:spcPts val="0"/>
              </a:spcAft>
              <a:buSzPts val="2000"/>
              <a:buFont typeface="Days One"/>
              <a:buNone/>
              <a:defRPr b="1" sz="2000">
                <a:latin typeface="Days One"/>
                <a:ea typeface="Days One"/>
                <a:cs typeface="Days One"/>
                <a:sym typeface="Days One"/>
              </a:defRPr>
            </a:lvl8pPr>
            <a:lvl9pPr lvl="8" rtl="0">
              <a:spcBef>
                <a:spcPts val="0"/>
              </a:spcBef>
              <a:spcAft>
                <a:spcPts val="0"/>
              </a:spcAft>
              <a:buSzPts val="2000"/>
              <a:buFont typeface="Days One"/>
              <a:buNone/>
              <a:defRPr b="1" sz="2000">
                <a:latin typeface="Days One"/>
                <a:ea typeface="Days One"/>
                <a:cs typeface="Days One"/>
                <a:sym typeface="Days One"/>
              </a:defRPr>
            </a:lvl9pPr>
          </a:lstStyle>
          <a:p/>
        </p:txBody>
      </p:sp>
      <p:sp>
        <p:nvSpPr>
          <p:cNvPr id="955" name="Google Shape;955;p18"/>
          <p:cNvSpPr txBox="1"/>
          <p:nvPr>
            <p:ph idx="4" type="subTitle"/>
          </p:nvPr>
        </p:nvSpPr>
        <p:spPr>
          <a:xfrm>
            <a:off x="3731291" y="2200750"/>
            <a:ext cx="2065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6" name="Google Shape;956;p18"/>
          <p:cNvSpPr txBox="1"/>
          <p:nvPr>
            <p:ph idx="5" type="subTitle"/>
          </p:nvPr>
        </p:nvSpPr>
        <p:spPr>
          <a:xfrm>
            <a:off x="6272733" y="1816175"/>
            <a:ext cx="2065800" cy="45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Days One"/>
              <a:buNone/>
              <a:defRPr b="1" sz="2500">
                <a:latin typeface="Playfair Display"/>
                <a:ea typeface="Playfair Display"/>
                <a:cs typeface="Playfair Display"/>
                <a:sym typeface="Playfair Display"/>
              </a:defRPr>
            </a:lvl1pPr>
            <a:lvl2pPr lvl="1" rtl="0">
              <a:spcBef>
                <a:spcPts val="0"/>
              </a:spcBef>
              <a:spcAft>
                <a:spcPts val="0"/>
              </a:spcAft>
              <a:buSzPts val="2000"/>
              <a:buFont typeface="Days One"/>
              <a:buNone/>
              <a:defRPr b="1" sz="2000">
                <a:latin typeface="Days One"/>
                <a:ea typeface="Days One"/>
                <a:cs typeface="Days One"/>
                <a:sym typeface="Days One"/>
              </a:defRPr>
            </a:lvl2pPr>
            <a:lvl3pPr lvl="2" rtl="0">
              <a:spcBef>
                <a:spcPts val="0"/>
              </a:spcBef>
              <a:spcAft>
                <a:spcPts val="0"/>
              </a:spcAft>
              <a:buSzPts val="2000"/>
              <a:buFont typeface="Days One"/>
              <a:buNone/>
              <a:defRPr b="1" sz="2000">
                <a:latin typeface="Days One"/>
                <a:ea typeface="Days One"/>
                <a:cs typeface="Days One"/>
                <a:sym typeface="Days One"/>
              </a:defRPr>
            </a:lvl3pPr>
            <a:lvl4pPr lvl="3" rtl="0">
              <a:spcBef>
                <a:spcPts val="0"/>
              </a:spcBef>
              <a:spcAft>
                <a:spcPts val="0"/>
              </a:spcAft>
              <a:buSzPts val="2000"/>
              <a:buFont typeface="Days One"/>
              <a:buNone/>
              <a:defRPr b="1" sz="2000">
                <a:latin typeface="Days One"/>
                <a:ea typeface="Days One"/>
                <a:cs typeface="Days One"/>
                <a:sym typeface="Days One"/>
              </a:defRPr>
            </a:lvl4pPr>
            <a:lvl5pPr lvl="4" rtl="0">
              <a:spcBef>
                <a:spcPts val="0"/>
              </a:spcBef>
              <a:spcAft>
                <a:spcPts val="0"/>
              </a:spcAft>
              <a:buSzPts val="2000"/>
              <a:buFont typeface="Days One"/>
              <a:buNone/>
              <a:defRPr b="1" sz="2000">
                <a:latin typeface="Days One"/>
                <a:ea typeface="Days One"/>
                <a:cs typeface="Days One"/>
                <a:sym typeface="Days One"/>
              </a:defRPr>
            </a:lvl5pPr>
            <a:lvl6pPr lvl="5" rtl="0">
              <a:spcBef>
                <a:spcPts val="0"/>
              </a:spcBef>
              <a:spcAft>
                <a:spcPts val="0"/>
              </a:spcAft>
              <a:buSzPts val="2000"/>
              <a:buFont typeface="Days One"/>
              <a:buNone/>
              <a:defRPr b="1" sz="2000">
                <a:latin typeface="Days One"/>
                <a:ea typeface="Days One"/>
                <a:cs typeface="Days One"/>
                <a:sym typeface="Days One"/>
              </a:defRPr>
            </a:lvl6pPr>
            <a:lvl7pPr lvl="6" rtl="0">
              <a:spcBef>
                <a:spcPts val="0"/>
              </a:spcBef>
              <a:spcAft>
                <a:spcPts val="0"/>
              </a:spcAft>
              <a:buSzPts val="2000"/>
              <a:buFont typeface="Days One"/>
              <a:buNone/>
              <a:defRPr b="1" sz="2000">
                <a:latin typeface="Days One"/>
                <a:ea typeface="Days One"/>
                <a:cs typeface="Days One"/>
                <a:sym typeface="Days One"/>
              </a:defRPr>
            </a:lvl7pPr>
            <a:lvl8pPr lvl="7" rtl="0">
              <a:spcBef>
                <a:spcPts val="0"/>
              </a:spcBef>
              <a:spcAft>
                <a:spcPts val="0"/>
              </a:spcAft>
              <a:buSzPts val="2000"/>
              <a:buFont typeface="Days One"/>
              <a:buNone/>
              <a:defRPr b="1" sz="2000">
                <a:latin typeface="Days One"/>
                <a:ea typeface="Days One"/>
                <a:cs typeface="Days One"/>
                <a:sym typeface="Days One"/>
              </a:defRPr>
            </a:lvl8pPr>
            <a:lvl9pPr lvl="8" rtl="0">
              <a:spcBef>
                <a:spcPts val="0"/>
              </a:spcBef>
              <a:spcAft>
                <a:spcPts val="0"/>
              </a:spcAft>
              <a:buSzPts val="2000"/>
              <a:buFont typeface="Days One"/>
              <a:buNone/>
              <a:defRPr b="1" sz="2000">
                <a:latin typeface="Days One"/>
                <a:ea typeface="Days One"/>
                <a:cs typeface="Days One"/>
                <a:sym typeface="Days One"/>
              </a:defRPr>
            </a:lvl9pPr>
          </a:lstStyle>
          <a:p/>
        </p:txBody>
      </p:sp>
      <p:sp>
        <p:nvSpPr>
          <p:cNvPr id="957" name="Google Shape;957;p18"/>
          <p:cNvSpPr txBox="1"/>
          <p:nvPr>
            <p:ph idx="6" type="subTitle"/>
          </p:nvPr>
        </p:nvSpPr>
        <p:spPr>
          <a:xfrm>
            <a:off x="6272706" y="2200750"/>
            <a:ext cx="2065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58" name="Google Shape;958;p18"/>
          <p:cNvSpPr txBox="1"/>
          <p:nvPr>
            <p:ph hasCustomPrompt="1" idx="7" type="title"/>
          </p:nvPr>
        </p:nvSpPr>
        <p:spPr>
          <a:xfrm>
            <a:off x="1189875" y="1243000"/>
            <a:ext cx="1167600" cy="7008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None/>
              <a:defRPr sz="34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959" name="Google Shape;959;p18"/>
          <p:cNvSpPr txBox="1"/>
          <p:nvPr>
            <p:ph hasCustomPrompt="1" idx="8" type="title"/>
          </p:nvPr>
        </p:nvSpPr>
        <p:spPr>
          <a:xfrm>
            <a:off x="3739002" y="1309975"/>
            <a:ext cx="1167600" cy="7008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None/>
              <a:defRPr sz="34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960" name="Google Shape;960;p18"/>
          <p:cNvSpPr txBox="1"/>
          <p:nvPr>
            <p:ph hasCustomPrompt="1" idx="9" type="title"/>
          </p:nvPr>
        </p:nvSpPr>
        <p:spPr>
          <a:xfrm>
            <a:off x="6272737" y="1243000"/>
            <a:ext cx="1167600" cy="7008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None/>
              <a:defRPr sz="34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grpSp>
        <p:nvGrpSpPr>
          <p:cNvPr id="961" name="Google Shape;961;p18"/>
          <p:cNvGrpSpPr/>
          <p:nvPr/>
        </p:nvGrpSpPr>
        <p:grpSpPr>
          <a:xfrm>
            <a:off x="-14600" y="4637628"/>
            <a:ext cx="9166740" cy="505800"/>
            <a:chOff x="-14596" y="4446795"/>
            <a:chExt cx="9166740" cy="696695"/>
          </a:xfrm>
        </p:grpSpPr>
        <p:sp>
          <p:nvSpPr>
            <p:cNvPr id="962" name="Google Shape;962;p18"/>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8"/>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964" name="Google Shape;964;p18"/>
          <p:cNvGrpSpPr/>
          <p:nvPr/>
        </p:nvGrpSpPr>
        <p:grpSpPr>
          <a:xfrm>
            <a:off x="-603366" y="-73385"/>
            <a:ext cx="2051888" cy="4842341"/>
            <a:chOff x="-603366" y="-73385"/>
            <a:chExt cx="2051888" cy="4842341"/>
          </a:xfrm>
        </p:grpSpPr>
        <p:sp>
          <p:nvSpPr>
            <p:cNvPr id="965" name="Google Shape;965;p18"/>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8"/>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8"/>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8"/>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8"/>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8"/>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8"/>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8"/>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8"/>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8"/>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8"/>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8"/>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8"/>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8"/>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8"/>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8"/>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8"/>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8"/>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8"/>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8"/>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8"/>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8"/>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8"/>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8"/>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8"/>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8"/>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8"/>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8"/>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8"/>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8"/>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8"/>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8"/>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8"/>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 name="Google Shape;998;p18"/>
          <p:cNvGrpSpPr/>
          <p:nvPr/>
        </p:nvGrpSpPr>
        <p:grpSpPr>
          <a:xfrm>
            <a:off x="7695009" y="-73385"/>
            <a:ext cx="2051888" cy="4842341"/>
            <a:chOff x="-603366" y="-73385"/>
            <a:chExt cx="2051888" cy="4842341"/>
          </a:xfrm>
        </p:grpSpPr>
        <p:sp>
          <p:nvSpPr>
            <p:cNvPr id="999" name="Google Shape;999;p18"/>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8"/>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8"/>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8"/>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8"/>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8"/>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8"/>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8"/>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8"/>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8"/>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8"/>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8"/>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8"/>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8"/>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8"/>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8"/>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8"/>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8"/>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8"/>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8"/>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8"/>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8"/>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8"/>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8"/>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8"/>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8"/>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8"/>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8"/>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8"/>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8"/>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8"/>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8"/>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8"/>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 name="Google Shape;1032;p18"/>
          <p:cNvSpPr txBox="1"/>
          <p:nvPr>
            <p:ph idx="13" type="subTitle"/>
          </p:nvPr>
        </p:nvSpPr>
        <p:spPr>
          <a:xfrm>
            <a:off x="1189875" y="3427275"/>
            <a:ext cx="2065800" cy="45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Days One"/>
              <a:buNone/>
              <a:defRPr b="1" sz="2500">
                <a:latin typeface="Playfair Display"/>
                <a:ea typeface="Playfair Display"/>
                <a:cs typeface="Playfair Display"/>
                <a:sym typeface="Playfair Display"/>
              </a:defRPr>
            </a:lvl1pPr>
            <a:lvl2pPr lvl="1" rtl="0">
              <a:spcBef>
                <a:spcPts val="0"/>
              </a:spcBef>
              <a:spcAft>
                <a:spcPts val="0"/>
              </a:spcAft>
              <a:buSzPts val="2000"/>
              <a:buFont typeface="Days One"/>
              <a:buNone/>
              <a:defRPr b="1" sz="2000">
                <a:latin typeface="Days One"/>
                <a:ea typeface="Days One"/>
                <a:cs typeface="Days One"/>
                <a:sym typeface="Days One"/>
              </a:defRPr>
            </a:lvl2pPr>
            <a:lvl3pPr lvl="2" rtl="0">
              <a:spcBef>
                <a:spcPts val="0"/>
              </a:spcBef>
              <a:spcAft>
                <a:spcPts val="0"/>
              </a:spcAft>
              <a:buSzPts val="2000"/>
              <a:buFont typeface="Days One"/>
              <a:buNone/>
              <a:defRPr b="1" sz="2000">
                <a:latin typeface="Days One"/>
                <a:ea typeface="Days One"/>
                <a:cs typeface="Days One"/>
                <a:sym typeface="Days One"/>
              </a:defRPr>
            </a:lvl3pPr>
            <a:lvl4pPr lvl="3" rtl="0">
              <a:spcBef>
                <a:spcPts val="0"/>
              </a:spcBef>
              <a:spcAft>
                <a:spcPts val="0"/>
              </a:spcAft>
              <a:buSzPts val="2000"/>
              <a:buFont typeface="Days One"/>
              <a:buNone/>
              <a:defRPr b="1" sz="2000">
                <a:latin typeface="Days One"/>
                <a:ea typeface="Days One"/>
                <a:cs typeface="Days One"/>
                <a:sym typeface="Days One"/>
              </a:defRPr>
            </a:lvl4pPr>
            <a:lvl5pPr lvl="4" rtl="0">
              <a:spcBef>
                <a:spcPts val="0"/>
              </a:spcBef>
              <a:spcAft>
                <a:spcPts val="0"/>
              </a:spcAft>
              <a:buSzPts val="2000"/>
              <a:buFont typeface="Days One"/>
              <a:buNone/>
              <a:defRPr b="1" sz="2000">
                <a:latin typeface="Days One"/>
                <a:ea typeface="Days One"/>
                <a:cs typeface="Days One"/>
                <a:sym typeface="Days One"/>
              </a:defRPr>
            </a:lvl5pPr>
            <a:lvl6pPr lvl="5" rtl="0">
              <a:spcBef>
                <a:spcPts val="0"/>
              </a:spcBef>
              <a:spcAft>
                <a:spcPts val="0"/>
              </a:spcAft>
              <a:buSzPts val="2000"/>
              <a:buFont typeface="Days One"/>
              <a:buNone/>
              <a:defRPr b="1" sz="2000">
                <a:latin typeface="Days One"/>
                <a:ea typeface="Days One"/>
                <a:cs typeface="Days One"/>
                <a:sym typeface="Days One"/>
              </a:defRPr>
            </a:lvl6pPr>
            <a:lvl7pPr lvl="6" rtl="0">
              <a:spcBef>
                <a:spcPts val="0"/>
              </a:spcBef>
              <a:spcAft>
                <a:spcPts val="0"/>
              </a:spcAft>
              <a:buSzPts val="2000"/>
              <a:buFont typeface="Days One"/>
              <a:buNone/>
              <a:defRPr b="1" sz="2000">
                <a:latin typeface="Days One"/>
                <a:ea typeface="Days One"/>
                <a:cs typeface="Days One"/>
                <a:sym typeface="Days One"/>
              </a:defRPr>
            </a:lvl7pPr>
            <a:lvl8pPr lvl="7" rtl="0">
              <a:spcBef>
                <a:spcPts val="0"/>
              </a:spcBef>
              <a:spcAft>
                <a:spcPts val="0"/>
              </a:spcAft>
              <a:buSzPts val="2000"/>
              <a:buFont typeface="Days One"/>
              <a:buNone/>
              <a:defRPr b="1" sz="2000">
                <a:latin typeface="Days One"/>
                <a:ea typeface="Days One"/>
                <a:cs typeface="Days One"/>
                <a:sym typeface="Days One"/>
              </a:defRPr>
            </a:lvl8pPr>
            <a:lvl9pPr lvl="8" rtl="0">
              <a:spcBef>
                <a:spcPts val="0"/>
              </a:spcBef>
              <a:spcAft>
                <a:spcPts val="0"/>
              </a:spcAft>
              <a:buSzPts val="2000"/>
              <a:buFont typeface="Days One"/>
              <a:buNone/>
              <a:defRPr b="1" sz="2000">
                <a:latin typeface="Days One"/>
                <a:ea typeface="Days One"/>
                <a:cs typeface="Days One"/>
                <a:sym typeface="Days One"/>
              </a:defRPr>
            </a:lvl9pPr>
          </a:lstStyle>
          <a:p/>
        </p:txBody>
      </p:sp>
      <p:sp>
        <p:nvSpPr>
          <p:cNvPr id="1033" name="Google Shape;1033;p18"/>
          <p:cNvSpPr txBox="1"/>
          <p:nvPr>
            <p:ph idx="14" type="subTitle"/>
          </p:nvPr>
        </p:nvSpPr>
        <p:spPr>
          <a:xfrm>
            <a:off x="1189875" y="3811850"/>
            <a:ext cx="2065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34" name="Google Shape;1034;p18"/>
          <p:cNvSpPr txBox="1"/>
          <p:nvPr>
            <p:ph idx="15" type="subTitle"/>
          </p:nvPr>
        </p:nvSpPr>
        <p:spPr>
          <a:xfrm>
            <a:off x="3731279" y="3427275"/>
            <a:ext cx="2065800" cy="45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Days One"/>
              <a:buNone/>
              <a:defRPr b="1" sz="2500">
                <a:latin typeface="Playfair Display"/>
                <a:ea typeface="Playfair Display"/>
                <a:cs typeface="Playfair Display"/>
                <a:sym typeface="Playfair Display"/>
              </a:defRPr>
            </a:lvl1pPr>
            <a:lvl2pPr lvl="1" rtl="0">
              <a:spcBef>
                <a:spcPts val="0"/>
              </a:spcBef>
              <a:spcAft>
                <a:spcPts val="0"/>
              </a:spcAft>
              <a:buSzPts val="2000"/>
              <a:buFont typeface="Days One"/>
              <a:buNone/>
              <a:defRPr b="1" sz="2000">
                <a:latin typeface="Days One"/>
                <a:ea typeface="Days One"/>
                <a:cs typeface="Days One"/>
                <a:sym typeface="Days One"/>
              </a:defRPr>
            </a:lvl2pPr>
            <a:lvl3pPr lvl="2" rtl="0">
              <a:spcBef>
                <a:spcPts val="0"/>
              </a:spcBef>
              <a:spcAft>
                <a:spcPts val="0"/>
              </a:spcAft>
              <a:buSzPts val="2000"/>
              <a:buFont typeface="Days One"/>
              <a:buNone/>
              <a:defRPr b="1" sz="2000">
                <a:latin typeface="Days One"/>
                <a:ea typeface="Days One"/>
                <a:cs typeface="Days One"/>
                <a:sym typeface="Days One"/>
              </a:defRPr>
            </a:lvl3pPr>
            <a:lvl4pPr lvl="3" rtl="0">
              <a:spcBef>
                <a:spcPts val="0"/>
              </a:spcBef>
              <a:spcAft>
                <a:spcPts val="0"/>
              </a:spcAft>
              <a:buSzPts val="2000"/>
              <a:buFont typeface="Days One"/>
              <a:buNone/>
              <a:defRPr b="1" sz="2000">
                <a:latin typeface="Days One"/>
                <a:ea typeface="Days One"/>
                <a:cs typeface="Days One"/>
                <a:sym typeface="Days One"/>
              </a:defRPr>
            </a:lvl4pPr>
            <a:lvl5pPr lvl="4" rtl="0">
              <a:spcBef>
                <a:spcPts val="0"/>
              </a:spcBef>
              <a:spcAft>
                <a:spcPts val="0"/>
              </a:spcAft>
              <a:buSzPts val="2000"/>
              <a:buFont typeface="Days One"/>
              <a:buNone/>
              <a:defRPr b="1" sz="2000">
                <a:latin typeface="Days One"/>
                <a:ea typeface="Days One"/>
                <a:cs typeface="Days One"/>
                <a:sym typeface="Days One"/>
              </a:defRPr>
            </a:lvl5pPr>
            <a:lvl6pPr lvl="5" rtl="0">
              <a:spcBef>
                <a:spcPts val="0"/>
              </a:spcBef>
              <a:spcAft>
                <a:spcPts val="0"/>
              </a:spcAft>
              <a:buSzPts val="2000"/>
              <a:buFont typeface="Days One"/>
              <a:buNone/>
              <a:defRPr b="1" sz="2000">
                <a:latin typeface="Days One"/>
                <a:ea typeface="Days One"/>
                <a:cs typeface="Days One"/>
                <a:sym typeface="Days One"/>
              </a:defRPr>
            </a:lvl6pPr>
            <a:lvl7pPr lvl="6" rtl="0">
              <a:spcBef>
                <a:spcPts val="0"/>
              </a:spcBef>
              <a:spcAft>
                <a:spcPts val="0"/>
              </a:spcAft>
              <a:buSzPts val="2000"/>
              <a:buFont typeface="Days One"/>
              <a:buNone/>
              <a:defRPr b="1" sz="2000">
                <a:latin typeface="Days One"/>
                <a:ea typeface="Days One"/>
                <a:cs typeface="Days One"/>
                <a:sym typeface="Days One"/>
              </a:defRPr>
            </a:lvl7pPr>
            <a:lvl8pPr lvl="7" rtl="0">
              <a:spcBef>
                <a:spcPts val="0"/>
              </a:spcBef>
              <a:spcAft>
                <a:spcPts val="0"/>
              </a:spcAft>
              <a:buSzPts val="2000"/>
              <a:buFont typeface="Days One"/>
              <a:buNone/>
              <a:defRPr b="1" sz="2000">
                <a:latin typeface="Days One"/>
                <a:ea typeface="Days One"/>
                <a:cs typeface="Days One"/>
                <a:sym typeface="Days One"/>
              </a:defRPr>
            </a:lvl8pPr>
            <a:lvl9pPr lvl="8" rtl="0">
              <a:spcBef>
                <a:spcPts val="0"/>
              </a:spcBef>
              <a:spcAft>
                <a:spcPts val="0"/>
              </a:spcAft>
              <a:buSzPts val="2000"/>
              <a:buFont typeface="Days One"/>
              <a:buNone/>
              <a:defRPr b="1" sz="2000">
                <a:latin typeface="Days One"/>
                <a:ea typeface="Days One"/>
                <a:cs typeface="Days One"/>
                <a:sym typeface="Days One"/>
              </a:defRPr>
            </a:lvl9pPr>
          </a:lstStyle>
          <a:p/>
        </p:txBody>
      </p:sp>
      <p:sp>
        <p:nvSpPr>
          <p:cNvPr id="1035" name="Google Shape;1035;p18"/>
          <p:cNvSpPr txBox="1"/>
          <p:nvPr>
            <p:ph idx="16" type="subTitle"/>
          </p:nvPr>
        </p:nvSpPr>
        <p:spPr>
          <a:xfrm>
            <a:off x="3731289" y="3811850"/>
            <a:ext cx="2065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36" name="Google Shape;1036;p18"/>
          <p:cNvSpPr txBox="1"/>
          <p:nvPr>
            <p:ph idx="17" type="subTitle"/>
          </p:nvPr>
        </p:nvSpPr>
        <p:spPr>
          <a:xfrm>
            <a:off x="6272733" y="3427275"/>
            <a:ext cx="2065800" cy="45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000"/>
              <a:buFont typeface="Days One"/>
              <a:buNone/>
              <a:defRPr b="1" sz="2500">
                <a:latin typeface="Playfair Display"/>
                <a:ea typeface="Playfair Display"/>
                <a:cs typeface="Playfair Display"/>
                <a:sym typeface="Playfair Display"/>
              </a:defRPr>
            </a:lvl1pPr>
            <a:lvl2pPr lvl="1" rtl="0">
              <a:spcBef>
                <a:spcPts val="0"/>
              </a:spcBef>
              <a:spcAft>
                <a:spcPts val="0"/>
              </a:spcAft>
              <a:buSzPts val="2000"/>
              <a:buFont typeface="Days One"/>
              <a:buNone/>
              <a:defRPr b="1" sz="2000">
                <a:latin typeface="Days One"/>
                <a:ea typeface="Days One"/>
                <a:cs typeface="Days One"/>
                <a:sym typeface="Days One"/>
              </a:defRPr>
            </a:lvl2pPr>
            <a:lvl3pPr lvl="2" rtl="0">
              <a:spcBef>
                <a:spcPts val="0"/>
              </a:spcBef>
              <a:spcAft>
                <a:spcPts val="0"/>
              </a:spcAft>
              <a:buSzPts val="2000"/>
              <a:buFont typeface="Days One"/>
              <a:buNone/>
              <a:defRPr b="1" sz="2000">
                <a:latin typeface="Days One"/>
                <a:ea typeface="Days One"/>
                <a:cs typeface="Days One"/>
                <a:sym typeface="Days One"/>
              </a:defRPr>
            </a:lvl3pPr>
            <a:lvl4pPr lvl="3" rtl="0">
              <a:spcBef>
                <a:spcPts val="0"/>
              </a:spcBef>
              <a:spcAft>
                <a:spcPts val="0"/>
              </a:spcAft>
              <a:buSzPts val="2000"/>
              <a:buFont typeface="Days One"/>
              <a:buNone/>
              <a:defRPr b="1" sz="2000">
                <a:latin typeface="Days One"/>
                <a:ea typeface="Days One"/>
                <a:cs typeface="Days One"/>
                <a:sym typeface="Days One"/>
              </a:defRPr>
            </a:lvl4pPr>
            <a:lvl5pPr lvl="4" rtl="0">
              <a:spcBef>
                <a:spcPts val="0"/>
              </a:spcBef>
              <a:spcAft>
                <a:spcPts val="0"/>
              </a:spcAft>
              <a:buSzPts val="2000"/>
              <a:buFont typeface="Days One"/>
              <a:buNone/>
              <a:defRPr b="1" sz="2000">
                <a:latin typeface="Days One"/>
                <a:ea typeface="Days One"/>
                <a:cs typeface="Days One"/>
                <a:sym typeface="Days One"/>
              </a:defRPr>
            </a:lvl5pPr>
            <a:lvl6pPr lvl="5" rtl="0">
              <a:spcBef>
                <a:spcPts val="0"/>
              </a:spcBef>
              <a:spcAft>
                <a:spcPts val="0"/>
              </a:spcAft>
              <a:buSzPts val="2000"/>
              <a:buFont typeface="Days One"/>
              <a:buNone/>
              <a:defRPr b="1" sz="2000">
                <a:latin typeface="Days One"/>
                <a:ea typeface="Days One"/>
                <a:cs typeface="Days One"/>
                <a:sym typeface="Days One"/>
              </a:defRPr>
            </a:lvl6pPr>
            <a:lvl7pPr lvl="6" rtl="0">
              <a:spcBef>
                <a:spcPts val="0"/>
              </a:spcBef>
              <a:spcAft>
                <a:spcPts val="0"/>
              </a:spcAft>
              <a:buSzPts val="2000"/>
              <a:buFont typeface="Days One"/>
              <a:buNone/>
              <a:defRPr b="1" sz="2000">
                <a:latin typeface="Days One"/>
                <a:ea typeface="Days One"/>
                <a:cs typeface="Days One"/>
                <a:sym typeface="Days One"/>
              </a:defRPr>
            </a:lvl7pPr>
            <a:lvl8pPr lvl="7" rtl="0">
              <a:spcBef>
                <a:spcPts val="0"/>
              </a:spcBef>
              <a:spcAft>
                <a:spcPts val="0"/>
              </a:spcAft>
              <a:buSzPts val="2000"/>
              <a:buFont typeface="Days One"/>
              <a:buNone/>
              <a:defRPr b="1" sz="2000">
                <a:latin typeface="Days One"/>
                <a:ea typeface="Days One"/>
                <a:cs typeface="Days One"/>
                <a:sym typeface="Days One"/>
              </a:defRPr>
            </a:lvl8pPr>
            <a:lvl9pPr lvl="8" rtl="0">
              <a:spcBef>
                <a:spcPts val="0"/>
              </a:spcBef>
              <a:spcAft>
                <a:spcPts val="0"/>
              </a:spcAft>
              <a:buSzPts val="2000"/>
              <a:buFont typeface="Days One"/>
              <a:buNone/>
              <a:defRPr b="1" sz="2000">
                <a:latin typeface="Days One"/>
                <a:ea typeface="Days One"/>
                <a:cs typeface="Days One"/>
                <a:sym typeface="Days One"/>
              </a:defRPr>
            </a:lvl9pPr>
          </a:lstStyle>
          <a:p/>
        </p:txBody>
      </p:sp>
      <p:sp>
        <p:nvSpPr>
          <p:cNvPr id="1037" name="Google Shape;1037;p18"/>
          <p:cNvSpPr txBox="1"/>
          <p:nvPr>
            <p:ph idx="18" type="subTitle"/>
          </p:nvPr>
        </p:nvSpPr>
        <p:spPr>
          <a:xfrm>
            <a:off x="6272706" y="3811850"/>
            <a:ext cx="20658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38" name="Google Shape;1038;p18"/>
          <p:cNvSpPr txBox="1"/>
          <p:nvPr>
            <p:ph hasCustomPrompt="1" idx="19" type="title"/>
          </p:nvPr>
        </p:nvSpPr>
        <p:spPr>
          <a:xfrm>
            <a:off x="1189875" y="2854100"/>
            <a:ext cx="1167600" cy="7008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None/>
              <a:defRPr sz="34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039" name="Google Shape;1039;p18"/>
          <p:cNvSpPr txBox="1"/>
          <p:nvPr>
            <p:ph hasCustomPrompt="1" idx="20" type="title"/>
          </p:nvPr>
        </p:nvSpPr>
        <p:spPr>
          <a:xfrm>
            <a:off x="3739002" y="2854099"/>
            <a:ext cx="1167600" cy="7008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None/>
              <a:defRPr sz="34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040" name="Google Shape;1040;p18"/>
          <p:cNvSpPr txBox="1"/>
          <p:nvPr>
            <p:ph hasCustomPrompt="1" idx="21" type="title"/>
          </p:nvPr>
        </p:nvSpPr>
        <p:spPr>
          <a:xfrm>
            <a:off x="6272737" y="2854100"/>
            <a:ext cx="1167600" cy="7008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None/>
              <a:defRPr sz="34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2">
    <p:spTree>
      <p:nvGrpSpPr>
        <p:cNvPr id="1041" name="Shape 1041"/>
        <p:cNvGrpSpPr/>
        <p:nvPr/>
      </p:nvGrpSpPr>
      <p:grpSpPr>
        <a:xfrm>
          <a:off x="0" y="0"/>
          <a:ext cx="0" cy="0"/>
          <a:chOff x="0" y="0"/>
          <a:chExt cx="0" cy="0"/>
        </a:xfrm>
      </p:grpSpPr>
      <p:pic>
        <p:nvPicPr>
          <p:cNvPr id="1042" name="Google Shape;1042;p19"/>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sp>
        <p:nvSpPr>
          <p:cNvPr id="1043" name="Google Shape;1043;p19"/>
          <p:cNvSpPr txBox="1"/>
          <p:nvPr>
            <p:ph type="title"/>
          </p:nvPr>
        </p:nvSpPr>
        <p:spPr>
          <a:xfrm>
            <a:off x="740125" y="455700"/>
            <a:ext cx="7676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44" name="Google Shape;1044;p19"/>
          <p:cNvSpPr txBox="1"/>
          <p:nvPr>
            <p:ph idx="1" type="subTitle"/>
          </p:nvPr>
        </p:nvSpPr>
        <p:spPr>
          <a:xfrm>
            <a:off x="655775" y="3028525"/>
            <a:ext cx="2476200" cy="45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Font typeface="Days One"/>
              <a:buNone/>
              <a:defRPr b="1" sz="2500">
                <a:latin typeface="Playfair Display"/>
                <a:ea typeface="Playfair Display"/>
                <a:cs typeface="Playfair Display"/>
                <a:sym typeface="Playfair Display"/>
              </a:defRPr>
            </a:lvl1pPr>
            <a:lvl2pPr lvl="1" rtl="0">
              <a:spcBef>
                <a:spcPts val="0"/>
              </a:spcBef>
              <a:spcAft>
                <a:spcPts val="0"/>
              </a:spcAft>
              <a:buSzPts val="2000"/>
              <a:buFont typeface="Days One"/>
              <a:buNone/>
              <a:defRPr b="1" sz="2000">
                <a:latin typeface="Days One"/>
                <a:ea typeface="Days One"/>
                <a:cs typeface="Days One"/>
                <a:sym typeface="Days One"/>
              </a:defRPr>
            </a:lvl2pPr>
            <a:lvl3pPr lvl="2" rtl="0">
              <a:spcBef>
                <a:spcPts val="0"/>
              </a:spcBef>
              <a:spcAft>
                <a:spcPts val="0"/>
              </a:spcAft>
              <a:buSzPts val="2000"/>
              <a:buFont typeface="Days One"/>
              <a:buNone/>
              <a:defRPr b="1" sz="2000">
                <a:latin typeface="Days One"/>
                <a:ea typeface="Days One"/>
                <a:cs typeface="Days One"/>
                <a:sym typeface="Days One"/>
              </a:defRPr>
            </a:lvl3pPr>
            <a:lvl4pPr lvl="3" rtl="0">
              <a:spcBef>
                <a:spcPts val="0"/>
              </a:spcBef>
              <a:spcAft>
                <a:spcPts val="0"/>
              </a:spcAft>
              <a:buSzPts val="2000"/>
              <a:buFont typeface="Days One"/>
              <a:buNone/>
              <a:defRPr b="1" sz="2000">
                <a:latin typeface="Days One"/>
                <a:ea typeface="Days One"/>
                <a:cs typeface="Days One"/>
                <a:sym typeface="Days One"/>
              </a:defRPr>
            </a:lvl4pPr>
            <a:lvl5pPr lvl="4" rtl="0">
              <a:spcBef>
                <a:spcPts val="0"/>
              </a:spcBef>
              <a:spcAft>
                <a:spcPts val="0"/>
              </a:spcAft>
              <a:buSzPts val="2000"/>
              <a:buFont typeface="Days One"/>
              <a:buNone/>
              <a:defRPr b="1" sz="2000">
                <a:latin typeface="Days One"/>
                <a:ea typeface="Days One"/>
                <a:cs typeface="Days One"/>
                <a:sym typeface="Days One"/>
              </a:defRPr>
            </a:lvl5pPr>
            <a:lvl6pPr lvl="5" rtl="0">
              <a:spcBef>
                <a:spcPts val="0"/>
              </a:spcBef>
              <a:spcAft>
                <a:spcPts val="0"/>
              </a:spcAft>
              <a:buSzPts val="2000"/>
              <a:buFont typeface="Days One"/>
              <a:buNone/>
              <a:defRPr b="1" sz="2000">
                <a:latin typeface="Days One"/>
                <a:ea typeface="Days One"/>
                <a:cs typeface="Days One"/>
                <a:sym typeface="Days One"/>
              </a:defRPr>
            </a:lvl6pPr>
            <a:lvl7pPr lvl="6" rtl="0">
              <a:spcBef>
                <a:spcPts val="0"/>
              </a:spcBef>
              <a:spcAft>
                <a:spcPts val="0"/>
              </a:spcAft>
              <a:buSzPts val="2000"/>
              <a:buFont typeface="Days One"/>
              <a:buNone/>
              <a:defRPr b="1" sz="2000">
                <a:latin typeface="Days One"/>
                <a:ea typeface="Days One"/>
                <a:cs typeface="Days One"/>
                <a:sym typeface="Days One"/>
              </a:defRPr>
            </a:lvl7pPr>
            <a:lvl8pPr lvl="7" rtl="0">
              <a:spcBef>
                <a:spcPts val="0"/>
              </a:spcBef>
              <a:spcAft>
                <a:spcPts val="0"/>
              </a:spcAft>
              <a:buSzPts val="2000"/>
              <a:buFont typeface="Days One"/>
              <a:buNone/>
              <a:defRPr b="1" sz="2000">
                <a:latin typeface="Days One"/>
                <a:ea typeface="Days One"/>
                <a:cs typeface="Days One"/>
                <a:sym typeface="Days One"/>
              </a:defRPr>
            </a:lvl8pPr>
            <a:lvl9pPr lvl="8" rtl="0">
              <a:spcBef>
                <a:spcPts val="0"/>
              </a:spcBef>
              <a:spcAft>
                <a:spcPts val="0"/>
              </a:spcAft>
              <a:buSzPts val="2000"/>
              <a:buFont typeface="Days One"/>
              <a:buNone/>
              <a:defRPr b="1" sz="2000">
                <a:latin typeface="Days One"/>
                <a:ea typeface="Days One"/>
                <a:cs typeface="Days One"/>
                <a:sym typeface="Days One"/>
              </a:defRPr>
            </a:lvl9pPr>
          </a:lstStyle>
          <a:p/>
        </p:txBody>
      </p:sp>
      <p:sp>
        <p:nvSpPr>
          <p:cNvPr id="1045" name="Google Shape;1045;p19"/>
          <p:cNvSpPr txBox="1"/>
          <p:nvPr>
            <p:ph idx="2" type="subTitle"/>
          </p:nvPr>
        </p:nvSpPr>
        <p:spPr>
          <a:xfrm>
            <a:off x="805475" y="34131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6" name="Google Shape;1046;p19"/>
          <p:cNvSpPr txBox="1"/>
          <p:nvPr>
            <p:ph idx="3" type="subTitle"/>
          </p:nvPr>
        </p:nvSpPr>
        <p:spPr>
          <a:xfrm>
            <a:off x="3333850" y="3028525"/>
            <a:ext cx="2476200" cy="45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Font typeface="Days One"/>
              <a:buNone/>
              <a:defRPr b="1" sz="2500">
                <a:latin typeface="Playfair Display"/>
                <a:ea typeface="Playfair Display"/>
                <a:cs typeface="Playfair Display"/>
                <a:sym typeface="Playfair Display"/>
              </a:defRPr>
            </a:lvl1pPr>
            <a:lvl2pPr lvl="1" rtl="0">
              <a:spcBef>
                <a:spcPts val="0"/>
              </a:spcBef>
              <a:spcAft>
                <a:spcPts val="0"/>
              </a:spcAft>
              <a:buSzPts val="2000"/>
              <a:buFont typeface="Days One"/>
              <a:buNone/>
              <a:defRPr b="1" sz="2000">
                <a:latin typeface="Days One"/>
                <a:ea typeface="Days One"/>
                <a:cs typeface="Days One"/>
                <a:sym typeface="Days One"/>
              </a:defRPr>
            </a:lvl2pPr>
            <a:lvl3pPr lvl="2" rtl="0">
              <a:spcBef>
                <a:spcPts val="0"/>
              </a:spcBef>
              <a:spcAft>
                <a:spcPts val="0"/>
              </a:spcAft>
              <a:buSzPts val="2000"/>
              <a:buFont typeface="Days One"/>
              <a:buNone/>
              <a:defRPr b="1" sz="2000">
                <a:latin typeface="Days One"/>
                <a:ea typeface="Days One"/>
                <a:cs typeface="Days One"/>
                <a:sym typeface="Days One"/>
              </a:defRPr>
            </a:lvl3pPr>
            <a:lvl4pPr lvl="3" rtl="0">
              <a:spcBef>
                <a:spcPts val="0"/>
              </a:spcBef>
              <a:spcAft>
                <a:spcPts val="0"/>
              </a:spcAft>
              <a:buSzPts val="2000"/>
              <a:buFont typeface="Days One"/>
              <a:buNone/>
              <a:defRPr b="1" sz="2000">
                <a:latin typeface="Days One"/>
                <a:ea typeface="Days One"/>
                <a:cs typeface="Days One"/>
                <a:sym typeface="Days One"/>
              </a:defRPr>
            </a:lvl4pPr>
            <a:lvl5pPr lvl="4" rtl="0">
              <a:spcBef>
                <a:spcPts val="0"/>
              </a:spcBef>
              <a:spcAft>
                <a:spcPts val="0"/>
              </a:spcAft>
              <a:buSzPts val="2000"/>
              <a:buFont typeface="Days One"/>
              <a:buNone/>
              <a:defRPr b="1" sz="2000">
                <a:latin typeface="Days One"/>
                <a:ea typeface="Days One"/>
                <a:cs typeface="Days One"/>
                <a:sym typeface="Days One"/>
              </a:defRPr>
            </a:lvl5pPr>
            <a:lvl6pPr lvl="5" rtl="0">
              <a:spcBef>
                <a:spcPts val="0"/>
              </a:spcBef>
              <a:spcAft>
                <a:spcPts val="0"/>
              </a:spcAft>
              <a:buSzPts val="2000"/>
              <a:buFont typeface="Days One"/>
              <a:buNone/>
              <a:defRPr b="1" sz="2000">
                <a:latin typeface="Days One"/>
                <a:ea typeface="Days One"/>
                <a:cs typeface="Days One"/>
                <a:sym typeface="Days One"/>
              </a:defRPr>
            </a:lvl6pPr>
            <a:lvl7pPr lvl="6" rtl="0">
              <a:spcBef>
                <a:spcPts val="0"/>
              </a:spcBef>
              <a:spcAft>
                <a:spcPts val="0"/>
              </a:spcAft>
              <a:buSzPts val="2000"/>
              <a:buFont typeface="Days One"/>
              <a:buNone/>
              <a:defRPr b="1" sz="2000">
                <a:latin typeface="Days One"/>
                <a:ea typeface="Days One"/>
                <a:cs typeface="Days One"/>
                <a:sym typeface="Days One"/>
              </a:defRPr>
            </a:lvl7pPr>
            <a:lvl8pPr lvl="7" rtl="0">
              <a:spcBef>
                <a:spcPts val="0"/>
              </a:spcBef>
              <a:spcAft>
                <a:spcPts val="0"/>
              </a:spcAft>
              <a:buSzPts val="2000"/>
              <a:buFont typeface="Days One"/>
              <a:buNone/>
              <a:defRPr b="1" sz="2000">
                <a:latin typeface="Days One"/>
                <a:ea typeface="Days One"/>
                <a:cs typeface="Days One"/>
                <a:sym typeface="Days One"/>
              </a:defRPr>
            </a:lvl8pPr>
            <a:lvl9pPr lvl="8" rtl="0">
              <a:spcBef>
                <a:spcPts val="0"/>
              </a:spcBef>
              <a:spcAft>
                <a:spcPts val="0"/>
              </a:spcAft>
              <a:buSzPts val="2000"/>
              <a:buFont typeface="Days One"/>
              <a:buNone/>
              <a:defRPr b="1" sz="2000">
                <a:latin typeface="Days One"/>
                <a:ea typeface="Days One"/>
                <a:cs typeface="Days One"/>
                <a:sym typeface="Days One"/>
              </a:defRPr>
            </a:lvl9pPr>
          </a:lstStyle>
          <a:p/>
        </p:txBody>
      </p:sp>
      <p:sp>
        <p:nvSpPr>
          <p:cNvPr id="1047" name="Google Shape;1047;p19"/>
          <p:cNvSpPr txBox="1"/>
          <p:nvPr>
            <p:ph idx="4" type="subTitle"/>
          </p:nvPr>
        </p:nvSpPr>
        <p:spPr>
          <a:xfrm>
            <a:off x="3483554" y="34131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48" name="Google Shape;1048;p19"/>
          <p:cNvSpPr txBox="1"/>
          <p:nvPr>
            <p:ph idx="5" type="subTitle"/>
          </p:nvPr>
        </p:nvSpPr>
        <p:spPr>
          <a:xfrm>
            <a:off x="6011925" y="3028525"/>
            <a:ext cx="2476200" cy="45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Font typeface="Days One"/>
              <a:buNone/>
              <a:defRPr b="1" sz="2500">
                <a:latin typeface="Playfair Display"/>
                <a:ea typeface="Playfair Display"/>
                <a:cs typeface="Playfair Display"/>
                <a:sym typeface="Playfair Display"/>
              </a:defRPr>
            </a:lvl1pPr>
            <a:lvl2pPr lvl="1" rtl="0">
              <a:spcBef>
                <a:spcPts val="0"/>
              </a:spcBef>
              <a:spcAft>
                <a:spcPts val="0"/>
              </a:spcAft>
              <a:buSzPts val="2000"/>
              <a:buFont typeface="Days One"/>
              <a:buNone/>
              <a:defRPr b="1" sz="2000">
                <a:latin typeface="Days One"/>
                <a:ea typeface="Days One"/>
                <a:cs typeface="Days One"/>
                <a:sym typeface="Days One"/>
              </a:defRPr>
            </a:lvl2pPr>
            <a:lvl3pPr lvl="2" rtl="0">
              <a:spcBef>
                <a:spcPts val="0"/>
              </a:spcBef>
              <a:spcAft>
                <a:spcPts val="0"/>
              </a:spcAft>
              <a:buSzPts val="2000"/>
              <a:buFont typeface="Days One"/>
              <a:buNone/>
              <a:defRPr b="1" sz="2000">
                <a:latin typeface="Days One"/>
                <a:ea typeface="Days One"/>
                <a:cs typeface="Days One"/>
                <a:sym typeface="Days One"/>
              </a:defRPr>
            </a:lvl3pPr>
            <a:lvl4pPr lvl="3" rtl="0">
              <a:spcBef>
                <a:spcPts val="0"/>
              </a:spcBef>
              <a:spcAft>
                <a:spcPts val="0"/>
              </a:spcAft>
              <a:buSzPts val="2000"/>
              <a:buFont typeface="Days One"/>
              <a:buNone/>
              <a:defRPr b="1" sz="2000">
                <a:latin typeface="Days One"/>
                <a:ea typeface="Days One"/>
                <a:cs typeface="Days One"/>
                <a:sym typeface="Days One"/>
              </a:defRPr>
            </a:lvl4pPr>
            <a:lvl5pPr lvl="4" rtl="0">
              <a:spcBef>
                <a:spcPts val="0"/>
              </a:spcBef>
              <a:spcAft>
                <a:spcPts val="0"/>
              </a:spcAft>
              <a:buSzPts val="2000"/>
              <a:buFont typeface="Days One"/>
              <a:buNone/>
              <a:defRPr b="1" sz="2000">
                <a:latin typeface="Days One"/>
                <a:ea typeface="Days One"/>
                <a:cs typeface="Days One"/>
                <a:sym typeface="Days One"/>
              </a:defRPr>
            </a:lvl5pPr>
            <a:lvl6pPr lvl="5" rtl="0">
              <a:spcBef>
                <a:spcPts val="0"/>
              </a:spcBef>
              <a:spcAft>
                <a:spcPts val="0"/>
              </a:spcAft>
              <a:buSzPts val="2000"/>
              <a:buFont typeface="Days One"/>
              <a:buNone/>
              <a:defRPr b="1" sz="2000">
                <a:latin typeface="Days One"/>
                <a:ea typeface="Days One"/>
                <a:cs typeface="Days One"/>
                <a:sym typeface="Days One"/>
              </a:defRPr>
            </a:lvl6pPr>
            <a:lvl7pPr lvl="6" rtl="0">
              <a:spcBef>
                <a:spcPts val="0"/>
              </a:spcBef>
              <a:spcAft>
                <a:spcPts val="0"/>
              </a:spcAft>
              <a:buSzPts val="2000"/>
              <a:buFont typeface="Days One"/>
              <a:buNone/>
              <a:defRPr b="1" sz="2000">
                <a:latin typeface="Days One"/>
                <a:ea typeface="Days One"/>
                <a:cs typeface="Days One"/>
                <a:sym typeface="Days One"/>
              </a:defRPr>
            </a:lvl7pPr>
            <a:lvl8pPr lvl="7" rtl="0">
              <a:spcBef>
                <a:spcPts val="0"/>
              </a:spcBef>
              <a:spcAft>
                <a:spcPts val="0"/>
              </a:spcAft>
              <a:buSzPts val="2000"/>
              <a:buFont typeface="Days One"/>
              <a:buNone/>
              <a:defRPr b="1" sz="2000">
                <a:latin typeface="Days One"/>
                <a:ea typeface="Days One"/>
                <a:cs typeface="Days One"/>
                <a:sym typeface="Days One"/>
              </a:defRPr>
            </a:lvl8pPr>
            <a:lvl9pPr lvl="8" rtl="0">
              <a:spcBef>
                <a:spcPts val="0"/>
              </a:spcBef>
              <a:spcAft>
                <a:spcPts val="0"/>
              </a:spcAft>
              <a:buSzPts val="2000"/>
              <a:buFont typeface="Days One"/>
              <a:buNone/>
              <a:defRPr b="1" sz="2000">
                <a:latin typeface="Days One"/>
                <a:ea typeface="Days One"/>
                <a:cs typeface="Days One"/>
                <a:sym typeface="Days One"/>
              </a:defRPr>
            </a:lvl9pPr>
          </a:lstStyle>
          <a:p/>
        </p:txBody>
      </p:sp>
      <p:sp>
        <p:nvSpPr>
          <p:cNvPr id="1049" name="Google Shape;1049;p19"/>
          <p:cNvSpPr txBox="1"/>
          <p:nvPr>
            <p:ph idx="6" type="subTitle"/>
          </p:nvPr>
        </p:nvSpPr>
        <p:spPr>
          <a:xfrm>
            <a:off x="6161634" y="3413100"/>
            <a:ext cx="2176800" cy="81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050" name="Google Shape;1050;p19"/>
          <p:cNvSpPr txBox="1"/>
          <p:nvPr>
            <p:ph hasCustomPrompt="1" idx="7" type="title"/>
          </p:nvPr>
        </p:nvSpPr>
        <p:spPr>
          <a:xfrm>
            <a:off x="974075" y="2428574"/>
            <a:ext cx="1839600" cy="700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sz="43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051" name="Google Shape;1051;p19"/>
          <p:cNvSpPr txBox="1"/>
          <p:nvPr>
            <p:ph hasCustomPrompt="1" idx="8" type="title"/>
          </p:nvPr>
        </p:nvSpPr>
        <p:spPr>
          <a:xfrm>
            <a:off x="3652150" y="2428574"/>
            <a:ext cx="1839600" cy="700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sz="43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052" name="Google Shape;1052;p19"/>
          <p:cNvSpPr txBox="1"/>
          <p:nvPr>
            <p:ph hasCustomPrompt="1" idx="9" type="title"/>
          </p:nvPr>
        </p:nvSpPr>
        <p:spPr>
          <a:xfrm>
            <a:off x="6330225" y="2428574"/>
            <a:ext cx="1839600" cy="700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sz="43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grpSp>
        <p:nvGrpSpPr>
          <p:cNvPr id="1053" name="Google Shape;1053;p19"/>
          <p:cNvGrpSpPr/>
          <p:nvPr/>
        </p:nvGrpSpPr>
        <p:grpSpPr>
          <a:xfrm>
            <a:off x="-14600" y="4637628"/>
            <a:ext cx="9166740" cy="505800"/>
            <a:chOff x="-14596" y="4446795"/>
            <a:chExt cx="9166740" cy="696695"/>
          </a:xfrm>
        </p:grpSpPr>
        <p:sp>
          <p:nvSpPr>
            <p:cNvPr id="1054" name="Google Shape;1054;p19"/>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9"/>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056" name="Google Shape;1056;p19"/>
          <p:cNvGrpSpPr/>
          <p:nvPr/>
        </p:nvGrpSpPr>
        <p:grpSpPr>
          <a:xfrm>
            <a:off x="-603366" y="-73385"/>
            <a:ext cx="2051888" cy="4842341"/>
            <a:chOff x="-603366" y="-73385"/>
            <a:chExt cx="2051888" cy="4842341"/>
          </a:xfrm>
        </p:grpSpPr>
        <p:sp>
          <p:nvSpPr>
            <p:cNvPr id="1057" name="Google Shape;1057;p19"/>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9"/>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9"/>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9"/>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9"/>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9"/>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9"/>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9"/>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9"/>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9"/>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9"/>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9"/>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9"/>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9"/>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9"/>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9"/>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9"/>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9"/>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9"/>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9"/>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9"/>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9"/>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9"/>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9"/>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9"/>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9"/>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9"/>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9"/>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9"/>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9"/>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9"/>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9"/>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9"/>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 name="Google Shape;1090;p19"/>
          <p:cNvGrpSpPr/>
          <p:nvPr/>
        </p:nvGrpSpPr>
        <p:grpSpPr>
          <a:xfrm>
            <a:off x="7695009" y="-73385"/>
            <a:ext cx="2051888" cy="4842341"/>
            <a:chOff x="-603366" y="-73385"/>
            <a:chExt cx="2051888" cy="4842341"/>
          </a:xfrm>
        </p:grpSpPr>
        <p:sp>
          <p:nvSpPr>
            <p:cNvPr id="1091" name="Google Shape;1091;p19"/>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9"/>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9"/>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9"/>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9"/>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9"/>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9"/>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9"/>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9"/>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9"/>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9"/>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9"/>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9"/>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9"/>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9"/>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9"/>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9"/>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9"/>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9"/>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9"/>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9"/>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9"/>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9"/>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9"/>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9"/>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9"/>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9"/>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9"/>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9"/>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9"/>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9"/>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9"/>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9"/>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_1">
    <p:spTree>
      <p:nvGrpSpPr>
        <p:cNvPr id="1124" name="Shape 1124"/>
        <p:cNvGrpSpPr/>
        <p:nvPr/>
      </p:nvGrpSpPr>
      <p:grpSpPr>
        <a:xfrm>
          <a:off x="0" y="0"/>
          <a:ext cx="0" cy="0"/>
          <a:chOff x="0" y="0"/>
          <a:chExt cx="0" cy="0"/>
        </a:xfrm>
      </p:grpSpPr>
      <p:pic>
        <p:nvPicPr>
          <p:cNvPr id="1125" name="Google Shape;1125;p20"/>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sp>
        <p:nvSpPr>
          <p:cNvPr id="1126" name="Google Shape;1126;p20"/>
          <p:cNvSpPr txBox="1"/>
          <p:nvPr>
            <p:ph hasCustomPrompt="1" type="title"/>
          </p:nvPr>
        </p:nvSpPr>
        <p:spPr>
          <a:xfrm>
            <a:off x="1763613" y="48695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4600"/>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127" name="Google Shape;1127;p20"/>
          <p:cNvSpPr txBox="1"/>
          <p:nvPr>
            <p:ph idx="1" type="subTitle"/>
          </p:nvPr>
        </p:nvSpPr>
        <p:spPr>
          <a:xfrm>
            <a:off x="2526000" y="114922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28" name="Google Shape;1128;p20"/>
          <p:cNvSpPr txBox="1"/>
          <p:nvPr>
            <p:ph hasCustomPrompt="1" idx="2" type="title"/>
          </p:nvPr>
        </p:nvSpPr>
        <p:spPr>
          <a:xfrm>
            <a:off x="1763488" y="1898188"/>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4600"/>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129" name="Google Shape;1129;p20"/>
          <p:cNvSpPr txBox="1"/>
          <p:nvPr>
            <p:ph idx="3" type="subTitle"/>
          </p:nvPr>
        </p:nvSpPr>
        <p:spPr>
          <a:xfrm>
            <a:off x="2526000" y="256047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130" name="Google Shape;1130;p20"/>
          <p:cNvSpPr txBox="1"/>
          <p:nvPr>
            <p:ph hasCustomPrompt="1" idx="4" type="title"/>
          </p:nvPr>
        </p:nvSpPr>
        <p:spPr>
          <a:xfrm>
            <a:off x="1763613" y="3309450"/>
            <a:ext cx="5616900" cy="861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0000"/>
              <a:buNone/>
              <a:defRPr sz="4600"/>
            </a:lvl1pPr>
            <a:lvl2pPr lvl="1" rtl="0" algn="ctr">
              <a:spcBef>
                <a:spcPts val="0"/>
              </a:spcBef>
              <a:spcAft>
                <a:spcPts val="0"/>
              </a:spcAft>
              <a:buSzPts val="11600"/>
              <a:buNone/>
              <a:defRPr sz="11600"/>
            </a:lvl2pPr>
            <a:lvl3pPr lvl="2" rtl="0" algn="ctr">
              <a:spcBef>
                <a:spcPts val="0"/>
              </a:spcBef>
              <a:spcAft>
                <a:spcPts val="0"/>
              </a:spcAft>
              <a:buSzPts val="11600"/>
              <a:buNone/>
              <a:defRPr sz="11600"/>
            </a:lvl3pPr>
            <a:lvl4pPr lvl="3" rtl="0" algn="ctr">
              <a:spcBef>
                <a:spcPts val="0"/>
              </a:spcBef>
              <a:spcAft>
                <a:spcPts val="0"/>
              </a:spcAft>
              <a:buSzPts val="11600"/>
              <a:buNone/>
              <a:defRPr sz="11600"/>
            </a:lvl4pPr>
            <a:lvl5pPr lvl="4" rtl="0" algn="ctr">
              <a:spcBef>
                <a:spcPts val="0"/>
              </a:spcBef>
              <a:spcAft>
                <a:spcPts val="0"/>
              </a:spcAft>
              <a:buSzPts val="11600"/>
              <a:buNone/>
              <a:defRPr sz="11600"/>
            </a:lvl5pPr>
            <a:lvl6pPr lvl="5" rtl="0" algn="ctr">
              <a:spcBef>
                <a:spcPts val="0"/>
              </a:spcBef>
              <a:spcAft>
                <a:spcPts val="0"/>
              </a:spcAft>
              <a:buSzPts val="11600"/>
              <a:buNone/>
              <a:defRPr sz="11600"/>
            </a:lvl6pPr>
            <a:lvl7pPr lvl="6" rtl="0" algn="ctr">
              <a:spcBef>
                <a:spcPts val="0"/>
              </a:spcBef>
              <a:spcAft>
                <a:spcPts val="0"/>
              </a:spcAft>
              <a:buSzPts val="11600"/>
              <a:buNone/>
              <a:defRPr sz="11600"/>
            </a:lvl7pPr>
            <a:lvl8pPr lvl="7" rtl="0" algn="ctr">
              <a:spcBef>
                <a:spcPts val="0"/>
              </a:spcBef>
              <a:spcAft>
                <a:spcPts val="0"/>
              </a:spcAft>
              <a:buSzPts val="11600"/>
              <a:buNone/>
              <a:defRPr sz="11600"/>
            </a:lvl8pPr>
            <a:lvl9pPr lvl="8" rtl="0" algn="ctr">
              <a:spcBef>
                <a:spcPts val="0"/>
              </a:spcBef>
              <a:spcAft>
                <a:spcPts val="0"/>
              </a:spcAft>
              <a:buSzPts val="11600"/>
              <a:buNone/>
              <a:defRPr sz="11600"/>
            </a:lvl9pPr>
          </a:lstStyle>
          <a:p>
            <a:r>
              <a:t>xx%</a:t>
            </a:r>
          </a:p>
        </p:txBody>
      </p:sp>
      <p:sp>
        <p:nvSpPr>
          <p:cNvPr id="1131" name="Google Shape;1131;p20"/>
          <p:cNvSpPr txBox="1"/>
          <p:nvPr>
            <p:ph idx="5" type="subTitle"/>
          </p:nvPr>
        </p:nvSpPr>
        <p:spPr>
          <a:xfrm>
            <a:off x="2526000" y="3971725"/>
            <a:ext cx="4092000" cy="38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0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1132" name="Google Shape;1132;p20"/>
          <p:cNvGrpSpPr/>
          <p:nvPr/>
        </p:nvGrpSpPr>
        <p:grpSpPr>
          <a:xfrm>
            <a:off x="-14600" y="4637628"/>
            <a:ext cx="9166740" cy="505800"/>
            <a:chOff x="-14596" y="4446795"/>
            <a:chExt cx="9166740" cy="696695"/>
          </a:xfrm>
        </p:grpSpPr>
        <p:sp>
          <p:nvSpPr>
            <p:cNvPr id="1133" name="Google Shape;1133;p20"/>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20"/>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135" name="Google Shape;1135;p20"/>
          <p:cNvGrpSpPr/>
          <p:nvPr/>
        </p:nvGrpSpPr>
        <p:grpSpPr>
          <a:xfrm>
            <a:off x="-603366" y="-73385"/>
            <a:ext cx="2051888" cy="4842341"/>
            <a:chOff x="-603366" y="-73385"/>
            <a:chExt cx="2051888" cy="4842341"/>
          </a:xfrm>
        </p:grpSpPr>
        <p:sp>
          <p:nvSpPr>
            <p:cNvPr id="1136" name="Google Shape;1136;p20"/>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20"/>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20"/>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0"/>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20"/>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20"/>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20"/>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20"/>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20"/>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20"/>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20"/>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20"/>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20"/>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20"/>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20"/>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20"/>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20"/>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20"/>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20"/>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20"/>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20"/>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20"/>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20"/>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20"/>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20"/>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20"/>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20"/>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20"/>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20"/>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20"/>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20"/>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20"/>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20"/>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 name="Google Shape;1169;p20"/>
          <p:cNvGrpSpPr/>
          <p:nvPr/>
        </p:nvGrpSpPr>
        <p:grpSpPr>
          <a:xfrm>
            <a:off x="7695009" y="-73385"/>
            <a:ext cx="2051888" cy="4842341"/>
            <a:chOff x="-603366" y="-73385"/>
            <a:chExt cx="2051888" cy="4842341"/>
          </a:xfrm>
        </p:grpSpPr>
        <p:sp>
          <p:nvSpPr>
            <p:cNvPr id="1170" name="Google Shape;1170;p20"/>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20"/>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20"/>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20"/>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20"/>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20"/>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20"/>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20"/>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20"/>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20"/>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20"/>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0"/>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20"/>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20"/>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0"/>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0"/>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0"/>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20"/>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20"/>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0"/>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20"/>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20"/>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20"/>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20"/>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20"/>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20"/>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20"/>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20"/>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20"/>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20"/>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0"/>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20"/>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20"/>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9" name="Shape 49"/>
        <p:cNvGrpSpPr/>
        <p:nvPr/>
      </p:nvGrpSpPr>
      <p:grpSpPr>
        <a:xfrm>
          <a:off x="0" y="0"/>
          <a:ext cx="0" cy="0"/>
          <a:chOff x="0" y="0"/>
          <a:chExt cx="0" cy="0"/>
        </a:xfrm>
      </p:grpSpPr>
      <p:pic>
        <p:nvPicPr>
          <p:cNvPr id="50" name="Google Shape;50;p3"/>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51" name="Google Shape;51;p3"/>
          <p:cNvGrpSpPr/>
          <p:nvPr/>
        </p:nvGrpSpPr>
        <p:grpSpPr>
          <a:xfrm>
            <a:off x="-14600" y="4637628"/>
            <a:ext cx="9166740" cy="505800"/>
            <a:chOff x="-14596" y="4446795"/>
            <a:chExt cx="9166740" cy="696695"/>
          </a:xfrm>
        </p:grpSpPr>
        <p:sp>
          <p:nvSpPr>
            <p:cNvPr id="52" name="Google Shape;52;p3"/>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3"/>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54" name="Google Shape;54;p3"/>
          <p:cNvGrpSpPr/>
          <p:nvPr/>
        </p:nvGrpSpPr>
        <p:grpSpPr>
          <a:xfrm>
            <a:off x="-603366" y="-73385"/>
            <a:ext cx="2051888" cy="4842341"/>
            <a:chOff x="-603366" y="-73385"/>
            <a:chExt cx="2051888" cy="4842341"/>
          </a:xfrm>
        </p:grpSpPr>
        <p:sp>
          <p:nvSpPr>
            <p:cNvPr id="55" name="Google Shape;55;p3"/>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3"/>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3"/>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3"/>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3"/>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3"/>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3"/>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3"/>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3"/>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3"/>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3"/>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3"/>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 name="Google Shape;88;p3"/>
          <p:cNvSpPr txBox="1"/>
          <p:nvPr>
            <p:ph type="title"/>
          </p:nvPr>
        </p:nvSpPr>
        <p:spPr>
          <a:xfrm>
            <a:off x="4035700" y="2228950"/>
            <a:ext cx="4476900" cy="11535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3600"/>
              <a:buNone/>
              <a:defRPr b="0" sz="3500">
                <a:latin typeface="Playfair Display ExtraBold"/>
                <a:ea typeface="Playfair Display ExtraBold"/>
                <a:cs typeface="Playfair Display ExtraBold"/>
                <a:sym typeface="Playfair Display ExtraBold"/>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9" name="Google Shape;89;p3"/>
          <p:cNvSpPr txBox="1"/>
          <p:nvPr>
            <p:ph idx="1" type="subTitle"/>
          </p:nvPr>
        </p:nvSpPr>
        <p:spPr>
          <a:xfrm>
            <a:off x="4062125" y="3200750"/>
            <a:ext cx="4362000" cy="4032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sz="17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0" name="Google Shape;90;p3"/>
          <p:cNvSpPr txBox="1"/>
          <p:nvPr>
            <p:ph hasCustomPrompt="1" idx="2" type="title"/>
          </p:nvPr>
        </p:nvSpPr>
        <p:spPr>
          <a:xfrm>
            <a:off x="3979400" y="1142700"/>
            <a:ext cx="1839600" cy="1153500"/>
          </a:xfrm>
          <a:prstGeom prst="rect">
            <a:avLst/>
          </a:prstGeom>
        </p:spPr>
        <p:txBody>
          <a:bodyPr anchorCtr="0" anchor="t" bIns="91425" lIns="91425" spcFirstLastPara="1" rIns="91425" wrap="square" tIns="91425">
            <a:noAutofit/>
          </a:bodyPr>
          <a:lstStyle>
            <a:lvl1pPr lvl="0" rtl="0">
              <a:spcBef>
                <a:spcPts val="0"/>
              </a:spcBef>
              <a:spcAft>
                <a:spcPts val="0"/>
              </a:spcAft>
              <a:buSzPts val="12000"/>
              <a:buNone/>
              <a:defRPr sz="7500">
                <a:solidFill>
                  <a:schemeClr val="dk1"/>
                </a:solidFill>
                <a:latin typeface="Playfair Display ExtraBold"/>
                <a:ea typeface="Playfair Display ExtraBold"/>
                <a:cs typeface="Playfair Display ExtraBold"/>
                <a:sym typeface="Playfair Display ExtraBold"/>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
    <p:spTree>
      <p:nvGrpSpPr>
        <p:cNvPr id="1203" name="Shape 1203"/>
        <p:cNvGrpSpPr/>
        <p:nvPr/>
      </p:nvGrpSpPr>
      <p:grpSpPr>
        <a:xfrm>
          <a:off x="0" y="0"/>
          <a:ext cx="0" cy="0"/>
          <a:chOff x="0" y="0"/>
          <a:chExt cx="0" cy="0"/>
        </a:xfrm>
      </p:grpSpPr>
      <p:pic>
        <p:nvPicPr>
          <p:cNvPr id="1204" name="Google Shape;1204;p21"/>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1205" name="Google Shape;1205;p21"/>
          <p:cNvGrpSpPr/>
          <p:nvPr/>
        </p:nvGrpSpPr>
        <p:grpSpPr>
          <a:xfrm>
            <a:off x="-14600" y="4637628"/>
            <a:ext cx="9166740" cy="505800"/>
            <a:chOff x="-14596" y="4446795"/>
            <a:chExt cx="9166740" cy="696695"/>
          </a:xfrm>
        </p:grpSpPr>
        <p:sp>
          <p:nvSpPr>
            <p:cNvPr id="1206" name="Google Shape;1206;p21"/>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1"/>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208" name="Google Shape;1208;p21"/>
          <p:cNvGrpSpPr/>
          <p:nvPr/>
        </p:nvGrpSpPr>
        <p:grpSpPr>
          <a:xfrm>
            <a:off x="-603366" y="-73385"/>
            <a:ext cx="2051888" cy="4842341"/>
            <a:chOff x="-603366" y="-73385"/>
            <a:chExt cx="2051888" cy="4842341"/>
          </a:xfrm>
        </p:grpSpPr>
        <p:sp>
          <p:nvSpPr>
            <p:cNvPr id="1209" name="Google Shape;1209;p21"/>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21"/>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21"/>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1"/>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1"/>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21"/>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21"/>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21"/>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21"/>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21"/>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21"/>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21"/>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21"/>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21"/>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21"/>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21"/>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21"/>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21"/>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21"/>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21"/>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21"/>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21"/>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21"/>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21"/>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21"/>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21"/>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21"/>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21"/>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21"/>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21"/>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21"/>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21"/>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21"/>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 name="Google Shape;1242;p21"/>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
    <p:spTree>
      <p:nvGrpSpPr>
        <p:cNvPr id="1243" name="Shape 1243"/>
        <p:cNvGrpSpPr/>
        <p:nvPr/>
      </p:nvGrpSpPr>
      <p:grpSpPr>
        <a:xfrm>
          <a:off x="0" y="0"/>
          <a:ext cx="0" cy="0"/>
          <a:chOff x="0" y="0"/>
          <a:chExt cx="0" cy="0"/>
        </a:xfrm>
      </p:grpSpPr>
      <p:pic>
        <p:nvPicPr>
          <p:cNvPr id="1244" name="Google Shape;1244;p22"/>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1245" name="Google Shape;1245;p22"/>
          <p:cNvGrpSpPr/>
          <p:nvPr/>
        </p:nvGrpSpPr>
        <p:grpSpPr>
          <a:xfrm>
            <a:off x="-14600" y="4637628"/>
            <a:ext cx="9166740" cy="505800"/>
            <a:chOff x="-14596" y="4446795"/>
            <a:chExt cx="9166740" cy="696695"/>
          </a:xfrm>
        </p:grpSpPr>
        <p:sp>
          <p:nvSpPr>
            <p:cNvPr id="1246" name="Google Shape;1246;p22"/>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22"/>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248" name="Google Shape;1248;p22"/>
          <p:cNvGrpSpPr/>
          <p:nvPr/>
        </p:nvGrpSpPr>
        <p:grpSpPr>
          <a:xfrm>
            <a:off x="-603366" y="-73385"/>
            <a:ext cx="2051888" cy="4842341"/>
            <a:chOff x="-603366" y="-73385"/>
            <a:chExt cx="2051888" cy="4842341"/>
          </a:xfrm>
        </p:grpSpPr>
        <p:sp>
          <p:nvSpPr>
            <p:cNvPr id="1249" name="Google Shape;1249;p22"/>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22"/>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2"/>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2"/>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2"/>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22"/>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22"/>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2"/>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22"/>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22"/>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22"/>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22"/>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22"/>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22"/>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22"/>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22"/>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22"/>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22"/>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22"/>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22"/>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22"/>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22"/>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22"/>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22"/>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22"/>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2"/>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2"/>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2"/>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2"/>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2"/>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2"/>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2"/>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2"/>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 name="Google Shape;1282;p22"/>
          <p:cNvSpPr txBox="1"/>
          <p:nvPr>
            <p:ph type="title"/>
          </p:nvPr>
        </p:nvSpPr>
        <p:spPr>
          <a:xfrm>
            <a:off x="716800" y="4618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2">
    <p:spTree>
      <p:nvGrpSpPr>
        <p:cNvPr id="1283" name="Shape 1283"/>
        <p:cNvGrpSpPr/>
        <p:nvPr/>
      </p:nvGrpSpPr>
      <p:grpSpPr>
        <a:xfrm>
          <a:off x="0" y="0"/>
          <a:ext cx="0" cy="0"/>
          <a:chOff x="0" y="0"/>
          <a:chExt cx="0" cy="0"/>
        </a:xfrm>
      </p:grpSpPr>
      <p:sp>
        <p:nvSpPr>
          <p:cNvPr id="1284" name="Google Shape;1284;p23"/>
          <p:cNvSpPr txBox="1"/>
          <p:nvPr>
            <p:ph type="title"/>
          </p:nvPr>
        </p:nvSpPr>
        <p:spPr>
          <a:xfrm>
            <a:off x="1937400" y="1541025"/>
            <a:ext cx="5269200" cy="10929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600"/>
              <a:buNone/>
              <a:defRPr sz="10000">
                <a:solidFill>
                  <a:schemeClr val="dk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285" name="Google Shape;1285;p23"/>
          <p:cNvSpPr txBox="1"/>
          <p:nvPr>
            <p:ph idx="1" type="subTitle"/>
          </p:nvPr>
        </p:nvSpPr>
        <p:spPr>
          <a:xfrm>
            <a:off x="2638499" y="2705088"/>
            <a:ext cx="3867000" cy="926400"/>
          </a:xfrm>
          <a:prstGeom prst="rect">
            <a:avLst/>
          </a:prstGeom>
          <a:noFill/>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7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pic>
        <p:nvPicPr>
          <p:cNvPr id="1286" name="Google Shape;1286;p23"/>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1287" name="Google Shape;1287;p23"/>
          <p:cNvGrpSpPr/>
          <p:nvPr/>
        </p:nvGrpSpPr>
        <p:grpSpPr>
          <a:xfrm>
            <a:off x="-14600" y="4637628"/>
            <a:ext cx="9166740" cy="505800"/>
            <a:chOff x="-14596" y="4446795"/>
            <a:chExt cx="9166740" cy="696695"/>
          </a:xfrm>
        </p:grpSpPr>
        <p:sp>
          <p:nvSpPr>
            <p:cNvPr id="1288" name="Google Shape;1288;p23"/>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3"/>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290" name="Google Shape;1290;p23"/>
          <p:cNvGrpSpPr/>
          <p:nvPr/>
        </p:nvGrpSpPr>
        <p:grpSpPr>
          <a:xfrm>
            <a:off x="425151" y="-50253"/>
            <a:ext cx="933836" cy="4817935"/>
            <a:chOff x="-1224311" y="205900"/>
            <a:chExt cx="654680" cy="4528985"/>
          </a:xfrm>
        </p:grpSpPr>
        <p:sp>
          <p:nvSpPr>
            <p:cNvPr id="1291" name="Google Shape;1291;p23"/>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3"/>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3"/>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3"/>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3"/>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3"/>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3"/>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3"/>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23"/>
          <p:cNvGrpSpPr/>
          <p:nvPr/>
        </p:nvGrpSpPr>
        <p:grpSpPr>
          <a:xfrm flipH="1">
            <a:off x="7785013" y="-50253"/>
            <a:ext cx="933836" cy="4817935"/>
            <a:chOff x="-1224311" y="205900"/>
            <a:chExt cx="654680" cy="4528985"/>
          </a:xfrm>
        </p:grpSpPr>
        <p:sp>
          <p:nvSpPr>
            <p:cNvPr id="1300" name="Google Shape;1300;p23"/>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3"/>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3"/>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3"/>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3"/>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3"/>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3"/>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3"/>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 name="Google Shape;1308;p23"/>
          <p:cNvGrpSpPr/>
          <p:nvPr/>
        </p:nvGrpSpPr>
        <p:grpSpPr>
          <a:xfrm>
            <a:off x="-603366" y="-73385"/>
            <a:ext cx="2051888" cy="4842341"/>
            <a:chOff x="-603366" y="-73385"/>
            <a:chExt cx="2051888" cy="4842341"/>
          </a:xfrm>
        </p:grpSpPr>
        <p:sp>
          <p:nvSpPr>
            <p:cNvPr id="1309" name="Google Shape;1309;p23"/>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3"/>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3"/>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3"/>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23"/>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3"/>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3"/>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3"/>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3"/>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3"/>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3"/>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3"/>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3"/>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3"/>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3"/>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3"/>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3"/>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3"/>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3"/>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3"/>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3"/>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3"/>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3"/>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23"/>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23"/>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3"/>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23"/>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23"/>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3"/>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23"/>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23"/>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3"/>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23"/>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23"/>
          <p:cNvGrpSpPr/>
          <p:nvPr/>
        </p:nvGrpSpPr>
        <p:grpSpPr>
          <a:xfrm>
            <a:off x="7695009" y="-73385"/>
            <a:ext cx="2051888" cy="4842341"/>
            <a:chOff x="-603366" y="-73385"/>
            <a:chExt cx="2051888" cy="4842341"/>
          </a:xfrm>
        </p:grpSpPr>
        <p:sp>
          <p:nvSpPr>
            <p:cNvPr id="1343" name="Google Shape;1343;p23"/>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3"/>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23"/>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23"/>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23"/>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23"/>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23"/>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3"/>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23"/>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23"/>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3"/>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23"/>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23"/>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3"/>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23"/>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23"/>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23"/>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3"/>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3"/>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3"/>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3"/>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3"/>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3"/>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3"/>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3"/>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3"/>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3"/>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3"/>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3"/>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3"/>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3"/>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3"/>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23"/>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spTree>
      <p:nvGrpSpPr>
        <p:cNvPr id="1376" name="Shape 1376"/>
        <p:cNvGrpSpPr/>
        <p:nvPr/>
      </p:nvGrpSpPr>
      <p:grpSpPr>
        <a:xfrm>
          <a:off x="0" y="0"/>
          <a:ext cx="0" cy="0"/>
          <a:chOff x="0" y="0"/>
          <a:chExt cx="0" cy="0"/>
        </a:xfrm>
      </p:grpSpPr>
      <p:sp>
        <p:nvSpPr>
          <p:cNvPr id="1377" name="Google Shape;1377;p24"/>
          <p:cNvSpPr txBox="1"/>
          <p:nvPr>
            <p:ph idx="1" type="subTitle"/>
          </p:nvPr>
        </p:nvSpPr>
        <p:spPr>
          <a:xfrm>
            <a:off x="4486450" y="2742527"/>
            <a:ext cx="3421500" cy="863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378" name="Google Shape;1378;p24"/>
          <p:cNvSpPr txBox="1"/>
          <p:nvPr>
            <p:ph type="title"/>
          </p:nvPr>
        </p:nvSpPr>
        <p:spPr>
          <a:xfrm>
            <a:off x="4486462" y="1537575"/>
            <a:ext cx="3421500" cy="13521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pic>
        <p:nvPicPr>
          <p:cNvPr id="1379" name="Google Shape;1379;p24"/>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1380" name="Google Shape;1380;p24"/>
          <p:cNvGrpSpPr/>
          <p:nvPr/>
        </p:nvGrpSpPr>
        <p:grpSpPr>
          <a:xfrm>
            <a:off x="-14600" y="4637628"/>
            <a:ext cx="9166740" cy="505800"/>
            <a:chOff x="-14596" y="4446795"/>
            <a:chExt cx="9166740" cy="696695"/>
          </a:xfrm>
        </p:grpSpPr>
        <p:sp>
          <p:nvSpPr>
            <p:cNvPr id="1381" name="Google Shape;1381;p24"/>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4"/>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383" name="Google Shape;1383;p24"/>
          <p:cNvGrpSpPr/>
          <p:nvPr/>
        </p:nvGrpSpPr>
        <p:grpSpPr>
          <a:xfrm>
            <a:off x="-603366" y="-73385"/>
            <a:ext cx="2051888" cy="4842341"/>
            <a:chOff x="-603366" y="-73385"/>
            <a:chExt cx="2051888" cy="4842341"/>
          </a:xfrm>
        </p:grpSpPr>
        <p:sp>
          <p:nvSpPr>
            <p:cNvPr id="1384" name="Google Shape;1384;p24"/>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4"/>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4"/>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4"/>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24"/>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4"/>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4"/>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24"/>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24"/>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4"/>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24"/>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24"/>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24"/>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24"/>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24"/>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24"/>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24"/>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24"/>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24"/>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24"/>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24"/>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24"/>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4"/>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4"/>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24"/>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24"/>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4"/>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24"/>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24"/>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4"/>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24"/>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24"/>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24"/>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8">
    <p:spTree>
      <p:nvGrpSpPr>
        <p:cNvPr id="1417" name="Shape 1417"/>
        <p:cNvGrpSpPr/>
        <p:nvPr/>
      </p:nvGrpSpPr>
      <p:grpSpPr>
        <a:xfrm>
          <a:off x="0" y="0"/>
          <a:ext cx="0" cy="0"/>
          <a:chOff x="0" y="0"/>
          <a:chExt cx="0" cy="0"/>
        </a:xfrm>
      </p:grpSpPr>
      <p:pic>
        <p:nvPicPr>
          <p:cNvPr id="1418" name="Google Shape;1418;p25"/>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419" name="Google Shape;1419;p25"/>
          <p:cNvGrpSpPr/>
          <p:nvPr/>
        </p:nvGrpSpPr>
        <p:grpSpPr>
          <a:xfrm>
            <a:off x="-14600" y="4637628"/>
            <a:ext cx="9166740" cy="505800"/>
            <a:chOff x="-14596" y="4446795"/>
            <a:chExt cx="9166740" cy="696695"/>
          </a:xfrm>
        </p:grpSpPr>
        <p:sp>
          <p:nvSpPr>
            <p:cNvPr id="1420" name="Google Shape;1420;p25"/>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25"/>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422" name="Google Shape;1422;p25"/>
          <p:cNvGrpSpPr/>
          <p:nvPr/>
        </p:nvGrpSpPr>
        <p:grpSpPr>
          <a:xfrm>
            <a:off x="425151" y="-50253"/>
            <a:ext cx="933836" cy="4817935"/>
            <a:chOff x="-1224311" y="205900"/>
            <a:chExt cx="654680" cy="4528985"/>
          </a:xfrm>
        </p:grpSpPr>
        <p:sp>
          <p:nvSpPr>
            <p:cNvPr id="1423" name="Google Shape;1423;p25"/>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25"/>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25"/>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5"/>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25"/>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25"/>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5"/>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25"/>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 name="Google Shape;1431;p25"/>
          <p:cNvGrpSpPr/>
          <p:nvPr/>
        </p:nvGrpSpPr>
        <p:grpSpPr>
          <a:xfrm>
            <a:off x="-603366" y="-73385"/>
            <a:ext cx="2051888" cy="4842341"/>
            <a:chOff x="-603366" y="-73385"/>
            <a:chExt cx="2051888" cy="4842341"/>
          </a:xfrm>
        </p:grpSpPr>
        <p:sp>
          <p:nvSpPr>
            <p:cNvPr id="1432" name="Google Shape;1432;p25"/>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25"/>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25"/>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5"/>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5"/>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5"/>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5"/>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5"/>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5"/>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5"/>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5"/>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5"/>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5"/>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5"/>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5"/>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5"/>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5"/>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5"/>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25"/>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25"/>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5"/>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5"/>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5"/>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5"/>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5"/>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5"/>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5"/>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5"/>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5"/>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5"/>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5"/>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5"/>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5"/>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5" name="Google Shape;1465;p25"/>
          <p:cNvSpPr txBox="1"/>
          <p:nvPr>
            <p:ph type="title"/>
          </p:nvPr>
        </p:nvSpPr>
        <p:spPr>
          <a:xfrm>
            <a:off x="4572000" y="1913688"/>
            <a:ext cx="2787000" cy="5991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66" name="Google Shape;1466;p25"/>
          <p:cNvSpPr txBox="1"/>
          <p:nvPr>
            <p:ph idx="1" type="subTitle"/>
          </p:nvPr>
        </p:nvSpPr>
        <p:spPr>
          <a:xfrm>
            <a:off x="4610100" y="2394613"/>
            <a:ext cx="2787000" cy="8352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8_1">
    <p:spTree>
      <p:nvGrpSpPr>
        <p:cNvPr id="1467" name="Shape 1467"/>
        <p:cNvGrpSpPr/>
        <p:nvPr/>
      </p:nvGrpSpPr>
      <p:grpSpPr>
        <a:xfrm>
          <a:off x="0" y="0"/>
          <a:ext cx="0" cy="0"/>
          <a:chOff x="0" y="0"/>
          <a:chExt cx="0" cy="0"/>
        </a:xfrm>
      </p:grpSpPr>
      <p:pic>
        <p:nvPicPr>
          <p:cNvPr id="1468" name="Google Shape;1468;p26"/>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1469" name="Google Shape;1469;p26"/>
          <p:cNvGrpSpPr/>
          <p:nvPr/>
        </p:nvGrpSpPr>
        <p:grpSpPr>
          <a:xfrm>
            <a:off x="-14600" y="4637628"/>
            <a:ext cx="9166740" cy="505800"/>
            <a:chOff x="-14596" y="4446795"/>
            <a:chExt cx="9166740" cy="696695"/>
          </a:xfrm>
        </p:grpSpPr>
        <p:sp>
          <p:nvSpPr>
            <p:cNvPr id="1470" name="Google Shape;1470;p26"/>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6"/>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472" name="Google Shape;1472;p26"/>
          <p:cNvGrpSpPr/>
          <p:nvPr/>
        </p:nvGrpSpPr>
        <p:grpSpPr>
          <a:xfrm flipH="1">
            <a:off x="7785013" y="-50253"/>
            <a:ext cx="933836" cy="4817935"/>
            <a:chOff x="-1224311" y="205900"/>
            <a:chExt cx="654680" cy="4528985"/>
          </a:xfrm>
        </p:grpSpPr>
        <p:sp>
          <p:nvSpPr>
            <p:cNvPr id="1473" name="Google Shape;1473;p26"/>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6"/>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6"/>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6"/>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6"/>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6"/>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6"/>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6"/>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 name="Google Shape;1481;p26"/>
          <p:cNvGrpSpPr/>
          <p:nvPr/>
        </p:nvGrpSpPr>
        <p:grpSpPr>
          <a:xfrm>
            <a:off x="7695009" y="-73385"/>
            <a:ext cx="2051888" cy="4842341"/>
            <a:chOff x="-603366" y="-73385"/>
            <a:chExt cx="2051888" cy="4842341"/>
          </a:xfrm>
        </p:grpSpPr>
        <p:sp>
          <p:nvSpPr>
            <p:cNvPr id="1482" name="Google Shape;1482;p26"/>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6"/>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26"/>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26"/>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6"/>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6"/>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6"/>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6"/>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6"/>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6"/>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6"/>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6"/>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6"/>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6"/>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6"/>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26"/>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26"/>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6"/>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6"/>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6"/>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6"/>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6"/>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6"/>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6"/>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6"/>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6"/>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6"/>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6"/>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26"/>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6"/>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26"/>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26"/>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6"/>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 name="Google Shape;1515;p26"/>
          <p:cNvSpPr txBox="1"/>
          <p:nvPr>
            <p:ph type="title"/>
          </p:nvPr>
        </p:nvSpPr>
        <p:spPr>
          <a:xfrm>
            <a:off x="1899350" y="1903300"/>
            <a:ext cx="2685000" cy="499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200"/>
              <a:buNone/>
              <a:defRPr>
                <a:solidFill>
                  <a:schemeClr val="dk1"/>
                </a:solidFill>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516" name="Google Shape;1516;p26"/>
          <p:cNvSpPr txBox="1"/>
          <p:nvPr>
            <p:ph idx="1" type="subTitle"/>
          </p:nvPr>
        </p:nvSpPr>
        <p:spPr>
          <a:xfrm>
            <a:off x="1846475" y="2370185"/>
            <a:ext cx="2685000" cy="809100"/>
          </a:xfrm>
          <a:prstGeom prst="rect">
            <a:avLst/>
          </a:prstGeom>
          <a:noFill/>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1_1">
    <p:spTree>
      <p:nvGrpSpPr>
        <p:cNvPr id="1517" name="Shape 1517"/>
        <p:cNvGrpSpPr/>
        <p:nvPr/>
      </p:nvGrpSpPr>
      <p:grpSpPr>
        <a:xfrm>
          <a:off x="0" y="0"/>
          <a:ext cx="0" cy="0"/>
          <a:chOff x="0" y="0"/>
          <a:chExt cx="0" cy="0"/>
        </a:xfrm>
      </p:grpSpPr>
      <p:pic>
        <p:nvPicPr>
          <p:cNvPr id="1518" name="Google Shape;1518;p27"/>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1519" name="Google Shape;1519;p27"/>
          <p:cNvGrpSpPr/>
          <p:nvPr/>
        </p:nvGrpSpPr>
        <p:grpSpPr>
          <a:xfrm>
            <a:off x="-14600" y="4637628"/>
            <a:ext cx="9166740" cy="505800"/>
            <a:chOff x="-14596" y="4446795"/>
            <a:chExt cx="9166740" cy="696695"/>
          </a:xfrm>
        </p:grpSpPr>
        <p:sp>
          <p:nvSpPr>
            <p:cNvPr id="1520" name="Google Shape;1520;p27"/>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27"/>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522" name="Google Shape;1522;p27"/>
          <p:cNvGrpSpPr/>
          <p:nvPr/>
        </p:nvGrpSpPr>
        <p:grpSpPr>
          <a:xfrm>
            <a:off x="425151" y="-50253"/>
            <a:ext cx="933836" cy="4817935"/>
            <a:chOff x="-1224311" y="205900"/>
            <a:chExt cx="654680" cy="4528985"/>
          </a:xfrm>
        </p:grpSpPr>
        <p:sp>
          <p:nvSpPr>
            <p:cNvPr id="1523" name="Google Shape;1523;p27"/>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7"/>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27"/>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27"/>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7"/>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7"/>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7"/>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7"/>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 name="Google Shape;1531;p27"/>
          <p:cNvGrpSpPr/>
          <p:nvPr/>
        </p:nvGrpSpPr>
        <p:grpSpPr>
          <a:xfrm flipH="1">
            <a:off x="7785013" y="-50253"/>
            <a:ext cx="933836" cy="4817935"/>
            <a:chOff x="-1224311" y="205900"/>
            <a:chExt cx="654680" cy="4528985"/>
          </a:xfrm>
        </p:grpSpPr>
        <p:sp>
          <p:nvSpPr>
            <p:cNvPr id="1532" name="Google Shape;1532;p27"/>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7"/>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7"/>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7"/>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7"/>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7"/>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7"/>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7"/>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 name="Google Shape;1540;p27"/>
          <p:cNvGrpSpPr/>
          <p:nvPr/>
        </p:nvGrpSpPr>
        <p:grpSpPr>
          <a:xfrm>
            <a:off x="-603366" y="-73385"/>
            <a:ext cx="2051888" cy="4842341"/>
            <a:chOff x="-603366" y="-73385"/>
            <a:chExt cx="2051888" cy="4842341"/>
          </a:xfrm>
        </p:grpSpPr>
        <p:sp>
          <p:nvSpPr>
            <p:cNvPr id="1541" name="Google Shape;1541;p27"/>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7"/>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7"/>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7"/>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7"/>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7"/>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7"/>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7"/>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7"/>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7"/>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7"/>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7"/>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7"/>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7"/>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7"/>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7"/>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27"/>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27"/>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7"/>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7"/>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7"/>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7"/>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7"/>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7"/>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7"/>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7"/>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7"/>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7"/>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7"/>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7"/>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7"/>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7"/>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7"/>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 name="Google Shape;1574;p27"/>
          <p:cNvGrpSpPr/>
          <p:nvPr/>
        </p:nvGrpSpPr>
        <p:grpSpPr>
          <a:xfrm>
            <a:off x="7695009" y="-73385"/>
            <a:ext cx="2051888" cy="4842341"/>
            <a:chOff x="-603366" y="-73385"/>
            <a:chExt cx="2051888" cy="4842341"/>
          </a:xfrm>
        </p:grpSpPr>
        <p:sp>
          <p:nvSpPr>
            <p:cNvPr id="1575" name="Google Shape;1575;p27"/>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7"/>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7"/>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7"/>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7"/>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7"/>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7"/>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7"/>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7"/>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7"/>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7"/>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7"/>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7"/>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7"/>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7"/>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7"/>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7"/>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7"/>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7"/>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7"/>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7"/>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7"/>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7"/>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7"/>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7"/>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7"/>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7"/>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7"/>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7"/>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7"/>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27"/>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7"/>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7"/>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8" name="Google Shape;1608;p27"/>
          <p:cNvSpPr txBox="1"/>
          <p:nvPr>
            <p:ph idx="1" type="subTitle"/>
          </p:nvPr>
        </p:nvSpPr>
        <p:spPr>
          <a:xfrm>
            <a:off x="2573650" y="1182375"/>
            <a:ext cx="3987600" cy="2141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609" name="Google Shape;1609;p27"/>
          <p:cNvSpPr txBox="1"/>
          <p:nvPr>
            <p:ph type="title"/>
          </p:nvPr>
        </p:nvSpPr>
        <p:spPr>
          <a:xfrm>
            <a:off x="716800" y="458725"/>
            <a:ext cx="7710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1610" name="Shape 1610"/>
        <p:cNvGrpSpPr/>
        <p:nvPr/>
      </p:nvGrpSpPr>
      <p:grpSpPr>
        <a:xfrm>
          <a:off x="0" y="0"/>
          <a:ext cx="0" cy="0"/>
          <a:chOff x="0" y="0"/>
          <a:chExt cx="0" cy="0"/>
        </a:xfrm>
      </p:grpSpPr>
      <p:pic>
        <p:nvPicPr>
          <p:cNvPr id="1611" name="Google Shape;1611;p28"/>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612" name="Google Shape;1612;p28"/>
          <p:cNvGrpSpPr/>
          <p:nvPr/>
        </p:nvGrpSpPr>
        <p:grpSpPr>
          <a:xfrm>
            <a:off x="-14600" y="4637628"/>
            <a:ext cx="9166740" cy="505800"/>
            <a:chOff x="-14596" y="4446795"/>
            <a:chExt cx="9166740" cy="696695"/>
          </a:xfrm>
        </p:grpSpPr>
        <p:sp>
          <p:nvSpPr>
            <p:cNvPr id="1613" name="Google Shape;1613;p28"/>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8"/>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615" name="Google Shape;1615;p28"/>
          <p:cNvGrpSpPr/>
          <p:nvPr/>
        </p:nvGrpSpPr>
        <p:grpSpPr>
          <a:xfrm>
            <a:off x="-603366" y="-73385"/>
            <a:ext cx="2051888" cy="4842341"/>
            <a:chOff x="-603366" y="-73385"/>
            <a:chExt cx="2051888" cy="4842341"/>
          </a:xfrm>
        </p:grpSpPr>
        <p:sp>
          <p:nvSpPr>
            <p:cNvPr id="1616" name="Google Shape;1616;p28"/>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8"/>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8"/>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8"/>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8"/>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8"/>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8"/>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8"/>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8"/>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8"/>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8"/>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8"/>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8"/>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8"/>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8"/>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8"/>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28"/>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28"/>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8"/>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8"/>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8"/>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8"/>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8"/>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8"/>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8"/>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8"/>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8"/>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8"/>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8"/>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8"/>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8"/>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8"/>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8"/>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 name="Google Shape;1649;p28"/>
          <p:cNvGrpSpPr/>
          <p:nvPr/>
        </p:nvGrpSpPr>
        <p:grpSpPr>
          <a:xfrm>
            <a:off x="7695009" y="-73385"/>
            <a:ext cx="2051888" cy="4842341"/>
            <a:chOff x="-603366" y="-73385"/>
            <a:chExt cx="2051888" cy="4842341"/>
          </a:xfrm>
        </p:grpSpPr>
        <p:sp>
          <p:nvSpPr>
            <p:cNvPr id="1650" name="Google Shape;1650;p28"/>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8"/>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8"/>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8"/>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8"/>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8"/>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8"/>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8"/>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8"/>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8"/>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8"/>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8"/>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28"/>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8"/>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8"/>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8"/>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8"/>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28"/>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8"/>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8"/>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8"/>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8"/>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28"/>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8"/>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8"/>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8"/>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8"/>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8"/>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8"/>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8"/>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8"/>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8"/>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8"/>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3" name="Google Shape;1683;p28"/>
          <p:cNvSpPr txBox="1"/>
          <p:nvPr>
            <p:ph idx="1" type="subTitle"/>
          </p:nvPr>
        </p:nvSpPr>
        <p:spPr>
          <a:xfrm>
            <a:off x="1377000" y="3194174"/>
            <a:ext cx="3269700" cy="476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84" name="Google Shape;1684;p28"/>
          <p:cNvSpPr txBox="1"/>
          <p:nvPr>
            <p:ph idx="2" type="subTitle"/>
          </p:nvPr>
        </p:nvSpPr>
        <p:spPr>
          <a:xfrm>
            <a:off x="1802550" y="3573628"/>
            <a:ext cx="2418600" cy="57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85" name="Google Shape;1685;p28"/>
          <p:cNvSpPr txBox="1"/>
          <p:nvPr>
            <p:ph type="title"/>
          </p:nvPr>
        </p:nvSpPr>
        <p:spPr>
          <a:xfrm>
            <a:off x="716800" y="4450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86" name="Google Shape;1686;p28"/>
          <p:cNvSpPr txBox="1"/>
          <p:nvPr>
            <p:ph idx="3" type="subTitle"/>
          </p:nvPr>
        </p:nvSpPr>
        <p:spPr>
          <a:xfrm>
            <a:off x="4497188" y="3190950"/>
            <a:ext cx="3269700" cy="476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687" name="Google Shape;1687;p28"/>
          <p:cNvSpPr txBox="1"/>
          <p:nvPr>
            <p:ph idx="4" type="subTitle"/>
          </p:nvPr>
        </p:nvSpPr>
        <p:spPr>
          <a:xfrm>
            <a:off x="4922738" y="3571175"/>
            <a:ext cx="2418600" cy="57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spTree>
      <p:nvGrpSpPr>
        <p:cNvPr id="1688" name="Shape 1688"/>
        <p:cNvGrpSpPr/>
        <p:nvPr/>
      </p:nvGrpSpPr>
      <p:grpSpPr>
        <a:xfrm>
          <a:off x="0" y="0"/>
          <a:ext cx="0" cy="0"/>
          <a:chOff x="0" y="0"/>
          <a:chExt cx="0" cy="0"/>
        </a:xfrm>
      </p:grpSpPr>
      <p:pic>
        <p:nvPicPr>
          <p:cNvPr id="1689" name="Google Shape;1689;p29"/>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690" name="Google Shape;1690;p29"/>
          <p:cNvGrpSpPr/>
          <p:nvPr/>
        </p:nvGrpSpPr>
        <p:grpSpPr>
          <a:xfrm>
            <a:off x="-14600" y="4637628"/>
            <a:ext cx="9166740" cy="505800"/>
            <a:chOff x="-14596" y="4446795"/>
            <a:chExt cx="9166740" cy="696695"/>
          </a:xfrm>
        </p:grpSpPr>
        <p:sp>
          <p:nvSpPr>
            <p:cNvPr id="1691" name="Google Shape;1691;p29"/>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9"/>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693" name="Google Shape;1693;p29"/>
          <p:cNvGrpSpPr/>
          <p:nvPr/>
        </p:nvGrpSpPr>
        <p:grpSpPr>
          <a:xfrm>
            <a:off x="-603366" y="-73385"/>
            <a:ext cx="2051888" cy="4842341"/>
            <a:chOff x="-603366" y="-73385"/>
            <a:chExt cx="2051888" cy="4842341"/>
          </a:xfrm>
        </p:grpSpPr>
        <p:sp>
          <p:nvSpPr>
            <p:cNvPr id="1694" name="Google Shape;1694;p29"/>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9"/>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9"/>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9"/>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9"/>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9"/>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9"/>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9"/>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9"/>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9"/>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9"/>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9"/>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9"/>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9"/>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9"/>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9"/>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9"/>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9"/>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9"/>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9"/>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9"/>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9"/>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9"/>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9"/>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9"/>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9"/>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9"/>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9"/>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9"/>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9"/>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9"/>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9"/>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9"/>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 name="Google Shape;1727;p29"/>
          <p:cNvGrpSpPr/>
          <p:nvPr/>
        </p:nvGrpSpPr>
        <p:grpSpPr>
          <a:xfrm>
            <a:off x="7695009" y="-73385"/>
            <a:ext cx="2051888" cy="4842341"/>
            <a:chOff x="-603366" y="-73385"/>
            <a:chExt cx="2051888" cy="4842341"/>
          </a:xfrm>
        </p:grpSpPr>
        <p:sp>
          <p:nvSpPr>
            <p:cNvPr id="1728" name="Google Shape;1728;p29"/>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9"/>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9"/>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9"/>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9"/>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29"/>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9"/>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9"/>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29"/>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9"/>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9"/>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9"/>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9"/>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9"/>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9"/>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9"/>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9"/>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9"/>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9"/>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9"/>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9"/>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9"/>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9"/>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9"/>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9"/>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9"/>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9"/>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29"/>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29"/>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9"/>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9"/>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9"/>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9"/>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1" name="Google Shape;1761;p29"/>
          <p:cNvSpPr txBox="1"/>
          <p:nvPr>
            <p:ph idx="1" type="subTitle"/>
          </p:nvPr>
        </p:nvSpPr>
        <p:spPr>
          <a:xfrm>
            <a:off x="721100" y="1373225"/>
            <a:ext cx="3850800" cy="290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1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762" name="Google Shape;1762;p29"/>
          <p:cNvSpPr txBox="1"/>
          <p:nvPr>
            <p:ph type="title"/>
          </p:nvPr>
        </p:nvSpPr>
        <p:spPr>
          <a:xfrm>
            <a:off x="716800" y="46332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63" name="Google Shape;1763;p29"/>
          <p:cNvSpPr txBox="1"/>
          <p:nvPr>
            <p:ph idx="2" type="subTitle"/>
          </p:nvPr>
        </p:nvSpPr>
        <p:spPr>
          <a:xfrm>
            <a:off x="4572000" y="1759000"/>
            <a:ext cx="3850800" cy="290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764" name="Google Shape;1764;p29"/>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1765" name="Shape 1765"/>
        <p:cNvGrpSpPr/>
        <p:nvPr/>
      </p:nvGrpSpPr>
      <p:grpSpPr>
        <a:xfrm>
          <a:off x="0" y="0"/>
          <a:ext cx="0" cy="0"/>
          <a:chOff x="0" y="0"/>
          <a:chExt cx="0" cy="0"/>
        </a:xfrm>
      </p:grpSpPr>
      <p:pic>
        <p:nvPicPr>
          <p:cNvPr id="1766" name="Google Shape;1766;p30"/>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767" name="Google Shape;1767;p30"/>
          <p:cNvGrpSpPr/>
          <p:nvPr/>
        </p:nvGrpSpPr>
        <p:grpSpPr>
          <a:xfrm>
            <a:off x="-14600" y="4637628"/>
            <a:ext cx="9166740" cy="505800"/>
            <a:chOff x="-14596" y="4446795"/>
            <a:chExt cx="9166740" cy="696695"/>
          </a:xfrm>
        </p:grpSpPr>
        <p:sp>
          <p:nvSpPr>
            <p:cNvPr id="1768" name="Google Shape;1768;p30"/>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0"/>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770" name="Google Shape;1770;p30"/>
          <p:cNvGrpSpPr/>
          <p:nvPr/>
        </p:nvGrpSpPr>
        <p:grpSpPr>
          <a:xfrm>
            <a:off x="7695009" y="-73385"/>
            <a:ext cx="2051888" cy="4842341"/>
            <a:chOff x="-603366" y="-73385"/>
            <a:chExt cx="2051888" cy="4842341"/>
          </a:xfrm>
        </p:grpSpPr>
        <p:sp>
          <p:nvSpPr>
            <p:cNvPr id="1771" name="Google Shape;1771;p30"/>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0"/>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0"/>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0"/>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0"/>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0"/>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0"/>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0"/>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0"/>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0"/>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0"/>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0"/>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0"/>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0"/>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0"/>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0"/>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0"/>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0"/>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0"/>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0"/>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30"/>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30"/>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0"/>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0"/>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0"/>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0"/>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0"/>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0"/>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0"/>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0"/>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0"/>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0"/>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0"/>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4" name="Google Shape;1804;p30"/>
          <p:cNvSpPr txBox="1"/>
          <p:nvPr>
            <p:ph type="title"/>
          </p:nvPr>
        </p:nvSpPr>
        <p:spPr>
          <a:xfrm>
            <a:off x="716800" y="4572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05" name="Google Shape;1805;p30"/>
          <p:cNvSpPr txBox="1"/>
          <p:nvPr>
            <p:ph idx="1" type="subTitle"/>
          </p:nvPr>
        </p:nvSpPr>
        <p:spPr>
          <a:xfrm>
            <a:off x="545700" y="2208013"/>
            <a:ext cx="26781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06" name="Google Shape;1806;p30"/>
          <p:cNvSpPr txBox="1"/>
          <p:nvPr>
            <p:ph idx="2" type="subTitle"/>
          </p:nvPr>
        </p:nvSpPr>
        <p:spPr>
          <a:xfrm>
            <a:off x="796350" y="2587588"/>
            <a:ext cx="2176800" cy="75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07" name="Google Shape;1807;p30"/>
          <p:cNvSpPr txBox="1"/>
          <p:nvPr>
            <p:ph idx="3" type="subTitle"/>
          </p:nvPr>
        </p:nvSpPr>
        <p:spPr>
          <a:xfrm>
            <a:off x="3223775" y="2208013"/>
            <a:ext cx="26781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08" name="Google Shape;1808;p30"/>
          <p:cNvSpPr txBox="1"/>
          <p:nvPr>
            <p:ph idx="4" type="subTitle"/>
          </p:nvPr>
        </p:nvSpPr>
        <p:spPr>
          <a:xfrm>
            <a:off x="3474426" y="2587588"/>
            <a:ext cx="2176800" cy="75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09" name="Google Shape;1809;p30"/>
          <p:cNvSpPr txBox="1"/>
          <p:nvPr>
            <p:ph idx="5" type="subTitle"/>
          </p:nvPr>
        </p:nvSpPr>
        <p:spPr>
          <a:xfrm>
            <a:off x="5901850" y="2208013"/>
            <a:ext cx="26781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10" name="Google Shape;1810;p30"/>
          <p:cNvSpPr txBox="1"/>
          <p:nvPr>
            <p:ph idx="6" type="subTitle"/>
          </p:nvPr>
        </p:nvSpPr>
        <p:spPr>
          <a:xfrm>
            <a:off x="6152502" y="2587588"/>
            <a:ext cx="2176800" cy="75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1" name="Shape 91"/>
        <p:cNvGrpSpPr/>
        <p:nvPr/>
      </p:nvGrpSpPr>
      <p:grpSpPr>
        <a:xfrm>
          <a:off x="0" y="0"/>
          <a:ext cx="0" cy="0"/>
          <a:chOff x="0" y="0"/>
          <a:chExt cx="0" cy="0"/>
        </a:xfrm>
      </p:grpSpPr>
      <p:pic>
        <p:nvPicPr>
          <p:cNvPr id="92" name="Google Shape;92;p4"/>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sp>
        <p:nvSpPr>
          <p:cNvPr id="93" name="Google Shape;93;p4"/>
          <p:cNvSpPr txBox="1"/>
          <p:nvPr>
            <p:ph idx="1" type="body"/>
          </p:nvPr>
        </p:nvSpPr>
        <p:spPr>
          <a:xfrm>
            <a:off x="716800" y="981875"/>
            <a:ext cx="7710300" cy="3578400"/>
          </a:xfrm>
          <a:prstGeom prst="rect">
            <a:avLst/>
          </a:prstGeom>
        </p:spPr>
        <p:txBody>
          <a:bodyPr anchorCtr="0" anchor="t" bIns="91425" lIns="91425" spcFirstLastPara="1" rIns="91425" wrap="square" tIns="91425">
            <a:noAutofit/>
          </a:bodyPr>
          <a:lstStyle>
            <a:lvl1pPr indent="-342900" lvl="0" marL="457200" rtl="0">
              <a:lnSpc>
                <a:spcPct val="100000"/>
              </a:lnSpc>
              <a:spcBef>
                <a:spcPts val="0"/>
              </a:spcBef>
              <a:spcAft>
                <a:spcPts val="0"/>
              </a:spcAft>
              <a:buClr>
                <a:schemeClr val="dk1"/>
              </a:buClr>
              <a:buSzPts val="1800"/>
              <a:buAutoNum type="arabicPeriod"/>
              <a:defRPr sz="1200"/>
            </a:lvl1pPr>
            <a:lvl2pPr indent="-317500" lvl="1" marL="914400" rtl="0">
              <a:spcBef>
                <a:spcPts val="0"/>
              </a:spcBef>
              <a:spcAft>
                <a:spcPts val="0"/>
              </a:spcAft>
              <a:buClr>
                <a:srgbClr val="FFB000"/>
              </a:buClr>
              <a:buSzPts val="1400"/>
              <a:buFont typeface="Arial"/>
              <a:buAutoNum type="alphaLcPeriod"/>
              <a:defRPr/>
            </a:lvl2pPr>
            <a:lvl3pPr indent="-317500" lvl="2" marL="1371600" rtl="0">
              <a:spcBef>
                <a:spcPts val="0"/>
              </a:spcBef>
              <a:spcAft>
                <a:spcPts val="0"/>
              </a:spcAft>
              <a:buClr>
                <a:srgbClr val="FFB000"/>
              </a:buClr>
              <a:buSzPts val="1400"/>
              <a:buFont typeface="Arial"/>
              <a:buAutoNum type="romanLcPeriod"/>
              <a:defRPr/>
            </a:lvl3pPr>
            <a:lvl4pPr indent="-317500" lvl="3" marL="1828800" rtl="0">
              <a:spcBef>
                <a:spcPts val="0"/>
              </a:spcBef>
              <a:spcAft>
                <a:spcPts val="0"/>
              </a:spcAft>
              <a:buClr>
                <a:srgbClr val="FFB000"/>
              </a:buClr>
              <a:buSzPts val="1400"/>
              <a:buFont typeface="Arial"/>
              <a:buAutoNum type="arabicPeriod"/>
              <a:defRPr/>
            </a:lvl4pPr>
            <a:lvl5pPr indent="-317500" lvl="4" marL="2286000" rtl="0">
              <a:spcBef>
                <a:spcPts val="0"/>
              </a:spcBef>
              <a:spcAft>
                <a:spcPts val="0"/>
              </a:spcAft>
              <a:buClr>
                <a:srgbClr val="FFB000"/>
              </a:buClr>
              <a:buSzPts val="1400"/>
              <a:buFont typeface="Arial"/>
              <a:buAutoNum type="alphaLcPeriod"/>
              <a:defRPr/>
            </a:lvl5pPr>
            <a:lvl6pPr indent="-317500" lvl="5" marL="2743200" rtl="0">
              <a:spcBef>
                <a:spcPts val="0"/>
              </a:spcBef>
              <a:spcAft>
                <a:spcPts val="0"/>
              </a:spcAft>
              <a:buClr>
                <a:srgbClr val="FFB000"/>
              </a:buClr>
              <a:buSzPts val="1400"/>
              <a:buFont typeface="Arial"/>
              <a:buAutoNum type="romanLcPeriod"/>
              <a:defRPr/>
            </a:lvl6pPr>
            <a:lvl7pPr indent="-317500" lvl="6" marL="3200400" rtl="0">
              <a:spcBef>
                <a:spcPts val="0"/>
              </a:spcBef>
              <a:spcAft>
                <a:spcPts val="0"/>
              </a:spcAft>
              <a:buClr>
                <a:srgbClr val="FFB000"/>
              </a:buClr>
              <a:buSzPts val="1400"/>
              <a:buFont typeface="Arial"/>
              <a:buAutoNum type="arabicPeriod"/>
              <a:defRPr/>
            </a:lvl7pPr>
            <a:lvl8pPr indent="-317500" lvl="7" marL="3657600" rtl="0">
              <a:spcBef>
                <a:spcPts val="0"/>
              </a:spcBef>
              <a:spcAft>
                <a:spcPts val="0"/>
              </a:spcAft>
              <a:buClr>
                <a:srgbClr val="FFB000"/>
              </a:buClr>
              <a:buSzPts val="1400"/>
              <a:buFont typeface="Arial"/>
              <a:buAutoNum type="alphaLcPeriod"/>
              <a:defRPr/>
            </a:lvl8pPr>
            <a:lvl9pPr indent="-317500" lvl="8" marL="4114800" rtl="0">
              <a:spcBef>
                <a:spcPts val="0"/>
              </a:spcBef>
              <a:spcAft>
                <a:spcPts val="0"/>
              </a:spcAft>
              <a:buClr>
                <a:srgbClr val="FFB000"/>
              </a:buClr>
              <a:buSzPts val="1400"/>
              <a:buFont typeface="Arial"/>
              <a:buAutoNum type="romanLcPeriod"/>
              <a:defRPr/>
            </a:lvl9pPr>
          </a:lstStyle>
          <a:p/>
        </p:txBody>
      </p:sp>
      <p:sp>
        <p:nvSpPr>
          <p:cNvPr id="94" name="Google Shape;94;p4"/>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b="0"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95" name="Google Shape;95;p4"/>
          <p:cNvGrpSpPr/>
          <p:nvPr/>
        </p:nvGrpSpPr>
        <p:grpSpPr>
          <a:xfrm>
            <a:off x="-14600" y="4637628"/>
            <a:ext cx="9166740" cy="505800"/>
            <a:chOff x="-14596" y="4446795"/>
            <a:chExt cx="9166740" cy="696695"/>
          </a:xfrm>
        </p:grpSpPr>
        <p:sp>
          <p:nvSpPr>
            <p:cNvPr id="96" name="Google Shape;96;p4"/>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4"/>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98" name="Google Shape;98;p4"/>
          <p:cNvGrpSpPr/>
          <p:nvPr/>
        </p:nvGrpSpPr>
        <p:grpSpPr>
          <a:xfrm>
            <a:off x="-603366" y="-73385"/>
            <a:ext cx="2051888" cy="4842341"/>
            <a:chOff x="-603366" y="-73385"/>
            <a:chExt cx="2051888" cy="4842341"/>
          </a:xfrm>
        </p:grpSpPr>
        <p:sp>
          <p:nvSpPr>
            <p:cNvPr id="99" name="Google Shape;99;p4"/>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4"/>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4"/>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4"/>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4"/>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4"/>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4"/>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4"/>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4"/>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4"/>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4"/>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4"/>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4"/>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4"/>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4"/>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4"/>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4"/>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4"/>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4"/>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4"/>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4"/>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4"/>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4"/>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 name="Google Shape;132;p4"/>
          <p:cNvGrpSpPr/>
          <p:nvPr/>
        </p:nvGrpSpPr>
        <p:grpSpPr>
          <a:xfrm>
            <a:off x="7695009" y="-73385"/>
            <a:ext cx="2051888" cy="4842341"/>
            <a:chOff x="-603366" y="-73385"/>
            <a:chExt cx="2051888" cy="4842341"/>
          </a:xfrm>
        </p:grpSpPr>
        <p:sp>
          <p:nvSpPr>
            <p:cNvPr id="133" name="Google Shape;133;p4"/>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4"/>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4"/>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4"/>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4"/>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4"/>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4"/>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4"/>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4"/>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4"/>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4"/>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4"/>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4"/>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4"/>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4"/>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TITLE_ONLY_1">
    <p:spTree>
      <p:nvGrpSpPr>
        <p:cNvPr id="1811" name="Shape 1811"/>
        <p:cNvGrpSpPr/>
        <p:nvPr/>
      </p:nvGrpSpPr>
      <p:grpSpPr>
        <a:xfrm>
          <a:off x="0" y="0"/>
          <a:ext cx="0" cy="0"/>
          <a:chOff x="0" y="0"/>
          <a:chExt cx="0" cy="0"/>
        </a:xfrm>
      </p:grpSpPr>
      <p:pic>
        <p:nvPicPr>
          <p:cNvPr id="1812" name="Google Shape;1812;p31"/>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813" name="Google Shape;1813;p31"/>
          <p:cNvGrpSpPr/>
          <p:nvPr/>
        </p:nvGrpSpPr>
        <p:grpSpPr>
          <a:xfrm>
            <a:off x="-14600" y="4637628"/>
            <a:ext cx="9166740" cy="505800"/>
            <a:chOff x="-14596" y="4446795"/>
            <a:chExt cx="9166740" cy="696695"/>
          </a:xfrm>
        </p:grpSpPr>
        <p:sp>
          <p:nvSpPr>
            <p:cNvPr id="1814" name="Google Shape;1814;p31"/>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1"/>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816" name="Google Shape;1816;p31"/>
          <p:cNvGrpSpPr/>
          <p:nvPr/>
        </p:nvGrpSpPr>
        <p:grpSpPr>
          <a:xfrm>
            <a:off x="7695009" y="-73385"/>
            <a:ext cx="2051888" cy="4842341"/>
            <a:chOff x="-603366" y="-73385"/>
            <a:chExt cx="2051888" cy="4842341"/>
          </a:xfrm>
        </p:grpSpPr>
        <p:sp>
          <p:nvSpPr>
            <p:cNvPr id="1817" name="Google Shape;1817;p31"/>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1"/>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1"/>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1"/>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1"/>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1"/>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1"/>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1"/>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1"/>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1"/>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1"/>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1"/>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1"/>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1"/>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1"/>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1"/>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1"/>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1"/>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1"/>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1"/>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1"/>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1"/>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1"/>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1"/>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1"/>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1"/>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1"/>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1"/>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1"/>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31"/>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1"/>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1"/>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1"/>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0" name="Google Shape;1850;p31"/>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51" name="Google Shape;1851;p31"/>
          <p:cNvSpPr txBox="1"/>
          <p:nvPr>
            <p:ph idx="1" type="subTitle"/>
          </p:nvPr>
        </p:nvSpPr>
        <p:spPr>
          <a:xfrm>
            <a:off x="545700" y="1280388"/>
            <a:ext cx="26781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52" name="Google Shape;1852;p31"/>
          <p:cNvSpPr txBox="1"/>
          <p:nvPr>
            <p:ph idx="2" type="subTitle"/>
          </p:nvPr>
        </p:nvSpPr>
        <p:spPr>
          <a:xfrm>
            <a:off x="796350" y="1747050"/>
            <a:ext cx="2176800" cy="2291400"/>
          </a:xfrm>
          <a:prstGeom prst="rect">
            <a:avLst/>
          </a:prstGeom>
        </p:spPr>
        <p:txBody>
          <a:bodyPr anchorCtr="0" anchor="t" bIns="91425" lIns="91425" spcFirstLastPara="1" rIns="91425" wrap="square" tIns="91425">
            <a:noAutofit/>
          </a:bodyPr>
          <a:lstStyle>
            <a:lvl1pPr lvl="0" rtl="0" algn="ctr">
              <a:lnSpc>
                <a:spcPct val="100000"/>
              </a:lnSpc>
              <a:spcBef>
                <a:spcPts val="100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853" name="Google Shape;1853;p31"/>
          <p:cNvSpPr txBox="1"/>
          <p:nvPr>
            <p:ph idx="3" type="subTitle"/>
          </p:nvPr>
        </p:nvSpPr>
        <p:spPr>
          <a:xfrm>
            <a:off x="3223775" y="1280388"/>
            <a:ext cx="26781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54" name="Google Shape;1854;p31"/>
          <p:cNvSpPr txBox="1"/>
          <p:nvPr>
            <p:ph idx="4" type="subTitle"/>
          </p:nvPr>
        </p:nvSpPr>
        <p:spPr>
          <a:xfrm>
            <a:off x="3474425" y="1747050"/>
            <a:ext cx="2176800" cy="2291400"/>
          </a:xfrm>
          <a:prstGeom prst="rect">
            <a:avLst/>
          </a:prstGeom>
        </p:spPr>
        <p:txBody>
          <a:bodyPr anchorCtr="0" anchor="t" bIns="91425" lIns="91425" spcFirstLastPara="1" rIns="91425" wrap="square" tIns="91425">
            <a:noAutofit/>
          </a:bodyPr>
          <a:lstStyle>
            <a:lvl1pPr lvl="0" rtl="0" algn="ctr">
              <a:lnSpc>
                <a:spcPct val="100000"/>
              </a:lnSpc>
              <a:spcBef>
                <a:spcPts val="100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1855" name="Google Shape;1855;p31"/>
          <p:cNvSpPr txBox="1"/>
          <p:nvPr>
            <p:ph idx="5" type="subTitle"/>
          </p:nvPr>
        </p:nvSpPr>
        <p:spPr>
          <a:xfrm>
            <a:off x="5901850" y="1280388"/>
            <a:ext cx="2678100" cy="50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856" name="Google Shape;1856;p31"/>
          <p:cNvSpPr txBox="1"/>
          <p:nvPr>
            <p:ph idx="6" type="subTitle"/>
          </p:nvPr>
        </p:nvSpPr>
        <p:spPr>
          <a:xfrm>
            <a:off x="6152500" y="1747050"/>
            <a:ext cx="2176800" cy="2291400"/>
          </a:xfrm>
          <a:prstGeom prst="rect">
            <a:avLst/>
          </a:prstGeom>
        </p:spPr>
        <p:txBody>
          <a:bodyPr anchorCtr="0" anchor="t" bIns="91425" lIns="91425" spcFirstLastPara="1" rIns="91425" wrap="square" tIns="91425">
            <a:noAutofit/>
          </a:bodyPr>
          <a:lstStyle>
            <a:lvl1pPr lvl="0" rtl="0" algn="ctr">
              <a:lnSpc>
                <a:spcPct val="100000"/>
              </a:lnSpc>
              <a:spcBef>
                <a:spcPts val="1000"/>
              </a:spcBef>
              <a:spcAft>
                <a:spcPts val="0"/>
              </a:spcAft>
              <a:buSzPts val="1400"/>
              <a:buChar char="●"/>
              <a:defRPr sz="1400"/>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
  <p:cSld name="CUSTOM_6_1">
    <p:spTree>
      <p:nvGrpSpPr>
        <p:cNvPr id="1857" name="Shape 1857"/>
        <p:cNvGrpSpPr/>
        <p:nvPr/>
      </p:nvGrpSpPr>
      <p:grpSpPr>
        <a:xfrm>
          <a:off x="0" y="0"/>
          <a:ext cx="0" cy="0"/>
          <a:chOff x="0" y="0"/>
          <a:chExt cx="0" cy="0"/>
        </a:xfrm>
      </p:grpSpPr>
      <p:pic>
        <p:nvPicPr>
          <p:cNvPr id="1858" name="Google Shape;1858;p32"/>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859" name="Google Shape;1859;p32"/>
          <p:cNvGrpSpPr/>
          <p:nvPr/>
        </p:nvGrpSpPr>
        <p:grpSpPr>
          <a:xfrm>
            <a:off x="-14600" y="4637628"/>
            <a:ext cx="9166740" cy="505800"/>
            <a:chOff x="-14596" y="4446795"/>
            <a:chExt cx="9166740" cy="696695"/>
          </a:xfrm>
        </p:grpSpPr>
        <p:sp>
          <p:nvSpPr>
            <p:cNvPr id="1860" name="Google Shape;1860;p32"/>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2"/>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862" name="Google Shape;1862;p32"/>
          <p:cNvGrpSpPr/>
          <p:nvPr/>
        </p:nvGrpSpPr>
        <p:grpSpPr>
          <a:xfrm flipH="1">
            <a:off x="7785013" y="-50253"/>
            <a:ext cx="933836" cy="4817935"/>
            <a:chOff x="-1224311" y="205900"/>
            <a:chExt cx="654680" cy="4528985"/>
          </a:xfrm>
        </p:grpSpPr>
        <p:sp>
          <p:nvSpPr>
            <p:cNvPr id="1863" name="Google Shape;1863;p32"/>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2"/>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2"/>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2"/>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2"/>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32"/>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32"/>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2"/>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 name="Google Shape;1871;p32"/>
          <p:cNvGrpSpPr/>
          <p:nvPr/>
        </p:nvGrpSpPr>
        <p:grpSpPr>
          <a:xfrm>
            <a:off x="7695009" y="-73385"/>
            <a:ext cx="2051888" cy="4842341"/>
            <a:chOff x="-603366" y="-73385"/>
            <a:chExt cx="2051888" cy="4842341"/>
          </a:xfrm>
        </p:grpSpPr>
        <p:sp>
          <p:nvSpPr>
            <p:cNvPr id="1872" name="Google Shape;1872;p32"/>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2"/>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2"/>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2"/>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2"/>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2"/>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2"/>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2"/>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2"/>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2"/>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2"/>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2"/>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2"/>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2"/>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2"/>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2"/>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2"/>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2"/>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2"/>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32"/>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2"/>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2"/>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2"/>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2"/>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2"/>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2"/>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2"/>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32"/>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2"/>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2"/>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2"/>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2"/>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2"/>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5" name="Google Shape;1905;p32"/>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06" name="Google Shape;1906;p32"/>
          <p:cNvSpPr txBox="1"/>
          <p:nvPr>
            <p:ph idx="1" type="subTitle"/>
          </p:nvPr>
        </p:nvSpPr>
        <p:spPr>
          <a:xfrm>
            <a:off x="1583975" y="1637625"/>
            <a:ext cx="2610600" cy="451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07" name="Google Shape;1907;p32"/>
          <p:cNvSpPr txBox="1"/>
          <p:nvPr>
            <p:ph idx="2" type="subTitle"/>
          </p:nvPr>
        </p:nvSpPr>
        <p:spPr>
          <a:xfrm>
            <a:off x="1852763" y="20239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08" name="Google Shape;1908;p32"/>
          <p:cNvSpPr txBox="1"/>
          <p:nvPr>
            <p:ph idx="3" type="subTitle"/>
          </p:nvPr>
        </p:nvSpPr>
        <p:spPr>
          <a:xfrm>
            <a:off x="4937350" y="1637625"/>
            <a:ext cx="2610600" cy="451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09" name="Google Shape;1909;p32"/>
          <p:cNvSpPr txBox="1"/>
          <p:nvPr>
            <p:ph idx="4" type="subTitle"/>
          </p:nvPr>
        </p:nvSpPr>
        <p:spPr>
          <a:xfrm>
            <a:off x="5206138" y="202392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10" name="Google Shape;1910;p32"/>
          <p:cNvSpPr txBox="1"/>
          <p:nvPr>
            <p:ph idx="5" type="subTitle"/>
          </p:nvPr>
        </p:nvSpPr>
        <p:spPr>
          <a:xfrm>
            <a:off x="1583975" y="3242525"/>
            <a:ext cx="2610600" cy="451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11" name="Google Shape;1911;p32"/>
          <p:cNvSpPr txBox="1"/>
          <p:nvPr>
            <p:ph idx="6" type="subTitle"/>
          </p:nvPr>
        </p:nvSpPr>
        <p:spPr>
          <a:xfrm>
            <a:off x="1852763" y="362882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12" name="Google Shape;1912;p32"/>
          <p:cNvSpPr txBox="1"/>
          <p:nvPr>
            <p:ph idx="7" type="subTitle"/>
          </p:nvPr>
        </p:nvSpPr>
        <p:spPr>
          <a:xfrm>
            <a:off x="4937350" y="3242525"/>
            <a:ext cx="2610600" cy="451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913" name="Google Shape;1913;p32"/>
          <p:cNvSpPr txBox="1"/>
          <p:nvPr>
            <p:ph idx="8" type="subTitle"/>
          </p:nvPr>
        </p:nvSpPr>
        <p:spPr>
          <a:xfrm>
            <a:off x="5206138" y="3628821"/>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
  <p:cSld name="CUSTOM_12_1">
    <p:spTree>
      <p:nvGrpSpPr>
        <p:cNvPr id="1914" name="Shape 1914"/>
        <p:cNvGrpSpPr/>
        <p:nvPr/>
      </p:nvGrpSpPr>
      <p:grpSpPr>
        <a:xfrm>
          <a:off x="0" y="0"/>
          <a:ext cx="0" cy="0"/>
          <a:chOff x="0" y="0"/>
          <a:chExt cx="0" cy="0"/>
        </a:xfrm>
      </p:grpSpPr>
      <p:pic>
        <p:nvPicPr>
          <p:cNvPr id="1915" name="Google Shape;1915;p33"/>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916" name="Google Shape;1916;p33"/>
          <p:cNvGrpSpPr/>
          <p:nvPr/>
        </p:nvGrpSpPr>
        <p:grpSpPr>
          <a:xfrm>
            <a:off x="-14600" y="4637628"/>
            <a:ext cx="9166740" cy="505800"/>
            <a:chOff x="-14596" y="4446795"/>
            <a:chExt cx="9166740" cy="696695"/>
          </a:xfrm>
        </p:grpSpPr>
        <p:sp>
          <p:nvSpPr>
            <p:cNvPr id="1917" name="Google Shape;1917;p33"/>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3"/>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919" name="Google Shape;1919;p33"/>
          <p:cNvGrpSpPr/>
          <p:nvPr/>
        </p:nvGrpSpPr>
        <p:grpSpPr>
          <a:xfrm>
            <a:off x="425151" y="-50253"/>
            <a:ext cx="933836" cy="4817935"/>
            <a:chOff x="-1224311" y="205900"/>
            <a:chExt cx="654680" cy="4528985"/>
          </a:xfrm>
        </p:grpSpPr>
        <p:sp>
          <p:nvSpPr>
            <p:cNvPr id="1920" name="Google Shape;1920;p33"/>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3"/>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3"/>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33"/>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3"/>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3"/>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3"/>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33"/>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 name="Google Shape;1928;p33"/>
          <p:cNvGrpSpPr/>
          <p:nvPr/>
        </p:nvGrpSpPr>
        <p:grpSpPr>
          <a:xfrm>
            <a:off x="-603366" y="-73385"/>
            <a:ext cx="2051888" cy="4842341"/>
            <a:chOff x="-603366" y="-73385"/>
            <a:chExt cx="2051888" cy="4842341"/>
          </a:xfrm>
        </p:grpSpPr>
        <p:sp>
          <p:nvSpPr>
            <p:cNvPr id="1929" name="Google Shape;1929;p33"/>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3"/>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3"/>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3"/>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3"/>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3"/>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3"/>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3"/>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3"/>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3"/>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3"/>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3"/>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3"/>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3"/>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3"/>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3"/>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3"/>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33"/>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33"/>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3"/>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3"/>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3"/>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3"/>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3"/>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3"/>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3"/>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3"/>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3"/>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3"/>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3"/>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3"/>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3"/>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3"/>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2" name="Google Shape;1962;p33"/>
          <p:cNvSpPr txBox="1"/>
          <p:nvPr>
            <p:ph idx="1" type="subTitle"/>
          </p:nvPr>
        </p:nvSpPr>
        <p:spPr>
          <a:xfrm>
            <a:off x="1148800" y="1801275"/>
            <a:ext cx="2073000" cy="458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63" name="Google Shape;1963;p33"/>
          <p:cNvSpPr txBox="1"/>
          <p:nvPr>
            <p:ph idx="2" type="subTitle"/>
          </p:nvPr>
        </p:nvSpPr>
        <p:spPr>
          <a:xfrm>
            <a:off x="1148800" y="217537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64" name="Google Shape;1964;p33"/>
          <p:cNvSpPr txBox="1"/>
          <p:nvPr>
            <p:ph idx="3" type="subTitle"/>
          </p:nvPr>
        </p:nvSpPr>
        <p:spPr>
          <a:xfrm>
            <a:off x="2342125" y="3474501"/>
            <a:ext cx="2073000" cy="458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65" name="Google Shape;1965;p33"/>
          <p:cNvSpPr txBox="1"/>
          <p:nvPr>
            <p:ph idx="4" type="subTitle"/>
          </p:nvPr>
        </p:nvSpPr>
        <p:spPr>
          <a:xfrm>
            <a:off x="2342125" y="3848346"/>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66" name="Google Shape;1966;p33"/>
          <p:cNvSpPr txBox="1"/>
          <p:nvPr>
            <p:ph idx="5" type="subTitle"/>
          </p:nvPr>
        </p:nvSpPr>
        <p:spPr>
          <a:xfrm>
            <a:off x="3535450" y="1801275"/>
            <a:ext cx="2073000" cy="458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67" name="Google Shape;1967;p33"/>
          <p:cNvSpPr txBox="1"/>
          <p:nvPr>
            <p:ph idx="6" type="subTitle"/>
          </p:nvPr>
        </p:nvSpPr>
        <p:spPr>
          <a:xfrm>
            <a:off x="3535450" y="217537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68" name="Google Shape;1968;p33"/>
          <p:cNvSpPr txBox="1"/>
          <p:nvPr>
            <p:ph idx="7" type="subTitle"/>
          </p:nvPr>
        </p:nvSpPr>
        <p:spPr>
          <a:xfrm>
            <a:off x="5922100" y="1801275"/>
            <a:ext cx="2073000" cy="458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69" name="Google Shape;1969;p33"/>
          <p:cNvSpPr txBox="1"/>
          <p:nvPr>
            <p:ph idx="8" type="subTitle"/>
          </p:nvPr>
        </p:nvSpPr>
        <p:spPr>
          <a:xfrm>
            <a:off x="5922100" y="2175375"/>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70" name="Google Shape;1970;p33"/>
          <p:cNvSpPr txBox="1"/>
          <p:nvPr>
            <p:ph idx="9" type="subTitle"/>
          </p:nvPr>
        </p:nvSpPr>
        <p:spPr>
          <a:xfrm>
            <a:off x="4728775" y="3474501"/>
            <a:ext cx="2073000" cy="458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71" name="Google Shape;1971;p33"/>
          <p:cNvSpPr txBox="1"/>
          <p:nvPr>
            <p:ph idx="13" type="subTitle"/>
          </p:nvPr>
        </p:nvSpPr>
        <p:spPr>
          <a:xfrm>
            <a:off x="4728775" y="3848346"/>
            <a:ext cx="2073000" cy="579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1972" name="Google Shape;1972;p33"/>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CUSTOM_6_1_1">
    <p:spTree>
      <p:nvGrpSpPr>
        <p:cNvPr id="1973" name="Shape 1973"/>
        <p:cNvGrpSpPr/>
        <p:nvPr/>
      </p:nvGrpSpPr>
      <p:grpSpPr>
        <a:xfrm>
          <a:off x="0" y="0"/>
          <a:ext cx="0" cy="0"/>
          <a:chOff x="0" y="0"/>
          <a:chExt cx="0" cy="0"/>
        </a:xfrm>
      </p:grpSpPr>
      <p:pic>
        <p:nvPicPr>
          <p:cNvPr id="1974" name="Google Shape;1974;p34"/>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975" name="Google Shape;1975;p34"/>
          <p:cNvGrpSpPr/>
          <p:nvPr/>
        </p:nvGrpSpPr>
        <p:grpSpPr>
          <a:xfrm>
            <a:off x="-14600" y="4637628"/>
            <a:ext cx="9166740" cy="505800"/>
            <a:chOff x="-14596" y="4446795"/>
            <a:chExt cx="9166740" cy="696695"/>
          </a:xfrm>
        </p:grpSpPr>
        <p:sp>
          <p:nvSpPr>
            <p:cNvPr id="1976" name="Google Shape;1976;p34"/>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4"/>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978" name="Google Shape;1978;p34"/>
          <p:cNvGrpSpPr/>
          <p:nvPr/>
        </p:nvGrpSpPr>
        <p:grpSpPr>
          <a:xfrm>
            <a:off x="-603366" y="-73385"/>
            <a:ext cx="2051888" cy="4842341"/>
            <a:chOff x="-603366" y="-73385"/>
            <a:chExt cx="2051888" cy="4842341"/>
          </a:xfrm>
        </p:grpSpPr>
        <p:sp>
          <p:nvSpPr>
            <p:cNvPr id="1979" name="Google Shape;1979;p34"/>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4"/>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4"/>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4"/>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4"/>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4"/>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4"/>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4"/>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4"/>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4"/>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4"/>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4"/>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4"/>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4"/>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4"/>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4"/>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4"/>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4"/>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4"/>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4"/>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4"/>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4"/>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4"/>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4"/>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4"/>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4"/>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34"/>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34"/>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4"/>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4"/>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4"/>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4"/>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4"/>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 name="Google Shape;2012;p34"/>
          <p:cNvGrpSpPr/>
          <p:nvPr/>
        </p:nvGrpSpPr>
        <p:grpSpPr>
          <a:xfrm>
            <a:off x="7695009" y="-73385"/>
            <a:ext cx="2051888" cy="4842341"/>
            <a:chOff x="-603366" y="-73385"/>
            <a:chExt cx="2051888" cy="4842341"/>
          </a:xfrm>
        </p:grpSpPr>
        <p:sp>
          <p:nvSpPr>
            <p:cNvPr id="2013" name="Google Shape;2013;p34"/>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4"/>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4"/>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4"/>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34"/>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34"/>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4"/>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4"/>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4"/>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4"/>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4"/>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4"/>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4"/>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4"/>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4"/>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4"/>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34"/>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34"/>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4"/>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34"/>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34"/>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4"/>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34"/>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34"/>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4"/>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34"/>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34"/>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4"/>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34"/>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34"/>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4"/>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34"/>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34"/>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6" name="Google Shape;2046;p34"/>
          <p:cNvSpPr txBox="1"/>
          <p:nvPr>
            <p:ph type="title"/>
          </p:nvPr>
        </p:nvSpPr>
        <p:spPr>
          <a:xfrm>
            <a:off x="781500" y="457200"/>
            <a:ext cx="7581000" cy="58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47" name="Google Shape;2047;p34"/>
          <p:cNvSpPr txBox="1"/>
          <p:nvPr>
            <p:ph idx="1" type="subTitle"/>
          </p:nvPr>
        </p:nvSpPr>
        <p:spPr>
          <a:xfrm>
            <a:off x="3727800" y="1673575"/>
            <a:ext cx="1688400" cy="46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8" name="Google Shape;2048;p34"/>
          <p:cNvSpPr txBox="1"/>
          <p:nvPr>
            <p:ph idx="2" type="subTitle"/>
          </p:nvPr>
        </p:nvSpPr>
        <p:spPr>
          <a:xfrm>
            <a:off x="3588450" y="2056900"/>
            <a:ext cx="1967100" cy="606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49" name="Google Shape;2049;p34"/>
          <p:cNvSpPr txBox="1"/>
          <p:nvPr>
            <p:ph idx="3" type="subTitle"/>
          </p:nvPr>
        </p:nvSpPr>
        <p:spPr>
          <a:xfrm>
            <a:off x="3727800" y="3328782"/>
            <a:ext cx="1688400" cy="45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0" name="Google Shape;2050;p34"/>
          <p:cNvSpPr txBox="1"/>
          <p:nvPr>
            <p:ph idx="4" type="subTitle"/>
          </p:nvPr>
        </p:nvSpPr>
        <p:spPr>
          <a:xfrm>
            <a:off x="3588452" y="3704626"/>
            <a:ext cx="1967100" cy="606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1" name="Google Shape;2051;p34"/>
          <p:cNvSpPr txBox="1"/>
          <p:nvPr>
            <p:ph idx="5" type="subTitle"/>
          </p:nvPr>
        </p:nvSpPr>
        <p:spPr>
          <a:xfrm>
            <a:off x="6345481" y="1674385"/>
            <a:ext cx="1688400" cy="46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2" name="Google Shape;2052;p34"/>
          <p:cNvSpPr txBox="1"/>
          <p:nvPr>
            <p:ph idx="6" type="subTitle"/>
          </p:nvPr>
        </p:nvSpPr>
        <p:spPr>
          <a:xfrm>
            <a:off x="6206126" y="2056900"/>
            <a:ext cx="1967100" cy="606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3" name="Google Shape;2053;p34"/>
          <p:cNvSpPr txBox="1"/>
          <p:nvPr>
            <p:ph idx="7" type="subTitle"/>
          </p:nvPr>
        </p:nvSpPr>
        <p:spPr>
          <a:xfrm>
            <a:off x="6345481" y="3328481"/>
            <a:ext cx="1688400" cy="45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4" name="Google Shape;2054;p34"/>
          <p:cNvSpPr txBox="1"/>
          <p:nvPr>
            <p:ph idx="8" type="subTitle"/>
          </p:nvPr>
        </p:nvSpPr>
        <p:spPr>
          <a:xfrm>
            <a:off x="6206113" y="3704625"/>
            <a:ext cx="1967100" cy="606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5" name="Google Shape;2055;p34"/>
          <p:cNvSpPr txBox="1"/>
          <p:nvPr>
            <p:ph idx="9" type="subTitle"/>
          </p:nvPr>
        </p:nvSpPr>
        <p:spPr>
          <a:xfrm>
            <a:off x="1110119" y="1673575"/>
            <a:ext cx="1688400" cy="46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6" name="Google Shape;2056;p34"/>
          <p:cNvSpPr txBox="1"/>
          <p:nvPr>
            <p:ph idx="13" type="subTitle"/>
          </p:nvPr>
        </p:nvSpPr>
        <p:spPr>
          <a:xfrm>
            <a:off x="970775" y="2056900"/>
            <a:ext cx="1967100" cy="606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7" name="Google Shape;2057;p34"/>
          <p:cNvSpPr txBox="1"/>
          <p:nvPr>
            <p:ph idx="14" type="subTitle"/>
          </p:nvPr>
        </p:nvSpPr>
        <p:spPr>
          <a:xfrm>
            <a:off x="1110119" y="3322675"/>
            <a:ext cx="1688400" cy="454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1" sz="2500">
                <a:solidFill>
                  <a:schemeClr val="dk1"/>
                </a:solidFill>
                <a:latin typeface="Playfair Display"/>
                <a:ea typeface="Playfair Display"/>
                <a:cs typeface="Playfair Display"/>
                <a:sym typeface="Playfair Display"/>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058" name="Google Shape;2058;p34"/>
          <p:cNvSpPr txBox="1"/>
          <p:nvPr>
            <p:ph idx="15" type="subTitle"/>
          </p:nvPr>
        </p:nvSpPr>
        <p:spPr>
          <a:xfrm>
            <a:off x="970763" y="3704626"/>
            <a:ext cx="1967100" cy="606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
    <p:spTree>
      <p:nvGrpSpPr>
        <p:cNvPr id="2059" name="Shape 2059"/>
        <p:cNvGrpSpPr/>
        <p:nvPr/>
      </p:nvGrpSpPr>
      <p:grpSpPr>
        <a:xfrm>
          <a:off x="0" y="0"/>
          <a:ext cx="0" cy="0"/>
          <a:chOff x="0" y="0"/>
          <a:chExt cx="0" cy="0"/>
        </a:xfrm>
      </p:grpSpPr>
      <p:pic>
        <p:nvPicPr>
          <p:cNvPr id="2060" name="Google Shape;2060;p35"/>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sp>
        <p:nvSpPr>
          <p:cNvPr id="2061" name="Google Shape;2061;p35"/>
          <p:cNvSpPr txBox="1"/>
          <p:nvPr>
            <p:ph type="ctrTitle"/>
          </p:nvPr>
        </p:nvSpPr>
        <p:spPr>
          <a:xfrm>
            <a:off x="4453598" y="755925"/>
            <a:ext cx="4112700" cy="7338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062" name="Google Shape;2062;p35"/>
          <p:cNvSpPr txBox="1"/>
          <p:nvPr>
            <p:ph idx="1" type="subTitle"/>
          </p:nvPr>
        </p:nvSpPr>
        <p:spPr>
          <a:xfrm>
            <a:off x="4769500" y="2159250"/>
            <a:ext cx="3480900" cy="1005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2063" name="Google Shape;2063;p35"/>
          <p:cNvGrpSpPr/>
          <p:nvPr/>
        </p:nvGrpSpPr>
        <p:grpSpPr>
          <a:xfrm>
            <a:off x="-14600" y="4637628"/>
            <a:ext cx="9166740" cy="505800"/>
            <a:chOff x="-14596" y="4446795"/>
            <a:chExt cx="9166740" cy="696695"/>
          </a:xfrm>
        </p:grpSpPr>
        <p:sp>
          <p:nvSpPr>
            <p:cNvPr id="2064" name="Google Shape;2064;p35"/>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5"/>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2066" name="Google Shape;2066;p35"/>
          <p:cNvGrpSpPr/>
          <p:nvPr/>
        </p:nvGrpSpPr>
        <p:grpSpPr>
          <a:xfrm>
            <a:off x="425151" y="-50253"/>
            <a:ext cx="933836" cy="4817935"/>
            <a:chOff x="-1224311" y="205900"/>
            <a:chExt cx="654680" cy="4528985"/>
          </a:xfrm>
        </p:grpSpPr>
        <p:sp>
          <p:nvSpPr>
            <p:cNvPr id="2067" name="Google Shape;2067;p35"/>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5"/>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5"/>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5"/>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5"/>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5"/>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5"/>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5"/>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 name="Google Shape;2075;p35"/>
          <p:cNvGrpSpPr/>
          <p:nvPr/>
        </p:nvGrpSpPr>
        <p:grpSpPr>
          <a:xfrm>
            <a:off x="-603366" y="-73385"/>
            <a:ext cx="2051888" cy="4842341"/>
            <a:chOff x="-603366" y="-73385"/>
            <a:chExt cx="2051888" cy="4842341"/>
          </a:xfrm>
        </p:grpSpPr>
        <p:sp>
          <p:nvSpPr>
            <p:cNvPr id="2076" name="Google Shape;2076;p35"/>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5"/>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35"/>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35"/>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5"/>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5"/>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5"/>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5"/>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5"/>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5"/>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5"/>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5"/>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5"/>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5"/>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5"/>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35"/>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35"/>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5"/>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5"/>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5"/>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5"/>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5"/>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35"/>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35"/>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35"/>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35"/>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35"/>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5"/>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5"/>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35"/>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35"/>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35"/>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35"/>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9" name="Google Shape;2109;p35"/>
          <p:cNvSpPr txBox="1"/>
          <p:nvPr/>
        </p:nvSpPr>
        <p:spPr>
          <a:xfrm>
            <a:off x="4786312" y="3180075"/>
            <a:ext cx="3447300" cy="7059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dk1"/>
                </a:solidFill>
                <a:latin typeface="Cabin"/>
                <a:ea typeface="Cabin"/>
                <a:cs typeface="Cabin"/>
                <a:sym typeface="Cabin"/>
              </a:rPr>
              <a:t>CREDITS: This presentation template was created by </a:t>
            </a:r>
            <a:r>
              <a:rPr b="1" lang="en" sz="1200">
                <a:solidFill>
                  <a:schemeClr val="dk1"/>
                </a:solidFill>
                <a:uFill>
                  <a:noFill/>
                </a:uFill>
                <a:latin typeface="Cabin"/>
                <a:ea typeface="Cabin"/>
                <a:cs typeface="Cabin"/>
                <a:sym typeface="Cabin"/>
                <a:hlinkClick r:id="rId3">
                  <a:extLst>
                    <a:ext uri="{A12FA001-AC4F-418D-AE19-62706E023703}">
                      <ahyp:hlinkClr val="tx"/>
                    </a:ext>
                  </a:extLst>
                </a:hlinkClick>
              </a:rPr>
              <a:t>Slidesgo</a:t>
            </a:r>
            <a:r>
              <a:rPr lang="en" sz="1200">
                <a:solidFill>
                  <a:schemeClr val="dk1"/>
                </a:solidFill>
                <a:latin typeface="Cabin"/>
                <a:ea typeface="Cabin"/>
                <a:cs typeface="Cabin"/>
                <a:sym typeface="Cabin"/>
              </a:rPr>
              <a:t>, including icons by </a:t>
            </a:r>
            <a:r>
              <a:rPr b="1" lang="en" sz="1200">
                <a:solidFill>
                  <a:schemeClr val="dk1"/>
                </a:solidFill>
                <a:uFill>
                  <a:noFill/>
                </a:uFill>
                <a:latin typeface="Cabin"/>
                <a:ea typeface="Cabin"/>
                <a:cs typeface="Cabin"/>
                <a:sym typeface="Cabin"/>
                <a:hlinkClick r:id="rId4">
                  <a:extLst>
                    <a:ext uri="{A12FA001-AC4F-418D-AE19-62706E023703}">
                      <ahyp:hlinkClr val="tx"/>
                    </a:ext>
                  </a:extLst>
                </a:hlinkClick>
              </a:rPr>
              <a:t>Flaticon</a:t>
            </a:r>
            <a:r>
              <a:rPr b="1" lang="en" sz="1200">
                <a:solidFill>
                  <a:schemeClr val="dk1"/>
                </a:solidFill>
                <a:latin typeface="Cabin"/>
                <a:ea typeface="Cabin"/>
                <a:cs typeface="Cabin"/>
                <a:sym typeface="Cabin"/>
              </a:rPr>
              <a:t>,</a:t>
            </a:r>
            <a:r>
              <a:rPr lang="en" sz="1200">
                <a:solidFill>
                  <a:schemeClr val="dk1"/>
                </a:solidFill>
                <a:latin typeface="Cabin"/>
                <a:ea typeface="Cabin"/>
                <a:cs typeface="Cabin"/>
                <a:sym typeface="Cabin"/>
              </a:rPr>
              <a:t> and infographics &amp; images by </a:t>
            </a:r>
            <a:r>
              <a:rPr b="1" lang="en" sz="1200">
                <a:solidFill>
                  <a:schemeClr val="dk1"/>
                </a:solidFill>
                <a:uFill>
                  <a:noFill/>
                </a:uFill>
                <a:latin typeface="Cabin"/>
                <a:ea typeface="Cabin"/>
                <a:cs typeface="Cabin"/>
                <a:sym typeface="Cabin"/>
                <a:hlinkClick r:id="rId5">
                  <a:extLst>
                    <a:ext uri="{A12FA001-AC4F-418D-AE19-62706E023703}">
                      <ahyp:hlinkClr val="tx"/>
                    </a:ext>
                  </a:extLst>
                </a:hlinkClick>
              </a:rPr>
              <a:t>Freepik</a:t>
            </a:r>
            <a:endParaRPr b="1" sz="1200">
              <a:solidFill>
                <a:schemeClr val="dk1"/>
              </a:solidFill>
              <a:latin typeface="Cabin"/>
              <a:ea typeface="Cabin"/>
              <a:cs typeface="Cabin"/>
              <a:sym typeface="Cabin"/>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4">
    <p:spTree>
      <p:nvGrpSpPr>
        <p:cNvPr id="2110" name="Shape 2110"/>
        <p:cNvGrpSpPr/>
        <p:nvPr/>
      </p:nvGrpSpPr>
      <p:grpSpPr>
        <a:xfrm>
          <a:off x="0" y="0"/>
          <a:ext cx="0" cy="0"/>
          <a:chOff x="0" y="0"/>
          <a:chExt cx="0" cy="0"/>
        </a:xfrm>
      </p:grpSpPr>
      <p:pic>
        <p:nvPicPr>
          <p:cNvPr id="2111" name="Google Shape;2111;p36"/>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2112" name="Google Shape;2112;p36"/>
          <p:cNvGrpSpPr/>
          <p:nvPr/>
        </p:nvGrpSpPr>
        <p:grpSpPr>
          <a:xfrm>
            <a:off x="-14600" y="4637628"/>
            <a:ext cx="9166740" cy="505800"/>
            <a:chOff x="-14596" y="4446795"/>
            <a:chExt cx="9166740" cy="696695"/>
          </a:xfrm>
        </p:grpSpPr>
        <p:sp>
          <p:nvSpPr>
            <p:cNvPr id="2113" name="Google Shape;2113;p36"/>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36"/>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2115" name="Google Shape;2115;p36"/>
          <p:cNvGrpSpPr/>
          <p:nvPr/>
        </p:nvGrpSpPr>
        <p:grpSpPr>
          <a:xfrm>
            <a:off x="-603366" y="-73385"/>
            <a:ext cx="2051888" cy="4842341"/>
            <a:chOff x="-603366" y="-73385"/>
            <a:chExt cx="2051888" cy="4842341"/>
          </a:xfrm>
        </p:grpSpPr>
        <p:sp>
          <p:nvSpPr>
            <p:cNvPr id="2116" name="Google Shape;2116;p36"/>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6"/>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36"/>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36"/>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6"/>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6"/>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36"/>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36"/>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36"/>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36"/>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36"/>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36"/>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36"/>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36"/>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36"/>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36"/>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36"/>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36"/>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36"/>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36"/>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36"/>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6"/>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36"/>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36"/>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36"/>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36"/>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36"/>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6"/>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36"/>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36"/>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36"/>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36"/>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36"/>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 name="Google Shape;2149;p36"/>
          <p:cNvGrpSpPr/>
          <p:nvPr/>
        </p:nvGrpSpPr>
        <p:grpSpPr>
          <a:xfrm>
            <a:off x="7695009" y="-73385"/>
            <a:ext cx="2051888" cy="4842341"/>
            <a:chOff x="-603366" y="-73385"/>
            <a:chExt cx="2051888" cy="4842341"/>
          </a:xfrm>
        </p:grpSpPr>
        <p:sp>
          <p:nvSpPr>
            <p:cNvPr id="2150" name="Google Shape;2150;p36"/>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36"/>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36"/>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36"/>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36"/>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36"/>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36"/>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36"/>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36"/>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36"/>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36"/>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36"/>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36"/>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36"/>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36"/>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36"/>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36"/>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36"/>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36"/>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6"/>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36"/>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36"/>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6"/>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36"/>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36"/>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36"/>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36"/>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36"/>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36"/>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36"/>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36"/>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36"/>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36"/>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1">
    <p:spTree>
      <p:nvGrpSpPr>
        <p:cNvPr id="2183" name="Shape 2183"/>
        <p:cNvGrpSpPr/>
        <p:nvPr/>
      </p:nvGrpSpPr>
      <p:grpSpPr>
        <a:xfrm>
          <a:off x="0" y="0"/>
          <a:ext cx="0" cy="0"/>
          <a:chOff x="0" y="0"/>
          <a:chExt cx="0" cy="0"/>
        </a:xfrm>
      </p:grpSpPr>
      <p:pic>
        <p:nvPicPr>
          <p:cNvPr id="2184" name="Google Shape;2184;p37"/>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2185" name="Google Shape;2185;p37"/>
          <p:cNvGrpSpPr/>
          <p:nvPr/>
        </p:nvGrpSpPr>
        <p:grpSpPr>
          <a:xfrm>
            <a:off x="-14600" y="4637628"/>
            <a:ext cx="9166740" cy="505800"/>
            <a:chOff x="-14596" y="4446795"/>
            <a:chExt cx="9166740" cy="696695"/>
          </a:xfrm>
        </p:grpSpPr>
        <p:sp>
          <p:nvSpPr>
            <p:cNvPr id="2186" name="Google Shape;2186;p37"/>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37"/>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2188" name="Google Shape;2188;p37"/>
          <p:cNvGrpSpPr/>
          <p:nvPr/>
        </p:nvGrpSpPr>
        <p:grpSpPr>
          <a:xfrm>
            <a:off x="-603366" y="-73385"/>
            <a:ext cx="2051888" cy="4842341"/>
            <a:chOff x="-603366" y="-73385"/>
            <a:chExt cx="2051888" cy="4842341"/>
          </a:xfrm>
        </p:grpSpPr>
        <p:sp>
          <p:nvSpPr>
            <p:cNvPr id="2189" name="Google Shape;2189;p37"/>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37"/>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37"/>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37"/>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37"/>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37"/>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37"/>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7"/>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7"/>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37"/>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37"/>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37"/>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37"/>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37"/>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37"/>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37"/>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7"/>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37"/>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37"/>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37"/>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7"/>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7"/>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37"/>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37"/>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7"/>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7"/>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37"/>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37"/>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37"/>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7"/>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37"/>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37"/>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37"/>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8_1_1">
    <p:spTree>
      <p:nvGrpSpPr>
        <p:cNvPr id="2222" name="Shape 2222"/>
        <p:cNvGrpSpPr/>
        <p:nvPr/>
      </p:nvGrpSpPr>
      <p:grpSpPr>
        <a:xfrm>
          <a:off x="0" y="0"/>
          <a:ext cx="0" cy="0"/>
          <a:chOff x="0" y="0"/>
          <a:chExt cx="0" cy="0"/>
        </a:xfrm>
      </p:grpSpPr>
      <p:pic>
        <p:nvPicPr>
          <p:cNvPr id="2223" name="Google Shape;2223;p38"/>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2224" name="Google Shape;2224;p38"/>
          <p:cNvGrpSpPr/>
          <p:nvPr/>
        </p:nvGrpSpPr>
        <p:grpSpPr>
          <a:xfrm>
            <a:off x="-14600" y="4637628"/>
            <a:ext cx="9166740" cy="505800"/>
            <a:chOff x="-14596" y="4446795"/>
            <a:chExt cx="9166740" cy="696695"/>
          </a:xfrm>
        </p:grpSpPr>
        <p:sp>
          <p:nvSpPr>
            <p:cNvPr id="2225" name="Google Shape;2225;p38"/>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8"/>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2227" name="Google Shape;2227;p38"/>
          <p:cNvGrpSpPr/>
          <p:nvPr/>
        </p:nvGrpSpPr>
        <p:grpSpPr>
          <a:xfrm>
            <a:off x="7695009" y="-73385"/>
            <a:ext cx="2051888" cy="4842341"/>
            <a:chOff x="-603366" y="-73385"/>
            <a:chExt cx="2051888" cy="4842341"/>
          </a:xfrm>
        </p:grpSpPr>
        <p:sp>
          <p:nvSpPr>
            <p:cNvPr id="2228" name="Google Shape;2228;p38"/>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38"/>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8"/>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8"/>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38"/>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38"/>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38"/>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38"/>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38"/>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8"/>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38"/>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8"/>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38"/>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38"/>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38"/>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38"/>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38"/>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38"/>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8"/>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38"/>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38"/>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8"/>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38"/>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38"/>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38"/>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38"/>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38"/>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38"/>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8"/>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38"/>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38"/>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8"/>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38"/>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264" name="Shape 2264"/>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265" name="Shape 2265"/>
        <p:cNvGrpSpPr/>
        <p:nvPr/>
      </p:nvGrpSpPr>
      <p:grpSpPr>
        <a:xfrm>
          <a:off x="0" y="0"/>
          <a:ext cx="0" cy="0"/>
          <a:chOff x="0" y="0"/>
          <a:chExt cx="0" cy="0"/>
        </a:xfrm>
      </p:grpSpPr>
      <p:sp>
        <p:nvSpPr>
          <p:cNvPr id="2266" name="Google Shape;2266;p4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66" name="Shape 166"/>
        <p:cNvGrpSpPr/>
        <p:nvPr/>
      </p:nvGrpSpPr>
      <p:grpSpPr>
        <a:xfrm>
          <a:off x="0" y="0"/>
          <a:ext cx="0" cy="0"/>
          <a:chOff x="0" y="0"/>
          <a:chExt cx="0" cy="0"/>
        </a:xfrm>
      </p:grpSpPr>
      <p:pic>
        <p:nvPicPr>
          <p:cNvPr id="167" name="Google Shape;167;p5"/>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168" name="Google Shape;168;p5"/>
          <p:cNvGrpSpPr/>
          <p:nvPr/>
        </p:nvGrpSpPr>
        <p:grpSpPr>
          <a:xfrm>
            <a:off x="-14600" y="4637628"/>
            <a:ext cx="9166740" cy="505800"/>
            <a:chOff x="-14596" y="4446795"/>
            <a:chExt cx="9166740" cy="696695"/>
          </a:xfrm>
        </p:grpSpPr>
        <p:sp>
          <p:nvSpPr>
            <p:cNvPr id="169" name="Google Shape;169;p5"/>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5"/>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171" name="Google Shape;171;p5"/>
          <p:cNvGrpSpPr/>
          <p:nvPr/>
        </p:nvGrpSpPr>
        <p:grpSpPr>
          <a:xfrm>
            <a:off x="-603366" y="-73385"/>
            <a:ext cx="2051888" cy="4842341"/>
            <a:chOff x="-603366" y="-73385"/>
            <a:chExt cx="2051888" cy="4842341"/>
          </a:xfrm>
        </p:grpSpPr>
        <p:sp>
          <p:nvSpPr>
            <p:cNvPr id="172" name="Google Shape;172;p5"/>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5"/>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5"/>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5"/>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5"/>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5"/>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5"/>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5"/>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5"/>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5"/>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5"/>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5"/>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5"/>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5"/>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5"/>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5"/>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5"/>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5"/>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5"/>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5"/>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5"/>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5"/>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5"/>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 name="Google Shape;205;p5"/>
          <p:cNvGrpSpPr/>
          <p:nvPr/>
        </p:nvGrpSpPr>
        <p:grpSpPr>
          <a:xfrm>
            <a:off x="7695009" y="-73385"/>
            <a:ext cx="2051888" cy="4842341"/>
            <a:chOff x="-603366" y="-73385"/>
            <a:chExt cx="2051888" cy="4842341"/>
          </a:xfrm>
        </p:grpSpPr>
        <p:sp>
          <p:nvSpPr>
            <p:cNvPr id="206" name="Google Shape;206;p5"/>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5"/>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5"/>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5"/>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5"/>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5"/>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5"/>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5"/>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5"/>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5"/>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5"/>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5"/>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 name="Google Shape;239;p5"/>
          <p:cNvSpPr txBox="1"/>
          <p:nvPr>
            <p:ph idx="1" type="subTitle"/>
          </p:nvPr>
        </p:nvSpPr>
        <p:spPr>
          <a:xfrm>
            <a:off x="1581550" y="2352375"/>
            <a:ext cx="1714800" cy="441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sz="2500">
                <a:latin typeface="Playfair Display ExtraBold"/>
                <a:ea typeface="Playfair Display ExtraBold"/>
                <a:cs typeface="Playfair Display ExtraBold"/>
                <a:sym typeface="Playfair Display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0" name="Google Shape;240;p5"/>
          <p:cNvSpPr txBox="1"/>
          <p:nvPr>
            <p:ph idx="2" type="subTitle"/>
          </p:nvPr>
        </p:nvSpPr>
        <p:spPr>
          <a:xfrm>
            <a:off x="1101850" y="2739925"/>
            <a:ext cx="2674200" cy="74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1" name="Google Shape;241;p5"/>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b="0">
                <a:latin typeface="Playfair Display ExtraBold"/>
                <a:ea typeface="Playfair Display ExtraBold"/>
                <a:cs typeface="Playfair Display ExtraBold"/>
                <a:sym typeface="Playfair Display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42" name="Google Shape;242;p5"/>
          <p:cNvSpPr txBox="1"/>
          <p:nvPr>
            <p:ph idx="3" type="subTitle"/>
          </p:nvPr>
        </p:nvSpPr>
        <p:spPr>
          <a:xfrm>
            <a:off x="5847519" y="2352375"/>
            <a:ext cx="1714800" cy="441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sz="2500">
                <a:latin typeface="Playfair Display ExtraBold"/>
                <a:ea typeface="Playfair Display ExtraBold"/>
                <a:cs typeface="Playfair Display ExtraBold"/>
                <a:sym typeface="Playfair Display ExtraBol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3" name="Google Shape;243;p5"/>
          <p:cNvSpPr txBox="1"/>
          <p:nvPr>
            <p:ph idx="4" type="subTitle"/>
          </p:nvPr>
        </p:nvSpPr>
        <p:spPr>
          <a:xfrm>
            <a:off x="5367820" y="2739925"/>
            <a:ext cx="2674200" cy="74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244" name="Google Shape;244;p5"/>
          <p:cNvSpPr/>
          <p:nvPr/>
        </p:nvSpPr>
        <p:spPr>
          <a:xfrm>
            <a:off x="1233578" y="226795"/>
            <a:ext cx="7900" cy="625"/>
          </a:xfrm>
          <a:custGeom>
            <a:rect b="b" l="l" r="r" t="t"/>
            <a:pathLst>
              <a:path extrusionOk="0" h="11" w="139">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5"/>
          <p:cNvSpPr/>
          <p:nvPr/>
        </p:nvSpPr>
        <p:spPr>
          <a:xfrm>
            <a:off x="1328611" y="254419"/>
            <a:ext cx="8468" cy="4718"/>
          </a:xfrm>
          <a:custGeom>
            <a:rect b="b" l="l" r="r" t="t"/>
            <a:pathLst>
              <a:path extrusionOk="0" h="83" w="149">
                <a:moveTo>
                  <a:pt x="0" y="1"/>
                </a:moveTo>
                <a:cubicBezTo>
                  <a:pt x="51" y="26"/>
                  <a:pt x="97" y="52"/>
                  <a:pt x="148" y="82"/>
                </a:cubicBezTo>
                <a:cubicBezTo>
                  <a:pt x="102" y="52"/>
                  <a:pt x="51" y="26"/>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5"/>
          <p:cNvSpPr/>
          <p:nvPr/>
        </p:nvSpPr>
        <p:spPr>
          <a:xfrm>
            <a:off x="1261201" y="230319"/>
            <a:ext cx="7900" cy="1762"/>
          </a:xfrm>
          <a:custGeom>
            <a:rect b="b" l="l" r="r" t="t"/>
            <a:pathLst>
              <a:path extrusionOk="0" h="31" w="139">
                <a:moveTo>
                  <a:pt x="0" y="0"/>
                </a:moveTo>
                <a:cubicBezTo>
                  <a:pt x="46" y="5"/>
                  <a:pt x="97" y="21"/>
                  <a:pt x="138" y="31"/>
                </a:cubicBezTo>
                <a:cubicBezTo>
                  <a:pt x="97" y="21"/>
                  <a:pt x="46"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5"/>
          <p:cNvSpPr/>
          <p:nvPr/>
        </p:nvSpPr>
        <p:spPr>
          <a:xfrm>
            <a:off x="1247503" y="228273"/>
            <a:ext cx="7900" cy="909"/>
          </a:xfrm>
          <a:custGeom>
            <a:rect b="b" l="l" r="r" t="t"/>
            <a:pathLst>
              <a:path extrusionOk="0" h="16" w="139">
                <a:moveTo>
                  <a:pt x="1" y="0"/>
                </a:moveTo>
                <a:lnTo>
                  <a:pt x="139" y="16"/>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5"/>
          <p:cNvSpPr/>
          <p:nvPr/>
        </p:nvSpPr>
        <p:spPr>
          <a:xfrm>
            <a:off x="1274274" y="233218"/>
            <a:ext cx="11651" cy="3240"/>
          </a:xfrm>
          <a:custGeom>
            <a:rect b="b" l="l" r="r" t="t"/>
            <a:pathLst>
              <a:path extrusionOk="0" h="57" w="205">
                <a:moveTo>
                  <a:pt x="0" y="0"/>
                </a:moveTo>
                <a:cubicBezTo>
                  <a:pt x="72" y="21"/>
                  <a:pt x="133" y="41"/>
                  <a:pt x="205" y="56"/>
                </a:cubicBezTo>
                <a:cubicBezTo>
                  <a:pt x="138" y="41"/>
                  <a:pt x="72" y="21"/>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5"/>
          <p:cNvSpPr/>
          <p:nvPr/>
        </p:nvSpPr>
        <p:spPr>
          <a:xfrm>
            <a:off x="1316959" y="248621"/>
            <a:ext cx="7332" cy="3524"/>
          </a:xfrm>
          <a:custGeom>
            <a:rect b="b" l="l" r="r" t="t"/>
            <a:pathLst>
              <a:path extrusionOk="0" h="62" w="129">
                <a:moveTo>
                  <a:pt x="1" y="0"/>
                </a:moveTo>
                <a:cubicBezTo>
                  <a:pt x="47" y="16"/>
                  <a:pt x="88" y="36"/>
                  <a:pt x="128" y="62"/>
                </a:cubicBezTo>
                <a:cubicBezTo>
                  <a:pt x="88" y="36"/>
                  <a:pt x="47"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5"/>
          <p:cNvSpPr/>
          <p:nvPr/>
        </p:nvSpPr>
        <p:spPr>
          <a:xfrm>
            <a:off x="1290245" y="237879"/>
            <a:ext cx="9037" cy="3524"/>
          </a:xfrm>
          <a:custGeom>
            <a:rect b="b" l="l" r="r" t="t"/>
            <a:pathLst>
              <a:path extrusionOk="0" h="62" w="159">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5"/>
          <p:cNvSpPr/>
          <p:nvPr/>
        </p:nvSpPr>
        <p:spPr>
          <a:xfrm>
            <a:off x="1304455" y="243108"/>
            <a:ext cx="7332" cy="2956"/>
          </a:xfrm>
          <a:custGeom>
            <a:rect b="b" l="l" r="r" t="t"/>
            <a:pathLst>
              <a:path extrusionOk="0" h="52" w="129">
                <a:moveTo>
                  <a:pt x="1" y="0"/>
                </a:moveTo>
                <a:cubicBezTo>
                  <a:pt x="42" y="21"/>
                  <a:pt x="88" y="36"/>
                  <a:pt x="129" y="51"/>
                </a:cubicBezTo>
                <a:cubicBezTo>
                  <a:pt x="88" y="36"/>
                  <a:pt x="42" y="21"/>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5"/>
          <p:cNvSpPr/>
          <p:nvPr/>
        </p:nvSpPr>
        <p:spPr>
          <a:xfrm>
            <a:off x="1217266" y="225942"/>
            <a:ext cx="10230" cy="341"/>
          </a:xfrm>
          <a:custGeom>
            <a:rect b="b" l="l" r="r" t="t"/>
            <a:pathLst>
              <a:path extrusionOk="0" h="6" w="180">
                <a:moveTo>
                  <a:pt x="1" y="0"/>
                </a:moveTo>
                <a:cubicBezTo>
                  <a:pt x="62" y="0"/>
                  <a:pt x="119" y="0"/>
                  <a:pt x="180" y="6"/>
                </a:cubicBezTo>
                <a:cubicBezTo>
                  <a:pt x="119" y="0"/>
                  <a:pt x="62" y="0"/>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5"/>
          <p:cNvSpPr/>
          <p:nvPr/>
        </p:nvSpPr>
        <p:spPr>
          <a:xfrm>
            <a:off x="1312014" y="246291"/>
            <a:ext cx="5001" cy="2387"/>
          </a:xfrm>
          <a:custGeom>
            <a:rect b="b" l="l" r="r" t="t"/>
            <a:pathLst>
              <a:path extrusionOk="0" h="42" w="88">
                <a:moveTo>
                  <a:pt x="1" y="0"/>
                </a:moveTo>
                <a:cubicBezTo>
                  <a:pt x="31" y="16"/>
                  <a:pt x="57" y="26"/>
                  <a:pt x="88" y="41"/>
                </a:cubicBezTo>
                <a:cubicBezTo>
                  <a:pt x="57" y="26"/>
                  <a:pt x="31" y="1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5"/>
          <p:cNvSpPr/>
          <p:nvPr/>
        </p:nvSpPr>
        <p:spPr>
          <a:xfrm>
            <a:off x="1324234" y="252088"/>
            <a:ext cx="5001" cy="2387"/>
          </a:xfrm>
          <a:custGeom>
            <a:rect b="b" l="l" r="r" t="t"/>
            <a:pathLst>
              <a:path extrusionOk="0" h="42" w="88">
                <a:moveTo>
                  <a:pt x="0" y="1"/>
                </a:moveTo>
                <a:cubicBezTo>
                  <a:pt x="26" y="11"/>
                  <a:pt x="52" y="26"/>
                  <a:pt x="87" y="41"/>
                </a:cubicBezTo>
                <a:cubicBezTo>
                  <a:pt x="52" y="26"/>
                  <a:pt x="26" y="1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5"/>
          <p:cNvSpPr/>
          <p:nvPr/>
        </p:nvSpPr>
        <p:spPr>
          <a:xfrm>
            <a:off x="1337023" y="259079"/>
            <a:ext cx="3240" cy="1762"/>
          </a:xfrm>
          <a:custGeom>
            <a:rect b="b" l="l" r="r" t="t"/>
            <a:pathLst>
              <a:path extrusionOk="0" h="31" w="57">
                <a:moveTo>
                  <a:pt x="0" y="0"/>
                </a:moveTo>
                <a:lnTo>
                  <a:pt x="0" y="0"/>
                </a:lnTo>
                <a:cubicBezTo>
                  <a:pt x="21" y="10"/>
                  <a:pt x="41" y="21"/>
                  <a:pt x="57" y="31"/>
                </a:cubicBezTo>
                <a:cubicBezTo>
                  <a:pt x="41" y="16"/>
                  <a:pt x="21" y="5"/>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5"/>
          <p:cNvSpPr/>
          <p:nvPr/>
        </p:nvSpPr>
        <p:spPr>
          <a:xfrm>
            <a:off x="1255347" y="229125"/>
            <a:ext cx="5854" cy="1250"/>
          </a:xfrm>
          <a:custGeom>
            <a:rect b="b" l="l" r="r" t="t"/>
            <a:pathLst>
              <a:path extrusionOk="0" h="22" w="103">
                <a:moveTo>
                  <a:pt x="1" y="1"/>
                </a:moveTo>
                <a:lnTo>
                  <a:pt x="1" y="1"/>
                </a:lnTo>
                <a:cubicBezTo>
                  <a:pt x="31" y="11"/>
                  <a:pt x="72" y="16"/>
                  <a:pt x="103" y="21"/>
                </a:cubicBezTo>
                <a:cubicBezTo>
                  <a:pt x="72" y="16"/>
                  <a:pt x="31" y="6"/>
                  <a:pt x="1"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5"/>
          <p:cNvSpPr/>
          <p:nvPr/>
        </p:nvSpPr>
        <p:spPr>
          <a:xfrm>
            <a:off x="1241422" y="227363"/>
            <a:ext cx="6138" cy="682"/>
          </a:xfrm>
          <a:custGeom>
            <a:rect b="b" l="l" r="r" t="t"/>
            <a:pathLst>
              <a:path extrusionOk="0" h="12" w="108">
                <a:moveTo>
                  <a:pt x="0" y="1"/>
                </a:moveTo>
                <a:cubicBezTo>
                  <a:pt x="41" y="6"/>
                  <a:pt x="72" y="6"/>
                  <a:pt x="108" y="11"/>
                </a:cubicBezTo>
                <a:cubicBezTo>
                  <a:pt x="72" y="6"/>
                  <a:pt x="36" y="1"/>
                  <a:pt x="0" y="1"/>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5"/>
          <p:cNvSpPr/>
          <p:nvPr/>
        </p:nvSpPr>
        <p:spPr>
          <a:xfrm>
            <a:off x="1227781" y="225942"/>
            <a:ext cx="5854" cy="341"/>
          </a:xfrm>
          <a:custGeom>
            <a:rect b="b" l="l" r="r" t="t"/>
            <a:pathLst>
              <a:path extrusionOk="0" h="6" w="103">
                <a:moveTo>
                  <a:pt x="0" y="0"/>
                </a:moveTo>
                <a:cubicBezTo>
                  <a:pt x="31" y="6"/>
                  <a:pt x="61" y="6"/>
                  <a:pt x="102" y="6"/>
                </a:cubicBezTo>
                <a:cubicBezTo>
                  <a:pt x="72" y="6"/>
                  <a:pt x="31" y="0"/>
                  <a:pt x="0"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5"/>
          <p:cNvSpPr/>
          <p:nvPr/>
        </p:nvSpPr>
        <p:spPr>
          <a:xfrm>
            <a:off x="1285869" y="236401"/>
            <a:ext cx="4433" cy="1535"/>
          </a:xfrm>
          <a:custGeom>
            <a:rect b="b" l="l" r="r" t="t"/>
            <a:pathLst>
              <a:path extrusionOk="0" h="27" w="78">
                <a:moveTo>
                  <a:pt x="1" y="0"/>
                </a:moveTo>
                <a:lnTo>
                  <a:pt x="1" y="0"/>
                </a:lnTo>
                <a:cubicBezTo>
                  <a:pt x="26" y="11"/>
                  <a:pt x="52" y="21"/>
                  <a:pt x="77" y="26"/>
                </a:cubicBezTo>
                <a:cubicBezTo>
                  <a:pt x="52" y="21"/>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5"/>
          <p:cNvSpPr/>
          <p:nvPr/>
        </p:nvSpPr>
        <p:spPr>
          <a:xfrm>
            <a:off x="1299510" y="241346"/>
            <a:ext cx="5286" cy="1819"/>
          </a:xfrm>
          <a:custGeom>
            <a:rect b="b" l="l" r="r" t="t"/>
            <a:pathLst>
              <a:path extrusionOk="0" h="32" w="93">
                <a:moveTo>
                  <a:pt x="1" y="0"/>
                </a:moveTo>
                <a:cubicBezTo>
                  <a:pt x="37" y="11"/>
                  <a:pt x="57" y="26"/>
                  <a:pt x="93" y="31"/>
                </a:cubicBezTo>
                <a:cubicBezTo>
                  <a:pt x="62" y="16"/>
                  <a:pt x="26" y="6"/>
                  <a:pt x="1" y="0"/>
                </a:cubicBez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5"/>
          <p:cNvSpPr/>
          <p:nvPr/>
        </p:nvSpPr>
        <p:spPr>
          <a:xfrm>
            <a:off x="1269045" y="232024"/>
            <a:ext cx="5570" cy="1250"/>
          </a:xfrm>
          <a:custGeom>
            <a:rect b="b" l="l" r="r" t="t"/>
            <a:pathLst>
              <a:path extrusionOk="0" h="22" w="98">
                <a:moveTo>
                  <a:pt x="0" y="1"/>
                </a:moveTo>
                <a:lnTo>
                  <a:pt x="97" y="21"/>
                </a:lnTo>
                <a:close/>
              </a:path>
            </a:pathLst>
          </a:custGeom>
          <a:solidFill>
            <a:srgbClr val="FFDD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62" name="Shape 262"/>
        <p:cNvGrpSpPr/>
        <p:nvPr/>
      </p:nvGrpSpPr>
      <p:grpSpPr>
        <a:xfrm>
          <a:off x="0" y="0"/>
          <a:ext cx="0" cy="0"/>
          <a:chOff x="0" y="0"/>
          <a:chExt cx="0" cy="0"/>
        </a:xfrm>
      </p:grpSpPr>
      <p:pic>
        <p:nvPicPr>
          <p:cNvPr id="263" name="Google Shape;263;p6"/>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grpSp>
        <p:nvGrpSpPr>
          <p:cNvPr id="264" name="Google Shape;264;p6"/>
          <p:cNvGrpSpPr/>
          <p:nvPr/>
        </p:nvGrpSpPr>
        <p:grpSpPr>
          <a:xfrm>
            <a:off x="-14600" y="4637628"/>
            <a:ext cx="9166740" cy="505800"/>
            <a:chOff x="-14596" y="4446795"/>
            <a:chExt cx="9166740" cy="696695"/>
          </a:xfrm>
        </p:grpSpPr>
        <p:sp>
          <p:nvSpPr>
            <p:cNvPr id="265" name="Google Shape;265;p6"/>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6"/>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267" name="Google Shape;267;p6"/>
          <p:cNvGrpSpPr/>
          <p:nvPr/>
        </p:nvGrpSpPr>
        <p:grpSpPr>
          <a:xfrm>
            <a:off x="7695009" y="-73385"/>
            <a:ext cx="2051888" cy="4842341"/>
            <a:chOff x="-603366" y="-73385"/>
            <a:chExt cx="2051888" cy="4842341"/>
          </a:xfrm>
        </p:grpSpPr>
        <p:sp>
          <p:nvSpPr>
            <p:cNvPr id="268" name="Google Shape;268;p6"/>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6"/>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6"/>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6"/>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6"/>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6"/>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6"/>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6"/>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6"/>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6"/>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6"/>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6"/>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6"/>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6"/>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6"/>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6"/>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6"/>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6"/>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6"/>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6"/>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6"/>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6"/>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6"/>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6"/>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6"/>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6"/>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6"/>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6"/>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6"/>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6"/>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6"/>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6"/>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6"/>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 name="Google Shape;301;p6"/>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02" name="Shape 302"/>
        <p:cNvGrpSpPr/>
        <p:nvPr/>
      </p:nvGrpSpPr>
      <p:grpSpPr>
        <a:xfrm>
          <a:off x="0" y="0"/>
          <a:ext cx="0" cy="0"/>
          <a:chOff x="0" y="0"/>
          <a:chExt cx="0" cy="0"/>
        </a:xfrm>
      </p:grpSpPr>
      <p:pic>
        <p:nvPicPr>
          <p:cNvPr id="303" name="Google Shape;303;p7"/>
          <p:cNvPicPr preferRelativeResize="0"/>
          <p:nvPr/>
        </p:nvPicPr>
        <p:blipFill rotWithShape="1">
          <a:blip r:embed="rId2">
            <a:alphaModFix amt="9000"/>
          </a:blip>
          <a:srcRect b="0" l="748" r="738" t="0"/>
          <a:stretch/>
        </p:blipFill>
        <p:spPr>
          <a:xfrm>
            <a:off x="-72512" y="-73375"/>
            <a:ext cx="9289014" cy="4700025"/>
          </a:xfrm>
          <a:prstGeom prst="rect">
            <a:avLst/>
          </a:prstGeom>
          <a:noFill/>
          <a:ln>
            <a:noFill/>
          </a:ln>
        </p:spPr>
      </p:pic>
      <p:grpSp>
        <p:nvGrpSpPr>
          <p:cNvPr id="304" name="Google Shape;304;p7"/>
          <p:cNvGrpSpPr/>
          <p:nvPr/>
        </p:nvGrpSpPr>
        <p:grpSpPr>
          <a:xfrm>
            <a:off x="-14600" y="4637628"/>
            <a:ext cx="9166740" cy="505800"/>
            <a:chOff x="-14596" y="4446795"/>
            <a:chExt cx="9166740" cy="696695"/>
          </a:xfrm>
        </p:grpSpPr>
        <p:sp>
          <p:nvSpPr>
            <p:cNvPr id="305" name="Google Shape;305;p7"/>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7"/>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307" name="Google Shape;307;p7"/>
          <p:cNvGrpSpPr/>
          <p:nvPr/>
        </p:nvGrpSpPr>
        <p:grpSpPr>
          <a:xfrm>
            <a:off x="7695009" y="-73385"/>
            <a:ext cx="2051888" cy="4842341"/>
            <a:chOff x="-603366" y="-73385"/>
            <a:chExt cx="2051888" cy="4842341"/>
          </a:xfrm>
        </p:grpSpPr>
        <p:sp>
          <p:nvSpPr>
            <p:cNvPr id="308" name="Google Shape;308;p7"/>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7"/>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7"/>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7"/>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7"/>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7"/>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7"/>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7"/>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7"/>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7"/>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7"/>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7"/>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7"/>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7"/>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7"/>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7"/>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7"/>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7"/>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7"/>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7"/>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7"/>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7"/>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7"/>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7"/>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7"/>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7"/>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7"/>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7"/>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7"/>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7"/>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7"/>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7"/>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7"/>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1" name="Google Shape;341;p7"/>
          <p:cNvSpPr txBox="1"/>
          <p:nvPr>
            <p:ph type="title"/>
          </p:nvPr>
        </p:nvSpPr>
        <p:spPr>
          <a:xfrm>
            <a:off x="678700" y="461875"/>
            <a:ext cx="4639500" cy="646200"/>
          </a:xfrm>
          <a:prstGeom prst="rect">
            <a:avLst/>
          </a:prstGeom>
        </p:spPr>
        <p:txBody>
          <a:bodyPr anchorCtr="0" anchor="t" bIns="91425" lIns="91425" spcFirstLastPara="1" rIns="91425" wrap="square" tIns="91425">
            <a:noAutofit/>
          </a:bodyPr>
          <a:lstStyle>
            <a:lvl1pPr lvl="0" rtl="0">
              <a:spcBef>
                <a:spcPts val="0"/>
              </a:spcBef>
              <a:spcAft>
                <a:spcPts val="0"/>
              </a:spcAft>
              <a:buSzPts val="32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42" name="Google Shape;342;p7"/>
          <p:cNvSpPr txBox="1"/>
          <p:nvPr>
            <p:ph idx="1" type="subTitle"/>
          </p:nvPr>
        </p:nvSpPr>
        <p:spPr>
          <a:xfrm>
            <a:off x="719825" y="1527175"/>
            <a:ext cx="3852300" cy="2211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43" name="Shape 343"/>
        <p:cNvGrpSpPr/>
        <p:nvPr/>
      </p:nvGrpSpPr>
      <p:grpSpPr>
        <a:xfrm>
          <a:off x="0" y="0"/>
          <a:ext cx="0" cy="0"/>
          <a:chOff x="0" y="0"/>
          <a:chExt cx="0" cy="0"/>
        </a:xfrm>
      </p:grpSpPr>
      <p:pic>
        <p:nvPicPr>
          <p:cNvPr id="344" name="Google Shape;344;p8"/>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sp>
        <p:nvSpPr>
          <p:cNvPr id="345" name="Google Shape;345;p8"/>
          <p:cNvSpPr txBox="1"/>
          <p:nvPr>
            <p:ph type="title"/>
          </p:nvPr>
        </p:nvSpPr>
        <p:spPr>
          <a:xfrm>
            <a:off x="1388100" y="1481400"/>
            <a:ext cx="6367800" cy="20130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7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346" name="Google Shape;346;p8"/>
          <p:cNvGrpSpPr/>
          <p:nvPr/>
        </p:nvGrpSpPr>
        <p:grpSpPr>
          <a:xfrm>
            <a:off x="-14600" y="4637628"/>
            <a:ext cx="9166740" cy="505800"/>
            <a:chOff x="-14596" y="4446795"/>
            <a:chExt cx="9166740" cy="696695"/>
          </a:xfrm>
        </p:grpSpPr>
        <p:sp>
          <p:nvSpPr>
            <p:cNvPr id="347" name="Google Shape;347;p8"/>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8"/>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349" name="Google Shape;349;p8"/>
          <p:cNvGrpSpPr/>
          <p:nvPr/>
        </p:nvGrpSpPr>
        <p:grpSpPr>
          <a:xfrm>
            <a:off x="425151" y="-50253"/>
            <a:ext cx="933836" cy="4817935"/>
            <a:chOff x="-1224311" y="205900"/>
            <a:chExt cx="654680" cy="4528985"/>
          </a:xfrm>
        </p:grpSpPr>
        <p:sp>
          <p:nvSpPr>
            <p:cNvPr id="350" name="Google Shape;350;p8"/>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8"/>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8"/>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8"/>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8"/>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8"/>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8"/>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8"/>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 name="Google Shape;358;p8"/>
          <p:cNvGrpSpPr/>
          <p:nvPr/>
        </p:nvGrpSpPr>
        <p:grpSpPr>
          <a:xfrm flipH="1">
            <a:off x="7785013" y="-50253"/>
            <a:ext cx="933836" cy="4817935"/>
            <a:chOff x="-1224311" y="205900"/>
            <a:chExt cx="654680" cy="4528985"/>
          </a:xfrm>
        </p:grpSpPr>
        <p:sp>
          <p:nvSpPr>
            <p:cNvPr id="359" name="Google Shape;359;p8"/>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8"/>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8"/>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8"/>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8"/>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8"/>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8"/>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8"/>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 name="Google Shape;367;p8"/>
          <p:cNvGrpSpPr/>
          <p:nvPr/>
        </p:nvGrpSpPr>
        <p:grpSpPr>
          <a:xfrm>
            <a:off x="-603366" y="-73385"/>
            <a:ext cx="2051888" cy="4842341"/>
            <a:chOff x="-603366" y="-73385"/>
            <a:chExt cx="2051888" cy="4842341"/>
          </a:xfrm>
        </p:grpSpPr>
        <p:sp>
          <p:nvSpPr>
            <p:cNvPr id="368" name="Google Shape;368;p8"/>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8"/>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8"/>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8"/>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8"/>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8"/>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8"/>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8"/>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8"/>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8"/>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8"/>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8"/>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8"/>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8"/>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8"/>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8"/>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8"/>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8"/>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8"/>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8"/>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8"/>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8"/>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8"/>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8"/>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8"/>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8"/>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8"/>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8"/>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8"/>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8"/>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8"/>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8"/>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8"/>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 name="Google Shape;401;p8"/>
          <p:cNvGrpSpPr/>
          <p:nvPr/>
        </p:nvGrpSpPr>
        <p:grpSpPr>
          <a:xfrm>
            <a:off x="7695009" y="-73385"/>
            <a:ext cx="2051888" cy="4842341"/>
            <a:chOff x="-603366" y="-73385"/>
            <a:chExt cx="2051888" cy="4842341"/>
          </a:xfrm>
        </p:grpSpPr>
        <p:sp>
          <p:nvSpPr>
            <p:cNvPr id="402" name="Google Shape;402;p8"/>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8"/>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8"/>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8"/>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8"/>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8"/>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8"/>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8"/>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8"/>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8"/>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8"/>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8"/>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8"/>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8"/>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8"/>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8"/>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8"/>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8"/>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8"/>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8"/>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8"/>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8"/>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8"/>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8"/>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8"/>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8"/>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8"/>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8"/>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8"/>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8"/>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8"/>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8"/>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8"/>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35" name="Shape 435"/>
        <p:cNvGrpSpPr/>
        <p:nvPr/>
      </p:nvGrpSpPr>
      <p:grpSpPr>
        <a:xfrm>
          <a:off x="0" y="0"/>
          <a:ext cx="0" cy="0"/>
          <a:chOff x="0" y="0"/>
          <a:chExt cx="0" cy="0"/>
        </a:xfrm>
      </p:grpSpPr>
      <p:pic>
        <p:nvPicPr>
          <p:cNvPr id="436" name="Google Shape;436;p9"/>
          <p:cNvPicPr preferRelativeResize="0"/>
          <p:nvPr/>
        </p:nvPicPr>
        <p:blipFill rotWithShape="1">
          <a:blip r:embed="rId2">
            <a:alphaModFix amt="37000"/>
          </a:blip>
          <a:srcRect b="0" l="970" r="961" t="-1512"/>
          <a:stretch/>
        </p:blipFill>
        <p:spPr>
          <a:xfrm>
            <a:off x="-72512" y="-73375"/>
            <a:ext cx="9289015" cy="4700026"/>
          </a:xfrm>
          <a:prstGeom prst="rect">
            <a:avLst/>
          </a:prstGeom>
          <a:noFill/>
          <a:ln>
            <a:noFill/>
          </a:ln>
        </p:spPr>
      </p:pic>
      <p:sp>
        <p:nvSpPr>
          <p:cNvPr id="437" name="Google Shape;437;p9"/>
          <p:cNvSpPr txBox="1"/>
          <p:nvPr>
            <p:ph type="title"/>
          </p:nvPr>
        </p:nvSpPr>
        <p:spPr>
          <a:xfrm>
            <a:off x="720200" y="1564300"/>
            <a:ext cx="3981900" cy="558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4200"/>
              <a:buNone/>
              <a:defRPr>
                <a:solidFill>
                  <a:schemeClr val="dk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38" name="Google Shape;438;p9"/>
          <p:cNvSpPr txBox="1"/>
          <p:nvPr>
            <p:ph idx="1" type="subTitle"/>
          </p:nvPr>
        </p:nvSpPr>
        <p:spPr>
          <a:xfrm>
            <a:off x="719825" y="2153300"/>
            <a:ext cx="3981900" cy="14259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17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439" name="Google Shape;439;p9"/>
          <p:cNvGrpSpPr/>
          <p:nvPr/>
        </p:nvGrpSpPr>
        <p:grpSpPr>
          <a:xfrm>
            <a:off x="-14600" y="4637628"/>
            <a:ext cx="9166740" cy="505800"/>
            <a:chOff x="-14596" y="4446795"/>
            <a:chExt cx="9166740" cy="696695"/>
          </a:xfrm>
        </p:grpSpPr>
        <p:sp>
          <p:nvSpPr>
            <p:cNvPr id="440" name="Google Shape;440;p9"/>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9"/>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442" name="Google Shape;442;p9"/>
          <p:cNvGrpSpPr/>
          <p:nvPr/>
        </p:nvGrpSpPr>
        <p:grpSpPr>
          <a:xfrm>
            <a:off x="7695009" y="-73385"/>
            <a:ext cx="2051888" cy="4842341"/>
            <a:chOff x="-603366" y="-73385"/>
            <a:chExt cx="2051888" cy="4842341"/>
          </a:xfrm>
        </p:grpSpPr>
        <p:sp>
          <p:nvSpPr>
            <p:cNvPr id="443" name="Google Shape;443;p9"/>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9"/>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9"/>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9"/>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9"/>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9"/>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9"/>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9"/>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9"/>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9"/>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9"/>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9"/>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9"/>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9"/>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9"/>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9"/>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9"/>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9"/>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9"/>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9"/>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9"/>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9"/>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9"/>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9"/>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9"/>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9"/>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9"/>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9"/>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9"/>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9"/>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9"/>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9"/>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9"/>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76" name="Shape 476"/>
        <p:cNvGrpSpPr/>
        <p:nvPr/>
      </p:nvGrpSpPr>
      <p:grpSpPr>
        <a:xfrm>
          <a:off x="0" y="0"/>
          <a:ext cx="0" cy="0"/>
          <a:chOff x="0" y="0"/>
          <a:chExt cx="0" cy="0"/>
        </a:xfrm>
      </p:grpSpPr>
      <p:sp>
        <p:nvSpPr>
          <p:cNvPr id="477" name="Google Shape;477;p10"/>
          <p:cNvSpPr/>
          <p:nvPr/>
        </p:nvSpPr>
        <p:spPr>
          <a:xfrm>
            <a:off x="-12550" y="-50250"/>
            <a:ext cx="9166800" cy="5204100"/>
          </a:xfrm>
          <a:prstGeom prst="rect">
            <a:avLst/>
          </a:prstGeom>
          <a:gradFill>
            <a:gsLst>
              <a:gs pos="0">
                <a:schemeClr val="dk2"/>
              </a:gs>
              <a:gs pos="100000">
                <a:srgbClr val="FFFFFF">
                  <a:alpha val="0"/>
                </a:srgbClr>
              </a:gs>
            </a:gsLst>
            <a:lin ang="16200038"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0"/>
          <p:cNvSpPr txBox="1"/>
          <p:nvPr>
            <p:ph type="title"/>
          </p:nvPr>
        </p:nvSpPr>
        <p:spPr>
          <a:xfrm>
            <a:off x="2137500" y="3789525"/>
            <a:ext cx="4869000" cy="7467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3200"/>
              <a:buNone/>
              <a:defRPr sz="25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79" name="Google Shape;479;p10"/>
          <p:cNvGrpSpPr/>
          <p:nvPr/>
        </p:nvGrpSpPr>
        <p:grpSpPr>
          <a:xfrm>
            <a:off x="-14600" y="4637628"/>
            <a:ext cx="9166740" cy="505800"/>
            <a:chOff x="-14596" y="4446795"/>
            <a:chExt cx="9166740" cy="696695"/>
          </a:xfrm>
        </p:grpSpPr>
        <p:sp>
          <p:nvSpPr>
            <p:cNvPr id="480" name="Google Shape;480;p10"/>
            <p:cNvSpPr/>
            <p:nvPr/>
          </p:nvSpPr>
          <p:spPr>
            <a:xfrm>
              <a:off x="-14596" y="4446795"/>
              <a:ext cx="9166740" cy="696695"/>
            </a:xfrm>
            <a:custGeom>
              <a:rect b="b" l="l" r="r" t="t"/>
              <a:pathLst>
                <a:path extrusionOk="0" h="21687" w="285346">
                  <a:moveTo>
                    <a:pt x="0" y="0"/>
                  </a:moveTo>
                  <a:lnTo>
                    <a:pt x="0" y="21687"/>
                  </a:lnTo>
                  <a:lnTo>
                    <a:pt x="285346" y="21687"/>
                  </a:lnTo>
                  <a:lnTo>
                    <a:pt x="28534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0"/>
            <p:cNvSpPr/>
            <p:nvPr/>
          </p:nvSpPr>
          <p:spPr>
            <a:xfrm>
              <a:off x="1350675" y="4448225"/>
              <a:ext cx="6130325" cy="687800"/>
            </a:xfrm>
            <a:custGeom>
              <a:rect b="b" l="l" r="r" t="t"/>
              <a:pathLst>
                <a:path extrusionOk="0" h="27512" w="245213">
                  <a:moveTo>
                    <a:pt x="245213" y="0"/>
                  </a:moveTo>
                  <a:lnTo>
                    <a:pt x="128587" y="0"/>
                  </a:lnTo>
                  <a:lnTo>
                    <a:pt x="0" y="27512"/>
                  </a:lnTo>
                  <a:lnTo>
                    <a:pt x="155800" y="27512"/>
                  </a:lnTo>
                  <a:close/>
                </a:path>
              </a:pathLst>
            </a:custGeom>
            <a:solidFill>
              <a:srgbClr val="F5F5F7">
                <a:alpha val="20000"/>
              </a:srgbClr>
            </a:solidFill>
            <a:ln>
              <a:noFill/>
            </a:ln>
          </p:spPr>
        </p:sp>
      </p:grpSp>
      <p:grpSp>
        <p:nvGrpSpPr>
          <p:cNvPr id="482" name="Google Shape;482;p10"/>
          <p:cNvGrpSpPr/>
          <p:nvPr/>
        </p:nvGrpSpPr>
        <p:grpSpPr>
          <a:xfrm>
            <a:off x="425151" y="-50253"/>
            <a:ext cx="933836" cy="4817935"/>
            <a:chOff x="-1224311" y="205900"/>
            <a:chExt cx="654680" cy="4528985"/>
          </a:xfrm>
        </p:grpSpPr>
        <p:sp>
          <p:nvSpPr>
            <p:cNvPr id="483" name="Google Shape;483;p10"/>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0"/>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0"/>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0"/>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0"/>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0"/>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0"/>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0"/>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 name="Google Shape;491;p10"/>
          <p:cNvGrpSpPr/>
          <p:nvPr/>
        </p:nvGrpSpPr>
        <p:grpSpPr>
          <a:xfrm flipH="1">
            <a:off x="7785013" y="-50253"/>
            <a:ext cx="933836" cy="4817935"/>
            <a:chOff x="-1224311" y="205900"/>
            <a:chExt cx="654680" cy="4528985"/>
          </a:xfrm>
        </p:grpSpPr>
        <p:sp>
          <p:nvSpPr>
            <p:cNvPr id="492" name="Google Shape;492;p10"/>
            <p:cNvSpPr/>
            <p:nvPr/>
          </p:nvSpPr>
          <p:spPr>
            <a:xfrm>
              <a:off x="-1146090" y="205900"/>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0"/>
            <p:cNvSpPr/>
            <p:nvPr/>
          </p:nvSpPr>
          <p:spPr>
            <a:xfrm>
              <a:off x="-1146090" y="205900"/>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0"/>
            <p:cNvSpPr/>
            <p:nvPr/>
          </p:nvSpPr>
          <p:spPr>
            <a:xfrm>
              <a:off x="-897040" y="520879"/>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0"/>
            <p:cNvSpPr/>
            <p:nvPr/>
          </p:nvSpPr>
          <p:spPr>
            <a:xfrm>
              <a:off x="-1062003" y="639887"/>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0"/>
            <p:cNvSpPr/>
            <p:nvPr/>
          </p:nvSpPr>
          <p:spPr>
            <a:xfrm>
              <a:off x="-1224311" y="205900"/>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0"/>
            <p:cNvSpPr/>
            <p:nvPr/>
          </p:nvSpPr>
          <p:spPr>
            <a:xfrm>
              <a:off x="-1224311" y="205900"/>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0"/>
            <p:cNvSpPr/>
            <p:nvPr/>
          </p:nvSpPr>
          <p:spPr>
            <a:xfrm>
              <a:off x="-1083932" y="591977"/>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0"/>
            <p:cNvSpPr/>
            <p:nvPr/>
          </p:nvSpPr>
          <p:spPr>
            <a:xfrm>
              <a:off x="-858209" y="642541"/>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 name="Google Shape;500;p10"/>
          <p:cNvGrpSpPr/>
          <p:nvPr/>
        </p:nvGrpSpPr>
        <p:grpSpPr>
          <a:xfrm>
            <a:off x="-603366" y="-73385"/>
            <a:ext cx="2051888" cy="4842341"/>
            <a:chOff x="-603366" y="-73385"/>
            <a:chExt cx="2051888" cy="4842341"/>
          </a:xfrm>
        </p:grpSpPr>
        <p:sp>
          <p:nvSpPr>
            <p:cNvPr id="501" name="Google Shape;501;p10"/>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0"/>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0"/>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0"/>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0"/>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0"/>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0"/>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0"/>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0"/>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0"/>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0"/>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0"/>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0"/>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0"/>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0"/>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0"/>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0"/>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0"/>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0"/>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0"/>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0"/>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0"/>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0"/>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0"/>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0"/>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0"/>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0"/>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0"/>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0"/>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0"/>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0"/>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0"/>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0"/>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10"/>
          <p:cNvGrpSpPr/>
          <p:nvPr/>
        </p:nvGrpSpPr>
        <p:grpSpPr>
          <a:xfrm>
            <a:off x="7695009" y="-73385"/>
            <a:ext cx="2051888" cy="4842341"/>
            <a:chOff x="-603366" y="-73385"/>
            <a:chExt cx="2051888" cy="4842341"/>
          </a:xfrm>
        </p:grpSpPr>
        <p:sp>
          <p:nvSpPr>
            <p:cNvPr id="535" name="Google Shape;535;p10"/>
            <p:cNvSpPr/>
            <p:nvPr/>
          </p:nvSpPr>
          <p:spPr>
            <a:xfrm>
              <a:off x="-603366" y="-15335"/>
              <a:ext cx="841418" cy="953213"/>
            </a:xfrm>
            <a:custGeom>
              <a:rect b="b" l="l" r="r" t="t"/>
              <a:pathLst>
                <a:path extrusionOk="0" h="29672" w="26192">
                  <a:moveTo>
                    <a:pt x="1" y="0"/>
                  </a:moveTo>
                  <a:cubicBezTo>
                    <a:pt x="1" y="7415"/>
                    <a:pt x="5907" y="13618"/>
                    <a:pt x="14308" y="19963"/>
                  </a:cubicBezTo>
                  <a:cubicBezTo>
                    <a:pt x="18360" y="23017"/>
                    <a:pt x="23315" y="26582"/>
                    <a:pt x="26191" y="29672"/>
                  </a:cubicBezTo>
                  <a:lnTo>
                    <a:pt x="26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0"/>
            <p:cNvSpPr/>
            <p:nvPr/>
          </p:nvSpPr>
          <p:spPr>
            <a:xfrm>
              <a:off x="-602981" y="-73385"/>
              <a:ext cx="905925" cy="891790"/>
            </a:xfrm>
            <a:custGeom>
              <a:rect b="b" l="l" r="r" t="t"/>
              <a:pathLst>
                <a:path extrusionOk="0" h="27760" w="28200">
                  <a:moveTo>
                    <a:pt x="1" y="1"/>
                  </a:moveTo>
                  <a:cubicBezTo>
                    <a:pt x="2663" y="14534"/>
                    <a:pt x="19727" y="19596"/>
                    <a:pt x="28199" y="27759"/>
                  </a:cubicBezTo>
                  <a:lnTo>
                    <a:pt x="28199" y="1189"/>
                  </a:lnTo>
                  <a:cubicBezTo>
                    <a:pt x="28199" y="536"/>
                    <a:pt x="27439" y="1"/>
                    <a:pt x="265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0"/>
            <p:cNvSpPr/>
            <p:nvPr/>
          </p:nvSpPr>
          <p:spPr>
            <a:xfrm>
              <a:off x="-602595" y="-73000"/>
              <a:ext cx="905925" cy="891405"/>
            </a:xfrm>
            <a:custGeom>
              <a:rect b="b" l="l" r="r" t="t"/>
              <a:pathLst>
                <a:path extrusionOk="0" h="27748" w="28200">
                  <a:moveTo>
                    <a:pt x="1" y="1"/>
                  </a:moveTo>
                  <a:cubicBezTo>
                    <a:pt x="2663" y="14522"/>
                    <a:pt x="19727" y="19584"/>
                    <a:pt x="28199" y="27747"/>
                  </a:cubicBezTo>
                  <a:lnTo>
                    <a:pt x="28199" y="17029"/>
                  </a:lnTo>
                  <a:cubicBezTo>
                    <a:pt x="26822" y="17390"/>
                    <a:pt x="25355" y="17565"/>
                    <a:pt x="23842" y="17565"/>
                  </a:cubicBezTo>
                  <a:cubicBezTo>
                    <a:pt x="17739" y="17565"/>
                    <a:pt x="10884" y="14720"/>
                    <a:pt x="6180" y="9769"/>
                  </a:cubicBezTo>
                  <a:cubicBezTo>
                    <a:pt x="3209" y="6631"/>
                    <a:pt x="1605" y="3185"/>
                    <a:pt x="13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0"/>
            <p:cNvSpPr/>
            <p:nvPr/>
          </p:nvSpPr>
          <p:spPr>
            <a:xfrm>
              <a:off x="-524724" y="-73000"/>
              <a:ext cx="543651" cy="470342"/>
            </a:xfrm>
            <a:custGeom>
              <a:rect b="b" l="l" r="r" t="t"/>
              <a:pathLst>
                <a:path extrusionOk="0" h="14641" w="16923">
                  <a:moveTo>
                    <a:pt x="1" y="1"/>
                  </a:moveTo>
                  <a:cubicBezTo>
                    <a:pt x="120" y="1759"/>
                    <a:pt x="690" y="3589"/>
                    <a:pt x="1724" y="5384"/>
                  </a:cubicBezTo>
                  <a:cubicBezTo>
                    <a:pt x="4683" y="10493"/>
                    <a:pt x="10731" y="13975"/>
                    <a:pt x="16922" y="14641"/>
                  </a:cubicBezTo>
                  <a:cubicBezTo>
                    <a:pt x="11587" y="13452"/>
                    <a:pt x="6655" y="10244"/>
                    <a:pt x="4077" y="5776"/>
                  </a:cubicBezTo>
                  <a:cubicBezTo>
                    <a:pt x="2960" y="3839"/>
                    <a:pt x="2389" y="1878"/>
                    <a:pt x="2330"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0"/>
            <p:cNvSpPr/>
            <p:nvPr/>
          </p:nvSpPr>
          <p:spPr>
            <a:xfrm>
              <a:off x="-149087" y="120939"/>
              <a:ext cx="452031" cy="213406"/>
            </a:xfrm>
            <a:custGeom>
              <a:rect b="b" l="l" r="r" t="t"/>
              <a:pathLst>
                <a:path extrusionOk="0" h="6643" w="14071">
                  <a:moveTo>
                    <a:pt x="14070" y="0"/>
                  </a:moveTo>
                  <a:cubicBezTo>
                    <a:pt x="11836" y="3411"/>
                    <a:pt x="7844" y="5680"/>
                    <a:pt x="3292" y="5680"/>
                  </a:cubicBezTo>
                  <a:cubicBezTo>
                    <a:pt x="2152" y="5680"/>
                    <a:pt x="1058" y="5526"/>
                    <a:pt x="1" y="5264"/>
                  </a:cubicBezTo>
                  <a:lnTo>
                    <a:pt x="1" y="5264"/>
                  </a:lnTo>
                  <a:cubicBezTo>
                    <a:pt x="1771" y="6144"/>
                    <a:pt x="3768" y="6643"/>
                    <a:pt x="5907" y="6643"/>
                  </a:cubicBezTo>
                  <a:cubicBezTo>
                    <a:pt x="9020" y="6643"/>
                    <a:pt x="11872" y="5573"/>
                    <a:pt x="14070" y="3827"/>
                  </a:cubicBezTo>
                  <a:lnTo>
                    <a:pt x="14070"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0"/>
            <p:cNvSpPr/>
            <p:nvPr/>
          </p:nvSpPr>
          <p:spPr>
            <a:xfrm>
              <a:off x="28821" y="538179"/>
              <a:ext cx="274123" cy="184783"/>
            </a:xfrm>
            <a:custGeom>
              <a:rect b="b" l="l" r="r" t="t"/>
              <a:pathLst>
                <a:path extrusionOk="0" h="5752" w="8533">
                  <a:moveTo>
                    <a:pt x="0" y="0"/>
                  </a:moveTo>
                  <a:lnTo>
                    <a:pt x="0" y="0"/>
                  </a:lnTo>
                  <a:cubicBezTo>
                    <a:pt x="1402" y="488"/>
                    <a:pt x="4611" y="1913"/>
                    <a:pt x="8532" y="5752"/>
                  </a:cubicBezTo>
                  <a:lnTo>
                    <a:pt x="8532" y="1201"/>
                  </a:lnTo>
                  <a:cubicBezTo>
                    <a:pt x="8506" y="1201"/>
                    <a:pt x="8479" y="1201"/>
                    <a:pt x="8453" y="1201"/>
                  </a:cubicBezTo>
                  <a:cubicBezTo>
                    <a:pt x="4858" y="1201"/>
                    <a:pt x="1475" y="401"/>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0"/>
            <p:cNvSpPr/>
            <p:nvPr/>
          </p:nvSpPr>
          <p:spPr>
            <a:xfrm>
              <a:off x="-406376" y="-73000"/>
              <a:ext cx="709320" cy="334453"/>
            </a:xfrm>
            <a:custGeom>
              <a:rect b="b" l="l" r="r" t="t"/>
              <a:pathLst>
                <a:path extrusionOk="0" h="10411" w="22080">
                  <a:moveTo>
                    <a:pt x="1" y="1"/>
                  </a:moveTo>
                  <a:cubicBezTo>
                    <a:pt x="286" y="5788"/>
                    <a:pt x="5395" y="10410"/>
                    <a:pt x="11634" y="10410"/>
                  </a:cubicBezTo>
                  <a:cubicBezTo>
                    <a:pt x="16209" y="10410"/>
                    <a:pt x="20154" y="7939"/>
                    <a:pt x="22079" y="4350"/>
                  </a:cubicBezTo>
                  <a:lnTo>
                    <a:pt x="22079" y="1177"/>
                  </a:lnTo>
                  <a:cubicBezTo>
                    <a:pt x="22079" y="797"/>
                    <a:pt x="21806" y="452"/>
                    <a:pt x="21402" y="227"/>
                  </a:cubicBezTo>
                  <a:cubicBezTo>
                    <a:pt x="20867" y="5859"/>
                    <a:pt x="16637" y="10256"/>
                    <a:pt x="11515" y="10256"/>
                  </a:cubicBezTo>
                  <a:cubicBezTo>
                    <a:pt x="6299" y="10256"/>
                    <a:pt x="2033" y="5740"/>
                    <a:pt x="1593"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0"/>
            <p:cNvSpPr/>
            <p:nvPr/>
          </p:nvSpPr>
          <p:spPr>
            <a:xfrm>
              <a:off x="606782" y="-15335"/>
              <a:ext cx="841739" cy="953213"/>
            </a:xfrm>
            <a:custGeom>
              <a:rect b="b" l="l" r="r" t="t"/>
              <a:pathLst>
                <a:path extrusionOk="0" h="29672" w="26202">
                  <a:moveTo>
                    <a:pt x="0" y="0"/>
                  </a:moveTo>
                  <a:lnTo>
                    <a:pt x="0" y="29672"/>
                  </a:lnTo>
                  <a:cubicBezTo>
                    <a:pt x="2864" y="26582"/>
                    <a:pt x="7831" y="23017"/>
                    <a:pt x="11883" y="19963"/>
                  </a:cubicBezTo>
                  <a:cubicBezTo>
                    <a:pt x="20272" y="13618"/>
                    <a:pt x="26202" y="7415"/>
                    <a:pt x="26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0"/>
            <p:cNvSpPr/>
            <p:nvPr/>
          </p:nvSpPr>
          <p:spPr>
            <a:xfrm>
              <a:off x="542243" y="-73385"/>
              <a:ext cx="905925" cy="891790"/>
            </a:xfrm>
            <a:custGeom>
              <a:rect b="b" l="l" r="r" t="t"/>
              <a:pathLst>
                <a:path extrusionOk="0" h="27760" w="28200">
                  <a:moveTo>
                    <a:pt x="1688" y="1"/>
                  </a:moveTo>
                  <a:cubicBezTo>
                    <a:pt x="761" y="1"/>
                    <a:pt x="1" y="536"/>
                    <a:pt x="1" y="1189"/>
                  </a:cubicBezTo>
                  <a:lnTo>
                    <a:pt x="1" y="27759"/>
                  </a:lnTo>
                  <a:cubicBezTo>
                    <a:pt x="8473" y="19596"/>
                    <a:pt x="25537" y="14534"/>
                    <a:pt x="281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0"/>
            <p:cNvSpPr/>
            <p:nvPr/>
          </p:nvSpPr>
          <p:spPr>
            <a:xfrm>
              <a:off x="541858" y="-73000"/>
              <a:ext cx="905540" cy="891405"/>
            </a:xfrm>
            <a:custGeom>
              <a:rect b="b" l="l" r="r" t="t"/>
              <a:pathLst>
                <a:path extrusionOk="0" h="27748" w="28188">
                  <a:moveTo>
                    <a:pt x="26856" y="1"/>
                  </a:moveTo>
                  <a:cubicBezTo>
                    <a:pt x="26583" y="3185"/>
                    <a:pt x="24979" y="6631"/>
                    <a:pt x="22008" y="9769"/>
                  </a:cubicBezTo>
                  <a:cubicBezTo>
                    <a:pt x="17314" y="14720"/>
                    <a:pt x="10453" y="17565"/>
                    <a:pt x="4354" y="17565"/>
                  </a:cubicBezTo>
                  <a:cubicBezTo>
                    <a:pt x="2841" y="17565"/>
                    <a:pt x="1375" y="17390"/>
                    <a:pt x="1" y="17029"/>
                  </a:cubicBezTo>
                  <a:lnTo>
                    <a:pt x="1" y="27747"/>
                  </a:lnTo>
                  <a:cubicBezTo>
                    <a:pt x="8462" y="19584"/>
                    <a:pt x="25537" y="14522"/>
                    <a:pt x="2818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0"/>
            <p:cNvSpPr/>
            <p:nvPr/>
          </p:nvSpPr>
          <p:spPr>
            <a:xfrm>
              <a:off x="826260" y="-73000"/>
              <a:ext cx="543651" cy="470342"/>
            </a:xfrm>
            <a:custGeom>
              <a:rect b="b" l="l" r="r" t="t"/>
              <a:pathLst>
                <a:path extrusionOk="0" h="14641" w="16923">
                  <a:moveTo>
                    <a:pt x="14581" y="1"/>
                  </a:moveTo>
                  <a:cubicBezTo>
                    <a:pt x="14522" y="1878"/>
                    <a:pt x="13963" y="3839"/>
                    <a:pt x="12846" y="5776"/>
                  </a:cubicBezTo>
                  <a:cubicBezTo>
                    <a:pt x="10268" y="10244"/>
                    <a:pt x="5336" y="13452"/>
                    <a:pt x="1" y="14641"/>
                  </a:cubicBezTo>
                  <a:cubicBezTo>
                    <a:pt x="6192" y="13975"/>
                    <a:pt x="12240" y="10493"/>
                    <a:pt x="15199" y="5384"/>
                  </a:cubicBezTo>
                  <a:cubicBezTo>
                    <a:pt x="16233" y="3589"/>
                    <a:pt x="16803" y="1759"/>
                    <a:pt x="16922"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0"/>
            <p:cNvSpPr/>
            <p:nvPr/>
          </p:nvSpPr>
          <p:spPr>
            <a:xfrm>
              <a:off x="542243" y="120939"/>
              <a:ext cx="452031" cy="213406"/>
            </a:xfrm>
            <a:custGeom>
              <a:rect b="b" l="l" r="r" t="t"/>
              <a:pathLst>
                <a:path extrusionOk="0" h="6643" w="14071">
                  <a:moveTo>
                    <a:pt x="1" y="0"/>
                  </a:moveTo>
                  <a:lnTo>
                    <a:pt x="1" y="3827"/>
                  </a:lnTo>
                  <a:cubicBezTo>
                    <a:pt x="2199" y="5573"/>
                    <a:pt x="5051" y="6643"/>
                    <a:pt x="8153" y="6643"/>
                  </a:cubicBezTo>
                  <a:cubicBezTo>
                    <a:pt x="10291" y="6643"/>
                    <a:pt x="12300" y="6144"/>
                    <a:pt x="14070" y="5264"/>
                  </a:cubicBezTo>
                  <a:lnTo>
                    <a:pt x="14070" y="5264"/>
                  </a:lnTo>
                  <a:cubicBezTo>
                    <a:pt x="13013" y="5526"/>
                    <a:pt x="11919" y="5680"/>
                    <a:pt x="10767" y="5680"/>
                  </a:cubicBezTo>
                  <a:cubicBezTo>
                    <a:pt x="6227" y="5680"/>
                    <a:pt x="2235" y="3411"/>
                    <a:pt x="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0"/>
            <p:cNvSpPr/>
            <p:nvPr/>
          </p:nvSpPr>
          <p:spPr>
            <a:xfrm>
              <a:off x="542243" y="538179"/>
              <a:ext cx="274123" cy="184783"/>
            </a:xfrm>
            <a:custGeom>
              <a:rect b="b" l="l" r="r" t="t"/>
              <a:pathLst>
                <a:path extrusionOk="0" h="5752" w="8533">
                  <a:moveTo>
                    <a:pt x="8533" y="0"/>
                  </a:moveTo>
                  <a:lnTo>
                    <a:pt x="8533" y="0"/>
                  </a:lnTo>
                  <a:cubicBezTo>
                    <a:pt x="7058" y="401"/>
                    <a:pt x="3675" y="1201"/>
                    <a:pt x="80" y="1201"/>
                  </a:cubicBezTo>
                  <a:cubicBezTo>
                    <a:pt x="54" y="1201"/>
                    <a:pt x="27" y="1201"/>
                    <a:pt x="1" y="1201"/>
                  </a:cubicBezTo>
                  <a:lnTo>
                    <a:pt x="1" y="5752"/>
                  </a:lnTo>
                  <a:cubicBezTo>
                    <a:pt x="3922" y="1913"/>
                    <a:pt x="7131" y="488"/>
                    <a:pt x="8533"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0"/>
            <p:cNvSpPr/>
            <p:nvPr/>
          </p:nvSpPr>
          <p:spPr>
            <a:xfrm>
              <a:off x="541858" y="-73000"/>
              <a:ext cx="708935" cy="334453"/>
            </a:xfrm>
            <a:custGeom>
              <a:rect b="b" l="l" r="r" t="t"/>
              <a:pathLst>
                <a:path extrusionOk="0" h="10411" w="22068">
                  <a:moveTo>
                    <a:pt x="20487" y="1"/>
                  </a:moveTo>
                  <a:cubicBezTo>
                    <a:pt x="20036" y="5740"/>
                    <a:pt x="15770" y="10256"/>
                    <a:pt x="10565" y="10256"/>
                  </a:cubicBezTo>
                  <a:cubicBezTo>
                    <a:pt x="5431" y="10256"/>
                    <a:pt x="1201" y="5859"/>
                    <a:pt x="666" y="227"/>
                  </a:cubicBezTo>
                  <a:cubicBezTo>
                    <a:pt x="262" y="452"/>
                    <a:pt x="1" y="797"/>
                    <a:pt x="1" y="1177"/>
                  </a:cubicBezTo>
                  <a:lnTo>
                    <a:pt x="1" y="4350"/>
                  </a:lnTo>
                  <a:cubicBezTo>
                    <a:pt x="1914" y="7939"/>
                    <a:pt x="5871" y="10410"/>
                    <a:pt x="10446" y="10410"/>
                  </a:cubicBezTo>
                  <a:cubicBezTo>
                    <a:pt x="16697" y="10410"/>
                    <a:pt x="21806" y="5788"/>
                    <a:pt x="22068"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0"/>
            <p:cNvSpPr/>
            <p:nvPr/>
          </p:nvSpPr>
          <p:spPr>
            <a:xfrm>
              <a:off x="228832" y="43454"/>
              <a:ext cx="403554" cy="4505692"/>
            </a:xfrm>
            <a:custGeom>
              <a:rect b="b" l="l" r="r" t="t"/>
              <a:pathLst>
                <a:path extrusionOk="0" h="140255" w="12562">
                  <a:moveTo>
                    <a:pt x="1" y="0"/>
                  </a:moveTo>
                  <a:lnTo>
                    <a:pt x="2722" y="140254"/>
                  </a:lnTo>
                  <a:lnTo>
                    <a:pt x="9852" y="140254"/>
                  </a:lnTo>
                  <a:lnTo>
                    <a:pt x="125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0"/>
            <p:cNvSpPr/>
            <p:nvPr/>
          </p:nvSpPr>
          <p:spPr>
            <a:xfrm>
              <a:off x="266643" y="1518087"/>
              <a:ext cx="337088" cy="2164486"/>
            </a:xfrm>
            <a:custGeom>
              <a:rect b="b" l="l" r="r" t="t"/>
              <a:pathLst>
                <a:path extrusionOk="0" h="67377" w="10493">
                  <a:moveTo>
                    <a:pt x="10493" y="1"/>
                  </a:moveTo>
                  <a:lnTo>
                    <a:pt x="0" y="14403"/>
                  </a:lnTo>
                  <a:lnTo>
                    <a:pt x="1022" y="67377"/>
                  </a:lnTo>
                  <a:lnTo>
                    <a:pt x="9412" y="55874"/>
                  </a:lnTo>
                  <a:lnTo>
                    <a:pt x="10493" y="1"/>
                  </a:ln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0"/>
            <p:cNvSpPr/>
            <p:nvPr/>
          </p:nvSpPr>
          <p:spPr>
            <a:xfrm>
              <a:off x="228832" y="43068"/>
              <a:ext cx="403169" cy="1418929"/>
            </a:xfrm>
            <a:custGeom>
              <a:rect b="b" l="l" r="r" t="t"/>
              <a:pathLst>
                <a:path extrusionOk="0" h="44169" w="12550">
                  <a:moveTo>
                    <a:pt x="1" y="0"/>
                  </a:moveTo>
                  <a:lnTo>
                    <a:pt x="845" y="44169"/>
                  </a:lnTo>
                  <a:cubicBezTo>
                    <a:pt x="1451" y="33593"/>
                    <a:pt x="4291" y="28745"/>
                    <a:pt x="6477" y="28745"/>
                  </a:cubicBezTo>
                  <a:cubicBezTo>
                    <a:pt x="8485" y="28745"/>
                    <a:pt x="10933" y="33700"/>
                    <a:pt x="11729" y="42291"/>
                  </a:cubicBezTo>
                  <a:lnTo>
                    <a:pt x="12549"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0"/>
            <p:cNvSpPr/>
            <p:nvPr/>
          </p:nvSpPr>
          <p:spPr>
            <a:xfrm>
              <a:off x="303297" y="3896333"/>
              <a:ext cx="253884" cy="652427"/>
            </a:xfrm>
            <a:custGeom>
              <a:rect b="b" l="l" r="r" t="t"/>
              <a:pathLst>
                <a:path extrusionOk="0" h="20309" w="7903">
                  <a:moveTo>
                    <a:pt x="0" y="0"/>
                  </a:moveTo>
                  <a:lnTo>
                    <a:pt x="380" y="20308"/>
                  </a:lnTo>
                  <a:lnTo>
                    <a:pt x="7534" y="20308"/>
                  </a:lnTo>
                  <a:lnTo>
                    <a:pt x="7902" y="1367"/>
                  </a:lnTo>
                  <a:lnTo>
                    <a:pt x="7902" y="1367"/>
                  </a:lnTo>
                  <a:cubicBezTo>
                    <a:pt x="6785" y="4789"/>
                    <a:pt x="5514" y="6702"/>
                    <a:pt x="4159" y="6702"/>
                  </a:cubicBezTo>
                  <a:cubicBezTo>
                    <a:pt x="2638" y="6702"/>
                    <a:pt x="1212" y="4266"/>
                    <a:pt x="0" y="0"/>
                  </a:cubicBezTo>
                  <a:close/>
                </a:path>
              </a:pathLst>
            </a:custGeom>
            <a:solidFill>
              <a:srgbClr val="F1D5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0"/>
            <p:cNvSpPr/>
            <p:nvPr/>
          </p:nvSpPr>
          <p:spPr>
            <a:xfrm>
              <a:off x="94838" y="113293"/>
              <a:ext cx="671894" cy="648989"/>
            </a:xfrm>
            <a:custGeom>
              <a:rect b="b" l="l" r="r" t="t"/>
              <a:pathLst>
                <a:path extrusionOk="0" h="20202" w="20915">
                  <a:moveTo>
                    <a:pt x="1" y="1"/>
                  </a:moveTo>
                  <a:lnTo>
                    <a:pt x="2912" y="20202"/>
                  </a:lnTo>
                  <a:lnTo>
                    <a:pt x="18004" y="20202"/>
                  </a:lnTo>
                  <a:lnTo>
                    <a:pt x="209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0"/>
            <p:cNvSpPr/>
            <p:nvPr/>
          </p:nvSpPr>
          <p:spPr>
            <a:xfrm>
              <a:off x="94838" y="113293"/>
              <a:ext cx="671894" cy="561963"/>
            </a:xfrm>
            <a:custGeom>
              <a:rect b="b" l="l" r="r" t="t"/>
              <a:pathLst>
                <a:path extrusionOk="0" h="17493" w="20915">
                  <a:moveTo>
                    <a:pt x="1" y="1"/>
                  </a:moveTo>
                  <a:lnTo>
                    <a:pt x="2520" y="17492"/>
                  </a:lnTo>
                  <a:cubicBezTo>
                    <a:pt x="3637" y="15448"/>
                    <a:pt x="7048" y="13951"/>
                    <a:pt x="11088" y="13951"/>
                  </a:cubicBezTo>
                  <a:cubicBezTo>
                    <a:pt x="14213" y="13951"/>
                    <a:pt x="16970" y="14842"/>
                    <a:pt x="18574" y="16197"/>
                  </a:cubicBezTo>
                  <a:lnTo>
                    <a:pt x="2091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0"/>
            <p:cNvSpPr/>
            <p:nvPr/>
          </p:nvSpPr>
          <p:spPr>
            <a:xfrm>
              <a:off x="188772" y="4361996"/>
              <a:ext cx="483674" cy="340557"/>
            </a:xfrm>
            <a:custGeom>
              <a:rect b="b" l="l" r="r" t="t"/>
              <a:pathLst>
                <a:path extrusionOk="0" h="10601" w="15056">
                  <a:moveTo>
                    <a:pt x="2092" y="1"/>
                  </a:moveTo>
                  <a:lnTo>
                    <a:pt x="0" y="10600"/>
                  </a:lnTo>
                  <a:lnTo>
                    <a:pt x="15056" y="10600"/>
                  </a:lnTo>
                  <a:lnTo>
                    <a:pt x="129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0"/>
            <p:cNvSpPr/>
            <p:nvPr/>
          </p:nvSpPr>
          <p:spPr>
            <a:xfrm>
              <a:off x="188397" y="4361996"/>
              <a:ext cx="483674" cy="340557"/>
            </a:xfrm>
            <a:custGeom>
              <a:rect b="b" l="l" r="r" t="t"/>
              <a:pathLst>
                <a:path extrusionOk="0" h="10601" w="15056">
                  <a:moveTo>
                    <a:pt x="2092" y="1"/>
                  </a:moveTo>
                  <a:lnTo>
                    <a:pt x="0" y="10600"/>
                  </a:lnTo>
                  <a:lnTo>
                    <a:pt x="15056" y="10600"/>
                  </a:lnTo>
                  <a:lnTo>
                    <a:pt x="12965"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0"/>
            <p:cNvSpPr/>
            <p:nvPr/>
          </p:nvSpPr>
          <p:spPr>
            <a:xfrm>
              <a:off x="12423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0"/>
            <p:cNvSpPr/>
            <p:nvPr/>
          </p:nvSpPr>
          <p:spPr>
            <a:xfrm>
              <a:off x="-5938" y="6413"/>
              <a:ext cx="873093" cy="512330"/>
            </a:xfrm>
            <a:custGeom>
              <a:rect b="b" l="l" r="r" t="t"/>
              <a:pathLst>
                <a:path extrusionOk="0" h="15948" w="27178">
                  <a:moveTo>
                    <a:pt x="1" y="0"/>
                  </a:moveTo>
                  <a:lnTo>
                    <a:pt x="3340" y="15947"/>
                  </a:lnTo>
                  <a:lnTo>
                    <a:pt x="23838" y="15947"/>
                  </a:lnTo>
                  <a:lnTo>
                    <a:pt x="271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0"/>
            <p:cNvSpPr/>
            <p:nvPr/>
          </p:nvSpPr>
          <p:spPr>
            <a:xfrm>
              <a:off x="123683" y="676348"/>
              <a:ext cx="613106" cy="162295"/>
            </a:xfrm>
            <a:custGeom>
              <a:rect b="b" l="l" r="r" t="t"/>
              <a:pathLst>
                <a:path extrusionOk="0" h="5052" w="19085">
                  <a:moveTo>
                    <a:pt x="643" y="1"/>
                  </a:moveTo>
                  <a:cubicBezTo>
                    <a:pt x="286" y="1"/>
                    <a:pt x="1" y="286"/>
                    <a:pt x="1" y="643"/>
                  </a:cubicBezTo>
                  <a:lnTo>
                    <a:pt x="1" y="4421"/>
                  </a:lnTo>
                  <a:cubicBezTo>
                    <a:pt x="1" y="4778"/>
                    <a:pt x="286" y="5051"/>
                    <a:pt x="643" y="5051"/>
                  </a:cubicBezTo>
                  <a:lnTo>
                    <a:pt x="18455" y="5051"/>
                  </a:lnTo>
                  <a:cubicBezTo>
                    <a:pt x="18812" y="5051"/>
                    <a:pt x="19085" y="4778"/>
                    <a:pt x="19085" y="4421"/>
                  </a:cubicBezTo>
                  <a:lnTo>
                    <a:pt x="19085" y="643"/>
                  </a:lnTo>
                  <a:cubicBezTo>
                    <a:pt x="19073" y="286"/>
                    <a:pt x="18788" y="1"/>
                    <a:pt x="18455"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0"/>
            <p:cNvSpPr/>
            <p:nvPr/>
          </p:nvSpPr>
          <p:spPr>
            <a:xfrm>
              <a:off x="-5938" y="6413"/>
              <a:ext cx="873832" cy="512330"/>
            </a:xfrm>
            <a:custGeom>
              <a:rect b="b" l="l" r="r" t="t"/>
              <a:pathLst>
                <a:path extrusionOk="0" h="15948" w="27201">
                  <a:moveTo>
                    <a:pt x="1" y="0"/>
                  </a:moveTo>
                  <a:lnTo>
                    <a:pt x="3340" y="15947"/>
                  </a:lnTo>
                  <a:lnTo>
                    <a:pt x="3566" y="15947"/>
                  </a:lnTo>
                  <a:cubicBezTo>
                    <a:pt x="3649" y="8461"/>
                    <a:pt x="8105" y="4813"/>
                    <a:pt x="13607" y="4813"/>
                  </a:cubicBezTo>
                  <a:cubicBezTo>
                    <a:pt x="19097" y="4813"/>
                    <a:pt x="23553" y="8437"/>
                    <a:pt x="23648" y="15947"/>
                  </a:cubicBezTo>
                  <a:lnTo>
                    <a:pt x="23850" y="15947"/>
                  </a:lnTo>
                  <a:lnTo>
                    <a:pt x="27201"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0"/>
            <p:cNvSpPr/>
            <p:nvPr/>
          </p:nvSpPr>
          <p:spPr>
            <a:xfrm>
              <a:off x="-41436" y="-15335"/>
              <a:ext cx="944475" cy="63768"/>
            </a:xfrm>
            <a:custGeom>
              <a:rect b="b" l="l" r="r" t="t"/>
              <a:pathLst>
                <a:path extrusionOk="0" h="1985" w="29400">
                  <a:moveTo>
                    <a:pt x="262" y="0"/>
                  </a:moveTo>
                  <a:cubicBezTo>
                    <a:pt x="120" y="0"/>
                    <a:pt x="1" y="119"/>
                    <a:pt x="1" y="250"/>
                  </a:cubicBezTo>
                  <a:lnTo>
                    <a:pt x="1" y="1735"/>
                  </a:lnTo>
                  <a:cubicBezTo>
                    <a:pt x="1" y="1866"/>
                    <a:pt x="120" y="1985"/>
                    <a:pt x="262" y="1985"/>
                  </a:cubicBezTo>
                  <a:lnTo>
                    <a:pt x="29150" y="1985"/>
                  </a:lnTo>
                  <a:cubicBezTo>
                    <a:pt x="29280" y="1985"/>
                    <a:pt x="29399" y="1866"/>
                    <a:pt x="29399" y="1735"/>
                  </a:cubicBezTo>
                  <a:lnTo>
                    <a:pt x="29399" y="250"/>
                  </a:lnTo>
                  <a:cubicBezTo>
                    <a:pt x="29387" y="107"/>
                    <a:pt x="29280" y="0"/>
                    <a:pt x="29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0"/>
            <p:cNvSpPr/>
            <p:nvPr/>
          </p:nvSpPr>
          <p:spPr>
            <a:xfrm>
              <a:off x="141420" y="694692"/>
              <a:ext cx="125255" cy="124099"/>
            </a:xfrm>
            <a:custGeom>
              <a:rect b="b" l="l" r="r" t="t"/>
              <a:pathLst>
                <a:path extrusionOk="0" h="3863" w="3899">
                  <a:moveTo>
                    <a:pt x="1949" y="0"/>
                  </a:moveTo>
                  <a:cubicBezTo>
                    <a:pt x="868" y="0"/>
                    <a:pt x="1" y="868"/>
                    <a:pt x="1" y="1925"/>
                  </a:cubicBezTo>
                  <a:cubicBezTo>
                    <a:pt x="1" y="2995"/>
                    <a:pt x="868" y="3862"/>
                    <a:pt x="1949" y="3862"/>
                  </a:cubicBezTo>
                  <a:cubicBezTo>
                    <a:pt x="3019" y="3862"/>
                    <a:pt x="3898" y="2995"/>
                    <a:pt x="3898" y="1925"/>
                  </a:cubicBezTo>
                  <a:cubicBezTo>
                    <a:pt x="3898" y="868"/>
                    <a:pt x="3019"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0"/>
            <p:cNvSpPr/>
            <p:nvPr/>
          </p:nvSpPr>
          <p:spPr>
            <a:xfrm>
              <a:off x="598366" y="694692"/>
              <a:ext cx="125255" cy="124099"/>
            </a:xfrm>
            <a:custGeom>
              <a:rect b="b" l="l" r="r" t="t"/>
              <a:pathLst>
                <a:path extrusionOk="0" h="3863" w="3899">
                  <a:moveTo>
                    <a:pt x="1949" y="0"/>
                  </a:moveTo>
                  <a:cubicBezTo>
                    <a:pt x="880" y="0"/>
                    <a:pt x="1" y="868"/>
                    <a:pt x="1" y="1925"/>
                  </a:cubicBezTo>
                  <a:cubicBezTo>
                    <a:pt x="1" y="2995"/>
                    <a:pt x="880" y="3862"/>
                    <a:pt x="1949" y="3862"/>
                  </a:cubicBezTo>
                  <a:cubicBezTo>
                    <a:pt x="3031" y="3862"/>
                    <a:pt x="3898" y="2995"/>
                    <a:pt x="3898" y="1925"/>
                  </a:cubicBezTo>
                  <a:cubicBezTo>
                    <a:pt x="3898" y="868"/>
                    <a:pt x="3031" y="0"/>
                    <a:pt x="1949"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0"/>
            <p:cNvSpPr/>
            <p:nvPr/>
          </p:nvSpPr>
          <p:spPr>
            <a:xfrm>
              <a:off x="612886" y="708794"/>
              <a:ext cx="96600" cy="95476"/>
            </a:xfrm>
            <a:custGeom>
              <a:rect b="b" l="l" r="r" t="t"/>
              <a:pathLst>
                <a:path extrusionOk="0" h="2972" w="3007">
                  <a:moveTo>
                    <a:pt x="1497" y="1"/>
                  </a:moveTo>
                  <a:cubicBezTo>
                    <a:pt x="666" y="1"/>
                    <a:pt x="0" y="666"/>
                    <a:pt x="0" y="1486"/>
                  </a:cubicBezTo>
                  <a:cubicBezTo>
                    <a:pt x="0" y="2306"/>
                    <a:pt x="666" y="2972"/>
                    <a:pt x="1497" y="2972"/>
                  </a:cubicBezTo>
                  <a:cubicBezTo>
                    <a:pt x="2329" y="2972"/>
                    <a:pt x="3007" y="2306"/>
                    <a:pt x="3007" y="1486"/>
                  </a:cubicBezTo>
                  <a:cubicBezTo>
                    <a:pt x="3007" y="666"/>
                    <a:pt x="2329"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0"/>
            <p:cNvSpPr/>
            <p:nvPr/>
          </p:nvSpPr>
          <p:spPr>
            <a:xfrm>
              <a:off x="155940" y="709951"/>
              <a:ext cx="95443" cy="93548"/>
            </a:xfrm>
            <a:custGeom>
              <a:rect b="b" l="l" r="r" t="t"/>
              <a:pathLst>
                <a:path extrusionOk="0" h="2912" w="2971">
                  <a:moveTo>
                    <a:pt x="1486" y="1"/>
                  </a:moveTo>
                  <a:cubicBezTo>
                    <a:pt x="666" y="1"/>
                    <a:pt x="0" y="654"/>
                    <a:pt x="0" y="1450"/>
                  </a:cubicBezTo>
                  <a:cubicBezTo>
                    <a:pt x="0" y="2258"/>
                    <a:pt x="666" y="2912"/>
                    <a:pt x="1486" y="2912"/>
                  </a:cubicBezTo>
                  <a:cubicBezTo>
                    <a:pt x="2317" y="2912"/>
                    <a:pt x="2971" y="2258"/>
                    <a:pt x="2971" y="1450"/>
                  </a:cubicBezTo>
                  <a:cubicBezTo>
                    <a:pt x="2971" y="654"/>
                    <a:pt x="2294"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0"/>
            <p:cNvSpPr/>
            <p:nvPr/>
          </p:nvSpPr>
          <p:spPr>
            <a:xfrm>
              <a:off x="116234" y="4452492"/>
              <a:ext cx="628750" cy="316463"/>
            </a:xfrm>
            <a:custGeom>
              <a:rect b="b" l="l" r="r" t="t"/>
              <a:pathLst>
                <a:path extrusionOk="0" h="9851" w="19572">
                  <a:moveTo>
                    <a:pt x="2401" y="0"/>
                  </a:moveTo>
                  <a:lnTo>
                    <a:pt x="0" y="9851"/>
                  </a:lnTo>
                  <a:lnTo>
                    <a:pt x="19572" y="9851"/>
                  </a:lnTo>
                  <a:lnTo>
                    <a:pt x="171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0"/>
            <p:cNvSpPr/>
            <p:nvPr/>
          </p:nvSpPr>
          <p:spPr>
            <a:xfrm>
              <a:off x="116234" y="4496375"/>
              <a:ext cx="628750" cy="272581"/>
            </a:xfrm>
            <a:custGeom>
              <a:rect b="b" l="l" r="r" t="t"/>
              <a:pathLst>
                <a:path extrusionOk="0" h="8485" w="19572">
                  <a:moveTo>
                    <a:pt x="17516" y="1"/>
                  </a:moveTo>
                  <a:cubicBezTo>
                    <a:pt x="16530" y="3209"/>
                    <a:pt x="13416" y="5562"/>
                    <a:pt x="9685" y="5562"/>
                  </a:cubicBezTo>
                  <a:cubicBezTo>
                    <a:pt x="6108" y="5562"/>
                    <a:pt x="3054" y="3375"/>
                    <a:pt x="1973" y="357"/>
                  </a:cubicBezTo>
                  <a:lnTo>
                    <a:pt x="0" y="8485"/>
                  </a:lnTo>
                  <a:lnTo>
                    <a:pt x="19572" y="8485"/>
                  </a:lnTo>
                  <a:lnTo>
                    <a:pt x="17516" y="1"/>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38" Type="http://schemas.openxmlformats.org/officeDocument/2006/relationships/theme" Target="../theme/theme3.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slideLayout" Target="../slideLayouts/slideLayout39.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3200"/>
              <a:buFont typeface="Playfair Display Black"/>
              <a:buNone/>
              <a:defRPr sz="3200">
                <a:solidFill>
                  <a:schemeClr val="dk1"/>
                </a:solidFill>
                <a:latin typeface="Playfair Display Black"/>
                <a:ea typeface="Playfair Display Black"/>
                <a:cs typeface="Playfair Display Black"/>
                <a:sym typeface="Playfair Display Black"/>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230200"/>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1pPr>
            <a:lvl2pPr indent="-317500" lvl="1" marL="91440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2pPr>
            <a:lvl3pPr indent="-317500" lvl="2" marL="137160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3pPr>
            <a:lvl4pPr indent="-317500" lvl="3" marL="182880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4pPr>
            <a:lvl5pPr indent="-317500" lvl="4" marL="228600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5pPr>
            <a:lvl6pPr indent="-317500" lvl="5" marL="274320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6pPr>
            <a:lvl7pPr indent="-317500" lvl="6" marL="320040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7pPr>
            <a:lvl8pPr indent="-317500" lvl="7" marL="365760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8pPr>
            <a:lvl9pPr indent="-317500" lvl="8" marL="4114800">
              <a:lnSpc>
                <a:spcPct val="115000"/>
              </a:lnSpc>
              <a:spcBef>
                <a:spcPts val="0"/>
              </a:spcBef>
              <a:spcAft>
                <a:spcPts val="0"/>
              </a:spcAft>
              <a:buClr>
                <a:schemeClr val="dk1"/>
              </a:buClr>
              <a:buSzPts val="1400"/>
              <a:buFont typeface="Cabin"/>
              <a:buChar char="■"/>
              <a:defRPr>
                <a:solidFill>
                  <a:schemeClr val="dk1"/>
                </a:solidFill>
                <a:latin typeface="Cabin"/>
                <a:ea typeface="Cabin"/>
                <a:cs typeface="Cabin"/>
                <a:sym typeface="Cabin"/>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261" name="Shape 2261"/>
        <p:cNvGrpSpPr/>
        <p:nvPr/>
      </p:nvGrpSpPr>
      <p:grpSpPr>
        <a:xfrm>
          <a:off x="0" y="0"/>
          <a:ext cx="0" cy="0"/>
          <a:chOff x="0" y="0"/>
          <a:chExt cx="0" cy="0"/>
        </a:xfrm>
      </p:grpSpPr>
      <p:sp>
        <p:nvSpPr>
          <p:cNvPr id="2262" name="Google Shape;2262;p3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2263" name="Google Shape;2263;p3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5" r:id="rId1"/>
    <p:sldLayoutId id="2147483686"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5.xml"/><Relationship Id="rId3" Type="http://schemas.openxmlformats.org/officeDocument/2006/relationships/image" Target="../media/image15.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5" Type="http://schemas.openxmlformats.org/officeDocument/2006/relationships/hyperlink" Target="https://docs.google.com/spreadsheets/d/180--HuQJZSVJSb_rVHfRC2IeG5tI1NupOCwLzNZrnYY/copy" TargetMode="External"/><Relationship Id="rId6" Type="http://schemas.openxmlformats.org/officeDocument/2006/relationships/image" Target="../media/image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s://slidesgo.com/" TargetMode="External"/><Relationship Id="rId4" Type="http://schemas.openxmlformats.org/officeDocument/2006/relationships/hyperlink" Target="http://bit.ly/30B07Gq" TargetMode="External"/><Relationship Id="rId9"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slide" Target="/ppt/slides/slide42.xm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8" Type="http://schemas.openxmlformats.org/officeDocument/2006/relationships/slide" Target="/ppt/slides/slide37.xml"/><Relationship Id="rId11" Type="http://schemas.openxmlformats.org/officeDocument/2006/relationships/slide" Target="/ppt/slides/slide40.xml"/><Relationship Id="rId10" Type="http://schemas.openxmlformats.org/officeDocument/2006/relationships/slide" Target="/ppt/slides/slide38.xml"/><Relationship Id="rId13" Type="http://schemas.openxmlformats.org/officeDocument/2006/relationships/slide" Target="/ppt/slides/slide43.xml"/><Relationship Id="rId12" Type="http://schemas.openxmlformats.org/officeDocument/2006/relationships/slide" Target="/ppt/slides/slide42.xml"/><Relationship Id="rId15" Type="http://schemas.openxmlformats.org/officeDocument/2006/relationships/slide" Target="/ppt/slides/slide44.xml"/><Relationship Id="rId14" Type="http://schemas.openxmlformats.org/officeDocument/2006/relationships/hyperlink" Target="https://storyset.com/?utm_source=slidesgo_template&amp;utm_medium=referral-link&amp;utm_campaign=slidesgo_contents_of_this_template&amp;utm_term=stories_by_freepik&amp;utm_content=stories" TargetMode="External"/><Relationship Id="rId17" Type="http://schemas.openxmlformats.org/officeDocument/2006/relationships/slide" Target="/ppt/slides/slide50.xml"/><Relationship Id="rId16" Type="http://schemas.openxmlformats.org/officeDocument/2006/relationships/slide" Target="/ppt/slides/slide4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 Id="rId3" Type="http://schemas.openxmlformats.org/officeDocument/2006/relationships/image" Target="../media/image14.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6.xml"/><Relationship Id="rId3" Type="http://schemas.openxmlformats.org/officeDocument/2006/relationships/image" Target="../media/image13.jpg"/><Relationship Id="rId4" Type="http://schemas.openxmlformats.org/officeDocument/2006/relationships/image" Target="../media/image12.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slide" Target="/ppt/slides/slide5.xml"/><Relationship Id="rId4" Type="http://schemas.openxmlformats.org/officeDocument/2006/relationships/slide" Target="/ppt/slides/slide17.xml"/><Relationship Id="rId5" Type="http://schemas.openxmlformats.org/officeDocument/2006/relationships/slide" Target="/ppt/slides/slide11.xml"/><Relationship Id="rId6" Type="http://schemas.openxmlformats.org/officeDocument/2006/relationships/slide" Target="/ppt/slides/slide2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 Id="rId3" Type="http://schemas.openxmlformats.org/officeDocument/2006/relationships/image" Target="../media/image4.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3.xml"/><Relationship Id="rId3" Type="http://schemas.openxmlformats.org/officeDocument/2006/relationships/image" Target="../media/image10.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 Id="rId3" Type="http://schemas.openxmlformats.org/officeDocument/2006/relationships/image" Target="../media/image5.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7.xml"/><Relationship Id="rId3" Type="http://schemas.openxmlformats.org/officeDocument/2006/relationships/hyperlink" Target="https://www.freepik.com/free-vector/hand-drawn-people-wearing-venetian-carnival-costumes_11736777.htm/?utm_source=slidesgo_template&amp;utm_medium=referral-link&amp;utm_campaign=sg_resources&amp;utm_content=freepik" TargetMode="External"/><Relationship Id="rId4" Type="http://schemas.openxmlformats.org/officeDocument/2006/relationships/hyperlink" Target="https://www.freepik.com/free-vector/hand-drawn-characters-wearing-venetian-carnival-costumes_11736782.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8.xml"/><Relationship Id="rId3" Type="http://schemas.openxmlformats.org/officeDocument/2006/relationships/hyperlink" Target="https://www.freepik.com/free-vector/cartoon-venetian-carnival-scene-with-elegant-men-women-costumes-dancing-fancy-dress-party-illustration_21253282.htm/?utm_source=slidesgo_template&amp;utm_medium=referral-link&amp;utm_campaign=sg_resources&amp;utm_content=freepik" TargetMode="External"/><Relationship Id="rId4" Type="http://schemas.openxmlformats.org/officeDocument/2006/relationships/hyperlink" Target="https://www.freepik.com/free-vector/cartoon-venetian-carnival-scene-with-elegant-men-women-costumes-dancing-fancy-dress-party-illustration_21253282.htm/?utm_source=slidesgo_template&amp;utm_medium=referral-link&amp;utm_campaign=sg_resources&amp;utm_content=freepik" TargetMode="External"/><Relationship Id="rId9" Type="http://schemas.openxmlformats.org/officeDocument/2006/relationships/hyperlink" Target="https://www.freepik.com/free-vector/famous-scientist-darwin-composition-with-vintage-room-interior-scenery-doodle-character-looking-human-skull_14657884.htm/?utm_source=slidesgo_template&amp;utm_medium=referral-link&amp;utm_campaign=sg_resources&amp;utm_content=freepik" TargetMode="External"/><Relationship Id="rId5" Type="http://schemas.openxmlformats.org/officeDocument/2006/relationships/hyperlink" Target="https://www.freepik.com/free-vector/venetian-carnivan-illustration_21253286.htm/?utm_source=slidesgo_template&amp;utm_medium=referral-link&amp;utm_campaign=sg_resources&amp;utm_content=freepik" TargetMode="External"/><Relationship Id="rId6" Type="http://schemas.openxmlformats.org/officeDocument/2006/relationships/hyperlink" Target="https://www.freepik.com/free-vector/venetian-carnivan-illustration_21253286.htm/?utm_source=slidesgo_template&amp;utm_medium=referral-link&amp;utm_campaign=sg_resources&amp;utm_content=freepik" TargetMode="External"/><Relationship Id="rId7" Type="http://schemas.openxmlformats.org/officeDocument/2006/relationships/hyperlink" Target="https://www.freepik.com/free-vector/venetian-carnivan-illustration_21253286.htm/?utm_source=slidesgo_template&amp;utm_medium=referral-link&amp;utm_campaign=sg_resources&amp;utm_content=freepik" TargetMode="External"/><Relationship Id="rId8" Type="http://schemas.openxmlformats.org/officeDocument/2006/relationships/hyperlink" Target="https://www.freepik.com/free-vector/steampunk-people-with-robotic-arms-robot-servant-room-victorian-style-cartoon-illustration_16398956.htm/?utm_source=slidesgo_template&amp;utm_medium=referral-link&amp;utm_campaign=sg_resources&amp;utm_content=freepik" TargetMode="External"/><Relationship Id="rId11" Type="http://schemas.openxmlformats.org/officeDocument/2006/relationships/hyperlink" Target="https://www.freepik.com/free-vector/professional-art-shop_21253305.htm/?utm_source=slidesgo_template&amp;utm_medium=referral-link&amp;utm_campaign=sg_resources&amp;utm_content=freepik" TargetMode="External"/><Relationship Id="rId10" Type="http://schemas.openxmlformats.org/officeDocument/2006/relationships/hyperlink" Target="https://www.freepik.com/free-vector/professional-teacher-giving-art-master-class-man-woman-studio-cartoon-illustration_21253309.htm/?utm_source=slidesgo_template&amp;utm_medium=referral-link&amp;utm_campaign=sg_resources&amp;utm_content=freepik" TargetMode="External"/><Relationship Id="rId13" Type="http://schemas.openxmlformats.org/officeDocument/2006/relationships/hyperlink" Target="https://www.freepik.com/free-vector/art-exhibition-design-concept_21253170.htm?utm_source=slidesgo_template&amp;utm_medium=referral-link&amp;utm_campaign=sg_resources&amp;utm_content=freepik" TargetMode="External"/><Relationship Id="rId12" Type="http://schemas.openxmlformats.org/officeDocument/2006/relationships/hyperlink" Target="https://www.freepik.com/free-vector/blue-red-dark-venetian-carnival-character-costumes_11708207.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9.xml"/><Relationship Id="rId3" Type="http://schemas.openxmlformats.org/officeDocument/2006/relationships/hyperlink" Target="https://www.freepik.com/free-vector/flat-2x2-images-set-artists-sculptor-ceramist-street-art-painters_2874996.htm/?utm_source=slidesgo_template&amp;utm_medium=referral-link&amp;utm_campaign=sg_resources&amp;utm_content=freepik" TargetMode="External"/><Relationship Id="rId4" Type="http://schemas.openxmlformats.org/officeDocument/2006/relationships/hyperlink" Target="https://www.freepik.com/free-vector/flat-art-studio-elements-composition-with-man-drawing-picture-artist-workplace-sculptures-different-professional-painting-tools-equipment_9456411.htm/?utm_source=slidesgo_template&amp;utm_medium=referral-link&amp;utm_campaign=sg_resources&amp;utm_content=freepik" TargetMode="External"/><Relationship Id="rId5" Type="http://schemas.openxmlformats.org/officeDocument/2006/relationships/hyperlink" Target="https://www.freepik.com/free-photo/elegant-golden-venetian-carnival-mask-with-feathers_3866127.htm/?utm_source=slidesgo_template&amp;utm_medium=referral-link&amp;utm_campaign=sg_resources&amp;utm_content=freepik" TargetMode="External"/><Relationship Id="rId6" Type="http://schemas.openxmlformats.org/officeDocument/2006/relationships/hyperlink" Target="https://www.freepik.com/free-photo/masquerade-mask-shiny-golden-sequins-textile-wooden-desk_3858466.htm/?utm_source=slidesgo_template&amp;utm_medium=referral-link&amp;utm_campaign=sg_resources&amp;utm_content=freepik" TargetMode="External"/><Relationship Id="rId7" Type="http://schemas.openxmlformats.org/officeDocument/2006/relationships/hyperlink" Target="https://www.freepik.com/free-photo/overhead-view-elegant-gold-venetian-mask-golden-textile-with-sequins_3866110.htm/?utm_source=slidesgo_template&amp;utm_medium=referral-link&amp;utm_campaign=sg_resources&amp;utm_content=freepik" TargetMode="External"/><Relationship Id="rId8" Type="http://schemas.openxmlformats.org/officeDocument/2006/relationships/hyperlink" Target="https://www.freepik.com/free-photo/two-different-type-elegant-venetian-mask-with-sequins-dark-backdrop_3858539.htm/?utm_source=slidesgo_template&amp;utm_medium=referral-link&amp;utm_campaign=sg_resources&amp;utm_content=freepik"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0.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5.xml"/><Relationship Id="rId7" Type="http://schemas.openxmlformats.org/officeDocument/2006/relationships/slide" Target="/ppt/slides/slide3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1.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2.xml"/><Relationship Id="rId3" Type="http://schemas.openxmlformats.org/officeDocument/2006/relationships/hyperlink" Target="https://fonts.google.com/specimen/Playfair+Display" TargetMode="External"/><Relationship Id="rId4" Type="http://schemas.openxmlformats.org/officeDocument/2006/relationships/hyperlink" Target="https://fonts.google.com/specimen/Cabin"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3.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6.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8.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1.gif"/><Relationship Id="rId14" Type="http://schemas.openxmlformats.org/officeDocument/2006/relationships/image" Target="../media/image9.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7.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4.xml"/><Relationship Id="rId3" Type="http://schemas.openxmlformats.org/officeDocument/2006/relationships/hyperlink" Target="https://bit.ly/2ZjL1pd"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0.xml"/><Relationship Id="rId3" Type="http://schemas.openxmlformats.org/officeDocument/2006/relationships/hyperlink" Target="https://chrome.google.com/webstore/detail/flaticon-for-gsuit-gslide/haekgjfnhhdkgfgmldhfokhmfkgmciba"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7.xml"/><Relationship Id="rId3" Type="http://schemas.openxmlformats.org/officeDocument/2006/relationships/hyperlink" Target="http://bit.ly/2PfT4lq" TargetMode="Externa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0" name="Shape 2270"/>
        <p:cNvGrpSpPr/>
        <p:nvPr/>
      </p:nvGrpSpPr>
      <p:grpSpPr>
        <a:xfrm>
          <a:off x="0" y="0"/>
          <a:ext cx="0" cy="0"/>
          <a:chOff x="0" y="0"/>
          <a:chExt cx="0" cy="0"/>
        </a:xfrm>
      </p:grpSpPr>
      <p:grpSp>
        <p:nvGrpSpPr>
          <p:cNvPr id="2271" name="Google Shape;2271;p42"/>
          <p:cNvGrpSpPr/>
          <p:nvPr/>
        </p:nvGrpSpPr>
        <p:grpSpPr>
          <a:xfrm>
            <a:off x="5504824" y="-70125"/>
            <a:ext cx="2394820" cy="4528986"/>
            <a:chOff x="5504824" y="-70125"/>
            <a:chExt cx="2394820" cy="4528986"/>
          </a:xfrm>
        </p:grpSpPr>
        <p:sp>
          <p:nvSpPr>
            <p:cNvPr id="2272" name="Google Shape;2272;p42"/>
            <p:cNvSpPr/>
            <p:nvPr/>
          </p:nvSpPr>
          <p:spPr>
            <a:xfrm>
              <a:off x="5952360" y="112717"/>
              <a:ext cx="1410349" cy="4339578"/>
            </a:xfrm>
            <a:custGeom>
              <a:rect b="b" l="l" r="r" t="t"/>
              <a:pathLst>
                <a:path extrusionOk="0" h="31068" w="10097">
                  <a:moveTo>
                    <a:pt x="5049" y="1"/>
                  </a:moveTo>
                  <a:cubicBezTo>
                    <a:pt x="2525" y="1"/>
                    <a:pt x="1" y="1199"/>
                    <a:pt x="1" y="3595"/>
                  </a:cubicBezTo>
                  <a:lnTo>
                    <a:pt x="1" y="31068"/>
                  </a:lnTo>
                  <a:lnTo>
                    <a:pt x="10097" y="31068"/>
                  </a:lnTo>
                  <a:lnTo>
                    <a:pt x="10097" y="3595"/>
                  </a:lnTo>
                  <a:cubicBezTo>
                    <a:pt x="10097" y="1199"/>
                    <a:pt x="7573" y="1"/>
                    <a:pt x="50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2"/>
            <p:cNvSpPr/>
            <p:nvPr/>
          </p:nvSpPr>
          <p:spPr>
            <a:xfrm>
              <a:off x="6020385" y="208258"/>
              <a:ext cx="1274440" cy="4126985"/>
            </a:xfrm>
            <a:custGeom>
              <a:rect b="b" l="l" r="r" t="t"/>
              <a:pathLst>
                <a:path extrusionOk="0" h="29546" w="9124">
                  <a:moveTo>
                    <a:pt x="4562" y="1"/>
                  </a:moveTo>
                  <a:cubicBezTo>
                    <a:pt x="2281" y="1"/>
                    <a:pt x="0" y="1249"/>
                    <a:pt x="0" y="3745"/>
                  </a:cubicBezTo>
                  <a:lnTo>
                    <a:pt x="0" y="29545"/>
                  </a:lnTo>
                  <a:lnTo>
                    <a:pt x="9124" y="29545"/>
                  </a:lnTo>
                  <a:lnTo>
                    <a:pt x="9124" y="3745"/>
                  </a:lnTo>
                  <a:cubicBezTo>
                    <a:pt x="9124" y="1249"/>
                    <a:pt x="6843" y="1"/>
                    <a:pt x="4562" y="1"/>
                  </a:cubicBez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2"/>
            <p:cNvSpPr/>
            <p:nvPr/>
          </p:nvSpPr>
          <p:spPr>
            <a:xfrm>
              <a:off x="6045527" y="253375"/>
              <a:ext cx="1224156" cy="4039127"/>
            </a:xfrm>
            <a:custGeom>
              <a:rect b="b" l="l" r="r" t="t"/>
              <a:pathLst>
                <a:path extrusionOk="0" h="28917" w="8764">
                  <a:moveTo>
                    <a:pt x="4382" y="1"/>
                  </a:moveTo>
                  <a:cubicBezTo>
                    <a:pt x="2191" y="1"/>
                    <a:pt x="1" y="1243"/>
                    <a:pt x="1" y="3728"/>
                  </a:cubicBezTo>
                  <a:lnTo>
                    <a:pt x="1" y="28917"/>
                  </a:lnTo>
                  <a:lnTo>
                    <a:pt x="8763" y="28917"/>
                  </a:lnTo>
                  <a:lnTo>
                    <a:pt x="8763" y="3728"/>
                  </a:lnTo>
                  <a:cubicBezTo>
                    <a:pt x="8763" y="1243"/>
                    <a:pt x="6573" y="1"/>
                    <a:pt x="4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2"/>
            <p:cNvSpPr/>
            <p:nvPr/>
          </p:nvSpPr>
          <p:spPr>
            <a:xfrm>
              <a:off x="6132967" y="2887327"/>
              <a:ext cx="1058355" cy="1260333"/>
            </a:xfrm>
            <a:custGeom>
              <a:rect b="b" l="l" r="r" t="t"/>
              <a:pathLst>
                <a:path extrusionOk="0" h="9023" w="7577">
                  <a:moveTo>
                    <a:pt x="7577" y="1"/>
                  </a:moveTo>
                  <a:lnTo>
                    <a:pt x="0" y="9022"/>
                  </a:lnTo>
                  <a:lnTo>
                    <a:pt x="7577" y="9022"/>
                  </a:lnTo>
                  <a:lnTo>
                    <a:pt x="7577" y="1"/>
                  </a:ln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2"/>
            <p:cNvSpPr/>
            <p:nvPr/>
          </p:nvSpPr>
          <p:spPr>
            <a:xfrm>
              <a:off x="6123888" y="327824"/>
              <a:ext cx="1067435" cy="2099111"/>
            </a:xfrm>
            <a:custGeom>
              <a:rect b="b" l="l" r="r" t="t"/>
              <a:pathLst>
                <a:path extrusionOk="0" h="15028" w="7642">
                  <a:moveTo>
                    <a:pt x="3821" y="0"/>
                  </a:moveTo>
                  <a:cubicBezTo>
                    <a:pt x="1911" y="0"/>
                    <a:pt x="0" y="1118"/>
                    <a:pt x="0" y="3352"/>
                  </a:cubicBezTo>
                  <a:lnTo>
                    <a:pt x="0" y="15027"/>
                  </a:lnTo>
                  <a:lnTo>
                    <a:pt x="7642" y="5927"/>
                  </a:lnTo>
                  <a:lnTo>
                    <a:pt x="7642" y="3352"/>
                  </a:lnTo>
                  <a:cubicBezTo>
                    <a:pt x="7642" y="1118"/>
                    <a:pt x="5731" y="0"/>
                    <a:pt x="3821"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2"/>
            <p:cNvSpPr/>
            <p:nvPr/>
          </p:nvSpPr>
          <p:spPr>
            <a:xfrm>
              <a:off x="5999712" y="1479768"/>
              <a:ext cx="1337157" cy="22768"/>
            </a:xfrm>
            <a:custGeom>
              <a:rect b="b" l="l" r="r" t="t"/>
              <a:pathLst>
                <a:path extrusionOk="0" h="163" w="9573">
                  <a:moveTo>
                    <a:pt x="0" y="0"/>
                  </a:moveTo>
                  <a:lnTo>
                    <a:pt x="0" y="162"/>
                  </a:lnTo>
                  <a:lnTo>
                    <a:pt x="9573" y="162"/>
                  </a:lnTo>
                  <a:lnTo>
                    <a:pt x="95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2"/>
            <p:cNvSpPr/>
            <p:nvPr/>
          </p:nvSpPr>
          <p:spPr>
            <a:xfrm>
              <a:off x="5999712" y="2563269"/>
              <a:ext cx="1336598" cy="31149"/>
            </a:xfrm>
            <a:custGeom>
              <a:rect b="b" l="l" r="r" t="t"/>
              <a:pathLst>
                <a:path extrusionOk="0" h="223" w="9569">
                  <a:moveTo>
                    <a:pt x="0" y="1"/>
                  </a:moveTo>
                  <a:lnTo>
                    <a:pt x="0" y="223"/>
                  </a:lnTo>
                  <a:lnTo>
                    <a:pt x="9568" y="223"/>
                  </a:lnTo>
                  <a:lnTo>
                    <a:pt x="95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2"/>
            <p:cNvSpPr/>
            <p:nvPr/>
          </p:nvSpPr>
          <p:spPr>
            <a:xfrm>
              <a:off x="6653696" y="139396"/>
              <a:ext cx="29193" cy="4285801"/>
            </a:xfrm>
            <a:custGeom>
              <a:rect b="b" l="l" r="r" t="t"/>
              <a:pathLst>
                <a:path extrusionOk="0" h="30683" w="209">
                  <a:moveTo>
                    <a:pt x="0" y="1"/>
                  </a:moveTo>
                  <a:lnTo>
                    <a:pt x="0" y="30682"/>
                  </a:lnTo>
                  <a:lnTo>
                    <a:pt x="209" y="30682"/>
                  </a:lnTo>
                  <a:lnTo>
                    <a:pt x="20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2"/>
            <p:cNvSpPr/>
            <p:nvPr/>
          </p:nvSpPr>
          <p:spPr>
            <a:xfrm>
              <a:off x="7323185" y="-70125"/>
              <a:ext cx="516397" cy="4528984"/>
            </a:xfrm>
            <a:custGeom>
              <a:rect b="b" l="l" r="r" t="t"/>
              <a:pathLst>
                <a:path extrusionOk="0" h="32424" w="3697">
                  <a:moveTo>
                    <a:pt x="0" y="0"/>
                  </a:moveTo>
                  <a:lnTo>
                    <a:pt x="0" y="32423"/>
                  </a:lnTo>
                  <a:lnTo>
                    <a:pt x="3696" y="32423"/>
                  </a:lnTo>
                  <a:lnTo>
                    <a:pt x="248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2"/>
            <p:cNvSpPr/>
            <p:nvPr/>
          </p:nvSpPr>
          <p:spPr>
            <a:xfrm>
              <a:off x="7323185" y="-70125"/>
              <a:ext cx="401859" cy="2196189"/>
            </a:xfrm>
            <a:custGeom>
              <a:rect b="b" l="l" r="r" t="t"/>
              <a:pathLst>
                <a:path extrusionOk="0" h="15723" w="2877">
                  <a:moveTo>
                    <a:pt x="0" y="0"/>
                  </a:moveTo>
                  <a:lnTo>
                    <a:pt x="0" y="15723"/>
                  </a:lnTo>
                  <a:cubicBezTo>
                    <a:pt x="505" y="12296"/>
                    <a:pt x="1311" y="10078"/>
                    <a:pt x="2205" y="10078"/>
                  </a:cubicBezTo>
                  <a:cubicBezTo>
                    <a:pt x="2436" y="10078"/>
                    <a:pt x="2663" y="10221"/>
                    <a:pt x="2876" y="10499"/>
                  </a:cubicBezTo>
                  <a:lnTo>
                    <a:pt x="2492"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2"/>
            <p:cNvSpPr/>
            <p:nvPr/>
          </p:nvSpPr>
          <p:spPr>
            <a:xfrm>
              <a:off x="5583744" y="-70125"/>
              <a:ext cx="415408" cy="4528984"/>
            </a:xfrm>
            <a:custGeom>
              <a:rect b="b" l="l" r="r" t="t"/>
              <a:pathLst>
                <a:path extrusionOk="0" h="32424" w="2974">
                  <a:moveTo>
                    <a:pt x="973" y="0"/>
                  </a:moveTo>
                  <a:lnTo>
                    <a:pt x="0" y="32423"/>
                  </a:lnTo>
                  <a:lnTo>
                    <a:pt x="2973" y="32423"/>
                  </a:lnTo>
                  <a:lnTo>
                    <a:pt x="29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2"/>
            <p:cNvSpPr/>
            <p:nvPr/>
          </p:nvSpPr>
          <p:spPr>
            <a:xfrm>
              <a:off x="5682079" y="-70125"/>
              <a:ext cx="317074" cy="4528984"/>
            </a:xfrm>
            <a:custGeom>
              <a:rect b="b" l="l" r="r" t="t"/>
              <a:pathLst>
                <a:path extrusionOk="0" h="32424" w="2270">
                  <a:moveTo>
                    <a:pt x="269" y="0"/>
                  </a:moveTo>
                  <a:lnTo>
                    <a:pt x="0" y="9123"/>
                  </a:lnTo>
                  <a:cubicBezTo>
                    <a:pt x="33" y="9110"/>
                    <a:pt x="70" y="9105"/>
                    <a:pt x="102" y="9105"/>
                  </a:cubicBezTo>
                  <a:cubicBezTo>
                    <a:pt x="1195" y="9105"/>
                    <a:pt x="2084" y="15107"/>
                    <a:pt x="2084" y="22512"/>
                  </a:cubicBezTo>
                  <a:cubicBezTo>
                    <a:pt x="2084" y="26440"/>
                    <a:pt x="1834" y="29968"/>
                    <a:pt x="1436" y="32423"/>
                  </a:cubicBezTo>
                  <a:lnTo>
                    <a:pt x="2269" y="32423"/>
                  </a:lnTo>
                  <a:lnTo>
                    <a:pt x="2269" y="0"/>
                  </a:ln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2"/>
            <p:cNvSpPr/>
            <p:nvPr/>
          </p:nvSpPr>
          <p:spPr>
            <a:xfrm>
              <a:off x="5858635" y="-70125"/>
              <a:ext cx="1699487" cy="888504"/>
            </a:xfrm>
            <a:custGeom>
              <a:rect b="b" l="l" r="r" t="t"/>
              <a:pathLst>
                <a:path extrusionOk="0" h="6361" w="12167">
                  <a:moveTo>
                    <a:pt x="0" y="0"/>
                  </a:moveTo>
                  <a:lnTo>
                    <a:pt x="0" y="4029"/>
                  </a:lnTo>
                  <a:cubicBezTo>
                    <a:pt x="1546" y="5558"/>
                    <a:pt x="3334" y="6360"/>
                    <a:pt x="5393" y="6360"/>
                  </a:cubicBezTo>
                  <a:cubicBezTo>
                    <a:pt x="7389" y="6360"/>
                    <a:pt x="9639" y="5607"/>
                    <a:pt x="12167" y="4029"/>
                  </a:cubicBezTo>
                  <a:lnTo>
                    <a:pt x="121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2"/>
            <p:cNvSpPr/>
            <p:nvPr/>
          </p:nvSpPr>
          <p:spPr>
            <a:xfrm>
              <a:off x="5858635" y="-70125"/>
              <a:ext cx="406329" cy="828023"/>
            </a:xfrm>
            <a:custGeom>
              <a:rect b="b" l="l" r="r" t="t"/>
              <a:pathLst>
                <a:path extrusionOk="0" h="5928" w="2909">
                  <a:moveTo>
                    <a:pt x="0" y="0"/>
                  </a:moveTo>
                  <a:lnTo>
                    <a:pt x="0" y="4029"/>
                  </a:lnTo>
                  <a:cubicBezTo>
                    <a:pt x="890" y="4909"/>
                    <a:pt x="1853" y="5544"/>
                    <a:pt x="2909" y="5928"/>
                  </a:cubicBezTo>
                  <a:cubicBezTo>
                    <a:pt x="2214" y="4571"/>
                    <a:pt x="1797" y="2737"/>
                    <a:pt x="1797" y="713"/>
                  </a:cubicBezTo>
                  <a:cubicBezTo>
                    <a:pt x="1797" y="472"/>
                    <a:pt x="1802" y="236"/>
                    <a:pt x="1816"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2"/>
            <p:cNvSpPr/>
            <p:nvPr/>
          </p:nvSpPr>
          <p:spPr>
            <a:xfrm>
              <a:off x="7082515" y="-70125"/>
              <a:ext cx="474353" cy="798970"/>
            </a:xfrm>
            <a:custGeom>
              <a:rect b="b" l="l" r="r" t="t"/>
              <a:pathLst>
                <a:path extrusionOk="0" h="5720" w="3396">
                  <a:moveTo>
                    <a:pt x="987" y="0"/>
                  </a:moveTo>
                  <a:cubicBezTo>
                    <a:pt x="1001" y="232"/>
                    <a:pt x="1006" y="468"/>
                    <a:pt x="1006" y="713"/>
                  </a:cubicBezTo>
                  <a:cubicBezTo>
                    <a:pt x="1006" y="2635"/>
                    <a:pt x="626" y="4386"/>
                    <a:pt x="1" y="5720"/>
                  </a:cubicBezTo>
                  <a:cubicBezTo>
                    <a:pt x="1070" y="5331"/>
                    <a:pt x="2205" y="4775"/>
                    <a:pt x="3395" y="4029"/>
                  </a:cubicBezTo>
                  <a:lnTo>
                    <a:pt x="3395" y="0"/>
                  </a:ln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2"/>
            <p:cNvSpPr/>
            <p:nvPr/>
          </p:nvSpPr>
          <p:spPr>
            <a:xfrm>
              <a:off x="7572235" y="244854"/>
              <a:ext cx="126969" cy="4214006"/>
            </a:xfrm>
            <a:custGeom>
              <a:rect b="b" l="l" r="r" t="t"/>
              <a:pathLst>
                <a:path extrusionOk="0" h="30169" w="909">
                  <a:moveTo>
                    <a:pt x="255" y="0"/>
                  </a:moveTo>
                  <a:cubicBezTo>
                    <a:pt x="255" y="0"/>
                    <a:pt x="1" y="2526"/>
                    <a:pt x="28" y="4419"/>
                  </a:cubicBezTo>
                  <a:cubicBezTo>
                    <a:pt x="51" y="5873"/>
                    <a:pt x="603" y="22480"/>
                    <a:pt x="857" y="30168"/>
                  </a:cubicBezTo>
                  <a:lnTo>
                    <a:pt x="908" y="30168"/>
                  </a:lnTo>
                  <a:cubicBezTo>
                    <a:pt x="746" y="22216"/>
                    <a:pt x="376" y="4377"/>
                    <a:pt x="255" y="0"/>
                  </a:cubicBezTo>
                  <a:cubicBezTo>
                    <a:pt x="255" y="0"/>
                    <a:pt x="255" y="0"/>
                    <a:pt x="25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2"/>
            <p:cNvSpPr/>
            <p:nvPr/>
          </p:nvSpPr>
          <p:spPr>
            <a:xfrm>
              <a:off x="7407272" y="363862"/>
              <a:ext cx="69980" cy="4094999"/>
            </a:xfrm>
            <a:custGeom>
              <a:rect b="b" l="l" r="r" t="t"/>
              <a:pathLst>
                <a:path extrusionOk="0" h="29317" w="501">
                  <a:moveTo>
                    <a:pt x="436" y="1"/>
                  </a:moveTo>
                  <a:cubicBezTo>
                    <a:pt x="431" y="1"/>
                    <a:pt x="1" y="10110"/>
                    <a:pt x="65" y="16423"/>
                  </a:cubicBezTo>
                  <a:cubicBezTo>
                    <a:pt x="75" y="17636"/>
                    <a:pt x="251" y="24518"/>
                    <a:pt x="376" y="29316"/>
                  </a:cubicBezTo>
                  <a:lnTo>
                    <a:pt x="501" y="29316"/>
                  </a:lnTo>
                  <a:cubicBezTo>
                    <a:pt x="491" y="20994"/>
                    <a:pt x="468" y="4233"/>
                    <a:pt x="436"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2"/>
            <p:cNvSpPr/>
            <p:nvPr/>
          </p:nvSpPr>
          <p:spPr>
            <a:xfrm>
              <a:off x="5692974" y="556062"/>
              <a:ext cx="126271" cy="3902799"/>
            </a:xfrm>
            <a:custGeom>
              <a:rect b="b" l="l" r="r" t="t"/>
              <a:pathLst>
                <a:path extrusionOk="0" h="27941" w="904">
                  <a:moveTo>
                    <a:pt x="719" y="0"/>
                  </a:moveTo>
                  <a:cubicBezTo>
                    <a:pt x="719" y="0"/>
                    <a:pt x="719" y="1"/>
                    <a:pt x="719" y="2"/>
                  </a:cubicBezTo>
                  <a:lnTo>
                    <a:pt x="719" y="2"/>
                  </a:lnTo>
                  <a:cubicBezTo>
                    <a:pt x="719" y="2"/>
                    <a:pt x="719" y="1"/>
                    <a:pt x="719" y="0"/>
                  </a:cubicBezTo>
                  <a:close/>
                  <a:moveTo>
                    <a:pt x="719" y="2"/>
                  </a:moveTo>
                  <a:lnTo>
                    <a:pt x="719" y="2"/>
                  </a:lnTo>
                  <a:cubicBezTo>
                    <a:pt x="593" y="4058"/>
                    <a:pt x="181" y="20573"/>
                    <a:pt x="1" y="27940"/>
                  </a:cubicBezTo>
                  <a:lnTo>
                    <a:pt x="43" y="27940"/>
                  </a:lnTo>
                  <a:cubicBezTo>
                    <a:pt x="297" y="20817"/>
                    <a:pt x="839" y="5437"/>
                    <a:pt x="872" y="4094"/>
                  </a:cubicBezTo>
                  <a:cubicBezTo>
                    <a:pt x="903" y="2373"/>
                    <a:pt x="720" y="84"/>
                    <a:pt x="719" y="2"/>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2"/>
            <p:cNvSpPr/>
            <p:nvPr/>
          </p:nvSpPr>
          <p:spPr>
            <a:xfrm>
              <a:off x="5872882" y="665292"/>
              <a:ext cx="72634" cy="3792871"/>
            </a:xfrm>
            <a:custGeom>
              <a:rect b="b" l="l" r="r" t="t"/>
              <a:pathLst>
                <a:path extrusionOk="0" h="27154" w="520">
                  <a:moveTo>
                    <a:pt x="237" y="1"/>
                  </a:moveTo>
                  <a:cubicBezTo>
                    <a:pt x="176" y="3923"/>
                    <a:pt x="56" y="19442"/>
                    <a:pt x="0" y="27153"/>
                  </a:cubicBezTo>
                  <a:lnTo>
                    <a:pt x="98" y="27153"/>
                  </a:lnTo>
                  <a:cubicBezTo>
                    <a:pt x="223" y="22712"/>
                    <a:pt x="408" y="16340"/>
                    <a:pt x="426" y="15214"/>
                  </a:cubicBezTo>
                  <a:cubicBezTo>
                    <a:pt x="519" y="9370"/>
                    <a:pt x="237" y="10"/>
                    <a:pt x="237"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2"/>
            <p:cNvSpPr/>
            <p:nvPr/>
          </p:nvSpPr>
          <p:spPr>
            <a:xfrm>
              <a:off x="6096092" y="43715"/>
              <a:ext cx="1164512" cy="679264"/>
            </a:xfrm>
            <a:custGeom>
              <a:rect b="b" l="l" r="r" t="t"/>
              <a:pathLst>
                <a:path extrusionOk="0" h="4863" w="8337">
                  <a:moveTo>
                    <a:pt x="5" y="0"/>
                  </a:moveTo>
                  <a:cubicBezTo>
                    <a:pt x="5" y="51"/>
                    <a:pt x="0" y="97"/>
                    <a:pt x="0" y="148"/>
                  </a:cubicBezTo>
                  <a:cubicBezTo>
                    <a:pt x="0" y="2756"/>
                    <a:pt x="1862" y="4863"/>
                    <a:pt x="4168" y="4863"/>
                  </a:cubicBezTo>
                  <a:cubicBezTo>
                    <a:pt x="6470" y="4863"/>
                    <a:pt x="8336" y="2756"/>
                    <a:pt x="8336" y="148"/>
                  </a:cubicBezTo>
                  <a:cubicBezTo>
                    <a:pt x="8336" y="97"/>
                    <a:pt x="8336" y="51"/>
                    <a:pt x="8327" y="0"/>
                  </a:cubicBezTo>
                  <a:cubicBezTo>
                    <a:pt x="8267" y="2538"/>
                    <a:pt x="6424" y="4566"/>
                    <a:pt x="4168" y="4566"/>
                  </a:cubicBezTo>
                  <a:cubicBezTo>
                    <a:pt x="1908" y="4566"/>
                    <a:pt x="70" y="2538"/>
                    <a:pt x="5"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2"/>
            <p:cNvSpPr/>
            <p:nvPr/>
          </p:nvSpPr>
          <p:spPr>
            <a:xfrm>
              <a:off x="6117323" y="-70125"/>
              <a:ext cx="1130989" cy="575202"/>
            </a:xfrm>
            <a:custGeom>
              <a:rect b="b" l="l" r="r" t="t"/>
              <a:pathLst>
                <a:path extrusionOk="0" h="4118" w="8097">
                  <a:moveTo>
                    <a:pt x="1" y="0"/>
                  </a:moveTo>
                  <a:cubicBezTo>
                    <a:pt x="256" y="2320"/>
                    <a:pt x="1969" y="4117"/>
                    <a:pt x="4049" y="4117"/>
                  </a:cubicBezTo>
                  <a:cubicBezTo>
                    <a:pt x="6128" y="4117"/>
                    <a:pt x="7842" y="2320"/>
                    <a:pt x="8096" y="0"/>
                  </a:cubicBezTo>
                  <a:lnTo>
                    <a:pt x="8055" y="0"/>
                  </a:lnTo>
                  <a:cubicBezTo>
                    <a:pt x="7689" y="2177"/>
                    <a:pt x="6040" y="3460"/>
                    <a:pt x="4049" y="3460"/>
                  </a:cubicBezTo>
                  <a:cubicBezTo>
                    <a:pt x="2062" y="3460"/>
                    <a:pt x="408" y="2167"/>
                    <a:pt x="43"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2"/>
            <p:cNvSpPr/>
            <p:nvPr/>
          </p:nvSpPr>
          <p:spPr>
            <a:xfrm>
              <a:off x="6138694" y="-70125"/>
              <a:ext cx="303525" cy="265252"/>
            </a:xfrm>
            <a:custGeom>
              <a:rect b="b" l="l" r="r" t="t"/>
              <a:pathLst>
                <a:path extrusionOk="0" h="1899" w="2173">
                  <a:moveTo>
                    <a:pt x="1" y="0"/>
                  </a:moveTo>
                  <a:cubicBezTo>
                    <a:pt x="218" y="834"/>
                    <a:pt x="1047" y="1533"/>
                    <a:pt x="2173" y="1899"/>
                  </a:cubicBezTo>
                  <a:cubicBezTo>
                    <a:pt x="1376" y="1501"/>
                    <a:pt x="807" y="810"/>
                    <a:pt x="644"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2"/>
            <p:cNvSpPr/>
            <p:nvPr/>
          </p:nvSpPr>
          <p:spPr>
            <a:xfrm>
              <a:off x="6832208" y="-70125"/>
              <a:ext cx="408983" cy="291233"/>
            </a:xfrm>
            <a:custGeom>
              <a:rect b="b" l="l" r="r" t="t"/>
              <a:pathLst>
                <a:path extrusionOk="0" h="2085" w="2928">
                  <a:moveTo>
                    <a:pt x="1973" y="0"/>
                  </a:moveTo>
                  <a:cubicBezTo>
                    <a:pt x="1783" y="949"/>
                    <a:pt x="1019" y="1737"/>
                    <a:pt x="0" y="2084"/>
                  </a:cubicBezTo>
                  <a:cubicBezTo>
                    <a:pt x="1506" y="1820"/>
                    <a:pt x="2659" y="1010"/>
                    <a:pt x="2927"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2"/>
            <p:cNvSpPr/>
            <p:nvPr/>
          </p:nvSpPr>
          <p:spPr>
            <a:xfrm>
              <a:off x="5504824" y="-70125"/>
              <a:ext cx="622414" cy="943818"/>
            </a:xfrm>
            <a:custGeom>
              <a:rect b="b" l="l" r="r" t="t"/>
              <a:pathLst>
                <a:path extrusionOk="0" h="6757" w="4456">
                  <a:moveTo>
                    <a:pt x="1746" y="0"/>
                  </a:moveTo>
                  <a:lnTo>
                    <a:pt x="0" y="5868"/>
                  </a:lnTo>
                  <a:cubicBezTo>
                    <a:pt x="463" y="6483"/>
                    <a:pt x="1389" y="6756"/>
                    <a:pt x="2289" y="6756"/>
                  </a:cubicBezTo>
                  <a:cubicBezTo>
                    <a:pt x="3219" y="6756"/>
                    <a:pt x="4121" y="6464"/>
                    <a:pt x="4455" y="5956"/>
                  </a:cubicBezTo>
                  <a:lnTo>
                    <a:pt x="31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2"/>
            <p:cNvSpPr/>
            <p:nvPr/>
          </p:nvSpPr>
          <p:spPr>
            <a:xfrm>
              <a:off x="5505383" y="-70125"/>
              <a:ext cx="623112" cy="888924"/>
            </a:xfrm>
            <a:custGeom>
              <a:rect b="b" l="l" r="r" t="t"/>
              <a:pathLst>
                <a:path extrusionOk="0" h="6364" w="4461">
                  <a:moveTo>
                    <a:pt x="1057" y="0"/>
                  </a:moveTo>
                  <a:lnTo>
                    <a:pt x="1" y="5868"/>
                  </a:lnTo>
                  <a:cubicBezTo>
                    <a:pt x="93" y="5993"/>
                    <a:pt x="205" y="6095"/>
                    <a:pt x="325" y="6192"/>
                  </a:cubicBezTo>
                  <a:cubicBezTo>
                    <a:pt x="625" y="3531"/>
                    <a:pt x="1483" y="1649"/>
                    <a:pt x="2352" y="1649"/>
                  </a:cubicBezTo>
                  <a:cubicBezTo>
                    <a:pt x="2354" y="1649"/>
                    <a:pt x="2356" y="1649"/>
                    <a:pt x="2358" y="1649"/>
                  </a:cubicBezTo>
                  <a:cubicBezTo>
                    <a:pt x="3238" y="1663"/>
                    <a:pt x="3942" y="3617"/>
                    <a:pt x="4002" y="6363"/>
                  </a:cubicBezTo>
                  <a:cubicBezTo>
                    <a:pt x="4197" y="6248"/>
                    <a:pt x="4354" y="6113"/>
                    <a:pt x="4461" y="5956"/>
                  </a:cubicBezTo>
                  <a:lnTo>
                    <a:pt x="36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2"/>
            <p:cNvSpPr/>
            <p:nvPr/>
          </p:nvSpPr>
          <p:spPr>
            <a:xfrm>
              <a:off x="5630257" y="272651"/>
              <a:ext cx="130880" cy="585539"/>
            </a:xfrm>
            <a:custGeom>
              <a:rect b="b" l="l" r="r" t="t"/>
              <a:pathLst>
                <a:path extrusionOk="0" h="4192" w="937">
                  <a:moveTo>
                    <a:pt x="936" y="1"/>
                  </a:moveTo>
                  <a:lnTo>
                    <a:pt x="936" y="1"/>
                  </a:lnTo>
                  <a:cubicBezTo>
                    <a:pt x="501" y="626"/>
                    <a:pt x="149" y="1858"/>
                    <a:pt x="33" y="3363"/>
                  </a:cubicBezTo>
                  <a:cubicBezTo>
                    <a:pt x="15" y="3594"/>
                    <a:pt x="5" y="3826"/>
                    <a:pt x="1" y="4053"/>
                  </a:cubicBezTo>
                  <a:cubicBezTo>
                    <a:pt x="140" y="4108"/>
                    <a:pt x="288" y="4155"/>
                    <a:pt x="445" y="4192"/>
                  </a:cubicBezTo>
                  <a:cubicBezTo>
                    <a:pt x="404" y="3664"/>
                    <a:pt x="404" y="3103"/>
                    <a:pt x="441" y="2525"/>
                  </a:cubicBezTo>
                  <a:cubicBezTo>
                    <a:pt x="515" y="1524"/>
                    <a:pt x="700" y="649"/>
                    <a:pt x="936"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2"/>
            <p:cNvSpPr/>
            <p:nvPr/>
          </p:nvSpPr>
          <p:spPr>
            <a:xfrm>
              <a:off x="5866457" y="322517"/>
              <a:ext cx="117750" cy="542238"/>
            </a:xfrm>
            <a:custGeom>
              <a:rect b="b" l="l" r="r" t="t"/>
              <a:pathLst>
                <a:path extrusionOk="0" h="3882" w="843">
                  <a:moveTo>
                    <a:pt x="0" y="0"/>
                  </a:moveTo>
                  <a:lnTo>
                    <a:pt x="0" y="0"/>
                  </a:lnTo>
                  <a:cubicBezTo>
                    <a:pt x="236" y="806"/>
                    <a:pt x="403" y="1913"/>
                    <a:pt x="431" y="3186"/>
                  </a:cubicBezTo>
                  <a:cubicBezTo>
                    <a:pt x="435" y="3418"/>
                    <a:pt x="435" y="3650"/>
                    <a:pt x="435" y="3881"/>
                  </a:cubicBezTo>
                  <a:cubicBezTo>
                    <a:pt x="579" y="3858"/>
                    <a:pt x="713" y="3821"/>
                    <a:pt x="843" y="3788"/>
                  </a:cubicBezTo>
                  <a:cubicBezTo>
                    <a:pt x="741" y="2093"/>
                    <a:pt x="408" y="732"/>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2"/>
            <p:cNvSpPr/>
            <p:nvPr/>
          </p:nvSpPr>
          <p:spPr>
            <a:xfrm>
              <a:off x="7244964" y="-70125"/>
              <a:ext cx="654680" cy="963792"/>
            </a:xfrm>
            <a:custGeom>
              <a:rect b="b" l="l" r="r" t="t"/>
              <a:pathLst>
                <a:path extrusionOk="0" h="6900" w="4687">
                  <a:moveTo>
                    <a:pt x="1468" y="0"/>
                  </a:moveTo>
                  <a:lnTo>
                    <a:pt x="0" y="6224"/>
                  </a:lnTo>
                  <a:cubicBezTo>
                    <a:pt x="495" y="6697"/>
                    <a:pt x="1343" y="6899"/>
                    <a:pt x="2191" y="6899"/>
                  </a:cubicBezTo>
                  <a:cubicBezTo>
                    <a:pt x="3256" y="6899"/>
                    <a:pt x="4321" y="6579"/>
                    <a:pt x="4687" y="6072"/>
                  </a:cubicBezTo>
                  <a:lnTo>
                    <a:pt x="3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2"/>
            <p:cNvSpPr/>
            <p:nvPr/>
          </p:nvSpPr>
          <p:spPr>
            <a:xfrm>
              <a:off x="7244964" y="-70125"/>
              <a:ext cx="654680" cy="908339"/>
            </a:xfrm>
            <a:custGeom>
              <a:rect b="b" l="l" r="r" t="t"/>
              <a:pathLst>
                <a:path extrusionOk="0" h="6503" w="4687">
                  <a:moveTo>
                    <a:pt x="783" y="0"/>
                  </a:moveTo>
                  <a:lnTo>
                    <a:pt x="0" y="6224"/>
                  </a:lnTo>
                  <a:cubicBezTo>
                    <a:pt x="111" y="6326"/>
                    <a:pt x="241" y="6419"/>
                    <a:pt x="380" y="6502"/>
                  </a:cubicBezTo>
                  <a:cubicBezTo>
                    <a:pt x="463" y="3918"/>
                    <a:pt x="1288" y="1880"/>
                    <a:pt x="2302" y="1880"/>
                  </a:cubicBezTo>
                  <a:cubicBezTo>
                    <a:pt x="3311" y="1880"/>
                    <a:pt x="4136" y="3890"/>
                    <a:pt x="4224" y="6456"/>
                  </a:cubicBezTo>
                  <a:cubicBezTo>
                    <a:pt x="4423" y="6345"/>
                    <a:pt x="4585" y="6215"/>
                    <a:pt x="4687" y="6072"/>
                  </a:cubicBezTo>
                  <a:lnTo>
                    <a:pt x="355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2"/>
            <p:cNvSpPr/>
            <p:nvPr/>
          </p:nvSpPr>
          <p:spPr>
            <a:xfrm>
              <a:off x="7385343" y="315952"/>
              <a:ext cx="104900" cy="571431"/>
            </a:xfrm>
            <a:custGeom>
              <a:rect b="b" l="l" r="r" t="t"/>
              <a:pathLst>
                <a:path extrusionOk="0" h="4091" w="751">
                  <a:moveTo>
                    <a:pt x="750" y="1"/>
                  </a:moveTo>
                  <a:lnTo>
                    <a:pt x="750" y="1"/>
                  </a:lnTo>
                  <a:cubicBezTo>
                    <a:pt x="301" y="672"/>
                    <a:pt x="0" y="1923"/>
                    <a:pt x="0" y="3368"/>
                  </a:cubicBezTo>
                  <a:cubicBezTo>
                    <a:pt x="0" y="3581"/>
                    <a:pt x="9" y="3789"/>
                    <a:pt x="19" y="3993"/>
                  </a:cubicBezTo>
                  <a:cubicBezTo>
                    <a:pt x="176" y="4030"/>
                    <a:pt x="334" y="4067"/>
                    <a:pt x="500" y="4090"/>
                  </a:cubicBezTo>
                  <a:cubicBezTo>
                    <a:pt x="426" y="3622"/>
                    <a:pt x="380" y="3104"/>
                    <a:pt x="380" y="2562"/>
                  </a:cubicBezTo>
                  <a:cubicBezTo>
                    <a:pt x="384" y="1585"/>
                    <a:pt x="523" y="686"/>
                    <a:pt x="750"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2"/>
            <p:cNvSpPr/>
            <p:nvPr/>
          </p:nvSpPr>
          <p:spPr>
            <a:xfrm>
              <a:off x="7611066" y="366516"/>
              <a:ext cx="143731" cy="513743"/>
            </a:xfrm>
            <a:custGeom>
              <a:rect b="b" l="l" r="r" t="t"/>
              <a:pathLst>
                <a:path extrusionOk="0" h="3678" w="1029">
                  <a:moveTo>
                    <a:pt x="0" y="0"/>
                  </a:moveTo>
                  <a:cubicBezTo>
                    <a:pt x="301" y="811"/>
                    <a:pt x="524" y="1880"/>
                    <a:pt x="598" y="3057"/>
                  </a:cubicBezTo>
                  <a:cubicBezTo>
                    <a:pt x="607" y="3265"/>
                    <a:pt x="621" y="3473"/>
                    <a:pt x="621" y="3677"/>
                  </a:cubicBezTo>
                  <a:cubicBezTo>
                    <a:pt x="765" y="3645"/>
                    <a:pt x="899" y="3612"/>
                    <a:pt x="1028" y="3571"/>
                  </a:cubicBezTo>
                  <a:cubicBezTo>
                    <a:pt x="880" y="2038"/>
                    <a:pt x="487" y="727"/>
                    <a:pt x="0" y="0"/>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3" name="Google Shape;2303;p42"/>
          <p:cNvSpPr txBox="1"/>
          <p:nvPr>
            <p:ph type="ctrTitle"/>
          </p:nvPr>
        </p:nvSpPr>
        <p:spPr>
          <a:xfrm>
            <a:off x="719825" y="805675"/>
            <a:ext cx="4563300" cy="273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Renaissance and the Reformation</a:t>
            </a:r>
            <a:endParaRPr>
              <a:solidFill>
                <a:schemeClr val="dk1"/>
              </a:solidFill>
            </a:endParaRPr>
          </a:p>
        </p:txBody>
      </p:sp>
      <p:sp>
        <p:nvSpPr>
          <p:cNvPr id="2304" name="Google Shape;2304;p42"/>
          <p:cNvSpPr txBox="1"/>
          <p:nvPr>
            <p:ph idx="1" type="subTitle"/>
          </p:nvPr>
        </p:nvSpPr>
        <p:spPr>
          <a:xfrm>
            <a:off x="769850" y="3500850"/>
            <a:ext cx="4418400" cy="411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grpSp>
        <p:nvGrpSpPr>
          <p:cNvPr id="2305" name="Google Shape;2305;p42"/>
          <p:cNvGrpSpPr/>
          <p:nvPr/>
        </p:nvGrpSpPr>
        <p:grpSpPr>
          <a:xfrm>
            <a:off x="5350131" y="936974"/>
            <a:ext cx="2644405" cy="3956627"/>
            <a:chOff x="5602000" y="1751875"/>
            <a:chExt cx="2099901" cy="3141926"/>
          </a:xfrm>
        </p:grpSpPr>
        <p:sp>
          <p:nvSpPr>
            <p:cNvPr id="2306" name="Google Shape;2306;p42"/>
            <p:cNvSpPr/>
            <p:nvPr/>
          </p:nvSpPr>
          <p:spPr>
            <a:xfrm>
              <a:off x="7501984" y="3675032"/>
              <a:ext cx="148731" cy="165398"/>
            </a:xfrm>
            <a:custGeom>
              <a:rect b="b" l="l" r="r" t="t"/>
              <a:pathLst>
                <a:path extrusionOk="0" h="1955" w="1758">
                  <a:moveTo>
                    <a:pt x="1154" y="0"/>
                  </a:moveTo>
                  <a:cubicBezTo>
                    <a:pt x="1125" y="0"/>
                    <a:pt x="1105" y="20"/>
                    <a:pt x="1098" y="66"/>
                  </a:cubicBezTo>
                  <a:cubicBezTo>
                    <a:pt x="1023" y="373"/>
                    <a:pt x="233" y="1359"/>
                    <a:pt x="121" y="1480"/>
                  </a:cubicBezTo>
                  <a:cubicBezTo>
                    <a:pt x="0" y="1592"/>
                    <a:pt x="214" y="1852"/>
                    <a:pt x="382" y="1954"/>
                  </a:cubicBezTo>
                  <a:lnTo>
                    <a:pt x="1237" y="1545"/>
                  </a:lnTo>
                  <a:lnTo>
                    <a:pt x="1758" y="615"/>
                  </a:lnTo>
                  <a:cubicBezTo>
                    <a:pt x="1758" y="615"/>
                    <a:pt x="1317" y="0"/>
                    <a:pt x="11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2"/>
            <p:cNvSpPr/>
            <p:nvPr/>
          </p:nvSpPr>
          <p:spPr>
            <a:xfrm>
              <a:off x="7421190" y="3667165"/>
              <a:ext cx="103723" cy="169543"/>
            </a:xfrm>
            <a:custGeom>
              <a:rect b="b" l="l" r="r" t="t"/>
              <a:pathLst>
                <a:path extrusionOk="0" h="2004" w="1226">
                  <a:moveTo>
                    <a:pt x="346" y="0"/>
                  </a:moveTo>
                  <a:cubicBezTo>
                    <a:pt x="150" y="0"/>
                    <a:pt x="1" y="33"/>
                    <a:pt x="81" y="150"/>
                  </a:cubicBezTo>
                  <a:cubicBezTo>
                    <a:pt x="249" y="420"/>
                    <a:pt x="388" y="1675"/>
                    <a:pt x="388" y="1833"/>
                  </a:cubicBezTo>
                  <a:cubicBezTo>
                    <a:pt x="388" y="1950"/>
                    <a:pt x="545" y="2003"/>
                    <a:pt x="706" y="2003"/>
                  </a:cubicBezTo>
                  <a:cubicBezTo>
                    <a:pt x="777" y="2003"/>
                    <a:pt x="849" y="1993"/>
                    <a:pt x="909" y="1973"/>
                  </a:cubicBezTo>
                  <a:lnTo>
                    <a:pt x="1225" y="1089"/>
                  </a:lnTo>
                  <a:lnTo>
                    <a:pt x="937" y="57"/>
                  </a:lnTo>
                  <a:cubicBezTo>
                    <a:pt x="937" y="57"/>
                    <a:pt x="602" y="0"/>
                    <a:pt x="3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2"/>
            <p:cNvSpPr/>
            <p:nvPr/>
          </p:nvSpPr>
          <p:spPr>
            <a:xfrm>
              <a:off x="7462645" y="3683746"/>
              <a:ext cx="114129" cy="114213"/>
            </a:xfrm>
            <a:custGeom>
              <a:rect b="b" l="l" r="r" t="t"/>
              <a:pathLst>
                <a:path extrusionOk="0" h="1350" w="1349">
                  <a:moveTo>
                    <a:pt x="679" y="1"/>
                  </a:moveTo>
                  <a:cubicBezTo>
                    <a:pt x="307" y="1"/>
                    <a:pt x="0" y="308"/>
                    <a:pt x="0" y="680"/>
                  </a:cubicBezTo>
                  <a:cubicBezTo>
                    <a:pt x="0" y="1052"/>
                    <a:pt x="307" y="1349"/>
                    <a:pt x="679" y="1349"/>
                  </a:cubicBezTo>
                  <a:cubicBezTo>
                    <a:pt x="1051" y="1349"/>
                    <a:pt x="1349" y="1052"/>
                    <a:pt x="1349" y="680"/>
                  </a:cubicBezTo>
                  <a:cubicBezTo>
                    <a:pt x="1349" y="289"/>
                    <a:pt x="1051" y="1"/>
                    <a:pt x="679" y="1"/>
                  </a:cubicBezTo>
                  <a:close/>
                </a:path>
              </a:pathLst>
            </a:custGeom>
            <a:solidFill>
              <a:srgbClr val="DA23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2"/>
            <p:cNvSpPr/>
            <p:nvPr/>
          </p:nvSpPr>
          <p:spPr>
            <a:xfrm>
              <a:off x="7273814" y="3688484"/>
              <a:ext cx="271489" cy="1184097"/>
            </a:xfrm>
            <a:custGeom>
              <a:rect b="b" l="l" r="r" t="t"/>
              <a:pathLst>
                <a:path extrusionOk="0" h="13996" w="3209">
                  <a:moveTo>
                    <a:pt x="2679" y="0"/>
                  </a:moveTo>
                  <a:lnTo>
                    <a:pt x="1" y="13996"/>
                  </a:lnTo>
                  <a:lnTo>
                    <a:pt x="270" y="13996"/>
                  </a:lnTo>
                  <a:lnTo>
                    <a:pt x="320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2"/>
            <p:cNvSpPr/>
            <p:nvPr/>
          </p:nvSpPr>
          <p:spPr>
            <a:xfrm>
              <a:off x="7439041" y="3540601"/>
              <a:ext cx="262860" cy="271236"/>
            </a:xfrm>
            <a:custGeom>
              <a:rect b="b" l="l" r="r" t="t"/>
              <a:pathLst>
                <a:path extrusionOk="0" h="3206" w="3107">
                  <a:moveTo>
                    <a:pt x="1126" y="0"/>
                  </a:moveTo>
                  <a:lnTo>
                    <a:pt x="0" y="1693"/>
                  </a:lnTo>
                  <a:lnTo>
                    <a:pt x="744" y="2223"/>
                  </a:lnTo>
                  <a:lnTo>
                    <a:pt x="698" y="2390"/>
                  </a:lnTo>
                  <a:cubicBezTo>
                    <a:pt x="651" y="2530"/>
                    <a:pt x="698" y="2697"/>
                    <a:pt x="828" y="2790"/>
                  </a:cubicBezTo>
                  <a:cubicBezTo>
                    <a:pt x="1059" y="2960"/>
                    <a:pt x="1367" y="3206"/>
                    <a:pt x="1688" y="3206"/>
                  </a:cubicBezTo>
                  <a:cubicBezTo>
                    <a:pt x="1754" y="3206"/>
                    <a:pt x="1821" y="3195"/>
                    <a:pt x="1888" y="3171"/>
                  </a:cubicBezTo>
                  <a:cubicBezTo>
                    <a:pt x="2455" y="2976"/>
                    <a:pt x="2967" y="2260"/>
                    <a:pt x="2967" y="2260"/>
                  </a:cubicBezTo>
                  <a:cubicBezTo>
                    <a:pt x="2967" y="2260"/>
                    <a:pt x="3106" y="1628"/>
                    <a:pt x="2995" y="1358"/>
                  </a:cubicBezTo>
                  <a:cubicBezTo>
                    <a:pt x="2893" y="1088"/>
                    <a:pt x="2056" y="698"/>
                    <a:pt x="2056" y="698"/>
                  </a:cubicBezTo>
                  <a:lnTo>
                    <a:pt x="11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2"/>
            <p:cNvSpPr/>
            <p:nvPr/>
          </p:nvSpPr>
          <p:spPr>
            <a:xfrm>
              <a:off x="7519412" y="3598637"/>
              <a:ext cx="182488" cy="202454"/>
            </a:xfrm>
            <a:custGeom>
              <a:rect b="b" l="l" r="r" t="t"/>
              <a:pathLst>
                <a:path extrusionOk="0" h="2393" w="2157">
                  <a:moveTo>
                    <a:pt x="950" y="0"/>
                  </a:moveTo>
                  <a:cubicBezTo>
                    <a:pt x="435" y="0"/>
                    <a:pt x="0" y="609"/>
                    <a:pt x="204" y="1462"/>
                  </a:cubicBezTo>
                  <a:cubicBezTo>
                    <a:pt x="269" y="1741"/>
                    <a:pt x="873" y="2253"/>
                    <a:pt x="1133" y="2392"/>
                  </a:cubicBezTo>
                  <a:cubicBezTo>
                    <a:pt x="1617" y="2123"/>
                    <a:pt x="2017" y="1574"/>
                    <a:pt x="2017" y="1574"/>
                  </a:cubicBezTo>
                  <a:cubicBezTo>
                    <a:pt x="2017" y="1574"/>
                    <a:pt x="2156" y="942"/>
                    <a:pt x="2045" y="672"/>
                  </a:cubicBezTo>
                  <a:cubicBezTo>
                    <a:pt x="1980" y="458"/>
                    <a:pt x="1478" y="198"/>
                    <a:pt x="1245" y="67"/>
                  </a:cubicBezTo>
                  <a:cubicBezTo>
                    <a:pt x="1146" y="22"/>
                    <a:pt x="1047" y="0"/>
                    <a:pt x="9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2"/>
            <p:cNvSpPr/>
            <p:nvPr/>
          </p:nvSpPr>
          <p:spPr>
            <a:xfrm>
              <a:off x="6518575" y="2098233"/>
              <a:ext cx="476820" cy="203300"/>
            </a:xfrm>
            <a:custGeom>
              <a:rect b="b" l="l" r="r" t="t"/>
              <a:pathLst>
                <a:path extrusionOk="0" h="2403" w="5636">
                  <a:moveTo>
                    <a:pt x="2284" y="1"/>
                  </a:moveTo>
                  <a:cubicBezTo>
                    <a:pt x="1524" y="1"/>
                    <a:pt x="730" y="320"/>
                    <a:pt x="0" y="1129"/>
                  </a:cubicBezTo>
                  <a:lnTo>
                    <a:pt x="289" y="1956"/>
                  </a:lnTo>
                  <a:lnTo>
                    <a:pt x="2976" y="2403"/>
                  </a:lnTo>
                  <a:lnTo>
                    <a:pt x="5636" y="2366"/>
                  </a:lnTo>
                  <a:cubicBezTo>
                    <a:pt x="5114" y="1205"/>
                    <a:pt x="3761" y="1"/>
                    <a:pt x="2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2"/>
            <p:cNvSpPr/>
            <p:nvPr/>
          </p:nvSpPr>
          <p:spPr>
            <a:xfrm>
              <a:off x="5728649" y="3002452"/>
              <a:ext cx="1686128" cy="1505840"/>
            </a:xfrm>
            <a:custGeom>
              <a:rect b="b" l="l" r="r" t="t"/>
              <a:pathLst>
                <a:path extrusionOk="0" h="17799" w="19930">
                  <a:moveTo>
                    <a:pt x="11337" y="1"/>
                  </a:moveTo>
                  <a:lnTo>
                    <a:pt x="5766" y="1070"/>
                  </a:lnTo>
                  <a:lnTo>
                    <a:pt x="1526" y="921"/>
                  </a:lnTo>
                  <a:lnTo>
                    <a:pt x="1" y="10137"/>
                  </a:lnTo>
                  <a:cubicBezTo>
                    <a:pt x="1" y="10137"/>
                    <a:pt x="3153" y="16563"/>
                    <a:pt x="8249" y="17576"/>
                  </a:cubicBezTo>
                  <a:cubicBezTo>
                    <a:pt x="9052" y="17733"/>
                    <a:pt x="9808" y="17799"/>
                    <a:pt x="10512" y="17799"/>
                  </a:cubicBezTo>
                  <a:cubicBezTo>
                    <a:pt x="14274" y="17799"/>
                    <a:pt x="16544" y="15912"/>
                    <a:pt x="16544" y="15912"/>
                  </a:cubicBezTo>
                  <a:cubicBezTo>
                    <a:pt x="16544" y="15912"/>
                    <a:pt x="18590" y="12322"/>
                    <a:pt x="19929" y="5180"/>
                  </a:cubicBezTo>
                  <a:lnTo>
                    <a:pt x="11337" y="1"/>
                  </a:lnTo>
                  <a:close/>
                </a:path>
              </a:pathLst>
            </a:custGeom>
            <a:solidFill>
              <a:srgbClr val="DA23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2"/>
            <p:cNvSpPr/>
            <p:nvPr/>
          </p:nvSpPr>
          <p:spPr>
            <a:xfrm>
              <a:off x="6723141" y="3971729"/>
              <a:ext cx="162098" cy="530288"/>
            </a:xfrm>
            <a:custGeom>
              <a:rect b="b" l="l" r="r" t="t"/>
              <a:pathLst>
                <a:path extrusionOk="0" h="6268" w="1916">
                  <a:moveTo>
                    <a:pt x="1916" y="0"/>
                  </a:moveTo>
                  <a:lnTo>
                    <a:pt x="0" y="6268"/>
                  </a:lnTo>
                  <a:cubicBezTo>
                    <a:pt x="567" y="6212"/>
                    <a:pt x="1079" y="6110"/>
                    <a:pt x="1562" y="5980"/>
                  </a:cubicBezTo>
                  <a:cubicBezTo>
                    <a:pt x="1888" y="3022"/>
                    <a:pt x="1916" y="19"/>
                    <a:pt x="1916" y="0"/>
                  </a:cubicBezTo>
                  <a:close/>
                </a:path>
              </a:pathLst>
            </a:custGeom>
            <a:solidFill>
              <a:srgbClr val="AB12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2"/>
            <p:cNvSpPr/>
            <p:nvPr/>
          </p:nvSpPr>
          <p:spPr>
            <a:xfrm>
              <a:off x="6418660" y="4185686"/>
              <a:ext cx="77157" cy="314806"/>
            </a:xfrm>
            <a:custGeom>
              <a:rect b="b" l="l" r="r" t="t"/>
              <a:pathLst>
                <a:path extrusionOk="0" h="3721" w="912">
                  <a:moveTo>
                    <a:pt x="707" y="1"/>
                  </a:moveTo>
                  <a:lnTo>
                    <a:pt x="0" y="3562"/>
                  </a:lnTo>
                  <a:cubicBezTo>
                    <a:pt x="19" y="3581"/>
                    <a:pt x="56" y="3581"/>
                    <a:pt x="93" y="3590"/>
                  </a:cubicBezTo>
                  <a:cubicBezTo>
                    <a:pt x="372" y="3637"/>
                    <a:pt x="651" y="3683"/>
                    <a:pt x="912" y="3720"/>
                  </a:cubicBezTo>
                  <a:cubicBezTo>
                    <a:pt x="856" y="1647"/>
                    <a:pt x="707" y="1"/>
                    <a:pt x="707" y="1"/>
                  </a:cubicBezTo>
                  <a:close/>
                </a:path>
              </a:pathLst>
            </a:custGeom>
            <a:solidFill>
              <a:srgbClr val="AB12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2"/>
            <p:cNvSpPr/>
            <p:nvPr/>
          </p:nvSpPr>
          <p:spPr>
            <a:xfrm>
              <a:off x="5941084" y="3385611"/>
              <a:ext cx="393486" cy="974029"/>
            </a:xfrm>
            <a:custGeom>
              <a:rect b="b" l="l" r="r" t="t"/>
              <a:pathLst>
                <a:path extrusionOk="0" h="11513" w="4651">
                  <a:moveTo>
                    <a:pt x="4650" y="0"/>
                  </a:moveTo>
                  <a:lnTo>
                    <a:pt x="1" y="9300"/>
                  </a:lnTo>
                  <a:cubicBezTo>
                    <a:pt x="679" y="10071"/>
                    <a:pt x="1470" y="10862"/>
                    <a:pt x="2372" y="11513"/>
                  </a:cubicBezTo>
                  <a:cubicBezTo>
                    <a:pt x="3925" y="6185"/>
                    <a:pt x="4650" y="1"/>
                    <a:pt x="4650" y="0"/>
                  </a:cubicBezTo>
                  <a:close/>
                </a:path>
              </a:pathLst>
            </a:custGeom>
            <a:solidFill>
              <a:srgbClr val="AB12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2"/>
            <p:cNvSpPr/>
            <p:nvPr/>
          </p:nvSpPr>
          <p:spPr>
            <a:xfrm>
              <a:off x="5729495" y="3000844"/>
              <a:ext cx="1685282" cy="1396618"/>
            </a:xfrm>
            <a:custGeom>
              <a:rect b="b" l="l" r="r" t="t"/>
              <a:pathLst>
                <a:path extrusionOk="0" h="16508" w="19920">
                  <a:moveTo>
                    <a:pt x="11327" y="1"/>
                  </a:moveTo>
                  <a:lnTo>
                    <a:pt x="5756" y="1080"/>
                  </a:lnTo>
                  <a:lnTo>
                    <a:pt x="1516" y="922"/>
                  </a:lnTo>
                  <a:lnTo>
                    <a:pt x="0" y="10146"/>
                  </a:lnTo>
                  <a:cubicBezTo>
                    <a:pt x="0" y="10146"/>
                    <a:pt x="540" y="11234"/>
                    <a:pt x="1516" y="12583"/>
                  </a:cubicBezTo>
                  <a:cubicBezTo>
                    <a:pt x="2531" y="7869"/>
                    <a:pt x="5674" y="4463"/>
                    <a:pt x="9092" y="4463"/>
                  </a:cubicBezTo>
                  <a:cubicBezTo>
                    <a:pt x="9275" y="4463"/>
                    <a:pt x="9459" y="4473"/>
                    <a:pt x="9643" y="4492"/>
                  </a:cubicBezTo>
                  <a:cubicBezTo>
                    <a:pt x="13633" y="4939"/>
                    <a:pt x="16358" y="9960"/>
                    <a:pt x="15734" y="15707"/>
                  </a:cubicBezTo>
                  <a:cubicBezTo>
                    <a:pt x="15697" y="15986"/>
                    <a:pt x="15660" y="16256"/>
                    <a:pt x="15614" y="16507"/>
                  </a:cubicBezTo>
                  <a:cubicBezTo>
                    <a:pt x="16218" y="16182"/>
                    <a:pt x="16534" y="15921"/>
                    <a:pt x="16534" y="15921"/>
                  </a:cubicBezTo>
                  <a:cubicBezTo>
                    <a:pt x="16534" y="15921"/>
                    <a:pt x="18580" y="12322"/>
                    <a:pt x="19919" y="5190"/>
                  </a:cubicBezTo>
                  <a:lnTo>
                    <a:pt x="11327" y="1"/>
                  </a:lnTo>
                  <a:close/>
                </a:path>
              </a:pathLst>
            </a:custGeom>
            <a:solidFill>
              <a:srgbClr val="AB12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2"/>
            <p:cNvSpPr/>
            <p:nvPr/>
          </p:nvSpPr>
          <p:spPr>
            <a:xfrm>
              <a:off x="5902505" y="3125970"/>
              <a:ext cx="432826" cy="560999"/>
            </a:xfrm>
            <a:custGeom>
              <a:rect b="b" l="l" r="r" t="t"/>
              <a:pathLst>
                <a:path extrusionOk="0" h="6631" w="5116">
                  <a:moveTo>
                    <a:pt x="5116" y="1"/>
                  </a:moveTo>
                  <a:lnTo>
                    <a:pt x="2344" y="121"/>
                  </a:lnTo>
                  <a:lnTo>
                    <a:pt x="1" y="6631"/>
                  </a:lnTo>
                  <a:cubicBezTo>
                    <a:pt x="1" y="6631"/>
                    <a:pt x="3014" y="3060"/>
                    <a:pt x="5116" y="1"/>
                  </a:cubicBezTo>
                  <a:close/>
                </a:path>
              </a:pathLst>
            </a:custGeom>
            <a:solidFill>
              <a:srgbClr val="940B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2"/>
            <p:cNvSpPr/>
            <p:nvPr/>
          </p:nvSpPr>
          <p:spPr>
            <a:xfrm>
              <a:off x="6959096" y="3187306"/>
              <a:ext cx="173181" cy="591710"/>
            </a:xfrm>
            <a:custGeom>
              <a:rect b="b" l="l" r="r" t="t"/>
              <a:pathLst>
                <a:path extrusionOk="0" h="6994" w="2047">
                  <a:moveTo>
                    <a:pt x="1712" y="1"/>
                  </a:moveTo>
                  <a:lnTo>
                    <a:pt x="1" y="1582"/>
                  </a:lnTo>
                  <a:lnTo>
                    <a:pt x="2047" y="6994"/>
                  </a:lnTo>
                  <a:cubicBezTo>
                    <a:pt x="2047" y="6994"/>
                    <a:pt x="2028" y="3088"/>
                    <a:pt x="1712" y="1"/>
                  </a:cubicBezTo>
                  <a:close/>
                </a:path>
              </a:pathLst>
            </a:custGeom>
            <a:solidFill>
              <a:srgbClr val="940B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2"/>
            <p:cNvSpPr/>
            <p:nvPr/>
          </p:nvSpPr>
          <p:spPr>
            <a:xfrm>
              <a:off x="7114932" y="3301433"/>
              <a:ext cx="327327" cy="1023606"/>
            </a:xfrm>
            <a:custGeom>
              <a:rect b="b" l="l" r="r" t="t"/>
              <a:pathLst>
                <a:path extrusionOk="0" h="12099" w="3869">
                  <a:moveTo>
                    <a:pt x="1442" y="0"/>
                  </a:moveTo>
                  <a:cubicBezTo>
                    <a:pt x="977" y="2372"/>
                    <a:pt x="0" y="8314"/>
                    <a:pt x="307" y="12099"/>
                  </a:cubicBezTo>
                  <a:cubicBezTo>
                    <a:pt x="800" y="11122"/>
                    <a:pt x="2743" y="7458"/>
                    <a:pt x="3869" y="1479"/>
                  </a:cubicBezTo>
                  <a:lnTo>
                    <a:pt x="14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2"/>
            <p:cNvSpPr/>
            <p:nvPr/>
          </p:nvSpPr>
          <p:spPr>
            <a:xfrm>
              <a:off x="7128299" y="3749059"/>
              <a:ext cx="203046" cy="575974"/>
            </a:xfrm>
            <a:custGeom>
              <a:rect b="b" l="l" r="r" t="t"/>
              <a:pathLst>
                <a:path extrusionOk="0" h="6808" w="2400">
                  <a:moveTo>
                    <a:pt x="1357" y="1"/>
                  </a:moveTo>
                  <a:cubicBezTo>
                    <a:pt x="1047" y="1"/>
                    <a:pt x="714" y="202"/>
                    <a:pt x="381" y="558"/>
                  </a:cubicBezTo>
                  <a:cubicBezTo>
                    <a:pt x="140" y="2716"/>
                    <a:pt x="0" y="5004"/>
                    <a:pt x="149" y="6808"/>
                  </a:cubicBezTo>
                  <a:cubicBezTo>
                    <a:pt x="474" y="6157"/>
                    <a:pt x="1451" y="4306"/>
                    <a:pt x="2399" y="1377"/>
                  </a:cubicBezTo>
                  <a:cubicBezTo>
                    <a:pt x="2241" y="624"/>
                    <a:pt x="1944" y="121"/>
                    <a:pt x="1516" y="19"/>
                  </a:cubicBezTo>
                  <a:cubicBezTo>
                    <a:pt x="1464" y="7"/>
                    <a:pt x="1411" y="1"/>
                    <a:pt x="1357"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2"/>
            <p:cNvSpPr/>
            <p:nvPr/>
          </p:nvSpPr>
          <p:spPr>
            <a:xfrm>
              <a:off x="7113324" y="3300587"/>
              <a:ext cx="162944" cy="1023690"/>
            </a:xfrm>
            <a:custGeom>
              <a:rect b="b" l="l" r="r" t="t"/>
              <a:pathLst>
                <a:path extrusionOk="0" h="12100" w="1926">
                  <a:moveTo>
                    <a:pt x="1461" y="1"/>
                  </a:moveTo>
                  <a:cubicBezTo>
                    <a:pt x="996" y="2382"/>
                    <a:pt x="1" y="8324"/>
                    <a:pt x="335" y="12099"/>
                  </a:cubicBezTo>
                  <a:cubicBezTo>
                    <a:pt x="428" y="11904"/>
                    <a:pt x="586" y="11606"/>
                    <a:pt x="772" y="11225"/>
                  </a:cubicBezTo>
                  <a:cubicBezTo>
                    <a:pt x="670" y="7543"/>
                    <a:pt x="1488" y="2521"/>
                    <a:pt x="1925" y="280"/>
                  </a:cubicBezTo>
                  <a:lnTo>
                    <a:pt x="146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2"/>
            <p:cNvSpPr/>
            <p:nvPr/>
          </p:nvSpPr>
          <p:spPr>
            <a:xfrm>
              <a:off x="7136928" y="3759295"/>
              <a:ext cx="72504" cy="564975"/>
            </a:xfrm>
            <a:custGeom>
              <a:rect b="b" l="l" r="r" t="t"/>
              <a:pathLst>
                <a:path extrusionOk="0" h="6678" w="857">
                  <a:moveTo>
                    <a:pt x="856" y="0"/>
                  </a:moveTo>
                  <a:lnTo>
                    <a:pt x="856" y="0"/>
                  </a:lnTo>
                  <a:cubicBezTo>
                    <a:pt x="670" y="93"/>
                    <a:pt x="484" y="252"/>
                    <a:pt x="298" y="447"/>
                  </a:cubicBezTo>
                  <a:cubicBezTo>
                    <a:pt x="270" y="586"/>
                    <a:pt x="261" y="716"/>
                    <a:pt x="252" y="856"/>
                  </a:cubicBezTo>
                  <a:cubicBezTo>
                    <a:pt x="224" y="995"/>
                    <a:pt x="214" y="1116"/>
                    <a:pt x="205" y="1256"/>
                  </a:cubicBezTo>
                  <a:cubicBezTo>
                    <a:pt x="187" y="1395"/>
                    <a:pt x="177" y="1526"/>
                    <a:pt x="168" y="1665"/>
                  </a:cubicBezTo>
                  <a:cubicBezTo>
                    <a:pt x="121" y="2214"/>
                    <a:pt x="84" y="2762"/>
                    <a:pt x="47" y="3292"/>
                  </a:cubicBezTo>
                  <a:lnTo>
                    <a:pt x="47" y="3302"/>
                  </a:lnTo>
                  <a:cubicBezTo>
                    <a:pt x="38" y="3432"/>
                    <a:pt x="28" y="3562"/>
                    <a:pt x="28" y="3683"/>
                  </a:cubicBezTo>
                  <a:lnTo>
                    <a:pt x="28" y="3711"/>
                  </a:lnTo>
                  <a:cubicBezTo>
                    <a:pt x="28" y="3822"/>
                    <a:pt x="19" y="3953"/>
                    <a:pt x="19" y="4074"/>
                  </a:cubicBezTo>
                  <a:lnTo>
                    <a:pt x="19" y="4101"/>
                  </a:lnTo>
                  <a:cubicBezTo>
                    <a:pt x="1" y="4222"/>
                    <a:pt x="1" y="4334"/>
                    <a:pt x="1" y="4455"/>
                  </a:cubicBezTo>
                  <a:lnTo>
                    <a:pt x="1" y="4501"/>
                  </a:lnTo>
                  <a:lnTo>
                    <a:pt x="1" y="4845"/>
                  </a:lnTo>
                  <a:lnTo>
                    <a:pt x="1" y="4901"/>
                  </a:lnTo>
                  <a:lnTo>
                    <a:pt x="1" y="5236"/>
                  </a:lnTo>
                  <a:lnTo>
                    <a:pt x="1" y="5282"/>
                  </a:lnTo>
                  <a:lnTo>
                    <a:pt x="1" y="5608"/>
                  </a:lnTo>
                  <a:lnTo>
                    <a:pt x="1" y="5654"/>
                  </a:lnTo>
                  <a:cubicBezTo>
                    <a:pt x="1" y="5757"/>
                    <a:pt x="19" y="5878"/>
                    <a:pt x="19" y="5980"/>
                  </a:cubicBezTo>
                  <a:lnTo>
                    <a:pt x="19" y="6017"/>
                  </a:lnTo>
                  <a:cubicBezTo>
                    <a:pt x="19" y="6119"/>
                    <a:pt x="19" y="6231"/>
                    <a:pt x="28" y="6343"/>
                  </a:cubicBezTo>
                  <a:cubicBezTo>
                    <a:pt x="28" y="6343"/>
                    <a:pt x="28" y="6352"/>
                    <a:pt x="38" y="6352"/>
                  </a:cubicBezTo>
                  <a:cubicBezTo>
                    <a:pt x="47" y="6454"/>
                    <a:pt x="47" y="6566"/>
                    <a:pt x="66" y="6677"/>
                  </a:cubicBezTo>
                  <a:lnTo>
                    <a:pt x="94" y="6603"/>
                  </a:lnTo>
                  <a:cubicBezTo>
                    <a:pt x="121" y="6556"/>
                    <a:pt x="159" y="6501"/>
                    <a:pt x="187" y="6436"/>
                  </a:cubicBezTo>
                  <a:cubicBezTo>
                    <a:pt x="205" y="6398"/>
                    <a:pt x="214" y="6361"/>
                    <a:pt x="233" y="6324"/>
                  </a:cubicBezTo>
                  <a:cubicBezTo>
                    <a:pt x="261" y="6296"/>
                    <a:pt x="270" y="6240"/>
                    <a:pt x="298" y="6212"/>
                  </a:cubicBezTo>
                  <a:cubicBezTo>
                    <a:pt x="345" y="6138"/>
                    <a:pt x="372" y="6064"/>
                    <a:pt x="419" y="5971"/>
                  </a:cubicBezTo>
                  <a:cubicBezTo>
                    <a:pt x="438" y="5952"/>
                    <a:pt x="438" y="5933"/>
                    <a:pt x="447" y="5915"/>
                  </a:cubicBezTo>
                  <a:lnTo>
                    <a:pt x="484" y="5850"/>
                  </a:lnTo>
                  <a:cubicBezTo>
                    <a:pt x="484" y="5840"/>
                    <a:pt x="493" y="5840"/>
                    <a:pt x="493" y="5831"/>
                  </a:cubicBezTo>
                  <a:cubicBezTo>
                    <a:pt x="447" y="4046"/>
                    <a:pt x="624" y="1944"/>
                    <a:pt x="856" y="0"/>
                  </a:cubicBez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2"/>
            <p:cNvSpPr/>
            <p:nvPr/>
          </p:nvSpPr>
          <p:spPr>
            <a:xfrm>
              <a:off x="5732625" y="3045683"/>
              <a:ext cx="287225" cy="795517"/>
            </a:xfrm>
            <a:custGeom>
              <a:rect b="b" l="l" r="r" t="t"/>
              <a:pathLst>
                <a:path extrusionOk="0" h="9403" w="3395">
                  <a:moveTo>
                    <a:pt x="3395" y="1"/>
                  </a:moveTo>
                  <a:lnTo>
                    <a:pt x="1349" y="168"/>
                  </a:lnTo>
                  <a:lnTo>
                    <a:pt x="0" y="9403"/>
                  </a:lnTo>
                  <a:cubicBezTo>
                    <a:pt x="1423" y="7571"/>
                    <a:pt x="3283" y="3079"/>
                    <a:pt x="3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2"/>
            <p:cNvSpPr/>
            <p:nvPr/>
          </p:nvSpPr>
          <p:spPr>
            <a:xfrm>
              <a:off x="5732625" y="3405239"/>
              <a:ext cx="121997" cy="435957"/>
            </a:xfrm>
            <a:custGeom>
              <a:rect b="b" l="l" r="r" t="t"/>
              <a:pathLst>
                <a:path extrusionOk="0" h="5153" w="1442">
                  <a:moveTo>
                    <a:pt x="763" y="1"/>
                  </a:moveTo>
                  <a:lnTo>
                    <a:pt x="0" y="5153"/>
                  </a:lnTo>
                  <a:cubicBezTo>
                    <a:pt x="410" y="4632"/>
                    <a:pt x="847" y="3888"/>
                    <a:pt x="1284" y="3023"/>
                  </a:cubicBezTo>
                  <a:cubicBezTo>
                    <a:pt x="1442" y="1628"/>
                    <a:pt x="1246" y="494"/>
                    <a:pt x="763" y="1"/>
                  </a:cubicBezTo>
                  <a:close/>
                </a:path>
              </a:pathLst>
            </a:custGeom>
            <a:solidFill>
              <a:srgbClr val="531733">
                <a:alpha val="38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2"/>
            <p:cNvSpPr/>
            <p:nvPr/>
          </p:nvSpPr>
          <p:spPr>
            <a:xfrm>
              <a:off x="5731864" y="3044922"/>
              <a:ext cx="287225" cy="795517"/>
            </a:xfrm>
            <a:custGeom>
              <a:rect b="b" l="l" r="r" t="t"/>
              <a:pathLst>
                <a:path extrusionOk="0" h="9403" w="3395">
                  <a:moveTo>
                    <a:pt x="3394" y="1"/>
                  </a:moveTo>
                  <a:lnTo>
                    <a:pt x="3125" y="19"/>
                  </a:lnTo>
                  <a:cubicBezTo>
                    <a:pt x="2929" y="2818"/>
                    <a:pt x="1441" y="6603"/>
                    <a:pt x="112" y="8575"/>
                  </a:cubicBezTo>
                  <a:lnTo>
                    <a:pt x="0" y="9402"/>
                  </a:lnTo>
                  <a:cubicBezTo>
                    <a:pt x="1432" y="7561"/>
                    <a:pt x="3273" y="3079"/>
                    <a:pt x="33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2"/>
            <p:cNvSpPr/>
            <p:nvPr/>
          </p:nvSpPr>
          <p:spPr>
            <a:xfrm>
              <a:off x="5734148" y="3580702"/>
              <a:ext cx="111083" cy="259730"/>
            </a:xfrm>
            <a:custGeom>
              <a:rect b="b" l="l" r="r" t="t"/>
              <a:pathLst>
                <a:path extrusionOk="0" h="3070" w="1313">
                  <a:moveTo>
                    <a:pt x="1312" y="0"/>
                  </a:moveTo>
                  <a:lnTo>
                    <a:pt x="1312" y="0"/>
                  </a:lnTo>
                  <a:cubicBezTo>
                    <a:pt x="912" y="875"/>
                    <a:pt x="512" y="1646"/>
                    <a:pt x="113" y="2242"/>
                  </a:cubicBezTo>
                  <a:lnTo>
                    <a:pt x="1" y="3069"/>
                  </a:lnTo>
                  <a:cubicBezTo>
                    <a:pt x="47" y="3023"/>
                    <a:pt x="75" y="2967"/>
                    <a:pt x="122" y="2902"/>
                  </a:cubicBezTo>
                  <a:cubicBezTo>
                    <a:pt x="140" y="2902"/>
                    <a:pt x="140" y="2893"/>
                    <a:pt x="150" y="2883"/>
                  </a:cubicBezTo>
                  <a:cubicBezTo>
                    <a:pt x="187" y="2837"/>
                    <a:pt x="233" y="2781"/>
                    <a:pt x="261" y="2716"/>
                  </a:cubicBezTo>
                  <a:cubicBezTo>
                    <a:pt x="261" y="2707"/>
                    <a:pt x="280" y="2697"/>
                    <a:pt x="289" y="2688"/>
                  </a:cubicBezTo>
                  <a:cubicBezTo>
                    <a:pt x="326" y="2623"/>
                    <a:pt x="373" y="2567"/>
                    <a:pt x="401" y="2511"/>
                  </a:cubicBezTo>
                  <a:cubicBezTo>
                    <a:pt x="401" y="2502"/>
                    <a:pt x="419" y="2474"/>
                    <a:pt x="429" y="2465"/>
                  </a:cubicBezTo>
                  <a:cubicBezTo>
                    <a:pt x="466" y="2418"/>
                    <a:pt x="494" y="2363"/>
                    <a:pt x="531" y="2297"/>
                  </a:cubicBezTo>
                  <a:cubicBezTo>
                    <a:pt x="540" y="2279"/>
                    <a:pt x="559" y="2270"/>
                    <a:pt x="568" y="2242"/>
                  </a:cubicBezTo>
                  <a:cubicBezTo>
                    <a:pt x="587" y="2195"/>
                    <a:pt x="624" y="2139"/>
                    <a:pt x="661" y="2074"/>
                  </a:cubicBezTo>
                  <a:lnTo>
                    <a:pt x="698" y="2009"/>
                  </a:lnTo>
                  <a:lnTo>
                    <a:pt x="801" y="1832"/>
                  </a:lnTo>
                  <a:cubicBezTo>
                    <a:pt x="810" y="1805"/>
                    <a:pt x="838" y="1777"/>
                    <a:pt x="847" y="1739"/>
                  </a:cubicBezTo>
                  <a:cubicBezTo>
                    <a:pt x="866" y="1684"/>
                    <a:pt x="903" y="1628"/>
                    <a:pt x="940" y="1572"/>
                  </a:cubicBezTo>
                  <a:cubicBezTo>
                    <a:pt x="959" y="1535"/>
                    <a:pt x="977" y="1498"/>
                    <a:pt x="996" y="1460"/>
                  </a:cubicBezTo>
                  <a:cubicBezTo>
                    <a:pt x="1015" y="1414"/>
                    <a:pt x="1042" y="1386"/>
                    <a:pt x="1061" y="1340"/>
                  </a:cubicBezTo>
                  <a:cubicBezTo>
                    <a:pt x="1089" y="1274"/>
                    <a:pt x="1126" y="1228"/>
                    <a:pt x="1145" y="1172"/>
                  </a:cubicBezTo>
                  <a:cubicBezTo>
                    <a:pt x="1154" y="1135"/>
                    <a:pt x="1182" y="1107"/>
                    <a:pt x="1210" y="1051"/>
                  </a:cubicBezTo>
                  <a:cubicBezTo>
                    <a:pt x="1228" y="1023"/>
                    <a:pt x="1238" y="977"/>
                    <a:pt x="1266" y="940"/>
                  </a:cubicBezTo>
                  <a:cubicBezTo>
                    <a:pt x="1303" y="605"/>
                    <a:pt x="1312" y="289"/>
                    <a:pt x="1312" y="0"/>
                  </a:cubicBez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2"/>
            <p:cNvSpPr/>
            <p:nvPr/>
          </p:nvSpPr>
          <p:spPr>
            <a:xfrm>
              <a:off x="5852167" y="2775890"/>
              <a:ext cx="653893" cy="535280"/>
            </a:xfrm>
            <a:custGeom>
              <a:rect b="b" l="l" r="r" t="t"/>
              <a:pathLst>
                <a:path extrusionOk="0" h="6327" w="7729">
                  <a:moveTo>
                    <a:pt x="6882" y="0"/>
                  </a:moveTo>
                  <a:cubicBezTo>
                    <a:pt x="5924" y="781"/>
                    <a:pt x="3934" y="2809"/>
                    <a:pt x="3460" y="3041"/>
                  </a:cubicBezTo>
                  <a:cubicBezTo>
                    <a:pt x="2995" y="3274"/>
                    <a:pt x="261" y="3367"/>
                    <a:pt x="261" y="3367"/>
                  </a:cubicBezTo>
                  <a:lnTo>
                    <a:pt x="1" y="6063"/>
                  </a:lnTo>
                  <a:cubicBezTo>
                    <a:pt x="1" y="6063"/>
                    <a:pt x="1449" y="6326"/>
                    <a:pt x="2569" y="6326"/>
                  </a:cubicBezTo>
                  <a:cubicBezTo>
                    <a:pt x="2954" y="6326"/>
                    <a:pt x="3299" y="6295"/>
                    <a:pt x="3535" y="6212"/>
                  </a:cubicBezTo>
                  <a:cubicBezTo>
                    <a:pt x="4446" y="5887"/>
                    <a:pt x="6845" y="5366"/>
                    <a:pt x="6845" y="5366"/>
                  </a:cubicBezTo>
                  <a:lnTo>
                    <a:pt x="7729" y="1488"/>
                  </a:lnTo>
                  <a:lnTo>
                    <a:pt x="6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2"/>
            <p:cNvSpPr/>
            <p:nvPr/>
          </p:nvSpPr>
          <p:spPr>
            <a:xfrm>
              <a:off x="5854536" y="3066410"/>
              <a:ext cx="376143" cy="225296"/>
            </a:xfrm>
            <a:custGeom>
              <a:rect b="b" l="l" r="r" t="t"/>
              <a:pathLst>
                <a:path extrusionOk="0" h="2663" w="4446">
                  <a:moveTo>
                    <a:pt x="1081" y="0"/>
                  </a:moveTo>
                  <a:cubicBezTo>
                    <a:pt x="776" y="0"/>
                    <a:pt x="489" y="25"/>
                    <a:pt x="224" y="72"/>
                  </a:cubicBezTo>
                  <a:lnTo>
                    <a:pt x="1" y="2350"/>
                  </a:lnTo>
                  <a:cubicBezTo>
                    <a:pt x="419" y="2490"/>
                    <a:pt x="893" y="2592"/>
                    <a:pt x="1424" y="2639"/>
                  </a:cubicBezTo>
                  <a:cubicBezTo>
                    <a:pt x="1605" y="2655"/>
                    <a:pt x="1782" y="2662"/>
                    <a:pt x="1955" y="2662"/>
                  </a:cubicBezTo>
                  <a:cubicBezTo>
                    <a:pt x="3290" y="2662"/>
                    <a:pt x="4331" y="2203"/>
                    <a:pt x="4381" y="1569"/>
                  </a:cubicBezTo>
                  <a:cubicBezTo>
                    <a:pt x="4446" y="844"/>
                    <a:pt x="3209" y="147"/>
                    <a:pt x="1628" y="26"/>
                  </a:cubicBezTo>
                  <a:cubicBezTo>
                    <a:pt x="1441" y="9"/>
                    <a:pt x="1258" y="0"/>
                    <a:pt x="1081"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2"/>
            <p:cNvSpPr/>
            <p:nvPr/>
          </p:nvSpPr>
          <p:spPr>
            <a:xfrm>
              <a:off x="6929993" y="2814383"/>
              <a:ext cx="556346" cy="786042"/>
            </a:xfrm>
            <a:custGeom>
              <a:rect b="b" l="l" r="r" t="t"/>
              <a:pathLst>
                <a:path extrusionOk="0" h="9291" w="6576">
                  <a:moveTo>
                    <a:pt x="1135" y="1"/>
                  </a:moveTo>
                  <a:lnTo>
                    <a:pt x="1" y="4641"/>
                  </a:lnTo>
                  <a:lnTo>
                    <a:pt x="1842" y="6873"/>
                  </a:lnTo>
                  <a:cubicBezTo>
                    <a:pt x="1842" y="6873"/>
                    <a:pt x="4251" y="9142"/>
                    <a:pt x="4399" y="9291"/>
                  </a:cubicBezTo>
                  <a:cubicBezTo>
                    <a:pt x="5655" y="9254"/>
                    <a:pt x="6436" y="8770"/>
                    <a:pt x="6575" y="7664"/>
                  </a:cubicBezTo>
                  <a:lnTo>
                    <a:pt x="3274" y="3730"/>
                  </a:lnTo>
                  <a:lnTo>
                    <a:pt x="11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2"/>
            <p:cNvSpPr/>
            <p:nvPr/>
          </p:nvSpPr>
          <p:spPr>
            <a:xfrm>
              <a:off x="7059856" y="3253633"/>
              <a:ext cx="424874" cy="353892"/>
            </a:xfrm>
            <a:custGeom>
              <a:rect b="b" l="l" r="r" t="t"/>
              <a:pathLst>
                <a:path extrusionOk="0" h="4183" w="5022">
                  <a:moveTo>
                    <a:pt x="844" y="1"/>
                  </a:moveTo>
                  <a:cubicBezTo>
                    <a:pt x="630" y="1"/>
                    <a:pt x="469" y="51"/>
                    <a:pt x="381" y="156"/>
                  </a:cubicBezTo>
                  <a:cubicBezTo>
                    <a:pt x="0" y="621"/>
                    <a:pt x="902" y="2183"/>
                    <a:pt x="2530" y="3513"/>
                  </a:cubicBezTo>
                  <a:cubicBezTo>
                    <a:pt x="2818" y="3764"/>
                    <a:pt x="3115" y="3978"/>
                    <a:pt x="3404" y="4183"/>
                  </a:cubicBezTo>
                  <a:cubicBezTo>
                    <a:pt x="4157" y="3978"/>
                    <a:pt x="4910" y="3290"/>
                    <a:pt x="5022" y="2472"/>
                  </a:cubicBezTo>
                  <a:lnTo>
                    <a:pt x="4622" y="1997"/>
                  </a:lnTo>
                  <a:cubicBezTo>
                    <a:pt x="4492" y="1876"/>
                    <a:pt x="4352" y="1765"/>
                    <a:pt x="4213" y="1644"/>
                  </a:cubicBezTo>
                  <a:cubicBezTo>
                    <a:pt x="2959" y="599"/>
                    <a:pt x="1582" y="1"/>
                    <a:pt x="844" y="1"/>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2"/>
            <p:cNvSpPr/>
            <p:nvPr/>
          </p:nvSpPr>
          <p:spPr>
            <a:xfrm>
              <a:off x="6591755" y="4095924"/>
              <a:ext cx="238410" cy="743656"/>
            </a:xfrm>
            <a:custGeom>
              <a:rect b="b" l="l" r="r" t="t"/>
              <a:pathLst>
                <a:path extrusionOk="0" h="8790" w="2818">
                  <a:moveTo>
                    <a:pt x="2246" y="1"/>
                  </a:moveTo>
                  <a:cubicBezTo>
                    <a:pt x="1475" y="1"/>
                    <a:pt x="149" y="718"/>
                    <a:pt x="149" y="718"/>
                  </a:cubicBezTo>
                  <a:cubicBezTo>
                    <a:pt x="0" y="3210"/>
                    <a:pt x="567" y="8752"/>
                    <a:pt x="567" y="8752"/>
                  </a:cubicBezTo>
                  <a:lnTo>
                    <a:pt x="716" y="8789"/>
                  </a:lnTo>
                  <a:cubicBezTo>
                    <a:pt x="716" y="8789"/>
                    <a:pt x="2669" y="1852"/>
                    <a:pt x="2781" y="541"/>
                  </a:cubicBezTo>
                  <a:cubicBezTo>
                    <a:pt x="2818" y="140"/>
                    <a:pt x="2586" y="1"/>
                    <a:pt x="22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2"/>
            <p:cNvSpPr/>
            <p:nvPr/>
          </p:nvSpPr>
          <p:spPr>
            <a:xfrm>
              <a:off x="6600384" y="4094909"/>
              <a:ext cx="231134" cy="448816"/>
            </a:xfrm>
            <a:custGeom>
              <a:rect b="b" l="l" r="r" t="t"/>
              <a:pathLst>
                <a:path extrusionOk="0" h="5305" w="2732">
                  <a:moveTo>
                    <a:pt x="2162" y="0"/>
                  </a:moveTo>
                  <a:cubicBezTo>
                    <a:pt x="1388" y="0"/>
                    <a:pt x="56" y="720"/>
                    <a:pt x="56" y="720"/>
                  </a:cubicBezTo>
                  <a:cubicBezTo>
                    <a:pt x="0" y="1548"/>
                    <a:pt x="38" y="2710"/>
                    <a:pt x="93" y="3882"/>
                  </a:cubicBezTo>
                  <a:cubicBezTo>
                    <a:pt x="303" y="3542"/>
                    <a:pt x="528" y="3349"/>
                    <a:pt x="747" y="3349"/>
                  </a:cubicBezTo>
                  <a:cubicBezTo>
                    <a:pt x="762" y="3349"/>
                    <a:pt x="776" y="3350"/>
                    <a:pt x="791" y="3352"/>
                  </a:cubicBezTo>
                  <a:cubicBezTo>
                    <a:pt x="1209" y="3408"/>
                    <a:pt x="1488" y="4189"/>
                    <a:pt x="1572" y="5305"/>
                  </a:cubicBezTo>
                  <a:cubicBezTo>
                    <a:pt x="2093" y="3361"/>
                    <a:pt x="2641" y="1213"/>
                    <a:pt x="2697" y="534"/>
                  </a:cubicBezTo>
                  <a:cubicBezTo>
                    <a:pt x="2731" y="138"/>
                    <a:pt x="2500" y="0"/>
                    <a:pt x="2162"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2"/>
            <p:cNvSpPr/>
            <p:nvPr/>
          </p:nvSpPr>
          <p:spPr>
            <a:xfrm>
              <a:off x="6021371" y="4093640"/>
              <a:ext cx="343063" cy="717598"/>
            </a:xfrm>
            <a:custGeom>
              <a:rect b="b" l="l" r="r" t="t"/>
              <a:pathLst>
                <a:path extrusionOk="0" h="8482" w="4055">
                  <a:moveTo>
                    <a:pt x="1395" y="1"/>
                  </a:moveTo>
                  <a:lnTo>
                    <a:pt x="0" y="8361"/>
                  </a:lnTo>
                  <a:lnTo>
                    <a:pt x="261" y="8482"/>
                  </a:lnTo>
                  <a:cubicBezTo>
                    <a:pt x="261" y="8482"/>
                    <a:pt x="3190" y="3534"/>
                    <a:pt x="4055" y="596"/>
                  </a:cubicBezTo>
                  <a:lnTo>
                    <a:pt x="13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2"/>
            <p:cNvSpPr/>
            <p:nvPr/>
          </p:nvSpPr>
          <p:spPr>
            <a:xfrm>
              <a:off x="6104703" y="4092878"/>
              <a:ext cx="258968" cy="448478"/>
            </a:xfrm>
            <a:custGeom>
              <a:rect b="b" l="l" r="r" t="t"/>
              <a:pathLst>
                <a:path extrusionOk="0" h="5301" w="3061">
                  <a:moveTo>
                    <a:pt x="391" y="0"/>
                  </a:moveTo>
                  <a:lnTo>
                    <a:pt x="1" y="2372"/>
                  </a:lnTo>
                  <a:cubicBezTo>
                    <a:pt x="207" y="2181"/>
                    <a:pt x="400" y="2078"/>
                    <a:pt x="576" y="2078"/>
                  </a:cubicBezTo>
                  <a:cubicBezTo>
                    <a:pt x="615" y="2078"/>
                    <a:pt x="652" y="2083"/>
                    <a:pt x="689" y="2093"/>
                  </a:cubicBezTo>
                  <a:cubicBezTo>
                    <a:pt x="1228" y="2260"/>
                    <a:pt x="1349" y="3590"/>
                    <a:pt x="1024" y="5301"/>
                  </a:cubicBezTo>
                  <a:cubicBezTo>
                    <a:pt x="1814" y="3767"/>
                    <a:pt x="2660" y="1962"/>
                    <a:pt x="3060" y="605"/>
                  </a:cubicBezTo>
                  <a:lnTo>
                    <a:pt x="391" y="0"/>
                  </a:ln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2"/>
            <p:cNvSpPr/>
            <p:nvPr/>
          </p:nvSpPr>
          <p:spPr>
            <a:xfrm>
              <a:off x="6070101" y="4136956"/>
              <a:ext cx="303300" cy="130034"/>
            </a:xfrm>
            <a:custGeom>
              <a:rect b="b" l="l" r="r" t="t"/>
              <a:pathLst>
                <a:path extrusionOk="0" h="1537" w="3585">
                  <a:moveTo>
                    <a:pt x="438" y="0"/>
                  </a:moveTo>
                  <a:cubicBezTo>
                    <a:pt x="438" y="0"/>
                    <a:pt x="1" y="446"/>
                    <a:pt x="233" y="763"/>
                  </a:cubicBezTo>
                  <a:cubicBezTo>
                    <a:pt x="296" y="845"/>
                    <a:pt x="356" y="875"/>
                    <a:pt x="411" y="875"/>
                  </a:cubicBezTo>
                  <a:cubicBezTo>
                    <a:pt x="561" y="875"/>
                    <a:pt x="670" y="651"/>
                    <a:pt x="670" y="651"/>
                  </a:cubicBezTo>
                  <a:cubicBezTo>
                    <a:pt x="670" y="651"/>
                    <a:pt x="670" y="949"/>
                    <a:pt x="1024" y="1051"/>
                  </a:cubicBezTo>
                  <a:cubicBezTo>
                    <a:pt x="1066" y="1064"/>
                    <a:pt x="1105" y="1069"/>
                    <a:pt x="1140" y="1069"/>
                  </a:cubicBezTo>
                  <a:cubicBezTo>
                    <a:pt x="1387" y="1069"/>
                    <a:pt x="1451" y="791"/>
                    <a:pt x="1451" y="791"/>
                  </a:cubicBezTo>
                  <a:cubicBezTo>
                    <a:pt x="1451" y="791"/>
                    <a:pt x="1535" y="1135"/>
                    <a:pt x="1758" y="1209"/>
                  </a:cubicBezTo>
                  <a:cubicBezTo>
                    <a:pt x="1784" y="1219"/>
                    <a:pt x="1810" y="1223"/>
                    <a:pt x="1836" y="1223"/>
                  </a:cubicBezTo>
                  <a:cubicBezTo>
                    <a:pt x="2025" y="1223"/>
                    <a:pt x="2205" y="986"/>
                    <a:pt x="2205" y="986"/>
                  </a:cubicBezTo>
                  <a:lnTo>
                    <a:pt x="2205" y="986"/>
                  </a:lnTo>
                  <a:cubicBezTo>
                    <a:pt x="2205" y="986"/>
                    <a:pt x="2195" y="1228"/>
                    <a:pt x="2502" y="1367"/>
                  </a:cubicBezTo>
                  <a:cubicBezTo>
                    <a:pt x="2556" y="1390"/>
                    <a:pt x="2604" y="1400"/>
                    <a:pt x="2646" y="1400"/>
                  </a:cubicBezTo>
                  <a:cubicBezTo>
                    <a:pt x="2842" y="1400"/>
                    <a:pt x="2930" y="1200"/>
                    <a:pt x="2930" y="1200"/>
                  </a:cubicBezTo>
                  <a:cubicBezTo>
                    <a:pt x="2930" y="1200"/>
                    <a:pt x="2949" y="1516"/>
                    <a:pt x="3228" y="1534"/>
                  </a:cubicBezTo>
                  <a:cubicBezTo>
                    <a:pt x="3239" y="1536"/>
                    <a:pt x="3250" y="1536"/>
                    <a:pt x="3261" y="1536"/>
                  </a:cubicBezTo>
                  <a:cubicBezTo>
                    <a:pt x="3521" y="1536"/>
                    <a:pt x="3585" y="1220"/>
                    <a:pt x="3451" y="809"/>
                  </a:cubicBezTo>
                  <a:lnTo>
                    <a:pt x="4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2"/>
            <p:cNvSpPr/>
            <p:nvPr/>
          </p:nvSpPr>
          <p:spPr>
            <a:xfrm>
              <a:off x="6568913" y="4213266"/>
              <a:ext cx="271489" cy="63875"/>
            </a:xfrm>
            <a:custGeom>
              <a:rect b="b" l="l" r="r" t="t"/>
              <a:pathLst>
                <a:path extrusionOk="0" h="755" w="3209">
                  <a:moveTo>
                    <a:pt x="298" y="0"/>
                  </a:moveTo>
                  <a:cubicBezTo>
                    <a:pt x="298" y="0"/>
                    <a:pt x="0" y="400"/>
                    <a:pt x="252" y="614"/>
                  </a:cubicBezTo>
                  <a:cubicBezTo>
                    <a:pt x="310" y="660"/>
                    <a:pt x="360" y="678"/>
                    <a:pt x="404" y="678"/>
                  </a:cubicBezTo>
                  <a:cubicBezTo>
                    <a:pt x="553" y="678"/>
                    <a:pt x="614" y="465"/>
                    <a:pt x="614" y="465"/>
                  </a:cubicBezTo>
                  <a:cubicBezTo>
                    <a:pt x="614" y="465"/>
                    <a:pt x="661" y="679"/>
                    <a:pt x="977" y="716"/>
                  </a:cubicBezTo>
                  <a:cubicBezTo>
                    <a:pt x="996" y="718"/>
                    <a:pt x="1014" y="719"/>
                    <a:pt x="1031" y="719"/>
                  </a:cubicBezTo>
                  <a:cubicBezTo>
                    <a:pt x="1294" y="719"/>
                    <a:pt x="1302" y="465"/>
                    <a:pt x="1302" y="465"/>
                  </a:cubicBezTo>
                  <a:cubicBezTo>
                    <a:pt x="1302" y="465"/>
                    <a:pt x="1423" y="707"/>
                    <a:pt x="1628" y="744"/>
                  </a:cubicBezTo>
                  <a:cubicBezTo>
                    <a:pt x="1638" y="745"/>
                    <a:pt x="1648" y="746"/>
                    <a:pt x="1657" y="746"/>
                  </a:cubicBezTo>
                  <a:cubicBezTo>
                    <a:pt x="1838" y="746"/>
                    <a:pt x="1972" y="512"/>
                    <a:pt x="1972" y="512"/>
                  </a:cubicBezTo>
                  <a:cubicBezTo>
                    <a:pt x="1972" y="512"/>
                    <a:pt x="2009" y="679"/>
                    <a:pt x="2288" y="744"/>
                  </a:cubicBezTo>
                  <a:cubicBezTo>
                    <a:pt x="2315" y="749"/>
                    <a:pt x="2340" y="752"/>
                    <a:pt x="2363" y="752"/>
                  </a:cubicBezTo>
                  <a:cubicBezTo>
                    <a:pt x="2577" y="752"/>
                    <a:pt x="2623" y="539"/>
                    <a:pt x="2623" y="539"/>
                  </a:cubicBezTo>
                  <a:cubicBezTo>
                    <a:pt x="2623" y="539"/>
                    <a:pt x="2692" y="754"/>
                    <a:pt x="2912" y="754"/>
                  </a:cubicBezTo>
                  <a:cubicBezTo>
                    <a:pt x="2921" y="754"/>
                    <a:pt x="2930" y="754"/>
                    <a:pt x="2939" y="753"/>
                  </a:cubicBezTo>
                  <a:cubicBezTo>
                    <a:pt x="3181" y="725"/>
                    <a:pt x="3209" y="465"/>
                    <a:pt x="3013" y="158"/>
                  </a:cubicBezTo>
                  <a:lnTo>
                    <a:pt x="2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2"/>
            <p:cNvSpPr/>
            <p:nvPr/>
          </p:nvSpPr>
          <p:spPr>
            <a:xfrm>
              <a:off x="6100050" y="3621649"/>
              <a:ext cx="864638" cy="614299"/>
            </a:xfrm>
            <a:custGeom>
              <a:rect b="b" l="l" r="r" t="t"/>
              <a:pathLst>
                <a:path extrusionOk="0" h="7261" w="10220">
                  <a:moveTo>
                    <a:pt x="1125" y="0"/>
                  </a:moveTo>
                  <a:lnTo>
                    <a:pt x="0" y="6165"/>
                  </a:lnTo>
                  <a:cubicBezTo>
                    <a:pt x="421" y="6537"/>
                    <a:pt x="2262" y="7047"/>
                    <a:pt x="2925" y="7047"/>
                  </a:cubicBezTo>
                  <a:cubicBezTo>
                    <a:pt x="3009" y="7047"/>
                    <a:pt x="3074" y="7039"/>
                    <a:pt x="3115" y="7021"/>
                  </a:cubicBezTo>
                  <a:cubicBezTo>
                    <a:pt x="3469" y="6882"/>
                    <a:pt x="5217" y="2260"/>
                    <a:pt x="5217" y="2260"/>
                  </a:cubicBezTo>
                  <a:lnTo>
                    <a:pt x="5635" y="2223"/>
                  </a:lnTo>
                  <a:lnTo>
                    <a:pt x="5635" y="2223"/>
                  </a:lnTo>
                  <a:cubicBezTo>
                    <a:pt x="5635" y="2223"/>
                    <a:pt x="5515" y="7105"/>
                    <a:pt x="5784" y="7198"/>
                  </a:cubicBezTo>
                  <a:cubicBezTo>
                    <a:pt x="5934" y="7249"/>
                    <a:pt x="6784" y="7261"/>
                    <a:pt x="7510" y="7261"/>
                  </a:cubicBezTo>
                  <a:cubicBezTo>
                    <a:pt x="8091" y="7261"/>
                    <a:pt x="8593" y="7253"/>
                    <a:pt x="8593" y="7253"/>
                  </a:cubicBezTo>
                  <a:cubicBezTo>
                    <a:pt x="8593" y="7253"/>
                    <a:pt x="9690" y="4464"/>
                    <a:pt x="10220" y="1209"/>
                  </a:cubicBezTo>
                  <a:lnTo>
                    <a:pt x="112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2"/>
            <p:cNvSpPr/>
            <p:nvPr/>
          </p:nvSpPr>
          <p:spPr>
            <a:xfrm>
              <a:off x="6592516" y="3930698"/>
              <a:ext cx="260491" cy="305077"/>
            </a:xfrm>
            <a:custGeom>
              <a:rect b="b" l="l" r="r" t="t"/>
              <a:pathLst>
                <a:path extrusionOk="0" h="3606" w="3079">
                  <a:moveTo>
                    <a:pt x="1899" y="1"/>
                  </a:moveTo>
                  <a:cubicBezTo>
                    <a:pt x="1191" y="1"/>
                    <a:pt x="403" y="1249"/>
                    <a:pt x="93" y="2884"/>
                  </a:cubicBezTo>
                  <a:cubicBezTo>
                    <a:pt x="56" y="3117"/>
                    <a:pt x="19" y="3340"/>
                    <a:pt x="0" y="3554"/>
                  </a:cubicBezTo>
                  <a:cubicBezTo>
                    <a:pt x="213" y="3597"/>
                    <a:pt x="945" y="3606"/>
                    <a:pt x="1602" y="3606"/>
                  </a:cubicBezTo>
                  <a:cubicBezTo>
                    <a:pt x="2096" y="3606"/>
                    <a:pt x="2547" y="3600"/>
                    <a:pt x="2707" y="3600"/>
                  </a:cubicBezTo>
                  <a:cubicBezTo>
                    <a:pt x="2716" y="3535"/>
                    <a:pt x="2744" y="3461"/>
                    <a:pt x="2753" y="3387"/>
                  </a:cubicBezTo>
                  <a:cubicBezTo>
                    <a:pt x="3078" y="1666"/>
                    <a:pt x="2744" y="150"/>
                    <a:pt x="2009" y="11"/>
                  </a:cubicBezTo>
                  <a:cubicBezTo>
                    <a:pt x="1973" y="4"/>
                    <a:pt x="1936" y="1"/>
                    <a:pt x="1899"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2"/>
            <p:cNvSpPr/>
            <p:nvPr/>
          </p:nvSpPr>
          <p:spPr>
            <a:xfrm>
              <a:off x="6118070" y="3867416"/>
              <a:ext cx="232234" cy="348224"/>
            </a:xfrm>
            <a:custGeom>
              <a:rect b="b" l="l" r="r" t="t"/>
              <a:pathLst>
                <a:path extrusionOk="0" h="4116" w="2745">
                  <a:moveTo>
                    <a:pt x="1658" y="1"/>
                  </a:moveTo>
                  <a:cubicBezTo>
                    <a:pt x="1024" y="1"/>
                    <a:pt x="334" y="1456"/>
                    <a:pt x="1" y="3391"/>
                  </a:cubicBezTo>
                  <a:cubicBezTo>
                    <a:pt x="559" y="3698"/>
                    <a:pt x="1814" y="4051"/>
                    <a:pt x="2493" y="4116"/>
                  </a:cubicBezTo>
                  <a:cubicBezTo>
                    <a:pt x="2744" y="1949"/>
                    <a:pt x="2409" y="108"/>
                    <a:pt x="1721" y="6"/>
                  </a:cubicBezTo>
                  <a:cubicBezTo>
                    <a:pt x="1700" y="2"/>
                    <a:pt x="1679" y="1"/>
                    <a:pt x="1658"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2"/>
            <p:cNvSpPr/>
            <p:nvPr/>
          </p:nvSpPr>
          <p:spPr>
            <a:xfrm>
              <a:off x="6158256" y="2634944"/>
              <a:ext cx="889849" cy="1269207"/>
            </a:xfrm>
            <a:custGeom>
              <a:rect b="b" l="l" r="r" t="t"/>
              <a:pathLst>
                <a:path extrusionOk="0" h="15002" w="10518">
                  <a:moveTo>
                    <a:pt x="6864" y="0"/>
                  </a:moveTo>
                  <a:cubicBezTo>
                    <a:pt x="5484" y="0"/>
                    <a:pt x="3274" y="1666"/>
                    <a:pt x="3274" y="1666"/>
                  </a:cubicBezTo>
                  <a:cubicBezTo>
                    <a:pt x="3274" y="1666"/>
                    <a:pt x="0" y="12379"/>
                    <a:pt x="47" y="12444"/>
                  </a:cubicBezTo>
                  <a:cubicBezTo>
                    <a:pt x="298" y="12816"/>
                    <a:pt x="4631" y="15001"/>
                    <a:pt x="4631" y="15001"/>
                  </a:cubicBezTo>
                  <a:cubicBezTo>
                    <a:pt x="4631" y="15001"/>
                    <a:pt x="8435" y="14165"/>
                    <a:pt x="9830" y="13318"/>
                  </a:cubicBezTo>
                  <a:cubicBezTo>
                    <a:pt x="9830" y="13318"/>
                    <a:pt x="10518" y="2578"/>
                    <a:pt x="10267" y="2150"/>
                  </a:cubicBezTo>
                  <a:cubicBezTo>
                    <a:pt x="10025" y="1694"/>
                    <a:pt x="8407" y="160"/>
                    <a:pt x="7049" y="11"/>
                  </a:cubicBezTo>
                  <a:cubicBezTo>
                    <a:pt x="6989" y="4"/>
                    <a:pt x="6928" y="0"/>
                    <a:pt x="68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2"/>
            <p:cNvSpPr/>
            <p:nvPr/>
          </p:nvSpPr>
          <p:spPr>
            <a:xfrm>
              <a:off x="6483972" y="2635028"/>
              <a:ext cx="548393" cy="297462"/>
            </a:xfrm>
            <a:custGeom>
              <a:rect b="b" l="l" r="r" t="t"/>
              <a:pathLst>
                <a:path extrusionOk="0" h="3516" w="6482">
                  <a:moveTo>
                    <a:pt x="3024" y="0"/>
                  </a:moveTo>
                  <a:cubicBezTo>
                    <a:pt x="2088" y="0"/>
                    <a:pt x="761" y="785"/>
                    <a:pt x="0" y="1275"/>
                  </a:cubicBezTo>
                  <a:cubicBezTo>
                    <a:pt x="391" y="2549"/>
                    <a:pt x="2046" y="3516"/>
                    <a:pt x="4027" y="3516"/>
                  </a:cubicBezTo>
                  <a:cubicBezTo>
                    <a:pt x="4947" y="3516"/>
                    <a:pt x="5794" y="3311"/>
                    <a:pt x="6482" y="2967"/>
                  </a:cubicBezTo>
                  <a:cubicBezTo>
                    <a:pt x="6463" y="2502"/>
                    <a:pt x="6454" y="2214"/>
                    <a:pt x="6417" y="2149"/>
                  </a:cubicBezTo>
                  <a:cubicBezTo>
                    <a:pt x="6175" y="1693"/>
                    <a:pt x="4557" y="159"/>
                    <a:pt x="3199" y="10"/>
                  </a:cubicBezTo>
                  <a:cubicBezTo>
                    <a:pt x="3143" y="3"/>
                    <a:pt x="3084" y="0"/>
                    <a:pt x="3024" y="0"/>
                  </a:cubicBezTo>
                  <a:close/>
                </a:path>
              </a:pathLst>
            </a:custGeom>
            <a:solidFill>
              <a:srgbClr val="531733">
                <a:alpha val="1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2"/>
            <p:cNvSpPr/>
            <p:nvPr/>
          </p:nvSpPr>
          <p:spPr>
            <a:xfrm>
              <a:off x="6159779" y="2960743"/>
              <a:ext cx="227496" cy="859984"/>
            </a:xfrm>
            <a:custGeom>
              <a:rect b="b" l="l" r="r" t="t"/>
              <a:pathLst>
                <a:path extrusionOk="0" h="10165" w="2689">
                  <a:moveTo>
                    <a:pt x="2595" y="1"/>
                  </a:moveTo>
                  <a:cubicBezTo>
                    <a:pt x="1638" y="3135"/>
                    <a:pt x="1" y="8547"/>
                    <a:pt x="38" y="8602"/>
                  </a:cubicBezTo>
                  <a:cubicBezTo>
                    <a:pt x="159" y="8807"/>
                    <a:pt x="1489" y="9532"/>
                    <a:pt x="2688" y="10165"/>
                  </a:cubicBezTo>
                  <a:cubicBezTo>
                    <a:pt x="1842" y="8026"/>
                    <a:pt x="1731" y="4278"/>
                    <a:pt x="2530" y="298"/>
                  </a:cubicBezTo>
                  <a:cubicBezTo>
                    <a:pt x="2558" y="205"/>
                    <a:pt x="2567" y="94"/>
                    <a:pt x="259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2"/>
            <p:cNvSpPr/>
            <p:nvPr/>
          </p:nvSpPr>
          <p:spPr>
            <a:xfrm>
              <a:off x="6733378" y="2960743"/>
              <a:ext cx="296616" cy="896194"/>
            </a:xfrm>
            <a:custGeom>
              <a:rect b="b" l="l" r="r" t="t"/>
              <a:pathLst>
                <a:path extrusionOk="0" h="10593" w="3506">
                  <a:moveTo>
                    <a:pt x="3506" y="1"/>
                  </a:moveTo>
                  <a:lnTo>
                    <a:pt x="3506" y="1"/>
                  </a:lnTo>
                  <a:cubicBezTo>
                    <a:pt x="3422" y="958"/>
                    <a:pt x="3273" y="1944"/>
                    <a:pt x="3078" y="2958"/>
                  </a:cubicBezTo>
                  <a:cubicBezTo>
                    <a:pt x="2418" y="6278"/>
                    <a:pt x="1265" y="9040"/>
                    <a:pt x="0" y="10593"/>
                  </a:cubicBezTo>
                  <a:cubicBezTo>
                    <a:pt x="1097" y="10276"/>
                    <a:pt x="2343" y="9876"/>
                    <a:pt x="3022" y="9467"/>
                  </a:cubicBezTo>
                  <a:cubicBezTo>
                    <a:pt x="3022" y="9467"/>
                    <a:pt x="3422" y="3144"/>
                    <a:pt x="3506"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2"/>
            <p:cNvSpPr/>
            <p:nvPr/>
          </p:nvSpPr>
          <p:spPr>
            <a:xfrm>
              <a:off x="6161386" y="3305325"/>
              <a:ext cx="830120" cy="599578"/>
            </a:xfrm>
            <a:custGeom>
              <a:rect b="b" l="l" r="r" t="t"/>
              <a:pathLst>
                <a:path extrusionOk="0" h="7087" w="9812">
                  <a:moveTo>
                    <a:pt x="4910" y="1"/>
                  </a:moveTo>
                  <a:lnTo>
                    <a:pt x="4278" y="6482"/>
                  </a:lnTo>
                  <a:cubicBezTo>
                    <a:pt x="2697" y="6157"/>
                    <a:pt x="884" y="4976"/>
                    <a:pt x="93" y="4185"/>
                  </a:cubicBezTo>
                  <a:cubicBezTo>
                    <a:pt x="19" y="4474"/>
                    <a:pt x="0" y="4511"/>
                    <a:pt x="19" y="4520"/>
                  </a:cubicBezTo>
                  <a:cubicBezTo>
                    <a:pt x="1088" y="5571"/>
                    <a:pt x="3292" y="6668"/>
                    <a:pt x="4594" y="7087"/>
                  </a:cubicBezTo>
                  <a:cubicBezTo>
                    <a:pt x="5385" y="7068"/>
                    <a:pt x="8807" y="6278"/>
                    <a:pt x="9793" y="5404"/>
                  </a:cubicBezTo>
                  <a:cubicBezTo>
                    <a:pt x="9793" y="5404"/>
                    <a:pt x="9802" y="5264"/>
                    <a:pt x="9811" y="5022"/>
                  </a:cubicBezTo>
                  <a:lnTo>
                    <a:pt x="9811" y="5022"/>
                  </a:lnTo>
                  <a:cubicBezTo>
                    <a:pt x="8853" y="5692"/>
                    <a:pt x="7272" y="6231"/>
                    <a:pt x="4790" y="6510"/>
                  </a:cubicBezTo>
                  <a:lnTo>
                    <a:pt x="5348" y="382"/>
                  </a:lnTo>
                  <a:lnTo>
                    <a:pt x="491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2"/>
            <p:cNvSpPr/>
            <p:nvPr/>
          </p:nvSpPr>
          <p:spPr>
            <a:xfrm>
              <a:off x="7253340" y="3398978"/>
              <a:ext cx="319544" cy="296870"/>
            </a:xfrm>
            <a:custGeom>
              <a:rect b="b" l="l" r="r" t="t"/>
              <a:pathLst>
                <a:path extrusionOk="0" h="3509" w="3777">
                  <a:moveTo>
                    <a:pt x="2284" y="0"/>
                  </a:moveTo>
                  <a:cubicBezTo>
                    <a:pt x="2135" y="0"/>
                    <a:pt x="1405" y="977"/>
                    <a:pt x="1405" y="977"/>
                  </a:cubicBezTo>
                  <a:lnTo>
                    <a:pt x="1870" y="1507"/>
                  </a:lnTo>
                  <a:lnTo>
                    <a:pt x="1805" y="1609"/>
                  </a:lnTo>
                  <a:cubicBezTo>
                    <a:pt x="1805" y="1609"/>
                    <a:pt x="1303" y="1172"/>
                    <a:pt x="1256" y="1135"/>
                  </a:cubicBezTo>
                  <a:cubicBezTo>
                    <a:pt x="1256" y="1134"/>
                    <a:pt x="1255" y="1134"/>
                    <a:pt x="1254" y="1134"/>
                  </a:cubicBezTo>
                  <a:cubicBezTo>
                    <a:pt x="1186" y="1134"/>
                    <a:pt x="1" y="2439"/>
                    <a:pt x="1" y="2604"/>
                  </a:cubicBezTo>
                  <a:cubicBezTo>
                    <a:pt x="1" y="2757"/>
                    <a:pt x="2320" y="3509"/>
                    <a:pt x="2618" y="3509"/>
                  </a:cubicBezTo>
                  <a:cubicBezTo>
                    <a:pt x="2629" y="3509"/>
                    <a:pt x="2636" y="3508"/>
                    <a:pt x="2642" y="3506"/>
                  </a:cubicBezTo>
                  <a:cubicBezTo>
                    <a:pt x="2791" y="3450"/>
                    <a:pt x="3628" y="2344"/>
                    <a:pt x="3776" y="2093"/>
                  </a:cubicBezTo>
                  <a:cubicBezTo>
                    <a:pt x="3776" y="2093"/>
                    <a:pt x="2465" y="10"/>
                    <a:pt x="2288" y="0"/>
                  </a:cubicBezTo>
                  <a:cubicBezTo>
                    <a:pt x="2287" y="0"/>
                    <a:pt x="2286" y="0"/>
                    <a:pt x="22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2"/>
            <p:cNvSpPr/>
            <p:nvPr/>
          </p:nvSpPr>
          <p:spPr>
            <a:xfrm>
              <a:off x="7307654" y="3398978"/>
              <a:ext cx="308799" cy="255923"/>
            </a:xfrm>
            <a:custGeom>
              <a:rect b="b" l="l" r="r" t="t"/>
              <a:pathLst>
                <a:path extrusionOk="0" h="3025" w="3650">
                  <a:moveTo>
                    <a:pt x="1652" y="0"/>
                  </a:moveTo>
                  <a:cubicBezTo>
                    <a:pt x="1503" y="0"/>
                    <a:pt x="772" y="977"/>
                    <a:pt x="772" y="977"/>
                  </a:cubicBezTo>
                  <a:lnTo>
                    <a:pt x="1237" y="1507"/>
                  </a:lnTo>
                  <a:lnTo>
                    <a:pt x="1172" y="1609"/>
                  </a:lnTo>
                  <a:cubicBezTo>
                    <a:pt x="1172" y="1609"/>
                    <a:pt x="670" y="1172"/>
                    <a:pt x="624" y="1135"/>
                  </a:cubicBezTo>
                  <a:cubicBezTo>
                    <a:pt x="623" y="1135"/>
                    <a:pt x="623" y="1135"/>
                    <a:pt x="623" y="1135"/>
                  </a:cubicBezTo>
                  <a:cubicBezTo>
                    <a:pt x="596" y="1135"/>
                    <a:pt x="294" y="1447"/>
                    <a:pt x="0" y="1777"/>
                  </a:cubicBezTo>
                  <a:cubicBezTo>
                    <a:pt x="382" y="2139"/>
                    <a:pt x="884" y="2446"/>
                    <a:pt x="1451" y="2679"/>
                  </a:cubicBezTo>
                  <a:cubicBezTo>
                    <a:pt x="1795" y="2818"/>
                    <a:pt x="2139" y="2911"/>
                    <a:pt x="2465" y="2967"/>
                  </a:cubicBezTo>
                  <a:cubicBezTo>
                    <a:pt x="2653" y="3007"/>
                    <a:pt x="2813" y="3025"/>
                    <a:pt x="2946" y="3025"/>
                  </a:cubicBezTo>
                  <a:cubicBezTo>
                    <a:pt x="3650" y="3025"/>
                    <a:pt x="3625" y="2523"/>
                    <a:pt x="3218" y="2093"/>
                  </a:cubicBezTo>
                  <a:cubicBezTo>
                    <a:pt x="3218" y="2093"/>
                    <a:pt x="1814" y="10"/>
                    <a:pt x="1656" y="0"/>
                  </a:cubicBezTo>
                  <a:cubicBezTo>
                    <a:pt x="1654" y="0"/>
                    <a:pt x="1653" y="0"/>
                    <a:pt x="16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2"/>
            <p:cNvSpPr/>
            <p:nvPr/>
          </p:nvSpPr>
          <p:spPr>
            <a:xfrm>
              <a:off x="6481604" y="2635028"/>
              <a:ext cx="489425" cy="804147"/>
            </a:xfrm>
            <a:custGeom>
              <a:rect b="b" l="l" r="r" t="t"/>
              <a:pathLst>
                <a:path extrusionOk="0" h="9505" w="5785">
                  <a:moveTo>
                    <a:pt x="3054" y="0"/>
                  </a:moveTo>
                  <a:cubicBezTo>
                    <a:pt x="2106" y="0"/>
                    <a:pt x="744" y="803"/>
                    <a:pt x="0" y="1293"/>
                  </a:cubicBezTo>
                  <a:cubicBezTo>
                    <a:pt x="1330" y="4018"/>
                    <a:pt x="846" y="9179"/>
                    <a:pt x="1172" y="9505"/>
                  </a:cubicBezTo>
                  <a:cubicBezTo>
                    <a:pt x="1637" y="8872"/>
                    <a:pt x="2902" y="4009"/>
                    <a:pt x="5784" y="1405"/>
                  </a:cubicBezTo>
                  <a:cubicBezTo>
                    <a:pt x="5124" y="810"/>
                    <a:pt x="4120" y="112"/>
                    <a:pt x="3227" y="10"/>
                  </a:cubicBezTo>
                  <a:cubicBezTo>
                    <a:pt x="3171" y="3"/>
                    <a:pt x="3113" y="0"/>
                    <a:pt x="30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2"/>
            <p:cNvSpPr/>
            <p:nvPr/>
          </p:nvSpPr>
          <p:spPr>
            <a:xfrm>
              <a:off x="6487864" y="2634944"/>
              <a:ext cx="483165" cy="281811"/>
            </a:xfrm>
            <a:custGeom>
              <a:rect b="b" l="l" r="r" t="t"/>
              <a:pathLst>
                <a:path extrusionOk="0" h="3331" w="5711">
                  <a:moveTo>
                    <a:pt x="2975" y="1"/>
                  </a:moveTo>
                  <a:cubicBezTo>
                    <a:pt x="2058" y="1"/>
                    <a:pt x="768" y="750"/>
                    <a:pt x="1" y="1239"/>
                  </a:cubicBezTo>
                  <a:cubicBezTo>
                    <a:pt x="233" y="2410"/>
                    <a:pt x="1647" y="3322"/>
                    <a:pt x="3330" y="3331"/>
                  </a:cubicBezTo>
                  <a:cubicBezTo>
                    <a:pt x="3590" y="3331"/>
                    <a:pt x="3860" y="3312"/>
                    <a:pt x="4120" y="3266"/>
                  </a:cubicBezTo>
                  <a:cubicBezTo>
                    <a:pt x="4585" y="2578"/>
                    <a:pt x="5115" y="1945"/>
                    <a:pt x="5710" y="1406"/>
                  </a:cubicBezTo>
                  <a:cubicBezTo>
                    <a:pt x="5050" y="811"/>
                    <a:pt x="4046" y="113"/>
                    <a:pt x="3153" y="11"/>
                  </a:cubicBezTo>
                  <a:cubicBezTo>
                    <a:pt x="3095" y="4"/>
                    <a:pt x="3036" y="1"/>
                    <a:pt x="2975" y="1"/>
                  </a:cubicBez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2"/>
            <p:cNvSpPr/>
            <p:nvPr/>
          </p:nvSpPr>
          <p:spPr>
            <a:xfrm>
              <a:off x="6594885" y="2656940"/>
              <a:ext cx="222758" cy="639087"/>
            </a:xfrm>
            <a:custGeom>
              <a:rect b="b" l="l" r="r" t="t"/>
              <a:pathLst>
                <a:path extrusionOk="0" h="7554" w="2633">
                  <a:moveTo>
                    <a:pt x="1608" y="1"/>
                  </a:moveTo>
                  <a:cubicBezTo>
                    <a:pt x="1271" y="1"/>
                    <a:pt x="875" y="105"/>
                    <a:pt x="465" y="263"/>
                  </a:cubicBezTo>
                  <a:cubicBezTo>
                    <a:pt x="0" y="3778"/>
                    <a:pt x="28" y="7553"/>
                    <a:pt x="28" y="7553"/>
                  </a:cubicBezTo>
                  <a:cubicBezTo>
                    <a:pt x="28" y="7553"/>
                    <a:pt x="1563" y="3861"/>
                    <a:pt x="2632" y="263"/>
                  </a:cubicBezTo>
                  <a:cubicBezTo>
                    <a:pt x="2353" y="132"/>
                    <a:pt x="2065" y="49"/>
                    <a:pt x="1786" y="11"/>
                  </a:cubicBezTo>
                  <a:cubicBezTo>
                    <a:pt x="1729" y="4"/>
                    <a:pt x="1670" y="1"/>
                    <a:pt x="16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2"/>
            <p:cNvSpPr/>
            <p:nvPr/>
          </p:nvSpPr>
          <p:spPr>
            <a:xfrm>
              <a:off x="6619251" y="2774282"/>
              <a:ext cx="141709" cy="409984"/>
            </a:xfrm>
            <a:custGeom>
              <a:rect b="b" l="l" r="r" t="t"/>
              <a:pathLst>
                <a:path extrusionOk="0" h="4846" w="1675">
                  <a:moveTo>
                    <a:pt x="995" y="0"/>
                  </a:moveTo>
                  <a:cubicBezTo>
                    <a:pt x="780" y="0"/>
                    <a:pt x="535" y="70"/>
                    <a:pt x="289" y="177"/>
                  </a:cubicBezTo>
                  <a:cubicBezTo>
                    <a:pt x="1" y="2428"/>
                    <a:pt x="10" y="4846"/>
                    <a:pt x="10" y="4846"/>
                  </a:cubicBezTo>
                  <a:cubicBezTo>
                    <a:pt x="10" y="4846"/>
                    <a:pt x="986" y="2474"/>
                    <a:pt x="1674" y="159"/>
                  </a:cubicBezTo>
                  <a:cubicBezTo>
                    <a:pt x="1479" y="84"/>
                    <a:pt x="1293" y="38"/>
                    <a:pt x="1126" y="10"/>
                  </a:cubicBezTo>
                  <a:cubicBezTo>
                    <a:pt x="1084" y="4"/>
                    <a:pt x="1040" y="0"/>
                    <a:pt x="9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2"/>
            <p:cNvSpPr/>
            <p:nvPr/>
          </p:nvSpPr>
          <p:spPr>
            <a:xfrm>
              <a:off x="6612144" y="2657025"/>
              <a:ext cx="205499" cy="258968"/>
            </a:xfrm>
            <a:custGeom>
              <a:rect b="b" l="l" r="r" t="t"/>
              <a:pathLst>
                <a:path extrusionOk="0" h="3061" w="2429">
                  <a:moveTo>
                    <a:pt x="1410" y="0"/>
                  </a:moveTo>
                  <a:cubicBezTo>
                    <a:pt x="1065" y="0"/>
                    <a:pt x="668" y="111"/>
                    <a:pt x="271" y="262"/>
                  </a:cubicBezTo>
                  <a:cubicBezTo>
                    <a:pt x="159" y="1061"/>
                    <a:pt x="85" y="1889"/>
                    <a:pt x="10" y="2679"/>
                  </a:cubicBezTo>
                  <a:cubicBezTo>
                    <a:pt x="1" y="2865"/>
                    <a:pt x="1042" y="3051"/>
                    <a:pt x="1526" y="3061"/>
                  </a:cubicBezTo>
                  <a:cubicBezTo>
                    <a:pt x="1833" y="2168"/>
                    <a:pt x="2149" y="1219"/>
                    <a:pt x="2428" y="262"/>
                  </a:cubicBezTo>
                  <a:cubicBezTo>
                    <a:pt x="2149" y="131"/>
                    <a:pt x="1861" y="48"/>
                    <a:pt x="1582" y="10"/>
                  </a:cubicBezTo>
                  <a:cubicBezTo>
                    <a:pt x="1526" y="4"/>
                    <a:pt x="1469" y="0"/>
                    <a:pt x="1410"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2"/>
            <p:cNvSpPr/>
            <p:nvPr/>
          </p:nvSpPr>
          <p:spPr>
            <a:xfrm>
              <a:off x="6505969" y="2609394"/>
              <a:ext cx="471321" cy="260745"/>
            </a:xfrm>
            <a:custGeom>
              <a:rect b="b" l="l" r="r" t="t"/>
              <a:pathLst>
                <a:path extrusionOk="0" h="3082" w="5571">
                  <a:moveTo>
                    <a:pt x="3040" y="1"/>
                  </a:moveTo>
                  <a:cubicBezTo>
                    <a:pt x="2144" y="1"/>
                    <a:pt x="1042" y="415"/>
                    <a:pt x="1" y="927"/>
                  </a:cubicBezTo>
                  <a:cubicBezTo>
                    <a:pt x="298" y="2080"/>
                    <a:pt x="893" y="2870"/>
                    <a:pt x="1935" y="3038"/>
                  </a:cubicBezTo>
                  <a:cubicBezTo>
                    <a:pt x="2099" y="3067"/>
                    <a:pt x="2260" y="3082"/>
                    <a:pt x="2417" y="3082"/>
                  </a:cubicBezTo>
                  <a:cubicBezTo>
                    <a:pt x="3647" y="3082"/>
                    <a:pt x="4664" y="2204"/>
                    <a:pt x="5571" y="843"/>
                  </a:cubicBezTo>
                  <a:cubicBezTo>
                    <a:pt x="4836" y="425"/>
                    <a:pt x="4055" y="99"/>
                    <a:pt x="3320" y="15"/>
                  </a:cubicBezTo>
                  <a:cubicBezTo>
                    <a:pt x="3229" y="6"/>
                    <a:pt x="3136" y="1"/>
                    <a:pt x="30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2"/>
            <p:cNvSpPr/>
            <p:nvPr/>
          </p:nvSpPr>
          <p:spPr>
            <a:xfrm>
              <a:off x="6592601" y="2618446"/>
              <a:ext cx="252369" cy="143486"/>
            </a:xfrm>
            <a:custGeom>
              <a:rect b="b" l="l" r="r" t="t"/>
              <a:pathLst>
                <a:path extrusionOk="0" h="1696" w="2983">
                  <a:moveTo>
                    <a:pt x="1650" y="1"/>
                  </a:moveTo>
                  <a:cubicBezTo>
                    <a:pt x="1627" y="1"/>
                    <a:pt x="1604" y="1"/>
                    <a:pt x="1580" y="1"/>
                  </a:cubicBezTo>
                  <a:cubicBezTo>
                    <a:pt x="790" y="29"/>
                    <a:pt x="102" y="392"/>
                    <a:pt x="55" y="792"/>
                  </a:cubicBezTo>
                  <a:cubicBezTo>
                    <a:pt x="1" y="1199"/>
                    <a:pt x="449" y="1695"/>
                    <a:pt x="1203" y="1695"/>
                  </a:cubicBezTo>
                  <a:cubicBezTo>
                    <a:pt x="1223" y="1695"/>
                    <a:pt x="1243" y="1695"/>
                    <a:pt x="1264" y="1694"/>
                  </a:cubicBezTo>
                  <a:cubicBezTo>
                    <a:pt x="2064" y="1657"/>
                    <a:pt x="2882" y="1099"/>
                    <a:pt x="2929" y="690"/>
                  </a:cubicBezTo>
                  <a:cubicBezTo>
                    <a:pt x="2983" y="293"/>
                    <a:pt x="2407" y="1"/>
                    <a:pt x="16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2"/>
            <p:cNvSpPr/>
            <p:nvPr/>
          </p:nvSpPr>
          <p:spPr>
            <a:xfrm>
              <a:off x="6505969" y="2664131"/>
              <a:ext cx="471321" cy="206007"/>
            </a:xfrm>
            <a:custGeom>
              <a:rect b="b" l="l" r="r" t="t"/>
              <a:pathLst>
                <a:path extrusionOk="0" h="2435" w="5571">
                  <a:moveTo>
                    <a:pt x="5217" y="1"/>
                  </a:moveTo>
                  <a:cubicBezTo>
                    <a:pt x="4947" y="985"/>
                    <a:pt x="3721" y="1723"/>
                    <a:pt x="2408" y="1723"/>
                  </a:cubicBezTo>
                  <a:cubicBezTo>
                    <a:pt x="2368" y="1723"/>
                    <a:pt x="2328" y="1723"/>
                    <a:pt x="2288" y="1721"/>
                  </a:cubicBezTo>
                  <a:cubicBezTo>
                    <a:pt x="1116" y="1684"/>
                    <a:pt x="252" y="1042"/>
                    <a:pt x="140" y="224"/>
                  </a:cubicBezTo>
                  <a:cubicBezTo>
                    <a:pt x="94" y="243"/>
                    <a:pt x="47" y="271"/>
                    <a:pt x="1" y="280"/>
                  </a:cubicBezTo>
                  <a:cubicBezTo>
                    <a:pt x="298" y="1433"/>
                    <a:pt x="893" y="2223"/>
                    <a:pt x="1935" y="2391"/>
                  </a:cubicBezTo>
                  <a:cubicBezTo>
                    <a:pt x="2099" y="2420"/>
                    <a:pt x="2260" y="2435"/>
                    <a:pt x="2417" y="2435"/>
                  </a:cubicBezTo>
                  <a:cubicBezTo>
                    <a:pt x="3647" y="2435"/>
                    <a:pt x="4664" y="1557"/>
                    <a:pt x="5571" y="196"/>
                  </a:cubicBezTo>
                  <a:cubicBezTo>
                    <a:pt x="5450" y="131"/>
                    <a:pt x="5338" y="57"/>
                    <a:pt x="5217"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2"/>
            <p:cNvSpPr/>
            <p:nvPr/>
          </p:nvSpPr>
          <p:spPr>
            <a:xfrm>
              <a:off x="6620012" y="4781279"/>
              <a:ext cx="162183" cy="110998"/>
            </a:xfrm>
            <a:custGeom>
              <a:rect b="b" l="l" r="r" t="t"/>
              <a:pathLst>
                <a:path extrusionOk="0" h="1312" w="1917">
                  <a:moveTo>
                    <a:pt x="187" y="0"/>
                  </a:moveTo>
                  <a:cubicBezTo>
                    <a:pt x="47" y="447"/>
                    <a:pt x="1" y="1005"/>
                    <a:pt x="66" y="1311"/>
                  </a:cubicBezTo>
                  <a:lnTo>
                    <a:pt x="1721" y="1311"/>
                  </a:lnTo>
                  <a:cubicBezTo>
                    <a:pt x="1721" y="1311"/>
                    <a:pt x="1917" y="1218"/>
                    <a:pt x="1712" y="1060"/>
                  </a:cubicBezTo>
                  <a:cubicBezTo>
                    <a:pt x="1498" y="893"/>
                    <a:pt x="1089" y="986"/>
                    <a:pt x="810" y="781"/>
                  </a:cubicBezTo>
                  <a:cubicBezTo>
                    <a:pt x="531" y="567"/>
                    <a:pt x="522" y="177"/>
                    <a:pt x="522" y="177"/>
                  </a:cubicBezTo>
                  <a:lnTo>
                    <a:pt x="1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2"/>
            <p:cNvSpPr/>
            <p:nvPr/>
          </p:nvSpPr>
          <p:spPr>
            <a:xfrm>
              <a:off x="5799460" y="4781279"/>
              <a:ext cx="253469" cy="112521"/>
            </a:xfrm>
            <a:custGeom>
              <a:rect b="b" l="l" r="r" t="t"/>
              <a:pathLst>
                <a:path extrusionOk="0" h="1330" w="2996">
                  <a:moveTo>
                    <a:pt x="2642" y="0"/>
                  </a:moveTo>
                  <a:cubicBezTo>
                    <a:pt x="2642" y="0"/>
                    <a:pt x="2344" y="540"/>
                    <a:pt x="1842" y="744"/>
                  </a:cubicBezTo>
                  <a:cubicBezTo>
                    <a:pt x="1626" y="836"/>
                    <a:pt x="1397" y="851"/>
                    <a:pt x="1177" y="851"/>
                  </a:cubicBezTo>
                  <a:cubicBezTo>
                    <a:pt x="1076" y="851"/>
                    <a:pt x="977" y="848"/>
                    <a:pt x="881" y="848"/>
                  </a:cubicBezTo>
                  <a:cubicBezTo>
                    <a:pt x="701" y="848"/>
                    <a:pt x="533" y="859"/>
                    <a:pt x="391" y="921"/>
                  </a:cubicBezTo>
                  <a:cubicBezTo>
                    <a:pt x="1" y="1079"/>
                    <a:pt x="270" y="1274"/>
                    <a:pt x="270" y="1274"/>
                  </a:cubicBezTo>
                  <a:lnTo>
                    <a:pt x="2725" y="1330"/>
                  </a:lnTo>
                  <a:cubicBezTo>
                    <a:pt x="2995" y="1005"/>
                    <a:pt x="2958" y="586"/>
                    <a:pt x="2995" y="130"/>
                  </a:cubicBezTo>
                  <a:lnTo>
                    <a:pt x="26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2"/>
            <p:cNvSpPr/>
            <p:nvPr/>
          </p:nvSpPr>
          <p:spPr>
            <a:xfrm>
              <a:off x="6514598" y="2978087"/>
              <a:ext cx="337649" cy="97039"/>
            </a:xfrm>
            <a:custGeom>
              <a:rect b="b" l="l" r="r" t="t"/>
              <a:pathLst>
                <a:path extrusionOk="0" h="1147" w="3991">
                  <a:moveTo>
                    <a:pt x="122" y="0"/>
                  </a:moveTo>
                  <a:lnTo>
                    <a:pt x="1" y="121"/>
                  </a:lnTo>
                  <a:cubicBezTo>
                    <a:pt x="28" y="139"/>
                    <a:pt x="1045" y="1147"/>
                    <a:pt x="2456" y="1147"/>
                  </a:cubicBezTo>
                  <a:cubicBezTo>
                    <a:pt x="2499" y="1147"/>
                    <a:pt x="2542" y="1146"/>
                    <a:pt x="2586" y="1144"/>
                  </a:cubicBezTo>
                  <a:cubicBezTo>
                    <a:pt x="3023" y="1135"/>
                    <a:pt x="3497" y="1005"/>
                    <a:pt x="3990" y="744"/>
                  </a:cubicBezTo>
                  <a:lnTo>
                    <a:pt x="3906" y="586"/>
                  </a:lnTo>
                  <a:cubicBezTo>
                    <a:pt x="3397" y="872"/>
                    <a:pt x="2907" y="980"/>
                    <a:pt x="2458" y="980"/>
                  </a:cubicBezTo>
                  <a:cubicBezTo>
                    <a:pt x="1112" y="980"/>
                    <a:pt x="136" y="14"/>
                    <a:pt x="1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2"/>
            <p:cNvSpPr/>
            <p:nvPr/>
          </p:nvSpPr>
          <p:spPr>
            <a:xfrm>
              <a:off x="5917480" y="2770390"/>
              <a:ext cx="617683" cy="303385"/>
            </a:xfrm>
            <a:custGeom>
              <a:rect b="b" l="l" r="r" t="t"/>
              <a:pathLst>
                <a:path extrusionOk="0" h="3586" w="7301">
                  <a:moveTo>
                    <a:pt x="6203" y="0"/>
                  </a:moveTo>
                  <a:cubicBezTo>
                    <a:pt x="4474" y="1358"/>
                    <a:pt x="2688" y="3162"/>
                    <a:pt x="1" y="3339"/>
                  </a:cubicBezTo>
                  <a:cubicBezTo>
                    <a:pt x="990" y="3510"/>
                    <a:pt x="1949" y="3586"/>
                    <a:pt x="2836" y="3586"/>
                  </a:cubicBezTo>
                  <a:cubicBezTo>
                    <a:pt x="4841" y="3586"/>
                    <a:pt x="6482" y="3199"/>
                    <a:pt x="7301" y="2651"/>
                  </a:cubicBezTo>
                  <a:cubicBezTo>
                    <a:pt x="7301" y="2651"/>
                    <a:pt x="6715" y="902"/>
                    <a:pt x="6203" y="0"/>
                  </a:cubicBezTo>
                  <a:close/>
                </a:path>
              </a:pathLst>
            </a:custGeom>
            <a:solidFill>
              <a:srgbClr val="531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2"/>
            <p:cNvSpPr/>
            <p:nvPr/>
          </p:nvSpPr>
          <p:spPr>
            <a:xfrm>
              <a:off x="5916718" y="2771152"/>
              <a:ext cx="625551" cy="302962"/>
            </a:xfrm>
            <a:custGeom>
              <a:rect b="b" l="l" r="r" t="t"/>
              <a:pathLst>
                <a:path extrusionOk="0" h="3581" w="7394">
                  <a:moveTo>
                    <a:pt x="6194" y="1"/>
                  </a:moveTo>
                  <a:cubicBezTo>
                    <a:pt x="6129" y="56"/>
                    <a:pt x="6045" y="121"/>
                    <a:pt x="5980" y="177"/>
                  </a:cubicBezTo>
                  <a:cubicBezTo>
                    <a:pt x="6426" y="1116"/>
                    <a:pt x="6882" y="2446"/>
                    <a:pt x="6882" y="2446"/>
                  </a:cubicBezTo>
                  <a:cubicBezTo>
                    <a:pt x="6057" y="2991"/>
                    <a:pt x="4425" y="3370"/>
                    <a:pt x="2421" y="3370"/>
                  </a:cubicBezTo>
                  <a:cubicBezTo>
                    <a:pt x="1826" y="3370"/>
                    <a:pt x="1198" y="3337"/>
                    <a:pt x="549" y="3265"/>
                  </a:cubicBezTo>
                  <a:cubicBezTo>
                    <a:pt x="372" y="3292"/>
                    <a:pt x="186" y="3311"/>
                    <a:pt x="0" y="3330"/>
                  </a:cubicBezTo>
                  <a:cubicBezTo>
                    <a:pt x="1003" y="3504"/>
                    <a:pt x="1985" y="3581"/>
                    <a:pt x="2896" y="3581"/>
                  </a:cubicBezTo>
                  <a:cubicBezTo>
                    <a:pt x="4908" y="3581"/>
                    <a:pt x="6580" y="3204"/>
                    <a:pt x="7393" y="2660"/>
                  </a:cubicBezTo>
                  <a:cubicBezTo>
                    <a:pt x="7393" y="2660"/>
                    <a:pt x="6705" y="912"/>
                    <a:pt x="61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2"/>
            <p:cNvSpPr/>
            <p:nvPr/>
          </p:nvSpPr>
          <p:spPr>
            <a:xfrm>
              <a:off x="6782870" y="2805754"/>
              <a:ext cx="594079" cy="526397"/>
            </a:xfrm>
            <a:custGeom>
              <a:rect b="b" l="l" r="r" t="t"/>
              <a:pathLst>
                <a:path extrusionOk="0" h="6222" w="7022">
                  <a:moveTo>
                    <a:pt x="2809" y="1"/>
                  </a:moveTo>
                  <a:cubicBezTo>
                    <a:pt x="2047" y="707"/>
                    <a:pt x="1" y="2986"/>
                    <a:pt x="1" y="2986"/>
                  </a:cubicBezTo>
                  <a:cubicBezTo>
                    <a:pt x="959" y="3739"/>
                    <a:pt x="4502" y="4948"/>
                    <a:pt x="7022" y="6222"/>
                  </a:cubicBezTo>
                  <a:cubicBezTo>
                    <a:pt x="5869" y="4604"/>
                    <a:pt x="4372" y="1916"/>
                    <a:pt x="2809" y="1"/>
                  </a:cubicBezTo>
                  <a:close/>
                </a:path>
              </a:pathLst>
            </a:custGeom>
            <a:solidFill>
              <a:srgbClr val="5317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2"/>
            <p:cNvSpPr/>
            <p:nvPr/>
          </p:nvSpPr>
          <p:spPr>
            <a:xfrm>
              <a:off x="6776440" y="2805754"/>
              <a:ext cx="600509" cy="526397"/>
            </a:xfrm>
            <a:custGeom>
              <a:rect b="b" l="l" r="r" t="t"/>
              <a:pathLst>
                <a:path extrusionOk="0" h="6222" w="7098">
                  <a:moveTo>
                    <a:pt x="2885" y="1"/>
                  </a:moveTo>
                  <a:cubicBezTo>
                    <a:pt x="2116" y="695"/>
                    <a:pt x="1" y="2995"/>
                    <a:pt x="2" y="2995"/>
                  </a:cubicBezTo>
                  <a:cubicBezTo>
                    <a:pt x="2" y="2995"/>
                    <a:pt x="2" y="2995"/>
                    <a:pt x="2" y="2995"/>
                  </a:cubicBezTo>
                  <a:cubicBezTo>
                    <a:pt x="951" y="3758"/>
                    <a:pt x="4578" y="4948"/>
                    <a:pt x="7098" y="6222"/>
                  </a:cubicBezTo>
                  <a:cubicBezTo>
                    <a:pt x="6977" y="6045"/>
                    <a:pt x="6847" y="5850"/>
                    <a:pt x="6707" y="5645"/>
                  </a:cubicBezTo>
                  <a:cubicBezTo>
                    <a:pt x="4336" y="4557"/>
                    <a:pt x="1555" y="3553"/>
                    <a:pt x="728" y="2902"/>
                  </a:cubicBezTo>
                  <a:cubicBezTo>
                    <a:pt x="728" y="2902"/>
                    <a:pt x="2234" y="1247"/>
                    <a:pt x="3136" y="317"/>
                  </a:cubicBezTo>
                  <a:cubicBezTo>
                    <a:pt x="3053" y="205"/>
                    <a:pt x="2960" y="103"/>
                    <a:pt x="28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2"/>
            <p:cNvSpPr/>
            <p:nvPr/>
          </p:nvSpPr>
          <p:spPr>
            <a:xfrm>
              <a:off x="5701153" y="3031555"/>
              <a:ext cx="339171" cy="321659"/>
            </a:xfrm>
            <a:custGeom>
              <a:rect b="b" l="l" r="r" t="t"/>
              <a:pathLst>
                <a:path extrusionOk="0" h="3802" w="4009">
                  <a:moveTo>
                    <a:pt x="1005" y="1"/>
                  </a:moveTo>
                  <a:lnTo>
                    <a:pt x="0" y="1368"/>
                  </a:lnTo>
                  <a:cubicBezTo>
                    <a:pt x="18" y="1368"/>
                    <a:pt x="991" y="3802"/>
                    <a:pt x="2360" y="3802"/>
                  </a:cubicBezTo>
                  <a:cubicBezTo>
                    <a:pt x="2464" y="3802"/>
                    <a:pt x="2570" y="3788"/>
                    <a:pt x="2679" y="3757"/>
                  </a:cubicBezTo>
                  <a:cubicBezTo>
                    <a:pt x="4008" y="3386"/>
                    <a:pt x="3013" y="373"/>
                    <a:pt x="2827" y="205"/>
                  </a:cubicBezTo>
                  <a:cubicBezTo>
                    <a:pt x="2651" y="28"/>
                    <a:pt x="1005" y="1"/>
                    <a:pt x="10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2"/>
            <p:cNvSpPr/>
            <p:nvPr/>
          </p:nvSpPr>
          <p:spPr>
            <a:xfrm>
              <a:off x="5703522" y="3099997"/>
              <a:ext cx="304569" cy="253131"/>
            </a:xfrm>
            <a:custGeom>
              <a:rect b="b" l="l" r="r" t="t"/>
              <a:pathLst>
                <a:path extrusionOk="0" h="2992" w="3600">
                  <a:moveTo>
                    <a:pt x="391" y="1"/>
                  </a:moveTo>
                  <a:lnTo>
                    <a:pt x="0" y="559"/>
                  </a:lnTo>
                  <a:cubicBezTo>
                    <a:pt x="0" y="559"/>
                    <a:pt x="975" y="2991"/>
                    <a:pt x="2347" y="2991"/>
                  </a:cubicBezTo>
                  <a:cubicBezTo>
                    <a:pt x="2449" y="2991"/>
                    <a:pt x="2553" y="2978"/>
                    <a:pt x="2660" y="2948"/>
                  </a:cubicBezTo>
                  <a:cubicBezTo>
                    <a:pt x="3599" y="2697"/>
                    <a:pt x="3385" y="1098"/>
                    <a:pt x="3106" y="140"/>
                  </a:cubicBezTo>
                  <a:lnTo>
                    <a:pt x="3106" y="140"/>
                  </a:lnTo>
                  <a:cubicBezTo>
                    <a:pt x="3134" y="614"/>
                    <a:pt x="3013" y="1024"/>
                    <a:pt x="2697" y="1228"/>
                  </a:cubicBezTo>
                  <a:cubicBezTo>
                    <a:pt x="2555" y="1324"/>
                    <a:pt x="2387" y="1369"/>
                    <a:pt x="2207" y="1369"/>
                  </a:cubicBezTo>
                  <a:cubicBezTo>
                    <a:pt x="1671" y="1369"/>
                    <a:pt x="1020" y="967"/>
                    <a:pt x="568" y="298"/>
                  </a:cubicBezTo>
                  <a:cubicBezTo>
                    <a:pt x="502" y="196"/>
                    <a:pt x="437" y="103"/>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2"/>
            <p:cNvSpPr/>
            <p:nvPr/>
          </p:nvSpPr>
          <p:spPr>
            <a:xfrm>
              <a:off x="5609868" y="2916666"/>
              <a:ext cx="216413" cy="274704"/>
            </a:xfrm>
            <a:custGeom>
              <a:rect b="b" l="l" r="r" t="t"/>
              <a:pathLst>
                <a:path extrusionOk="0" h="3247" w="2558">
                  <a:moveTo>
                    <a:pt x="1202" y="0"/>
                  </a:moveTo>
                  <a:cubicBezTo>
                    <a:pt x="884" y="0"/>
                    <a:pt x="351" y="518"/>
                    <a:pt x="177" y="829"/>
                  </a:cubicBezTo>
                  <a:cubicBezTo>
                    <a:pt x="1" y="1145"/>
                    <a:pt x="131" y="2242"/>
                    <a:pt x="289" y="2577"/>
                  </a:cubicBezTo>
                  <a:cubicBezTo>
                    <a:pt x="438" y="2921"/>
                    <a:pt x="1405" y="3246"/>
                    <a:pt x="1405" y="3246"/>
                  </a:cubicBezTo>
                  <a:lnTo>
                    <a:pt x="2558" y="1535"/>
                  </a:lnTo>
                  <a:cubicBezTo>
                    <a:pt x="2446" y="1070"/>
                    <a:pt x="1535" y="29"/>
                    <a:pt x="1219" y="1"/>
                  </a:cubicBezTo>
                  <a:cubicBezTo>
                    <a:pt x="1213" y="1"/>
                    <a:pt x="1208" y="0"/>
                    <a:pt x="1202" y="0"/>
                  </a:cubicBezTo>
                  <a:close/>
                </a:path>
              </a:pathLst>
            </a:custGeom>
            <a:solidFill>
              <a:srgbClr val="ECE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2"/>
            <p:cNvSpPr/>
            <p:nvPr/>
          </p:nvSpPr>
          <p:spPr>
            <a:xfrm>
              <a:off x="5729495" y="2808207"/>
              <a:ext cx="112014" cy="287564"/>
            </a:xfrm>
            <a:custGeom>
              <a:rect b="b" l="l" r="r" t="t"/>
              <a:pathLst>
                <a:path extrusionOk="0" h="3399" w="1324">
                  <a:moveTo>
                    <a:pt x="369" y="1"/>
                  </a:moveTo>
                  <a:cubicBezTo>
                    <a:pt x="250" y="1"/>
                    <a:pt x="135" y="41"/>
                    <a:pt x="93" y="130"/>
                  </a:cubicBezTo>
                  <a:cubicBezTo>
                    <a:pt x="0" y="344"/>
                    <a:pt x="47" y="1794"/>
                    <a:pt x="65" y="1887"/>
                  </a:cubicBezTo>
                  <a:cubicBezTo>
                    <a:pt x="75" y="1980"/>
                    <a:pt x="344" y="3357"/>
                    <a:pt x="344" y="3357"/>
                  </a:cubicBezTo>
                  <a:cubicBezTo>
                    <a:pt x="384" y="3386"/>
                    <a:pt x="432" y="3399"/>
                    <a:pt x="485" y="3399"/>
                  </a:cubicBezTo>
                  <a:cubicBezTo>
                    <a:pt x="808" y="3399"/>
                    <a:pt x="1323" y="2924"/>
                    <a:pt x="1283" y="2668"/>
                  </a:cubicBezTo>
                  <a:cubicBezTo>
                    <a:pt x="1237" y="2120"/>
                    <a:pt x="958" y="1608"/>
                    <a:pt x="828" y="1367"/>
                  </a:cubicBezTo>
                  <a:cubicBezTo>
                    <a:pt x="698" y="1125"/>
                    <a:pt x="781" y="362"/>
                    <a:pt x="698" y="167"/>
                  </a:cubicBezTo>
                  <a:cubicBezTo>
                    <a:pt x="662" y="60"/>
                    <a:pt x="512" y="1"/>
                    <a:pt x="3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2"/>
            <p:cNvSpPr/>
            <p:nvPr/>
          </p:nvSpPr>
          <p:spPr>
            <a:xfrm>
              <a:off x="5602000" y="2915228"/>
              <a:ext cx="199154" cy="287141"/>
            </a:xfrm>
            <a:custGeom>
              <a:rect b="b" l="l" r="r" t="t"/>
              <a:pathLst>
                <a:path extrusionOk="0" h="3394" w="2354">
                  <a:moveTo>
                    <a:pt x="1316" y="1"/>
                  </a:moveTo>
                  <a:cubicBezTo>
                    <a:pt x="1167" y="1"/>
                    <a:pt x="1002" y="74"/>
                    <a:pt x="828" y="241"/>
                  </a:cubicBezTo>
                  <a:cubicBezTo>
                    <a:pt x="605" y="418"/>
                    <a:pt x="289" y="381"/>
                    <a:pt x="187" y="557"/>
                  </a:cubicBezTo>
                  <a:cubicBezTo>
                    <a:pt x="1" y="864"/>
                    <a:pt x="224" y="2278"/>
                    <a:pt x="373" y="2603"/>
                  </a:cubicBezTo>
                  <a:cubicBezTo>
                    <a:pt x="521" y="2938"/>
                    <a:pt x="1498" y="3394"/>
                    <a:pt x="1498" y="3394"/>
                  </a:cubicBezTo>
                  <a:lnTo>
                    <a:pt x="2214" y="3003"/>
                  </a:lnTo>
                  <a:cubicBezTo>
                    <a:pt x="2195" y="3003"/>
                    <a:pt x="1888" y="2603"/>
                    <a:pt x="1898" y="2584"/>
                  </a:cubicBezTo>
                  <a:cubicBezTo>
                    <a:pt x="2354" y="1460"/>
                    <a:pt x="1984" y="1"/>
                    <a:pt x="1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2"/>
            <p:cNvSpPr/>
            <p:nvPr/>
          </p:nvSpPr>
          <p:spPr>
            <a:xfrm>
              <a:off x="6433550" y="2298907"/>
              <a:ext cx="218021" cy="240863"/>
            </a:xfrm>
            <a:custGeom>
              <a:rect b="b" l="l" r="r" t="t"/>
              <a:pathLst>
                <a:path extrusionOk="0" h="2847" w="2577">
                  <a:moveTo>
                    <a:pt x="1812" y="1"/>
                  </a:moveTo>
                  <a:cubicBezTo>
                    <a:pt x="1435" y="1"/>
                    <a:pt x="982" y="45"/>
                    <a:pt x="671" y="226"/>
                  </a:cubicBezTo>
                  <a:cubicBezTo>
                    <a:pt x="1" y="598"/>
                    <a:pt x="196" y="1612"/>
                    <a:pt x="624" y="1770"/>
                  </a:cubicBezTo>
                  <a:cubicBezTo>
                    <a:pt x="624" y="1770"/>
                    <a:pt x="317" y="2756"/>
                    <a:pt x="1163" y="2830"/>
                  </a:cubicBezTo>
                  <a:cubicBezTo>
                    <a:pt x="1281" y="2842"/>
                    <a:pt x="1392" y="2847"/>
                    <a:pt x="1498" y="2847"/>
                  </a:cubicBezTo>
                  <a:cubicBezTo>
                    <a:pt x="2156" y="2847"/>
                    <a:pt x="2577" y="2653"/>
                    <a:pt x="2577" y="2653"/>
                  </a:cubicBezTo>
                  <a:lnTo>
                    <a:pt x="2493" y="40"/>
                  </a:lnTo>
                  <a:cubicBezTo>
                    <a:pt x="2493" y="40"/>
                    <a:pt x="2492" y="40"/>
                    <a:pt x="2490" y="40"/>
                  </a:cubicBezTo>
                  <a:cubicBezTo>
                    <a:pt x="2458" y="40"/>
                    <a:pt x="2170" y="1"/>
                    <a:pt x="1812" y="1"/>
                  </a:cubicBezTo>
                  <a:close/>
                </a:path>
              </a:pathLst>
            </a:custGeom>
            <a:solidFill>
              <a:srgbClr val="7528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2"/>
            <p:cNvSpPr/>
            <p:nvPr/>
          </p:nvSpPr>
          <p:spPr>
            <a:xfrm>
              <a:off x="6435157" y="2321919"/>
              <a:ext cx="80372" cy="178680"/>
            </a:xfrm>
            <a:custGeom>
              <a:rect b="b" l="l" r="r" t="t"/>
              <a:pathLst>
                <a:path extrusionOk="0" h="2112" w="950">
                  <a:moveTo>
                    <a:pt x="577" y="1"/>
                  </a:moveTo>
                  <a:cubicBezTo>
                    <a:pt x="1" y="410"/>
                    <a:pt x="187" y="1349"/>
                    <a:pt x="605" y="1507"/>
                  </a:cubicBezTo>
                  <a:cubicBezTo>
                    <a:pt x="605" y="1507"/>
                    <a:pt x="512" y="1823"/>
                    <a:pt x="577" y="2112"/>
                  </a:cubicBezTo>
                  <a:cubicBezTo>
                    <a:pt x="800" y="1870"/>
                    <a:pt x="949" y="1489"/>
                    <a:pt x="949" y="1051"/>
                  </a:cubicBezTo>
                  <a:cubicBezTo>
                    <a:pt x="949" y="624"/>
                    <a:pt x="810" y="242"/>
                    <a:pt x="577" y="1"/>
                  </a:cubicBezTo>
                  <a:close/>
                </a:path>
              </a:pathLst>
            </a:custGeom>
            <a:solidFill>
              <a:srgbClr val="9C40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2"/>
            <p:cNvSpPr/>
            <p:nvPr/>
          </p:nvSpPr>
          <p:spPr>
            <a:xfrm>
              <a:off x="6603515" y="2529615"/>
              <a:ext cx="228258" cy="218444"/>
            </a:xfrm>
            <a:custGeom>
              <a:rect b="b" l="l" r="r" t="t"/>
              <a:pathLst>
                <a:path extrusionOk="0" h="2582" w="2698">
                  <a:moveTo>
                    <a:pt x="205" y="1"/>
                  </a:moveTo>
                  <a:lnTo>
                    <a:pt x="1" y="1861"/>
                  </a:lnTo>
                  <a:cubicBezTo>
                    <a:pt x="1" y="1861"/>
                    <a:pt x="408" y="2581"/>
                    <a:pt x="1084" y="2581"/>
                  </a:cubicBezTo>
                  <a:cubicBezTo>
                    <a:pt x="1116" y="2581"/>
                    <a:pt x="1149" y="2580"/>
                    <a:pt x="1182" y="2577"/>
                  </a:cubicBezTo>
                  <a:cubicBezTo>
                    <a:pt x="1916" y="2511"/>
                    <a:pt x="2614" y="1740"/>
                    <a:pt x="2614" y="1740"/>
                  </a:cubicBezTo>
                  <a:lnTo>
                    <a:pt x="2697" y="122"/>
                  </a:lnTo>
                  <a:lnTo>
                    <a:pt x="205" y="1"/>
                  </a:lnTo>
                  <a:close/>
                </a:path>
              </a:pathLst>
            </a:custGeom>
            <a:solidFill>
              <a:srgbClr val="F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2"/>
            <p:cNvSpPr/>
            <p:nvPr/>
          </p:nvSpPr>
          <p:spPr>
            <a:xfrm>
              <a:off x="6759266" y="2323442"/>
              <a:ext cx="278596" cy="281303"/>
            </a:xfrm>
            <a:custGeom>
              <a:rect b="b" l="l" r="r" t="t"/>
              <a:pathLst>
                <a:path extrusionOk="0" h="3325" w="3293">
                  <a:moveTo>
                    <a:pt x="22" y="0"/>
                  </a:moveTo>
                  <a:cubicBezTo>
                    <a:pt x="8" y="0"/>
                    <a:pt x="1" y="1"/>
                    <a:pt x="1" y="1"/>
                  </a:cubicBezTo>
                  <a:lnTo>
                    <a:pt x="1" y="2233"/>
                  </a:lnTo>
                  <a:lnTo>
                    <a:pt x="819" y="3182"/>
                  </a:lnTo>
                  <a:cubicBezTo>
                    <a:pt x="819" y="3182"/>
                    <a:pt x="1207" y="3324"/>
                    <a:pt x="1567" y="3324"/>
                  </a:cubicBezTo>
                  <a:cubicBezTo>
                    <a:pt x="1597" y="3324"/>
                    <a:pt x="1627" y="3323"/>
                    <a:pt x="1656" y="3321"/>
                  </a:cubicBezTo>
                  <a:cubicBezTo>
                    <a:pt x="2781" y="3237"/>
                    <a:pt x="2419" y="2261"/>
                    <a:pt x="2419" y="2261"/>
                  </a:cubicBezTo>
                  <a:cubicBezTo>
                    <a:pt x="3005" y="2168"/>
                    <a:pt x="3293" y="1099"/>
                    <a:pt x="2419" y="550"/>
                  </a:cubicBezTo>
                  <a:cubicBezTo>
                    <a:pt x="1655" y="73"/>
                    <a:pt x="211" y="0"/>
                    <a:pt x="22" y="0"/>
                  </a:cubicBezTo>
                  <a:close/>
                </a:path>
              </a:pathLst>
            </a:custGeom>
            <a:solidFill>
              <a:srgbClr val="7528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2"/>
            <p:cNvSpPr/>
            <p:nvPr/>
          </p:nvSpPr>
          <p:spPr>
            <a:xfrm>
              <a:off x="6811973" y="2484776"/>
              <a:ext cx="185787" cy="118528"/>
            </a:xfrm>
            <a:custGeom>
              <a:rect b="b" l="l" r="r" t="t"/>
              <a:pathLst>
                <a:path extrusionOk="0" h="1401" w="2196">
                  <a:moveTo>
                    <a:pt x="1545" y="1"/>
                  </a:moveTo>
                  <a:cubicBezTo>
                    <a:pt x="680" y="1"/>
                    <a:pt x="1" y="466"/>
                    <a:pt x="1" y="1042"/>
                  </a:cubicBezTo>
                  <a:lnTo>
                    <a:pt x="206" y="1256"/>
                  </a:lnTo>
                  <a:cubicBezTo>
                    <a:pt x="206" y="1256"/>
                    <a:pt x="579" y="1401"/>
                    <a:pt x="932" y="1401"/>
                  </a:cubicBezTo>
                  <a:cubicBezTo>
                    <a:pt x="969" y="1401"/>
                    <a:pt x="1006" y="1399"/>
                    <a:pt x="1042" y="1395"/>
                  </a:cubicBezTo>
                  <a:cubicBezTo>
                    <a:pt x="2168" y="1312"/>
                    <a:pt x="1805" y="335"/>
                    <a:pt x="1805" y="335"/>
                  </a:cubicBezTo>
                  <a:cubicBezTo>
                    <a:pt x="1963" y="317"/>
                    <a:pt x="2103" y="224"/>
                    <a:pt x="2196" y="94"/>
                  </a:cubicBezTo>
                  <a:cubicBezTo>
                    <a:pt x="2000" y="38"/>
                    <a:pt x="1777" y="1"/>
                    <a:pt x="1545" y="1"/>
                  </a:cubicBezTo>
                  <a:close/>
                </a:path>
              </a:pathLst>
            </a:custGeom>
            <a:solidFill>
              <a:srgbClr val="9C40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2"/>
            <p:cNvSpPr/>
            <p:nvPr/>
          </p:nvSpPr>
          <p:spPr>
            <a:xfrm>
              <a:off x="6525597" y="2282579"/>
              <a:ext cx="278596" cy="410238"/>
            </a:xfrm>
            <a:custGeom>
              <a:rect b="b" l="l" r="r" t="t"/>
              <a:pathLst>
                <a:path extrusionOk="0" h="4849" w="3293">
                  <a:moveTo>
                    <a:pt x="364" y="1"/>
                  </a:moveTo>
                  <a:lnTo>
                    <a:pt x="1" y="3944"/>
                  </a:lnTo>
                  <a:lnTo>
                    <a:pt x="661" y="4846"/>
                  </a:lnTo>
                  <a:cubicBezTo>
                    <a:pt x="701" y="4848"/>
                    <a:pt x="741" y="4849"/>
                    <a:pt x="782" y="4849"/>
                  </a:cubicBezTo>
                  <a:cubicBezTo>
                    <a:pt x="1862" y="4849"/>
                    <a:pt x="3219" y="4157"/>
                    <a:pt x="3219" y="4157"/>
                  </a:cubicBezTo>
                  <a:lnTo>
                    <a:pt x="3293" y="512"/>
                  </a:lnTo>
                  <a:lnTo>
                    <a:pt x="3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2"/>
            <p:cNvSpPr/>
            <p:nvPr/>
          </p:nvSpPr>
          <p:spPr>
            <a:xfrm>
              <a:off x="6625596" y="2365996"/>
              <a:ext cx="160576" cy="324197"/>
            </a:xfrm>
            <a:custGeom>
              <a:rect b="b" l="l" r="r" t="t"/>
              <a:pathLst>
                <a:path extrusionOk="0" h="3832" w="1898">
                  <a:moveTo>
                    <a:pt x="949" y="0"/>
                  </a:moveTo>
                  <a:cubicBezTo>
                    <a:pt x="418" y="0"/>
                    <a:pt x="539" y="1200"/>
                    <a:pt x="539" y="2846"/>
                  </a:cubicBezTo>
                  <a:cubicBezTo>
                    <a:pt x="539" y="3134"/>
                    <a:pt x="0" y="3571"/>
                    <a:pt x="28" y="3832"/>
                  </a:cubicBezTo>
                  <a:cubicBezTo>
                    <a:pt x="790" y="3729"/>
                    <a:pt x="1581" y="3385"/>
                    <a:pt x="1897" y="3246"/>
                  </a:cubicBezTo>
                  <a:lnTo>
                    <a:pt x="1897" y="3004"/>
                  </a:lnTo>
                  <a:cubicBezTo>
                    <a:pt x="1897" y="1349"/>
                    <a:pt x="1469" y="0"/>
                    <a:pt x="9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2"/>
            <p:cNvSpPr/>
            <p:nvPr/>
          </p:nvSpPr>
          <p:spPr>
            <a:xfrm>
              <a:off x="6546916" y="2283341"/>
              <a:ext cx="257276" cy="315567"/>
            </a:xfrm>
            <a:custGeom>
              <a:rect b="b" l="l" r="r" t="t"/>
              <a:pathLst>
                <a:path extrusionOk="0" h="3730" w="3041">
                  <a:moveTo>
                    <a:pt x="112" y="1"/>
                  </a:moveTo>
                  <a:lnTo>
                    <a:pt x="0" y="1098"/>
                  </a:lnTo>
                  <a:cubicBezTo>
                    <a:pt x="121" y="1061"/>
                    <a:pt x="484" y="940"/>
                    <a:pt x="595" y="940"/>
                  </a:cubicBezTo>
                  <a:cubicBezTo>
                    <a:pt x="1674" y="940"/>
                    <a:pt x="2948" y="1340"/>
                    <a:pt x="2976" y="3730"/>
                  </a:cubicBezTo>
                  <a:lnTo>
                    <a:pt x="3041" y="512"/>
                  </a:lnTo>
                  <a:lnTo>
                    <a:pt x="1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2"/>
            <p:cNvSpPr/>
            <p:nvPr/>
          </p:nvSpPr>
          <p:spPr>
            <a:xfrm>
              <a:off x="6808843" y="2440361"/>
              <a:ext cx="96616" cy="80880"/>
            </a:xfrm>
            <a:custGeom>
              <a:rect b="b" l="l" r="r" t="t"/>
              <a:pathLst>
                <a:path extrusionOk="0" h="956" w="1142">
                  <a:moveTo>
                    <a:pt x="597" y="0"/>
                  </a:moveTo>
                  <a:cubicBezTo>
                    <a:pt x="172" y="0"/>
                    <a:pt x="1" y="944"/>
                    <a:pt x="1" y="944"/>
                  </a:cubicBezTo>
                  <a:cubicBezTo>
                    <a:pt x="55" y="952"/>
                    <a:pt x="106" y="955"/>
                    <a:pt x="156" y="955"/>
                  </a:cubicBezTo>
                  <a:cubicBezTo>
                    <a:pt x="893" y="955"/>
                    <a:pt x="1142" y="162"/>
                    <a:pt x="689" y="14"/>
                  </a:cubicBezTo>
                  <a:cubicBezTo>
                    <a:pt x="657" y="5"/>
                    <a:pt x="627" y="0"/>
                    <a:pt x="597" y="0"/>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2"/>
            <p:cNvSpPr/>
            <p:nvPr/>
          </p:nvSpPr>
          <p:spPr>
            <a:xfrm>
              <a:off x="6427289" y="1805597"/>
              <a:ext cx="193571" cy="453469"/>
            </a:xfrm>
            <a:custGeom>
              <a:rect b="b" l="l" r="r" t="t"/>
              <a:pathLst>
                <a:path extrusionOk="0" h="5360" w="2288">
                  <a:moveTo>
                    <a:pt x="183" y="1"/>
                  </a:moveTo>
                  <a:cubicBezTo>
                    <a:pt x="140" y="1"/>
                    <a:pt x="109" y="17"/>
                    <a:pt x="94" y="50"/>
                  </a:cubicBezTo>
                  <a:cubicBezTo>
                    <a:pt x="1" y="226"/>
                    <a:pt x="1898" y="1649"/>
                    <a:pt x="2167" y="5350"/>
                  </a:cubicBezTo>
                  <a:lnTo>
                    <a:pt x="2279" y="5360"/>
                  </a:lnTo>
                  <a:cubicBezTo>
                    <a:pt x="2287" y="1694"/>
                    <a:pt x="615" y="1"/>
                    <a:pt x="1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2"/>
            <p:cNvSpPr/>
            <p:nvPr/>
          </p:nvSpPr>
          <p:spPr>
            <a:xfrm>
              <a:off x="6389557" y="1918370"/>
              <a:ext cx="223520" cy="346193"/>
            </a:xfrm>
            <a:custGeom>
              <a:rect b="b" l="l" r="r" t="t"/>
              <a:pathLst>
                <a:path extrusionOk="0" h="4092" w="2642">
                  <a:moveTo>
                    <a:pt x="182" y="1"/>
                  </a:moveTo>
                  <a:cubicBezTo>
                    <a:pt x="107" y="1"/>
                    <a:pt x="59" y="27"/>
                    <a:pt x="47" y="75"/>
                  </a:cubicBezTo>
                  <a:cubicBezTo>
                    <a:pt x="0" y="251"/>
                    <a:pt x="1711" y="856"/>
                    <a:pt x="2539" y="4092"/>
                  </a:cubicBezTo>
                  <a:lnTo>
                    <a:pt x="2641" y="4092"/>
                  </a:lnTo>
                  <a:cubicBezTo>
                    <a:pt x="2114" y="970"/>
                    <a:pt x="642" y="1"/>
                    <a:pt x="1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2"/>
            <p:cNvSpPr/>
            <p:nvPr/>
          </p:nvSpPr>
          <p:spPr>
            <a:xfrm>
              <a:off x="6619251" y="1925477"/>
              <a:ext cx="227496" cy="344586"/>
            </a:xfrm>
            <a:custGeom>
              <a:rect b="b" l="l" r="r" t="t"/>
              <a:pathLst>
                <a:path extrusionOk="0" h="4073" w="2689">
                  <a:moveTo>
                    <a:pt x="2461" y="1"/>
                  </a:moveTo>
                  <a:cubicBezTo>
                    <a:pt x="1940" y="1"/>
                    <a:pt x="510" y="892"/>
                    <a:pt x="1" y="4054"/>
                  </a:cubicBezTo>
                  <a:lnTo>
                    <a:pt x="112" y="4073"/>
                  </a:lnTo>
                  <a:cubicBezTo>
                    <a:pt x="940" y="707"/>
                    <a:pt x="2688" y="288"/>
                    <a:pt x="2651" y="102"/>
                  </a:cubicBezTo>
                  <a:cubicBezTo>
                    <a:pt x="2637" y="39"/>
                    <a:pt x="2568" y="1"/>
                    <a:pt x="24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2"/>
            <p:cNvSpPr/>
            <p:nvPr/>
          </p:nvSpPr>
          <p:spPr>
            <a:xfrm>
              <a:off x="6621619" y="1984275"/>
              <a:ext cx="334687" cy="280288"/>
            </a:xfrm>
            <a:custGeom>
              <a:rect b="b" l="l" r="r" t="t"/>
              <a:pathLst>
                <a:path extrusionOk="0" h="3313" w="3956">
                  <a:moveTo>
                    <a:pt x="3536" y="1"/>
                  </a:moveTo>
                  <a:cubicBezTo>
                    <a:pt x="2764" y="1"/>
                    <a:pt x="1069" y="699"/>
                    <a:pt x="1" y="3266"/>
                  </a:cubicBezTo>
                  <a:lnTo>
                    <a:pt x="103" y="3313"/>
                  </a:lnTo>
                  <a:cubicBezTo>
                    <a:pt x="1674" y="421"/>
                    <a:pt x="3925" y="449"/>
                    <a:pt x="3943" y="198"/>
                  </a:cubicBezTo>
                  <a:cubicBezTo>
                    <a:pt x="3955" y="82"/>
                    <a:pt x="3799" y="1"/>
                    <a:pt x="35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2"/>
            <p:cNvSpPr/>
            <p:nvPr/>
          </p:nvSpPr>
          <p:spPr>
            <a:xfrm>
              <a:off x="6620012" y="1791976"/>
              <a:ext cx="215652" cy="436464"/>
            </a:xfrm>
            <a:custGeom>
              <a:rect b="b" l="l" r="r" t="t"/>
              <a:pathLst>
                <a:path extrusionOk="0" h="5159" w="2549">
                  <a:moveTo>
                    <a:pt x="2327" y="0"/>
                  </a:moveTo>
                  <a:cubicBezTo>
                    <a:pt x="1826" y="0"/>
                    <a:pt x="421" y="1147"/>
                    <a:pt x="1" y="5149"/>
                  </a:cubicBezTo>
                  <a:lnTo>
                    <a:pt x="113" y="5158"/>
                  </a:lnTo>
                  <a:cubicBezTo>
                    <a:pt x="819" y="936"/>
                    <a:pt x="2549" y="360"/>
                    <a:pt x="2502" y="118"/>
                  </a:cubicBezTo>
                  <a:cubicBezTo>
                    <a:pt x="2487" y="44"/>
                    <a:pt x="2424" y="0"/>
                    <a:pt x="23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2"/>
            <p:cNvSpPr/>
            <p:nvPr/>
          </p:nvSpPr>
          <p:spPr>
            <a:xfrm>
              <a:off x="6498862" y="1751875"/>
              <a:ext cx="169713" cy="507953"/>
            </a:xfrm>
            <a:custGeom>
              <a:rect b="b" l="l" r="r" t="t"/>
              <a:pathLst>
                <a:path extrusionOk="0" h="6004" w="2006">
                  <a:moveTo>
                    <a:pt x="211" y="0"/>
                  </a:moveTo>
                  <a:cubicBezTo>
                    <a:pt x="162" y="0"/>
                    <a:pt x="125" y="21"/>
                    <a:pt x="103" y="62"/>
                  </a:cubicBezTo>
                  <a:cubicBezTo>
                    <a:pt x="1" y="276"/>
                    <a:pt x="1610" y="1578"/>
                    <a:pt x="1275" y="5967"/>
                  </a:cubicBezTo>
                  <a:lnTo>
                    <a:pt x="1396" y="6004"/>
                  </a:lnTo>
                  <a:cubicBezTo>
                    <a:pt x="2006" y="1657"/>
                    <a:pt x="647" y="0"/>
                    <a:pt x="2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2"/>
            <p:cNvSpPr/>
            <p:nvPr/>
          </p:nvSpPr>
          <p:spPr>
            <a:xfrm>
              <a:off x="6407662" y="2102632"/>
              <a:ext cx="240017" cy="211252"/>
            </a:xfrm>
            <a:custGeom>
              <a:rect b="b" l="l" r="r" t="t"/>
              <a:pathLst>
                <a:path extrusionOk="0" h="2497" w="2837">
                  <a:moveTo>
                    <a:pt x="673" y="1"/>
                  </a:moveTo>
                  <a:cubicBezTo>
                    <a:pt x="634" y="1"/>
                    <a:pt x="599" y="9"/>
                    <a:pt x="567" y="26"/>
                  </a:cubicBezTo>
                  <a:cubicBezTo>
                    <a:pt x="0" y="333"/>
                    <a:pt x="1023" y="2444"/>
                    <a:pt x="1153" y="2490"/>
                  </a:cubicBezTo>
                  <a:cubicBezTo>
                    <a:pt x="1165" y="2495"/>
                    <a:pt x="1189" y="2497"/>
                    <a:pt x="1223" y="2497"/>
                  </a:cubicBezTo>
                  <a:cubicBezTo>
                    <a:pt x="1555" y="2497"/>
                    <a:pt x="2836" y="2314"/>
                    <a:pt x="2836" y="2314"/>
                  </a:cubicBezTo>
                  <a:cubicBezTo>
                    <a:pt x="2836" y="2314"/>
                    <a:pt x="1319" y="1"/>
                    <a:pt x="6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2"/>
            <p:cNvSpPr/>
            <p:nvPr/>
          </p:nvSpPr>
          <p:spPr>
            <a:xfrm>
              <a:off x="6487103" y="2260583"/>
              <a:ext cx="160576" cy="53300"/>
            </a:xfrm>
            <a:custGeom>
              <a:rect b="b" l="l" r="r" t="t"/>
              <a:pathLst>
                <a:path extrusionOk="0" h="630" w="1898">
                  <a:moveTo>
                    <a:pt x="1591" y="0"/>
                  </a:moveTo>
                  <a:cubicBezTo>
                    <a:pt x="1360" y="250"/>
                    <a:pt x="993" y="376"/>
                    <a:pt x="581" y="376"/>
                  </a:cubicBezTo>
                  <a:cubicBezTo>
                    <a:pt x="394" y="376"/>
                    <a:pt x="198" y="350"/>
                    <a:pt x="0" y="298"/>
                  </a:cubicBezTo>
                  <a:lnTo>
                    <a:pt x="0" y="298"/>
                  </a:lnTo>
                  <a:cubicBezTo>
                    <a:pt x="93" y="484"/>
                    <a:pt x="177" y="605"/>
                    <a:pt x="214" y="623"/>
                  </a:cubicBezTo>
                  <a:cubicBezTo>
                    <a:pt x="226" y="628"/>
                    <a:pt x="250" y="630"/>
                    <a:pt x="284" y="630"/>
                  </a:cubicBezTo>
                  <a:cubicBezTo>
                    <a:pt x="616" y="630"/>
                    <a:pt x="1897" y="447"/>
                    <a:pt x="1897" y="447"/>
                  </a:cubicBezTo>
                  <a:cubicBezTo>
                    <a:pt x="1897" y="447"/>
                    <a:pt x="1776" y="261"/>
                    <a:pt x="15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2"/>
            <p:cNvSpPr/>
            <p:nvPr/>
          </p:nvSpPr>
          <p:spPr>
            <a:xfrm>
              <a:off x="6586256" y="2164053"/>
              <a:ext cx="518529" cy="269713"/>
            </a:xfrm>
            <a:custGeom>
              <a:rect b="b" l="l" r="r" t="t"/>
              <a:pathLst>
                <a:path extrusionOk="0" h="3188" w="6129">
                  <a:moveTo>
                    <a:pt x="2739" y="0"/>
                  </a:moveTo>
                  <a:cubicBezTo>
                    <a:pt x="1747" y="0"/>
                    <a:pt x="726" y="289"/>
                    <a:pt x="0" y="853"/>
                  </a:cubicBezTo>
                  <a:lnTo>
                    <a:pt x="391" y="1578"/>
                  </a:lnTo>
                  <a:cubicBezTo>
                    <a:pt x="391" y="1578"/>
                    <a:pt x="3301" y="3159"/>
                    <a:pt x="5942" y="3187"/>
                  </a:cubicBezTo>
                  <a:cubicBezTo>
                    <a:pt x="5942" y="3187"/>
                    <a:pt x="6128" y="1560"/>
                    <a:pt x="5198" y="788"/>
                  </a:cubicBezTo>
                  <a:cubicBezTo>
                    <a:pt x="4588" y="259"/>
                    <a:pt x="3676" y="0"/>
                    <a:pt x="27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2"/>
            <p:cNvSpPr/>
            <p:nvPr/>
          </p:nvSpPr>
          <p:spPr>
            <a:xfrm>
              <a:off x="6612144" y="2284187"/>
              <a:ext cx="481642" cy="149577"/>
            </a:xfrm>
            <a:custGeom>
              <a:rect b="b" l="l" r="r" t="t"/>
              <a:pathLst>
                <a:path extrusionOk="0" h="1768" w="5693">
                  <a:moveTo>
                    <a:pt x="1" y="0"/>
                  </a:moveTo>
                  <a:lnTo>
                    <a:pt x="85" y="158"/>
                  </a:lnTo>
                  <a:cubicBezTo>
                    <a:pt x="85" y="158"/>
                    <a:pt x="2995" y="1739"/>
                    <a:pt x="5636" y="1767"/>
                  </a:cubicBezTo>
                  <a:cubicBezTo>
                    <a:pt x="5636" y="1767"/>
                    <a:pt x="5692" y="1163"/>
                    <a:pt x="5543" y="512"/>
                  </a:cubicBezTo>
                  <a:cubicBezTo>
                    <a:pt x="5059" y="687"/>
                    <a:pt x="4413" y="784"/>
                    <a:pt x="3680" y="784"/>
                  </a:cubicBezTo>
                  <a:cubicBezTo>
                    <a:pt x="3287" y="784"/>
                    <a:pt x="2869" y="756"/>
                    <a:pt x="2437" y="698"/>
                  </a:cubicBezTo>
                  <a:cubicBezTo>
                    <a:pt x="1498" y="577"/>
                    <a:pt x="643" y="31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2"/>
            <p:cNvSpPr/>
            <p:nvPr/>
          </p:nvSpPr>
          <p:spPr>
            <a:xfrm>
              <a:off x="6583041" y="2214137"/>
              <a:ext cx="47293" cy="78765"/>
            </a:xfrm>
            <a:custGeom>
              <a:rect b="b" l="l" r="r" t="t"/>
              <a:pathLst>
                <a:path extrusionOk="0" h="931" w="559">
                  <a:moveTo>
                    <a:pt x="280" y="1"/>
                  </a:moveTo>
                  <a:cubicBezTo>
                    <a:pt x="131" y="1"/>
                    <a:pt x="1" y="215"/>
                    <a:pt x="1" y="466"/>
                  </a:cubicBezTo>
                  <a:cubicBezTo>
                    <a:pt x="1" y="726"/>
                    <a:pt x="131" y="931"/>
                    <a:pt x="280" y="931"/>
                  </a:cubicBezTo>
                  <a:cubicBezTo>
                    <a:pt x="438" y="931"/>
                    <a:pt x="559" y="726"/>
                    <a:pt x="559" y="466"/>
                  </a:cubicBezTo>
                  <a:cubicBezTo>
                    <a:pt x="559" y="215"/>
                    <a:pt x="438" y="1"/>
                    <a:pt x="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2"/>
            <p:cNvSpPr/>
            <p:nvPr/>
          </p:nvSpPr>
          <p:spPr>
            <a:xfrm>
              <a:off x="6741162" y="3021318"/>
              <a:ext cx="70897" cy="70897"/>
            </a:xfrm>
            <a:custGeom>
              <a:rect b="b" l="l" r="r" t="t"/>
              <a:pathLst>
                <a:path extrusionOk="0" h="838" w="838">
                  <a:moveTo>
                    <a:pt x="419" y="1"/>
                  </a:moveTo>
                  <a:cubicBezTo>
                    <a:pt x="187" y="1"/>
                    <a:pt x="1" y="187"/>
                    <a:pt x="1" y="419"/>
                  </a:cubicBezTo>
                  <a:cubicBezTo>
                    <a:pt x="1" y="652"/>
                    <a:pt x="187" y="838"/>
                    <a:pt x="419" y="838"/>
                  </a:cubicBezTo>
                  <a:cubicBezTo>
                    <a:pt x="652" y="838"/>
                    <a:pt x="838" y="652"/>
                    <a:pt x="838" y="419"/>
                  </a:cubicBezTo>
                  <a:cubicBezTo>
                    <a:pt x="838" y="187"/>
                    <a:pt x="652" y="1"/>
                    <a:pt x="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2"/>
            <p:cNvSpPr/>
            <p:nvPr/>
          </p:nvSpPr>
          <p:spPr>
            <a:xfrm>
              <a:off x="6505208" y="2958375"/>
              <a:ext cx="70897" cy="70897"/>
            </a:xfrm>
            <a:custGeom>
              <a:rect b="b" l="l" r="r" t="t"/>
              <a:pathLst>
                <a:path extrusionOk="0" h="838" w="838">
                  <a:moveTo>
                    <a:pt x="419" y="1"/>
                  </a:moveTo>
                  <a:cubicBezTo>
                    <a:pt x="186" y="1"/>
                    <a:pt x="0" y="187"/>
                    <a:pt x="0" y="419"/>
                  </a:cubicBezTo>
                  <a:cubicBezTo>
                    <a:pt x="0" y="652"/>
                    <a:pt x="186" y="838"/>
                    <a:pt x="419" y="838"/>
                  </a:cubicBezTo>
                  <a:cubicBezTo>
                    <a:pt x="651" y="838"/>
                    <a:pt x="837" y="652"/>
                    <a:pt x="837" y="419"/>
                  </a:cubicBezTo>
                  <a:cubicBezTo>
                    <a:pt x="837" y="187"/>
                    <a:pt x="633" y="1"/>
                    <a:pt x="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2"/>
            <p:cNvSpPr/>
            <p:nvPr/>
          </p:nvSpPr>
          <p:spPr>
            <a:xfrm>
              <a:off x="6598016" y="3276983"/>
              <a:ext cx="188156" cy="137817"/>
            </a:xfrm>
            <a:custGeom>
              <a:rect b="b" l="l" r="r" t="t"/>
              <a:pathLst>
                <a:path extrusionOk="0" h="1629" w="2224">
                  <a:moveTo>
                    <a:pt x="1461" y="1"/>
                  </a:moveTo>
                  <a:lnTo>
                    <a:pt x="912" y="522"/>
                  </a:lnTo>
                  <a:lnTo>
                    <a:pt x="1" y="475"/>
                  </a:lnTo>
                  <a:lnTo>
                    <a:pt x="1" y="1117"/>
                  </a:lnTo>
                  <a:lnTo>
                    <a:pt x="912" y="1070"/>
                  </a:lnTo>
                  <a:lnTo>
                    <a:pt x="1461" y="1628"/>
                  </a:lnTo>
                  <a:lnTo>
                    <a:pt x="2223" y="838"/>
                  </a:lnTo>
                  <a:lnTo>
                    <a:pt x="146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2"/>
            <p:cNvSpPr/>
            <p:nvPr/>
          </p:nvSpPr>
          <p:spPr>
            <a:xfrm>
              <a:off x="6417053" y="3261247"/>
              <a:ext cx="188156" cy="138579"/>
            </a:xfrm>
            <a:custGeom>
              <a:rect b="b" l="l" r="r" t="t"/>
              <a:pathLst>
                <a:path extrusionOk="0" h="1638" w="2224">
                  <a:moveTo>
                    <a:pt x="773" y="1"/>
                  </a:moveTo>
                  <a:lnTo>
                    <a:pt x="1" y="745"/>
                  </a:lnTo>
                  <a:lnTo>
                    <a:pt x="773" y="1638"/>
                  </a:lnTo>
                  <a:lnTo>
                    <a:pt x="1321" y="1135"/>
                  </a:lnTo>
                  <a:lnTo>
                    <a:pt x="2223" y="1303"/>
                  </a:lnTo>
                  <a:lnTo>
                    <a:pt x="2223" y="661"/>
                  </a:lnTo>
                  <a:lnTo>
                    <a:pt x="1321" y="605"/>
                  </a:lnTo>
                  <a:lnTo>
                    <a:pt x="7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2"/>
            <p:cNvSpPr/>
            <p:nvPr/>
          </p:nvSpPr>
          <p:spPr>
            <a:xfrm>
              <a:off x="6696323" y="3321907"/>
              <a:ext cx="45770" cy="46531"/>
            </a:xfrm>
            <a:custGeom>
              <a:rect b="b" l="l" r="r" t="t"/>
              <a:pathLst>
                <a:path extrusionOk="0" h="550" w="541">
                  <a:moveTo>
                    <a:pt x="271" y="0"/>
                  </a:moveTo>
                  <a:cubicBezTo>
                    <a:pt x="122" y="9"/>
                    <a:pt x="1" y="130"/>
                    <a:pt x="1" y="279"/>
                  </a:cubicBezTo>
                  <a:cubicBezTo>
                    <a:pt x="1" y="423"/>
                    <a:pt x="114" y="549"/>
                    <a:pt x="256" y="549"/>
                  </a:cubicBezTo>
                  <a:cubicBezTo>
                    <a:pt x="261" y="549"/>
                    <a:pt x="266" y="549"/>
                    <a:pt x="271" y="549"/>
                  </a:cubicBezTo>
                  <a:cubicBezTo>
                    <a:pt x="419" y="539"/>
                    <a:pt x="540" y="418"/>
                    <a:pt x="540" y="270"/>
                  </a:cubicBezTo>
                  <a:cubicBezTo>
                    <a:pt x="540" y="121"/>
                    <a:pt x="410" y="0"/>
                    <a:pt x="2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2"/>
            <p:cNvSpPr/>
            <p:nvPr/>
          </p:nvSpPr>
          <p:spPr>
            <a:xfrm>
              <a:off x="6461891" y="3309301"/>
              <a:ext cx="44924" cy="46447"/>
            </a:xfrm>
            <a:custGeom>
              <a:rect b="b" l="l" r="r" t="t"/>
              <a:pathLst>
                <a:path extrusionOk="0" h="549" w="531">
                  <a:moveTo>
                    <a:pt x="261" y="0"/>
                  </a:moveTo>
                  <a:cubicBezTo>
                    <a:pt x="112" y="10"/>
                    <a:pt x="1" y="130"/>
                    <a:pt x="1" y="279"/>
                  </a:cubicBezTo>
                  <a:cubicBezTo>
                    <a:pt x="1" y="428"/>
                    <a:pt x="112" y="549"/>
                    <a:pt x="261" y="549"/>
                  </a:cubicBezTo>
                  <a:cubicBezTo>
                    <a:pt x="419" y="530"/>
                    <a:pt x="531" y="419"/>
                    <a:pt x="531" y="270"/>
                  </a:cubicBezTo>
                  <a:cubicBezTo>
                    <a:pt x="531" y="112"/>
                    <a:pt x="419" y="0"/>
                    <a:pt x="2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2"/>
            <p:cNvSpPr/>
            <p:nvPr/>
          </p:nvSpPr>
          <p:spPr>
            <a:xfrm>
              <a:off x="6576781" y="3451685"/>
              <a:ext cx="188071" cy="138579"/>
            </a:xfrm>
            <a:custGeom>
              <a:rect b="b" l="l" r="r" t="t"/>
              <a:pathLst>
                <a:path extrusionOk="0" h="1638" w="2223">
                  <a:moveTo>
                    <a:pt x="1451" y="0"/>
                  </a:moveTo>
                  <a:lnTo>
                    <a:pt x="902" y="540"/>
                  </a:lnTo>
                  <a:lnTo>
                    <a:pt x="0" y="493"/>
                  </a:lnTo>
                  <a:lnTo>
                    <a:pt x="0" y="1126"/>
                  </a:lnTo>
                  <a:lnTo>
                    <a:pt x="902" y="1079"/>
                  </a:lnTo>
                  <a:lnTo>
                    <a:pt x="1451" y="1637"/>
                  </a:lnTo>
                  <a:lnTo>
                    <a:pt x="2223" y="837"/>
                  </a:lnTo>
                  <a:lnTo>
                    <a:pt x="145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2"/>
            <p:cNvSpPr/>
            <p:nvPr/>
          </p:nvSpPr>
          <p:spPr>
            <a:xfrm>
              <a:off x="6395818" y="3436711"/>
              <a:ext cx="188156" cy="140948"/>
            </a:xfrm>
            <a:custGeom>
              <a:rect b="b" l="l" r="r" t="t"/>
              <a:pathLst>
                <a:path extrusionOk="0" h="1666" w="2224">
                  <a:moveTo>
                    <a:pt x="763" y="1"/>
                  </a:moveTo>
                  <a:lnTo>
                    <a:pt x="1" y="735"/>
                  </a:lnTo>
                  <a:lnTo>
                    <a:pt x="642" y="1665"/>
                  </a:lnTo>
                  <a:lnTo>
                    <a:pt x="1312" y="1145"/>
                  </a:lnTo>
                  <a:lnTo>
                    <a:pt x="2223" y="1303"/>
                  </a:lnTo>
                  <a:lnTo>
                    <a:pt x="2223" y="670"/>
                  </a:lnTo>
                  <a:lnTo>
                    <a:pt x="1312" y="596"/>
                  </a:lnTo>
                  <a:lnTo>
                    <a:pt x="76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2"/>
            <p:cNvSpPr/>
            <p:nvPr/>
          </p:nvSpPr>
          <p:spPr>
            <a:xfrm>
              <a:off x="6675088" y="3497285"/>
              <a:ext cx="44924" cy="45855"/>
            </a:xfrm>
            <a:custGeom>
              <a:rect b="b" l="l" r="r" t="t"/>
              <a:pathLst>
                <a:path extrusionOk="0" h="542" w="531">
                  <a:moveTo>
                    <a:pt x="271" y="1"/>
                  </a:moveTo>
                  <a:cubicBezTo>
                    <a:pt x="112" y="10"/>
                    <a:pt x="1" y="122"/>
                    <a:pt x="1" y="280"/>
                  </a:cubicBezTo>
                  <a:cubicBezTo>
                    <a:pt x="1" y="419"/>
                    <a:pt x="99" y="542"/>
                    <a:pt x="241" y="542"/>
                  </a:cubicBezTo>
                  <a:cubicBezTo>
                    <a:pt x="250" y="542"/>
                    <a:pt x="260" y="541"/>
                    <a:pt x="271" y="540"/>
                  </a:cubicBezTo>
                  <a:cubicBezTo>
                    <a:pt x="419" y="531"/>
                    <a:pt x="531" y="419"/>
                    <a:pt x="531" y="261"/>
                  </a:cubicBezTo>
                  <a:cubicBezTo>
                    <a:pt x="531" y="122"/>
                    <a:pt x="401" y="10"/>
                    <a:pt x="2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2"/>
            <p:cNvSpPr/>
            <p:nvPr/>
          </p:nvSpPr>
          <p:spPr>
            <a:xfrm>
              <a:off x="6439895" y="3485525"/>
              <a:ext cx="45685" cy="45685"/>
            </a:xfrm>
            <a:custGeom>
              <a:rect b="b" l="l" r="r" t="t"/>
              <a:pathLst>
                <a:path extrusionOk="0" h="540" w="540">
                  <a:moveTo>
                    <a:pt x="270" y="0"/>
                  </a:moveTo>
                  <a:cubicBezTo>
                    <a:pt x="121" y="10"/>
                    <a:pt x="0" y="121"/>
                    <a:pt x="0" y="279"/>
                  </a:cubicBezTo>
                  <a:cubicBezTo>
                    <a:pt x="0" y="428"/>
                    <a:pt x="121" y="540"/>
                    <a:pt x="270" y="540"/>
                  </a:cubicBezTo>
                  <a:cubicBezTo>
                    <a:pt x="419" y="530"/>
                    <a:pt x="540" y="419"/>
                    <a:pt x="540" y="261"/>
                  </a:cubicBezTo>
                  <a:cubicBezTo>
                    <a:pt x="540" y="112"/>
                    <a:pt x="419" y="0"/>
                    <a:pt x="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2"/>
            <p:cNvSpPr/>
            <p:nvPr/>
          </p:nvSpPr>
          <p:spPr>
            <a:xfrm>
              <a:off x="6557914" y="3633409"/>
              <a:ext cx="188071" cy="137733"/>
            </a:xfrm>
            <a:custGeom>
              <a:rect b="b" l="l" r="r" t="t"/>
              <a:pathLst>
                <a:path extrusionOk="0" h="1628" w="2223">
                  <a:moveTo>
                    <a:pt x="1488" y="1"/>
                  </a:moveTo>
                  <a:lnTo>
                    <a:pt x="921" y="512"/>
                  </a:lnTo>
                  <a:lnTo>
                    <a:pt x="28" y="438"/>
                  </a:lnTo>
                  <a:lnTo>
                    <a:pt x="0" y="1061"/>
                  </a:lnTo>
                  <a:lnTo>
                    <a:pt x="912" y="1061"/>
                  </a:lnTo>
                  <a:lnTo>
                    <a:pt x="1423" y="1628"/>
                  </a:lnTo>
                  <a:lnTo>
                    <a:pt x="2223" y="875"/>
                  </a:lnTo>
                  <a:lnTo>
                    <a:pt x="148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2"/>
            <p:cNvSpPr/>
            <p:nvPr/>
          </p:nvSpPr>
          <p:spPr>
            <a:xfrm>
              <a:off x="6379320" y="3609043"/>
              <a:ext cx="186549" cy="137733"/>
            </a:xfrm>
            <a:custGeom>
              <a:rect b="b" l="l" r="r" t="t"/>
              <a:pathLst>
                <a:path extrusionOk="0" h="1628" w="2205">
                  <a:moveTo>
                    <a:pt x="791" y="0"/>
                  </a:moveTo>
                  <a:lnTo>
                    <a:pt x="0" y="707"/>
                  </a:lnTo>
                  <a:lnTo>
                    <a:pt x="726" y="1628"/>
                  </a:lnTo>
                  <a:lnTo>
                    <a:pt x="1284" y="1163"/>
                  </a:lnTo>
                  <a:lnTo>
                    <a:pt x="2186" y="1358"/>
                  </a:lnTo>
                  <a:lnTo>
                    <a:pt x="2204" y="726"/>
                  </a:lnTo>
                  <a:lnTo>
                    <a:pt x="1312" y="614"/>
                  </a:lnTo>
                  <a:lnTo>
                    <a:pt x="7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2"/>
            <p:cNvSpPr/>
            <p:nvPr/>
          </p:nvSpPr>
          <p:spPr>
            <a:xfrm>
              <a:off x="6656222" y="3679855"/>
              <a:ext cx="46531" cy="45685"/>
            </a:xfrm>
            <a:custGeom>
              <a:rect b="b" l="l" r="r" t="t"/>
              <a:pathLst>
                <a:path extrusionOk="0" h="540" w="550">
                  <a:moveTo>
                    <a:pt x="280" y="0"/>
                  </a:moveTo>
                  <a:cubicBezTo>
                    <a:pt x="131" y="0"/>
                    <a:pt x="10" y="121"/>
                    <a:pt x="1" y="270"/>
                  </a:cubicBezTo>
                  <a:cubicBezTo>
                    <a:pt x="1" y="409"/>
                    <a:pt x="103" y="540"/>
                    <a:pt x="252" y="540"/>
                  </a:cubicBezTo>
                  <a:cubicBezTo>
                    <a:pt x="410" y="540"/>
                    <a:pt x="521" y="419"/>
                    <a:pt x="540" y="270"/>
                  </a:cubicBezTo>
                  <a:cubicBezTo>
                    <a:pt x="549" y="121"/>
                    <a:pt x="428" y="0"/>
                    <a:pt x="2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2"/>
            <p:cNvSpPr/>
            <p:nvPr/>
          </p:nvSpPr>
          <p:spPr>
            <a:xfrm>
              <a:off x="6421790" y="3658620"/>
              <a:ext cx="46531" cy="44924"/>
            </a:xfrm>
            <a:custGeom>
              <a:rect b="b" l="l" r="r" t="t"/>
              <a:pathLst>
                <a:path extrusionOk="0" h="531" w="550">
                  <a:moveTo>
                    <a:pt x="289" y="0"/>
                  </a:moveTo>
                  <a:cubicBezTo>
                    <a:pt x="131" y="0"/>
                    <a:pt x="19" y="112"/>
                    <a:pt x="0" y="260"/>
                  </a:cubicBezTo>
                  <a:cubicBezTo>
                    <a:pt x="0" y="400"/>
                    <a:pt x="112" y="530"/>
                    <a:pt x="261" y="530"/>
                  </a:cubicBezTo>
                  <a:cubicBezTo>
                    <a:pt x="410" y="530"/>
                    <a:pt x="531" y="419"/>
                    <a:pt x="540" y="260"/>
                  </a:cubicBezTo>
                  <a:cubicBezTo>
                    <a:pt x="549" y="112"/>
                    <a:pt x="438"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2"/>
            <p:cNvSpPr/>
            <p:nvPr/>
          </p:nvSpPr>
          <p:spPr>
            <a:xfrm>
              <a:off x="6759266" y="3039423"/>
              <a:ext cx="33926" cy="33926"/>
            </a:xfrm>
            <a:custGeom>
              <a:rect b="b" l="l" r="r" t="t"/>
              <a:pathLst>
                <a:path extrusionOk="0" h="401" w="401">
                  <a:moveTo>
                    <a:pt x="196" y="1"/>
                  </a:moveTo>
                  <a:cubicBezTo>
                    <a:pt x="94" y="1"/>
                    <a:pt x="1" y="84"/>
                    <a:pt x="1" y="205"/>
                  </a:cubicBezTo>
                  <a:cubicBezTo>
                    <a:pt x="1" y="307"/>
                    <a:pt x="94" y="400"/>
                    <a:pt x="196" y="400"/>
                  </a:cubicBezTo>
                  <a:cubicBezTo>
                    <a:pt x="308" y="400"/>
                    <a:pt x="401" y="317"/>
                    <a:pt x="401" y="205"/>
                  </a:cubicBezTo>
                  <a:cubicBezTo>
                    <a:pt x="401" y="84"/>
                    <a:pt x="308" y="1"/>
                    <a:pt x="1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2"/>
            <p:cNvSpPr/>
            <p:nvPr/>
          </p:nvSpPr>
          <p:spPr>
            <a:xfrm>
              <a:off x="6522466" y="2976479"/>
              <a:ext cx="33926" cy="33926"/>
            </a:xfrm>
            <a:custGeom>
              <a:rect b="b" l="l" r="r" t="t"/>
              <a:pathLst>
                <a:path extrusionOk="0" h="401" w="401">
                  <a:moveTo>
                    <a:pt x="196" y="1"/>
                  </a:moveTo>
                  <a:cubicBezTo>
                    <a:pt x="94" y="1"/>
                    <a:pt x="1" y="94"/>
                    <a:pt x="1" y="205"/>
                  </a:cubicBezTo>
                  <a:cubicBezTo>
                    <a:pt x="1" y="308"/>
                    <a:pt x="84" y="401"/>
                    <a:pt x="196" y="401"/>
                  </a:cubicBezTo>
                  <a:cubicBezTo>
                    <a:pt x="308" y="401"/>
                    <a:pt x="401" y="317"/>
                    <a:pt x="401" y="205"/>
                  </a:cubicBezTo>
                  <a:cubicBezTo>
                    <a:pt x="401" y="94"/>
                    <a:pt x="308" y="1"/>
                    <a:pt x="1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2"/>
            <p:cNvSpPr/>
            <p:nvPr/>
          </p:nvSpPr>
          <p:spPr>
            <a:xfrm>
              <a:off x="5703522" y="2706601"/>
              <a:ext cx="60660" cy="347039"/>
            </a:xfrm>
            <a:custGeom>
              <a:rect b="b" l="l" r="r" t="t"/>
              <a:pathLst>
                <a:path extrusionOk="0" h="4102" w="717">
                  <a:moveTo>
                    <a:pt x="251" y="1"/>
                  </a:moveTo>
                  <a:lnTo>
                    <a:pt x="251" y="1"/>
                  </a:lnTo>
                  <a:cubicBezTo>
                    <a:pt x="465" y="2279"/>
                    <a:pt x="0" y="4102"/>
                    <a:pt x="0" y="4102"/>
                  </a:cubicBezTo>
                  <a:lnTo>
                    <a:pt x="716" y="4102"/>
                  </a:lnTo>
                  <a:cubicBezTo>
                    <a:pt x="716" y="4102"/>
                    <a:pt x="344" y="2279"/>
                    <a:pt x="475" y="280"/>
                  </a:cubicBezTo>
                  <a:lnTo>
                    <a:pt x="2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2"/>
            <p:cNvSpPr/>
            <p:nvPr/>
          </p:nvSpPr>
          <p:spPr>
            <a:xfrm>
              <a:off x="5652338" y="3041791"/>
              <a:ext cx="165313" cy="25296"/>
            </a:xfrm>
            <a:custGeom>
              <a:rect b="b" l="l" r="r" t="t"/>
              <a:pathLst>
                <a:path extrusionOk="0" h="299" w="1954">
                  <a:moveTo>
                    <a:pt x="977" y="0"/>
                  </a:moveTo>
                  <a:cubicBezTo>
                    <a:pt x="438" y="0"/>
                    <a:pt x="1" y="66"/>
                    <a:pt x="1" y="149"/>
                  </a:cubicBezTo>
                  <a:cubicBezTo>
                    <a:pt x="1" y="233"/>
                    <a:pt x="429" y="298"/>
                    <a:pt x="977" y="298"/>
                  </a:cubicBezTo>
                  <a:cubicBezTo>
                    <a:pt x="1507" y="298"/>
                    <a:pt x="1954" y="233"/>
                    <a:pt x="1954" y="149"/>
                  </a:cubicBezTo>
                  <a:cubicBezTo>
                    <a:pt x="1954" y="66"/>
                    <a:pt x="1507" y="0"/>
                    <a:pt x="977" y="0"/>
                  </a:cubicBezTo>
                  <a:close/>
                </a:path>
              </a:pathLst>
            </a:custGeom>
            <a:solidFill>
              <a:srgbClr val="F1E0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2"/>
            <p:cNvSpPr/>
            <p:nvPr/>
          </p:nvSpPr>
          <p:spPr>
            <a:xfrm>
              <a:off x="5656314" y="2450936"/>
              <a:ext cx="181811" cy="335280"/>
            </a:xfrm>
            <a:custGeom>
              <a:rect b="b" l="l" r="r" t="t"/>
              <a:pathLst>
                <a:path extrusionOk="0" h="3963" w="2149">
                  <a:moveTo>
                    <a:pt x="205" y="1"/>
                  </a:moveTo>
                  <a:cubicBezTo>
                    <a:pt x="205" y="1"/>
                    <a:pt x="0" y="2102"/>
                    <a:pt x="224" y="2753"/>
                  </a:cubicBezTo>
                  <a:cubicBezTo>
                    <a:pt x="316" y="3023"/>
                    <a:pt x="856" y="3962"/>
                    <a:pt x="856" y="3962"/>
                  </a:cubicBezTo>
                  <a:cubicBezTo>
                    <a:pt x="856" y="3962"/>
                    <a:pt x="1590" y="3414"/>
                    <a:pt x="1721" y="3218"/>
                  </a:cubicBezTo>
                  <a:cubicBezTo>
                    <a:pt x="2148" y="2558"/>
                    <a:pt x="1925" y="94"/>
                    <a:pt x="1925" y="94"/>
                  </a:cubicBezTo>
                  <a:lnTo>
                    <a:pt x="2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2"/>
            <p:cNvSpPr/>
            <p:nvPr/>
          </p:nvSpPr>
          <p:spPr>
            <a:xfrm>
              <a:off x="5675180" y="2480885"/>
              <a:ext cx="144078" cy="277750"/>
            </a:xfrm>
            <a:custGeom>
              <a:rect b="b" l="l" r="r" t="t"/>
              <a:pathLst>
                <a:path extrusionOk="0" h="3283" w="1703">
                  <a:moveTo>
                    <a:pt x="159" y="0"/>
                  </a:moveTo>
                  <a:lnTo>
                    <a:pt x="159" y="0"/>
                  </a:lnTo>
                  <a:cubicBezTo>
                    <a:pt x="159" y="0"/>
                    <a:pt x="1" y="1748"/>
                    <a:pt x="168" y="2278"/>
                  </a:cubicBezTo>
                  <a:cubicBezTo>
                    <a:pt x="252" y="2502"/>
                    <a:pt x="679" y="3283"/>
                    <a:pt x="679" y="3283"/>
                  </a:cubicBezTo>
                  <a:cubicBezTo>
                    <a:pt x="679" y="3283"/>
                    <a:pt x="1265" y="2827"/>
                    <a:pt x="1367" y="2669"/>
                  </a:cubicBezTo>
                  <a:cubicBezTo>
                    <a:pt x="1702" y="2120"/>
                    <a:pt x="1526" y="84"/>
                    <a:pt x="1526" y="84"/>
                  </a:cubicBezTo>
                  <a:lnTo>
                    <a:pt x="1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2"/>
            <p:cNvSpPr/>
            <p:nvPr/>
          </p:nvSpPr>
          <p:spPr>
            <a:xfrm>
              <a:off x="5683810" y="2480885"/>
              <a:ext cx="123604" cy="81049"/>
            </a:xfrm>
            <a:custGeom>
              <a:rect b="b" l="l" r="r" t="t"/>
              <a:pathLst>
                <a:path extrusionOk="0" h="958" w="1461">
                  <a:moveTo>
                    <a:pt x="57" y="0"/>
                  </a:moveTo>
                  <a:cubicBezTo>
                    <a:pt x="57" y="0"/>
                    <a:pt x="19" y="419"/>
                    <a:pt x="1" y="902"/>
                  </a:cubicBezTo>
                  <a:cubicBezTo>
                    <a:pt x="243" y="930"/>
                    <a:pt x="503" y="958"/>
                    <a:pt x="782" y="958"/>
                  </a:cubicBezTo>
                  <a:cubicBezTo>
                    <a:pt x="1024" y="958"/>
                    <a:pt x="1247" y="949"/>
                    <a:pt x="1461" y="921"/>
                  </a:cubicBezTo>
                  <a:cubicBezTo>
                    <a:pt x="1461" y="456"/>
                    <a:pt x="1424" y="84"/>
                    <a:pt x="1414" y="74"/>
                  </a:cubicBezTo>
                  <a:lnTo>
                    <a:pt x="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2"/>
            <p:cNvSpPr/>
            <p:nvPr/>
          </p:nvSpPr>
          <p:spPr>
            <a:xfrm>
              <a:off x="5630003" y="3016665"/>
              <a:ext cx="164806" cy="119120"/>
            </a:xfrm>
            <a:custGeom>
              <a:rect b="b" l="l" r="r" t="t"/>
              <a:pathLst>
                <a:path extrusionOk="0" h="1408" w="1948">
                  <a:moveTo>
                    <a:pt x="1635" y="0"/>
                  </a:moveTo>
                  <a:cubicBezTo>
                    <a:pt x="1397" y="0"/>
                    <a:pt x="910" y="114"/>
                    <a:pt x="813" y="130"/>
                  </a:cubicBezTo>
                  <a:cubicBezTo>
                    <a:pt x="693" y="167"/>
                    <a:pt x="302" y="474"/>
                    <a:pt x="209" y="623"/>
                  </a:cubicBezTo>
                  <a:cubicBezTo>
                    <a:pt x="1" y="950"/>
                    <a:pt x="96" y="1407"/>
                    <a:pt x="289" y="1407"/>
                  </a:cubicBezTo>
                  <a:cubicBezTo>
                    <a:pt x="338" y="1407"/>
                    <a:pt x="393" y="1378"/>
                    <a:pt x="451" y="1311"/>
                  </a:cubicBezTo>
                  <a:cubicBezTo>
                    <a:pt x="637" y="1088"/>
                    <a:pt x="1018" y="762"/>
                    <a:pt x="1018" y="762"/>
                  </a:cubicBezTo>
                  <a:cubicBezTo>
                    <a:pt x="1018" y="762"/>
                    <a:pt x="1762" y="679"/>
                    <a:pt x="1855" y="567"/>
                  </a:cubicBezTo>
                  <a:cubicBezTo>
                    <a:pt x="1948" y="446"/>
                    <a:pt x="1892" y="37"/>
                    <a:pt x="1725" y="9"/>
                  </a:cubicBezTo>
                  <a:cubicBezTo>
                    <a:pt x="1702" y="3"/>
                    <a:pt x="1672" y="0"/>
                    <a:pt x="16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2"/>
            <p:cNvSpPr/>
            <p:nvPr/>
          </p:nvSpPr>
          <p:spPr>
            <a:xfrm>
              <a:off x="5611222" y="2954821"/>
              <a:ext cx="163198" cy="125719"/>
            </a:xfrm>
            <a:custGeom>
              <a:rect b="b" l="l" r="r" t="t"/>
              <a:pathLst>
                <a:path extrusionOk="0" h="1486" w="1929">
                  <a:moveTo>
                    <a:pt x="1637" y="0"/>
                  </a:moveTo>
                  <a:cubicBezTo>
                    <a:pt x="1415" y="0"/>
                    <a:pt x="894" y="148"/>
                    <a:pt x="784" y="173"/>
                  </a:cubicBezTo>
                  <a:cubicBezTo>
                    <a:pt x="673" y="210"/>
                    <a:pt x="273" y="526"/>
                    <a:pt x="199" y="694"/>
                  </a:cubicBezTo>
                  <a:cubicBezTo>
                    <a:pt x="1" y="1089"/>
                    <a:pt x="120" y="1485"/>
                    <a:pt x="298" y="1485"/>
                  </a:cubicBezTo>
                  <a:cubicBezTo>
                    <a:pt x="355" y="1485"/>
                    <a:pt x="417" y="1446"/>
                    <a:pt x="478" y="1354"/>
                  </a:cubicBezTo>
                  <a:cubicBezTo>
                    <a:pt x="636" y="1112"/>
                    <a:pt x="1017" y="777"/>
                    <a:pt x="1017" y="777"/>
                  </a:cubicBezTo>
                  <a:cubicBezTo>
                    <a:pt x="1017" y="777"/>
                    <a:pt x="1761" y="666"/>
                    <a:pt x="1845" y="564"/>
                  </a:cubicBezTo>
                  <a:cubicBezTo>
                    <a:pt x="1928" y="443"/>
                    <a:pt x="1854" y="33"/>
                    <a:pt x="1696" y="6"/>
                  </a:cubicBezTo>
                  <a:cubicBezTo>
                    <a:pt x="1680" y="2"/>
                    <a:pt x="1660" y="0"/>
                    <a:pt x="16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2"/>
            <p:cNvSpPr/>
            <p:nvPr/>
          </p:nvSpPr>
          <p:spPr>
            <a:xfrm>
              <a:off x="5604453" y="2874196"/>
              <a:ext cx="157361" cy="158376"/>
            </a:xfrm>
            <a:custGeom>
              <a:rect b="b" l="l" r="r" t="t"/>
              <a:pathLst>
                <a:path extrusionOk="0" h="1872" w="1860">
                  <a:moveTo>
                    <a:pt x="1590" y="1"/>
                  </a:moveTo>
                  <a:cubicBezTo>
                    <a:pt x="1413" y="1"/>
                    <a:pt x="799" y="345"/>
                    <a:pt x="678" y="410"/>
                  </a:cubicBezTo>
                  <a:cubicBezTo>
                    <a:pt x="567" y="484"/>
                    <a:pt x="186" y="903"/>
                    <a:pt x="120" y="1070"/>
                  </a:cubicBezTo>
                  <a:cubicBezTo>
                    <a:pt x="0" y="1523"/>
                    <a:pt x="124" y="1871"/>
                    <a:pt x="272" y="1871"/>
                  </a:cubicBezTo>
                  <a:cubicBezTo>
                    <a:pt x="331" y="1871"/>
                    <a:pt x="393" y="1817"/>
                    <a:pt x="446" y="1693"/>
                  </a:cubicBezTo>
                  <a:cubicBezTo>
                    <a:pt x="576" y="1386"/>
                    <a:pt x="957" y="968"/>
                    <a:pt x="957" y="968"/>
                  </a:cubicBezTo>
                  <a:cubicBezTo>
                    <a:pt x="957" y="968"/>
                    <a:pt x="1692" y="670"/>
                    <a:pt x="1776" y="531"/>
                  </a:cubicBezTo>
                  <a:cubicBezTo>
                    <a:pt x="1859" y="391"/>
                    <a:pt x="1766" y="1"/>
                    <a:pt x="15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2"/>
            <p:cNvSpPr/>
            <p:nvPr/>
          </p:nvSpPr>
          <p:spPr>
            <a:xfrm>
              <a:off x="6534310" y="2395860"/>
              <a:ext cx="87394" cy="298139"/>
            </a:xfrm>
            <a:custGeom>
              <a:rect b="b" l="l" r="r" t="t"/>
              <a:pathLst>
                <a:path extrusionOk="0" h="3524" w="1033">
                  <a:moveTo>
                    <a:pt x="354" y="1"/>
                  </a:moveTo>
                  <a:cubicBezTo>
                    <a:pt x="103" y="1"/>
                    <a:pt x="37" y="1256"/>
                    <a:pt x="0" y="2753"/>
                  </a:cubicBezTo>
                  <a:lnTo>
                    <a:pt x="558" y="3516"/>
                  </a:lnTo>
                  <a:cubicBezTo>
                    <a:pt x="602" y="3522"/>
                    <a:pt x="645" y="3524"/>
                    <a:pt x="688" y="3524"/>
                  </a:cubicBezTo>
                  <a:cubicBezTo>
                    <a:pt x="785" y="3524"/>
                    <a:pt x="883" y="3513"/>
                    <a:pt x="986" y="3507"/>
                  </a:cubicBezTo>
                  <a:cubicBezTo>
                    <a:pt x="986" y="3404"/>
                    <a:pt x="1033" y="3302"/>
                    <a:pt x="986" y="3218"/>
                  </a:cubicBezTo>
                  <a:cubicBezTo>
                    <a:pt x="140" y="1451"/>
                    <a:pt x="633" y="1"/>
                    <a:pt x="3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2"/>
            <p:cNvSpPr/>
            <p:nvPr/>
          </p:nvSpPr>
          <p:spPr>
            <a:xfrm>
              <a:off x="6541332" y="2563963"/>
              <a:ext cx="192894" cy="21574"/>
            </a:xfrm>
            <a:custGeom>
              <a:rect b="b" l="l" r="r" t="t"/>
              <a:pathLst>
                <a:path extrusionOk="0" h="255" w="2280">
                  <a:moveTo>
                    <a:pt x="52" y="0"/>
                  </a:moveTo>
                  <a:cubicBezTo>
                    <a:pt x="43" y="0"/>
                    <a:pt x="32" y="5"/>
                    <a:pt x="20" y="13"/>
                  </a:cubicBezTo>
                  <a:cubicBezTo>
                    <a:pt x="1" y="22"/>
                    <a:pt x="1" y="41"/>
                    <a:pt x="10" y="69"/>
                  </a:cubicBezTo>
                  <a:cubicBezTo>
                    <a:pt x="20" y="78"/>
                    <a:pt x="85" y="171"/>
                    <a:pt x="159" y="181"/>
                  </a:cubicBezTo>
                  <a:lnTo>
                    <a:pt x="345" y="181"/>
                  </a:lnTo>
                  <a:cubicBezTo>
                    <a:pt x="463" y="181"/>
                    <a:pt x="622" y="176"/>
                    <a:pt x="754" y="176"/>
                  </a:cubicBezTo>
                  <a:cubicBezTo>
                    <a:pt x="819" y="176"/>
                    <a:pt x="878" y="177"/>
                    <a:pt x="922" y="181"/>
                  </a:cubicBezTo>
                  <a:cubicBezTo>
                    <a:pt x="940" y="181"/>
                    <a:pt x="987" y="199"/>
                    <a:pt x="1033" y="199"/>
                  </a:cubicBezTo>
                  <a:cubicBezTo>
                    <a:pt x="1210" y="218"/>
                    <a:pt x="1461" y="255"/>
                    <a:pt x="1721" y="255"/>
                  </a:cubicBezTo>
                  <a:cubicBezTo>
                    <a:pt x="1917" y="255"/>
                    <a:pt x="2103" y="227"/>
                    <a:pt x="2242" y="162"/>
                  </a:cubicBezTo>
                  <a:cubicBezTo>
                    <a:pt x="2270" y="153"/>
                    <a:pt x="2279" y="125"/>
                    <a:pt x="2270" y="106"/>
                  </a:cubicBezTo>
                  <a:cubicBezTo>
                    <a:pt x="2256" y="85"/>
                    <a:pt x="2242" y="75"/>
                    <a:pt x="2224" y="75"/>
                  </a:cubicBezTo>
                  <a:cubicBezTo>
                    <a:pt x="2218" y="75"/>
                    <a:pt x="2212" y="76"/>
                    <a:pt x="2205" y="78"/>
                  </a:cubicBezTo>
                  <a:cubicBezTo>
                    <a:pt x="2080" y="141"/>
                    <a:pt x="1908" y="160"/>
                    <a:pt x="1730" y="160"/>
                  </a:cubicBezTo>
                  <a:cubicBezTo>
                    <a:pt x="1484" y="160"/>
                    <a:pt x="1227" y="122"/>
                    <a:pt x="1070" y="106"/>
                  </a:cubicBezTo>
                  <a:cubicBezTo>
                    <a:pt x="1015" y="88"/>
                    <a:pt x="977" y="88"/>
                    <a:pt x="940" y="88"/>
                  </a:cubicBezTo>
                  <a:cubicBezTo>
                    <a:pt x="870" y="83"/>
                    <a:pt x="773" y="81"/>
                    <a:pt x="669" y="81"/>
                  </a:cubicBezTo>
                  <a:cubicBezTo>
                    <a:pt x="566" y="81"/>
                    <a:pt x="457" y="83"/>
                    <a:pt x="364" y="88"/>
                  </a:cubicBezTo>
                  <a:lnTo>
                    <a:pt x="178" y="88"/>
                  </a:lnTo>
                  <a:cubicBezTo>
                    <a:pt x="140" y="88"/>
                    <a:pt x="103" y="41"/>
                    <a:pt x="85" y="22"/>
                  </a:cubicBezTo>
                  <a:cubicBezTo>
                    <a:pt x="74" y="7"/>
                    <a:pt x="64"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2"/>
            <p:cNvSpPr/>
            <p:nvPr/>
          </p:nvSpPr>
          <p:spPr>
            <a:xfrm>
              <a:off x="6580588" y="2592897"/>
              <a:ext cx="72589" cy="12352"/>
            </a:xfrm>
            <a:custGeom>
              <a:rect b="b" l="l" r="r" t="t"/>
              <a:pathLst>
                <a:path extrusionOk="0" h="146" w="858">
                  <a:moveTo>
                    <a:pt x="343" y="1"/>
                  </a:moveTo>
                  <a:cubicBezTo>
                    <a:pt x="103" y="1"/>
                    <a:pt x="0" y="146"/>
                    <a:pt x="439" y="146"/>
                  </a:cubicBezTo>
                  <a:cubicBezTo>
                    <a:pt x="451" y="146"/>
                    <a:pt x="463" y="146"/>
                    <a:pt x="476" y="145"/>
                  </a:cubicBezTo>
                  <a:cubicBezTo>
                    <a:pt x="857" y="136"/>
                    <a:pt x="755" y="24"/>
                    <a:pt x="420" y="6"/>
                  </a:cubicBezTo>
                  <a:cubicBezTo>
                    <a:pt x="393" y="3"/>
                    <a:pt x="367" y="1"/>
                    <a:pt x="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2"/>
            <p:cNvSpPr/>
            <p:nvPr/>
          </p:nvSpPr>
          <p:spPr>
            <a:xfrm>
              <a:off x="6630756" y="2427247"/>
              <a:ext cx="132572" cy="60491"/>
            </a:xfrm>
            <a:custGeom>
              <a:rect b="b" l="l" r="r" t="t"/>
              <a:pathLst>
                <a:path extrusionOk="0" h="715" w="1567">
                  <a:moveTo>
                    <a:pt x="627" y="1"/>
                  </a:moveTo>
                  <a:cubicBezTo>
                    <a:pt x="180" y="1"/>
                    <a:pt x="1" y="488"/>
                    <a:pt x="227" y="578"/>
                  </a:cubicBezTo>
                  <a:cubicBezTo>
                    <a:pt x="451" y="664"/>
                    <a:pt x="795" y="715"/>
                    <a:pt x="1096" y="715"/>
                  </a:cubicBezTo>
                  <a:cubicBezTo>
                    <a:pt x="1282" y="715"/>
                    <a:pt x="1452" y="695"/>
                    <a:pt x="1566" y="653"/>
                  </a:cubicBezTo>
                  <a:cubicBezTo>
                    <a:pt x="1566" y="653"/>
                    <a:pt x="1148" y="20"/>
                    <a:pt x="664" y="2"/>
                  </a:cubicBezTo>
                  <a:cubicBezTo>
                    <a:pt x="652" y="1"/>
                    <a:pt x="639" y="1"/>
                    <a:pt x="6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2"/>
            <p:cNvSpPr/>
            <p:nvPr/>
          </p:nvSpPr>
          <p:spPr>
            <a:xfrm>
              <a:off x="6649369" y="2435961"/>
              <a:ext cx="91878" cy="41032"/>
            </a:xfrm>
            <a:custGeom>
              <a:rect b="b" l="l" r="r" t="t"/>
              <a:pathLst>
                <a:path extrusionOk="0" h="485" w="1086">
                  <a:moveTo>
                    <a:pt x="450" y="1"/>
                  </a:moveTo>
                  <a:cubicBezTo>
                    <a:pt x="125" y="1"/>
                    <a:pt x="0" y="337"/>
                    <a:pt x="165" y="392"/>
                  </a:cubicBezTo>
                  <a:cubicBezTo>
                    <a:pt x="314" y="449"/>
                    <a:pt x="546" y="485"/>
                    <a:pt x="753" y="485"/>
                  </a:cubicBezTo>
                  <a:cubicBezTo>
                    <a:pt x="883" y="485"/>
                    <a:pt x="1003" y="470"/>
                    <a:pt x="1086" y="438"/>
                  </a:cubicBezTo>
                  <a:cubicBezTo>
                    <a:pt x="1086" y="438"/>
                    <a:pt x="788" y="10"/>
                    <a:pt x="463" y="1"/>
                  </a:cubicBezTo>
                  <a:cubicBezTo>
                    <a:pt x="458" y="1"/>
                    <a:pt x="454" y="1"/>
                    <a:pt x="4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2"/>
            <p:cNvSpPr/>
            <p:nvPr/>
          </p:nvSpPr>
          <p:spPr>
            <a:xfrm>
              <a:off x="6546070" y="2424202"/>
              <a:ext cx="62267" cy="53130"/>
            </a:xfrm>
            <a:custGeom>
              <a:rect b="b" l="l" r="r" t="t"/>
              <a:pathLst>
                <a:path extrusionOk="0" h="628" w="736">
                  <a:moveTo>
                    <a:pt x="413" y="0"/>
                  </a:moveTo>
                  <a:cubicBezTo>
                    <a:pt x="184" y="0"/>
                    <a:pt x="1" y="531"/>
                    <a:pt x="1" y="531"/>
                  </a:cubicBezTo>
                  <a:cubicBezTo>
                    <a:pt x="72" y="597"/>
                    <a:pt x="189" y="627"/>
                    <a:pt x="308" y="627"/>
                  </a:cubicBezTo>
                  <a:cubicBezTo>
                    <a:pt x="422" y="627"/>
                    <a:pt x="537" y="599"/>
                    <a:pt x="615" y="549"/>
                  </a:cubicBezTo>
                  <a:cubicBezTo>
                    <a:pt x="735" y="475"/>
                    <a:pt x="642" y="10"/>
                    <a:pt x="419" y="1"/>
                  </a:cubicBezTo>
                  <a:cubicBezTo>
                    <a:pt x="417" y="0"/>
                    <a:pt x="415" y="0"/>
                    <a:pt x="4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2"/>
            <p:cNvSpPr/>
            <p:nvPr/>
          </p:nvSpPr>
          <p:spPr>
            <a:xfrm>
              <a:off x="6557914" y="2431308"/>
              <a:ext cx="41794" cy="36971"/>
            </a:xfrm>
            <a:custGeom>
              <a:rect b="b" l="l" r="r" t="t"/>
              <a:pathLst>
                <a:path extrusionOk="0" h="437" w="494">
                  <a:moveTo>
                    <a:pt x="279" y="0"/>
                  </a:moveTo>
                  <a:cubicBezTo>
                    <a:pt x="130" y="0"/>
                    <a:pt x="0" y="372"/>
                    <a:pt x="0" y="372"/>
                  </a:cubicBezTo>
                  <a:cubicBezTo>
                    <a:pt x="45" y="417"/>
                    <a:pt x="119" y="436"/>
                    <a:pt x="196" y="436"/>
                  </a:cubicBezTo>
                  <a:cubicBezTo>
                    <a:pt x="277" y="436"/>
                    <a:pt x="361" y="415"/>
                    <a:pt x="419" y="382"/>
                  </a:cubicBezTo>
                  <a:cubicBezTo>
                    <a:pt x="493" y="335"/>
                    <a:pt x="428" y="1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2"/>
            <p:cNvSpPr/>
            <p:nvPr/>
          </p:nvSpPr>
          <p:spPr>
            <a:xfrm>
              <a:off x="6832447" y="2460496"/>
              <a:ext cx="41032" cy="39340"/>
            </a:xfrm>
            <a:custGeom>
              <a:rect b="b" l="l" r="r" t="t"/>
              <a:pathLst>
                <a:path extrusionOk="0" h="465" w="485">
                  <a:moveTo>
                    <a:pt x="240" y="0"/>
                  </a:moveTo>
                  <a:cubicBezTo>
                    <a:pt x="127" y="0"/>
                    <a:pt x="50" y="138"/>
                    <a:pt x="1" y="269"/>
                  </a:cubicBezTo>
                  <a:cubicBezTo>
                    <a:pt x="10" y="264"/>
                    <a:pt x="22" y="262"/>
                    <a:pt x="33" y="262"/>
                  </a:cubicBezTo>
                  <a:cubicBezTo>
                    <a:pt x="45" y="262"/>
                    <a:pt x="57" y="264"/>
                    <a:pt x="66" y="269"/>
                  </a:cubicBezTo>
                  <a:cubicBezTo>
                    <a:pt x="159" y="288"/>
                    <a:pt x="196" y="371"/>
                    <a:pt x="196" y="464"/>
                  </a:cubicBezTo>
                  <a:cubicBezTo>
                    <a:pt x="428" y="362"/>
                    <a:pt x="484" y="74"/>
                    <a:pt x="289" y="9"/>
                  </a:cubicBezTo>
                  <a:cubicBezTo>
                    <a:pt x="272" y="3"/>
                    <a:pt x="256" y="0"/>
                    <a:pt x="240" y="0"/>
                  </a:cubicBezTo>
                  <a:close/>
                </a:path>
              </a:pathLst>
            </a:custGeom>
            <a:solidFill>
              <a:srgbClr val="E94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2"/>
            <p:cNvSpPr/>
            <p:nvPr/>
          </p:nvSpPr>
          <p:spPr>
            <a:xfrm>
              <a:off x="6580672" y="2424963"/>
              <a:ext cx="56768" cy="114552"/>
            </a:xfrm>
            <a:custGeom>
              <a:rect b="b" l="l" r="r" t="t"/>
              <a:pathLst>
                <a:path extrusionOk="0" h="1354" w="671">
                  <a:moveTo>
                    <a:pt x="568" y="1"/>
                  </a:moveTo>
                  <a:cubicBezTo>
                    <a:pt x="568" y="1"/>
                    <a:pt x="1" y="1210"/>
                    <a:pt x="47" y="1266"/>
                  </a:cubicBezTo>
                  <a:cubicBezTo>
                    <a:pt x="81" y="1312"/>
                    <a:pt x="236" y="1354"/>
                    <a:pt x="427" y="1354"/>
                  </a:cubicBezTo>
                  <a:cubicBezTo>
                    <a:pt x="504" y="1354"/>
                    <a:pt x="587" y="1347"/>
                    <a:pt x="670" y="1331"/>
                  </a:cubicBezTo>
                  <a:lnTo>
                    <a:pt x="568" y="1"/>
                  </a:lnTo>
                  <a:close/>
                </a:path>
              </a:pathLst>
            </a:custGeom>
            <a:solidFill>
              <a:srgbClr val="F5EF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2"/>
            <p:cNvSpPr/>
            <p:nvPr/>
          </p:nvSpPr>
          <p:spPr>
            <a:xfrm>
              <a:off x="6608252" y="2340785"/>
              <a:ext cx="36294" cy="52792"/>
            </a:xfrm>
            <a:custGeom>
              <a:rect b="b" l="l" r="r" t="t"/>
              <a:pathLst>
                <a:path extrusionOk="0" h="624" w="429">
                  <a:moveTo>
                    <a:pt x="233" y="1"/>
                  </a:moveTo>
                  <a:cubicBezTo>
                    <a:pt x="112" y="1"/>
                    <a:pt x="19" y="140"/>
                    <a:pt x="10" y="308"/>
                  </a:cubicBezTo>
                  <a:cubicBezTo>
                    <a:pt x="0" y="484"/>
                    <a:pt x="84" y="624"/>
                    <a:pt x="196" y="624"/>
                  </a:cubicBezTo>
                  <a:cubicBezTo>
                    <a:pt x="317" y="624"/>
                    <a:pt x="410" y="484"/>
                    <a:pt x="419" y="308"/>
                  </a:cubicBezTo>
                  <a:cubicBezTo>
                    <a:pt x="428" y="140"/>
                    <a:pt x="344" y="1"/>
                    <a:pt x="2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2"/>
            <p:cNvSpPr/>
            <p:nvPr/>
          </p:nvSpPr>
          <p:spPr>
            <a:xfrm>
              <a:off x="6660959" y="2376994"/>
              <a:ext cx="7953" cy="17428"/>
            </a:xfrm>
            <a:custGeom>
              <a:rect b="b" l="l" r="r" t="t"/>
              <a:pathLst>
                <a:path extrusionOk="0" h="206" w="94">
                  <a:moveTo>
                    <a:pt x="47" y="1"/>
                  </a:moveTo>
                  <a:cubicBezTo>
                    <a:pt x="28" y="1"/>
                    <a:pt x="0" y="47"/>
                    <a:pt x="0" y="103"/>
                  </a:cubicBezTo>
                  <a:cubicBezTo>
                    <a:pt x="0" y="159"/>
                    <a:pt x="28" y="205"/>
                    <a:pt x="47" y="205"/>
                  </a:cubicBezTo>
                  <a:cubicBezTo>
                    <a:pt x="75" y="205"/>
                    <a:pt x="93" y="159"/>
                    <a:pt x="93" y="103"/>
                  </a:cubicBezTo>
                  <a:cubicBezTo>
                    <a:pt x="93" y="47"/>
                    <a:pt x="75"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2"/>
            <p:cNvSpPr/>
            <p:nvPr/>
          </p:nvSpPr>
          <p:spPr>
            <a:xfrm>
              <a:off x="6656983" y="2339262"/>
              <a:ext cx="7953" cy="18190"/>
            </a:xfrm>
            <a:custGeom>
              <a:rect b="b" l="l" r="r" t="t"/>
              <a:pathLst>
                <a:path extrusionOk="0" h="215" w="94">
                  <a:moveTo>
                    <a:pt x="47" y="0"/>
                  </a:moveTo>
                  <a:cubicBezTo>
                    <a:pt x="20" y="0"/>
                    <a:pt x="1" y="47"/>
                    <a:pt x="1" y="112"/>
                  </a:cubicBezTo>
                  <a:cubicBezTo>
                    <a:pt x="1" y="168"/>
                    <a:pt x="20" y="214"/>
                    <a:pt x="47" y="214"/>
                  </a:cubicBezTo>
                  <a:cubicBezTo>
                    <a:pt x="75" y="214"/>
                    <a:pt x="94" y="168"/>
                    <a:pt x="94" y="112"/>
                  </a:cubicBezTo>
                  <a:cubicBezTo>
                    <a:pt x="94" y="47"/>
                    <a:pt x="75"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2"/>
            <p:cNvSpPr/>
            <p:nvPr/>
          </p:nvSpPr>
          <p:spPr>
            <a:xfrm>
              <a:off x="6621619" y="2311682"/>
              <a:ext cx="7953" cy="18274"/>
            </a:xfrm>
            <a:custGeom>
              <a:rect b="b" l="l" r="r" t="t"/>
              <a:pathLst>
                <a:path extrusionOk="0" h="216" w="94">
                  <a:moveTo>
                    <a:pt x="47" y="1"/>
                  </a:moveTo>
                  <a:cubicBezTo>
                    <a:pt x="28" y="1"/>
                    <a:pt x="1" y="47"/>
                    <a:pt x="1" y="112"/>
                  </a:cubicBezTo>
                  <a:cubicBezTo>
                    <a:pt x="1" y="172"/>
                    <a:pt x="24" y="216"/>
                    <a:pt x="42" y="216"/>
                  </a:cubicBezTo>
                  <a:cubicBezTo>
                    <a:pt x="44" y="216"/>
                    <a:pt x="45" y="215"/>
                    <a:pt x="47" y="215"/>
                  </a:cubicBezTo>
                  <a:cubicBezTo>
                    <a:pt x="75" y="215"/>
                    <a:pt x="94" y="168"/>
                    <a:pt x="94" y="112"/>
                  </a:cubicBezTo>
                  <a:cubicBezTo>
                    <a:pt x="94" y="47"/>
                    <a:pt x="75"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2"/>
            <p:cNvSpPr/>
            <p:nvPr/>
          </p:nvSpPr>
          <p:spPr>
            <a:xfrm>
              <a:off x="6585410" y="2336893"/>
              <a:ext cx="7953" cy="17344"/>
            </a:xfrm>
            <a:custGeom>
              <a:rect b="b" l="l" r="r" t="t"/>
              <a:pathLst>
                <a:path extrusionOk="0" h="205" w="94">
                  <a:moveTo>
                    <a:pt x="47" y="0"/>
                  </a:moveTo>
                  <a:cubicBezTo>
                    <a:pt x="29" y="0"/>
                    <a:pt x="1" y="47"/>
                    <a:pt x="1" y="103"/>
                  </a:cubicBezTo>
                  <a:cubicBezTo>
                    <a:pt x="1" y="158"/>
                    <a:pt x="29" y="205"/>
                    <a:pt x="47" y="205"/>
                  </a:cubicBezTo>
                  <a:cubicBezTo>
                    <a:pt x="75" y="205"/>
                    <a:pt x="94" y="158"/>
                    <a:pt x="94" y="103"/>
                  </a:cubicBezTo>
                  <a:cubicBezTo>
                    <a:pt x="94" y="47"/>
                    <a:pt x="75"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2"/>
            <p:cNvSpPr/>
            <p:nvPr/>
          </p:nvSpPr>
          <p:spPr>
            <a:xfrm>
              <a:off x="6578388" y="2371495"/>
              <a:ext cx="7953" cy="18190"/>
            </a:xfrm>
            <a:custGeom>
              <a:rect b="b" l="l" r="r" t="t"/>
              <a:pathLst>
                <a:path extrusionOk="0" h="215" w="94">
                  <a:moveTo>
                    <a:pt x="47" y="0"/>
                  </a:moveTo>
                  <a:cubicBezTo>
                    <a:pt x="28" y="0"/>
                    <a:pt x="0" y="56"/>
                    <a:pt x="0" y="112"/>
                  </a:cubicBezTo>
                  <a:cubicBezTo>
                    <a:pt x="0" y="168"/>
                    <a:pt x="28" y="214"/>
                    <a:pt x="47" y="214"/>
                  </a:cubicBezTo>
                  <a:cubicBezTo>
                    <a:pt x="74" y="214"/>
                    <a:pt x="93" y="168"/>
                    <a:pt x="93" y="112"/>
                  </a:cubicBezTo>
                  <a:cubicBezTo>
                    <a:pt x="93" y="56"/>
                    <a:pt x="74"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2"/>
            <p:cNvSpPr/>
            <p:nvPr/>
          </p:nvSpPr>
          <p:spPr>
            <a:xfrm>
              <a:off x="6599623" y="2404574"/>
              <a:ext cx="7953" cy="17344"/>
            </a:xfrm>
            <a:custGeom>
              <a:rect b="b" l="l" r="r" t="t"/>
              <a:pathLst>
                <a:path extrusionOk="0" h="205" w="94">
                  <a:moveTo>
                    <a:pt x="47" y="0"/>
                  </a:moveTo>
                  <a:cubicBezTo>
                    <a:pt x="19" y="0"/>
                    <a:pt x="0" y="47"/>
                    <a:pt x="0" y="102"/>
                  </a:cubicBezTo>
                  <a:cubicBezTo>
                    <a:pt x="0" y="158"/>
                    <a:pt x="19" y="205"/>
                    <a:pt x="47" y="205"/>
                  </a:cubicBezTo>
                  <a:cubicBezTo>
                    <a:pt x="65" y="205"/>
                    <a:pt x="93" y="158"/>
                    <a:pt x="93" y="102"/>
                  </a:cubicBezTo>
                  <a:cubicBezTo>
                    <a:pt x="93" y="47"/>
                    <a:pt x="65"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2"/>
            <p:cNvSpPr/>
            <p:nvPr/>
          </p:nvSpPr>
          <p:spPr>
            <a:xfrm>
              <a:off x="6637355" y="2406097"/>
              <a:ext cx="7953" cy="18190"/>
            </a:xfrm>
            <a:custGeom>
              <a:rect b="b" l="l" r="r" t="t"/>
              <a:pathLst>
                <a:path extrusionOk="0" h="215" w="94">
                  <a:moveTo>
                    <a:pt x="47" y="1"/>
                  </a:moveTo>
                  <a:cubicBezTo>
                    <a:pt x="19" y="1"/>
                    <a:pt x="0" y="47"/>
                    <a:pt x="0" y="103"/>
                  </a:cubicBezTo>
                  <a:cubicBezTo>
                    <a:pt x="0" y="168"/>
                    <a:pt x="19" y="215"/>
                    <a:pt x="47" y="215"/>
                  </a:cubicBezTo>
                  <a:cubicBezTo>
                    <a:pt x="75" y="215"/>
                    <a:pt x="93" y="168"/>
                    <a:pt x="93" y="103"/>
                  </a:cubicBezTo>
                  <a:cubicBezTo>
                    <a:pt x="93" y="47"/>
                    <a:pt x="75"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2"/>
            <p:cNvSpPr/>
            <p:nvPr/>
          </p:nvSpPr>
          <p:spPr>
            <a:xfrm>
              <a:off x="6587779" y="2163207"/>
              <a:ext cx="517006" cy="270559"/>
            </a:xfrm>
            <a:custGeom>
              <a:rect b="b" l="l" r="r" t="t"/>
              <a:pathLst>
                <a:path extrusionOk="0" h="3198" w="6111">
                  <a:moveTo>
                    <a:pt x="2736" y="1"/>
                  </a:moveTo>
                  <a:cubicBezTo>
                    <a:pt x="1742" y="1"/>
                    <a:pt x="720" y="292"/>
                    <a:pt x="1" y="863"/>
                  </a:cubicBezTo>
                  <a:lnTo>
                    <a:pt x="29" y="937"/>
                  </a:lnTo>
                  <a:cubicBezTo>
                    <a:pt x="746" y="451"/>
                    <a:pt x="1701" y="200"/>
                    <a:pt x="2628" y="200"/>
                  </a:cubicBezTo>
                  <a:cubicBezTo>
                    <a:pt x="3563" y="200"/>
                    <a:pt x="4471" y="456"/>
                    <a:pt x="5078" y="984"/>
                  </a:cubicBezTo>
                  <a:cubicBezTo>
                    <a:pt x="5813" y="1607"/>
                    <a:pt x="5841" y="2751"/>
                    <a:pt x="5831" y="3197"/>
                  </a:cubicBezTo>
                  <a:lnTo>
                    <a:pt x="5934" y="3197"/>
                  </a:lnTo>
                  <a:cubicBezTo>
                    <a:pt x="5934" y="3197"/>
                    <a:pt x="6110" y="1570"/>
                    <a:pt x="5190" y="779"/>
                  </a:cubicBezTo>
                  <a:cubicBezTo>
                    <a:pt x="4577" y="257"/>
                    <a:pt x="3669" y="1"/>
                    <a:pt x="27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2"/>
            <p:cNvSpPr/>
            <p:nvPr/>
          </p:nvSpPr>
          <p:spPr>
            <a:xfrm>
              <a:off x="6440656" y="2103478"/>
              <a:ext cx="164552" cy="147716"/>
            </a:xfrm>
            <a:custGeom>
              <a:rect b="b" l="l" r="r" t="t"/>
              <a:pathLst>
                <a:path extrusionOk="0" h="1746" w="1945">
                  <a:moveTo>
                    <a:pt x="282" y="1"/>
                  </a:moveTo>
                  <a:cubicBezTo>
                    <a:pt x="244" y="1"/>
                    <a:pt x="209" y="9"/>
                    <a:pt x="177" y="25"/>
                  </a:cubicBezTo>
                  <a:cubicBezTo>
                    <a:pt x="66" y="81"/>
                    <a:pt x="1" y="221"/>
                    <a:pt x="1" y="397"/>
                  </a:cubicBezTo>
                  <a:cubicBezTo>
                    <a:pt x="29" y="323"/>
                    <a:pt x="75" y="276"/>
                    <a:pt x="131" y="239"/>
                  </a:cubicBezTo>
                  <a:cubicBezTo>
                    <a:pt x="164" y="222"/>
                    <a:pt x="200" y="214"/>
                    <a:pt x="240" y="214"/>
                  </a:cubicBezTo>
                  <a:cubicBezTo>
                    <a:pt x="643" y="214"/>
                    <a:pt x="1351" y="1076"/>
                    <a:pt x="1851" y="1746"/>
                  </a:cubicBezTo>
                  <a:cubicBezTo>
                    <a:pt x="1879" y="1690"/>
                    <a:pt x="1907" y="1643"/>
                    <a:pt x="1944" y="1597"/>
                  </a:cubicBezTo>
                  <a:cubicBezTo>
                    <a:pt x="1442" y="908"/>
                    <a:pt x="691" y="1"/>
                    <a:pt x="2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1" name="Google Shape;2431;p42"/>
          <p:cNvGrpSpPr/>
          <p:nvPr/>
        </p:nvGrpSpPr>
        <p:grpSpPr>
          <a:xfrm>
            <a:off x="407561" y="4331140"/>
            <a:ext cx="941482" cy="775100"/>
            <a:chOff x="274636" y="4025615"/>
            <a:chExt cx="941482" cy="775100"/>
          </a:xfrm>
        </p:grpSpPr>
        <p:sp>
          <p:nvSpPr>
            <p:cNvPr id="2432" name="Google Shape;2432;p42"/>
            <p:cNvSpPr/>
            <p:nvPr/>
          </p:nvSpPr>
          <p:spPr>
            <a:xfrm flipH="1">
              <a:off x="640371" y="4386543"/>
              <a:ext cx="575747" cy="414171"/>
            </a:xfrm>
            <a:custGeom>
              <a:rect b="b" l="l" r="r" t="t"/>
              <a:pathLst>
                <a:path extrusionOk="0" h="3189" w="4433">
                  <a:moveTo>
                    <a:pt x="2886" y="0"/>
                  </a:moveTo>
                  <a:lnTo>
                    <a:pt x="769" y="584"/>
                  </a:lnTo>
                  <a:cubicBezTo>
                    <a:pt x="769" y="584"/>
                    <a:pt x="186" y="1330"/>
                    <a:pt x="144" y="1473"/>
                  </a:cubicBezTo>
                  <a:cubicBezTo>
                    <a:pt x="102" y="1621"/>
                    <a:pt x="0" y="2089"/>
                    <a:pt x="561" y="2446"/>
                  </a:cubicBezTo>
                  <a:cubicBezTo>
                    <a:pt x="1049" y="2758"/>
                    <a:pt x="2569" y="3188"/>
                    <a:pt x="2993" y="3188"/>
                  </a:cubicBezTo>
                  <a:cubicBezTo>
                    <a:pt x="3059" y="3188"/>
                    <a:pt x="3099" y="3177"/>
                    <a:pt x="3103" y="3154"/>
                  </a:cubicBezTo>
                  <a:cubicBezTo>
                    <a:pt x="3131" y="2978"/>
                    <a:pt x="3552" y="2478"/>
                    <a:pt x="4432" y="1399"/>
                  </a:cubicBezTo>
                  <a:lnTo>
                    <a:pt x="28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2"/>
            <p:cNvSpPr/>
            <p:nvPr/>
          </p:nvSpPr>
          <p:spPr>
            <a:xfrm flipH="1">
              <a:off x="641021" y="4386543"/>
              <a:ext cx="567954" cy="414171"/>
            </a:xfrm>
            <a:custGeom>
              <a:rect b="b" l="l" r="r" t="t"/>
              <a:pathLst>
                <a:path extrusionOk="0" h="3189" w="4373">
                  <a:moveTo>
                    <a:pt x="2831" y="0"/>
                  </a:moveTo>
                  <a:lnTo>
                    <a:pt x="714" y="584"/>
                  </a:lnTo>
                  <a:cubicBezTo>
                    <a:pt x="714" y="584"/>
                    <a:pt x="131" y="1325"/>
                    <a:pt x="89" y="1473"/>
                  </a:cubicBezTo>
                  <a:cubicBezTo>
                    <a:pt x="61" y="1575"/>
                    <a:pt x="1" y="1830"/>
                    <a:pt x="154" y="2094"/>
                  </a:cubicBezTo>
                  <a:cubicBezTo>
                    <a:pt x="177" y="1983"/>
                    <a:pt x="205" y="1867"/>
                    <a:pt x="237" y="1751"/>
                  </a:cubicBezTo>
                  <a:cubicBezTo>
                    <a:pt x="471" y="1081"/>
                    <a:pt x="958" y="622"/>
                    <a:pt x="1398" y="622"/>
                  </a:cubicBezTo>
                  <a:cubicBezTo>
                    <a:pt x="1463" y="622"/>
                    <a:pt x="1527" y="633"/>
                    <a:pt x="1589" y="653"/>
                  </a:cubicBezTo>
                  <a:cubicBezTo>
                    <a:pt x="2062" y="820"/>
                    <a:pt x="2238" y="1580"/>
                    <a:pt x="1969" y="2348"/>
                  </a:cubicBezTo>
                  <a:cubicBezTo>
                    <a:pt x="1895" y="2561"/>
                    <a:pt x="1798" y="2756"/>
                    <a:pt x="1682" y="2918"/>
                  </a:cubicBezTo>
                  <a:cubicBezTo>
                    <a:pt x="2198" y="3071"/>
                    <a:pt x="2714" y="3189"/>
                    <a:pt x="2932" y="3189"/>
                  </a:cubicBezTo>
                  <a:cubicBezTo>
                    <a:pt x="2997" y="3189"/>
                    <a:pt x="3036" y="3178"/>
                    <a:pt x="3039" y="3154"/>
                  </a:cubicBezTo>
                  <a:cubicBezTo>
                    <a:pt x="3071" y="2978"/>
                    <a:pt x="3493" y="2478"/>
                    <a:pt x="4373" y="1399"/>
                  </a:cubicBezTo>
                  <a:lnTo>
                    <a:pt x="283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2"/>
            <p:cNvSpPr/>
            <p:nvPr/>
          </p:nvSpPr>
          <p:spPr>
            <a:xfrm flipH="1">
              <a:off x="653617" y="4458105"/>
              <a:ext cx="299627" cy="342610"/>
            </a:xfrm>
            <a:custGeom>
              <a:rect b="b" l="l" r="r" t="t"/>
              <a:pathLst>
                <a:path extrusionOk="0" h="2638" w="2307">
                  <a:moveTo>
                    <a:pt x="968" y="0"/>
                  </a:moveTo>
                  <a:cubicBezTo>
                    <a:pt x="841" y="0"/>
                    <a:pt x="719" y="29"/>
                    <a:pt x="607" y="89"/>
                  </a:cubicBezTo>
                  <a:cubicBezTo>
                    <a:pt x="84" y="376"/>
                    <a:pt x="0" y="1256"/>
                    <a:pt x="431" y="2057"/>
                  </a:cubicBezTo>
                  <a:cubicBezTo>
                    <a:pt x="551" y="2284"/>
                    <a:pt x="695" y="2474"/>
                    <a:pt x="857" y="2631"/>
                  </a:cubicBezTo>
                  <a:cubicBezTo>
                    <a:pt x="897" y="2635"/>
                    <a:pt x="933" y="2637"/>
                    <a:pt x="962" y="2637"/>
                  </a:cubicBezTo>
                  <a:cubicBezTo>
                    <a:pt x="1032" y="2637"/>
                    <a:pt x="1073" y="2626"/>
                    <a:pt x="1079" y="2603"/>
                  </a:cubicBezTo>
                  <a:cubicBezTo>
                    <a:pt x="1107" y="2437"/>
                    <a:pt x="1496" y="1960"/>
                    <a:pt x="2307" y="968"/>
                  </a:cubicBezTo>
                  <a:cubicBezTo>
                    <a:pt x="1965" y="376"/>
                    <a:pt x="1432" y="0"/>
                    <a:pt x="96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2"/>
            <p:cNvSpPr/>
            <p:nvPr/>
          </p:nvSpPr>
          <p:spPr>
            <a:xfrm flipH="1">
              <a:off x="794925" y="4498107"/>
              <a:ext cx="358722" cy="164552"/>
            </a:xfrm>
            <a:custGeom>
              <a:rect b="b" l="l" r="r" t="t"/>
              <a:pathLst>
                <a:path extrusionOk="0" h="1267" w="2762">
                  <a:moveTo>
                    <a:pt x="334" y="0"/>
                  </a:moveTo>
                  <a:cubicBezTo>
                    <a:pt x="196" y="0"/>
                    <a:pt x="105" y="29"/>
                    <a:pt x="80" y="91"/>
                  </a:cubicBezTo>
                  <a:cubicBezTo>
                    <a:pt x="1" y="267"/>
                    <a:pt x="524" y="656"/>
                    <a:pt x="1247" y="957"/>
                  </a:cubicBezTo>
                  <a:cubicBezTo>
                    <a:pt x="1723" y="1157"/>
                    <a:pt x="2167" y="1267"/>
                    <a:pt x="2433" y="1267"/>
                  </a:cubicBezTo>
                  <a:cubicBezTo>
                    <a:pt x="2568" y="1267"/>
                    <a:pt x="2658" y="1238"/>
                    <a:pt x="2682" y="1179"/>
                  </a:cubicBezTo>
                  <a:cubicBezTo>
                    <a:pt x="2761" y="999"/>
                    <a:pt x="2238" y="609"/>
                    <a:pt x="1515" y="308"/>
                  </a:cubicBezTo>
                  <a:cubicBezTo>
                    <a:pt x="1042" y="110"/>
                    <a:pt x="6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2"/>
            <p:cNvSpPr/>
            <p:nvPr/>
          </p:nvSpPr>
          <p:spPr>
            <a:xfrm flipH="1">
              <a:off x="680112" y="4520706"/>
              <a:ext cx="228714" cy="183513"/>
            </a:xfrm>
            <a:custGeom>
              <a:rect b="b" l="l" r="r" t="t"/>
              <a:pathLst>
                <a:path extrusionOk="0" h="1413" w="1761">
                  <a:moveTo>
                    <a:pt x="774" y="0"/>
                  </a:moveTo>
                  <a:cubicBezTo>
                    <a:pt x="774" y="0"/>
                    <a:pt x="1" y="1403"/>
                    <a:pt x="172" y="1413"/>
                  </a:cubicBezTo>
                  <a:cubicBezTo>
                    <a:pt x="175" y="1413"/>
                    <a:pt x="177" y="1413"/>
                    <a:pt x="180" y="1413"/>
                  </a:cubicBezTo>
                  <a:cubicBezTo>
                    <a:pt x="371" y="1413"/>
                    <a:pt x="1185" y="926"/>
                    <a:pt x="1761" y="227"/>
                  </a:cubicBez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2"/>
            <p:cNvSpPr/>
            <p:nvPr/>
          </p:nvSpPr>
          <p:spPr>
            <a:xfrm flipH="1">
              <a:off x="275935" y="4025615"/>
              <a:ext cx="884855" cy="617815"/>
            </a:xfrm>
            <a:custGeom>
              <a:rect b="b" l="l" r="r" t="t"/>
              <a:pathLst>
                <a:path extrusionOk="0" h="4757" w="6813">
                  <a:moveTo>
                    <a:pt x="2890" y="0"/>
                  </a:moveTo>
                  <a:cubicBezTo>
                    <a:pt x="1494" y="0"/>
                    <a:pt x="827" y="1073"/>
                    <a:pt x="607" y="1311"/>
                  </a:cubicBezTo>
                  <a:cubicBezTo>
                    <a:pt x="325" y="1636"/>
                    <a:pt x="0" y="2585"/>
                    <a:pt x="468" y="3136"/>
                  </a:cubicBezTo>
                  <a:lnTo>
                    <a:pt x="93" y="3706"/>
                  </a:lnTo>
                  <a:cubicBezTo>
                    <a:pt x="93" y="3706"/>
                    <a:pt x="329" y="4007"/>
                    <a:pt x="584" y="4178"/>
                  </a:cubicBezTo>
                  <a:cubicBezTo>
                    <a:pt x="848" y="4359"/>
                    <a:pt x="1996" y="4752"/>
                    <a:pt x="2168" y="4757"/>
                  </a:cubicBezTo>
                  <a:cubicBezTo>
                    <a:pt x="2335" y="4757"/>
                    <a:pt x="2473" y="4493"/>
                    <a:pt x="2473" y="4493"/>
                  </a:cubicBezTo>
                  <a:cubicBezTo>
                    <a:pt x="2473" y="4493"/>
                    <a:pt x="2584" y="4489"/>
                    <a:pt x="2741" y="4489"/>
                  </a:cubicBezTo>
                  <a:cubicBezTo>
                    <a:pt x="2945" y="4489"/>
                    <a:pt x="3228" y="4496"/>
                    <a:pt x="3451" y="4530"/>
                  </a:cubicBezTo>
                  <a:cubicBezTo>
                    <a:pt x="3591" y="4553"/>
                    <a:pt x="3770" y="4581"/>
                    <a:pt x="3975" y="4581"/>
                  </a:cubicBezTo>
                  <a:cubicBezTo>
                    <a:pt x="4354" y="4581"/>
                    <a:pt x="4821" y="4484"/>
                    <a:pt x="5299" y="4076"/>
                  </a:cubicBezTo>
                  <a:cubicBezTo>
                    <a:pt x="6035" y="3442"/>
                    <a:pt x="6813" y="1436"/>
                    <a:pt x="4377" y="353"/>
                  </a:cubicBezTo>
                  <a:cubicBezTo>
                    <a:pt x="3808" y="100"/>
                    <a:pt x="331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2"/>
            <p:cNvSpPr/>
            <p:nvPr/>
          </p:nvSpPr>
          <p:spPr>
            <a:xfrm flipH="1">
              <a:off x="274636" y="4026135"/>
              <a:ext cx="886154" cy="617945"/>
            </a:xfrm>
            <a:custGeom>
              <a:rect b="b" l="l" r="r" t="t"/>
              <a:pathLst>
                <a:path extrusionOk="0" h="4758" w="6823">
                  <a:moveTo>
                    <a:pt x="2895" y="1"/>
                  </a:moveTo>
                  <a:cubicBezTo>
                    <a:pt x="1499" y="1"/>
                    <a:pt x="833" y="1075"/>
                    <a:pt x="616" y="1317"/>
                  </a:cubicBezTo>
                  <a:cubicBezTo>
                    <a:pt x="329" y="1632"/>
                    <a:pt x="0" y="2581"/>
                    <a:pt x="468" y="3132"/>
                  </a:cubicBezTo>
                  <a:lnTo>
                    <a:pt x="93" y="3702"/>
                  </a:lnTo>
                  <a:cubicBezTo>
                    <a:pt x="93" y="3702"/>
                    <a:pt x="130" y="3748"/>
                    <a:pt x="190" y="3817"/>
                  </a:cubicBezTo>
                  <a:cubicBezTo>
                    <a:pt x="213" y="3771"/>
                    <a:pt x="232" y="3729"/>
                    <a:pt x="255" y="3683"/>
                  </a:cubicBezTo>
                  <a:cubicBezTo>
                    <a:pt x="389" y="3428"/>
                    <a:pt x="556" y="3201"/>
                    <a:pt x="728" y="3030"/>
                  </a:cubicBezTo>
                  <a:cubicBezTo>
                    <a:pt x="464" y="2715"/>
                    <a:pt x="288" y="2159"/>
                    <a:pt x="403" y="1840"/>
                  </a:cubicBezTo>
                  <a:cubicBezTo>
                    <a:pt x="583" y="1353"/>
                    <a:pt x="1049" y="648"/>
                    <a:pt x="1724" y="648"/>
                  </a:cubicBezTo>
                  <a:cubicBezTo>
                    <a:pt x="1831" y="648"/>
                    <a:pt x="1944" y="666"/>
                    <a:pt x="2061" y="705"/>
                  </a:cubicBezTo>
                  <a:cubicBezTo>
                    <a:pt x="4210" y="1437"/>
                    <a:pt x="3867" y="2535"/>
                    <a:pt x="3654" y="3104"/>
                  </a:cubicBezTo>
                  <a:cubicBezTo>
                    <a:pt x="3509" y="3500"/>
                    <a:pt x="2939" y="3772"/>
                    <a:pt x="2364" y="3772"/>
                  </a:cubicBezTo>
                  <a:cubicBezTo>
                    <a:pt x="2300" y="3772"/>
                    <a:pt x="2236" y="3769"/>
                    <a:pt x="2172" y="3762"/>
                  </a:cubicBezTo>
                  <a:cubicBezTo>
                    <a:pt x="2126" y="4012"/>
                    <a:pt x="2038" y="4285"/>
                    <a:pt x="1899" y="4549"/>
                  </a:cubicBezTo>
                  <a:cubicBezTo>
                    <a:pt x="1876" y="4591"/>
                    <a:pt x="1853" y="4633"/>
                    <a:pt x="1830" y="4679"/>
                  </a:cubicBezTo>
                  <a:cubicBezTo>
                    <a:pt x="1992" y="4730"/>
                    <a:pt x="2122" y="4758"/>
                    <a:pt x="2168" y="4758"/>
                  </a:cubicBezTo>
                  <a:cubicBezTo>
                    <a:pt x="2335" y="4758"/>
                    <a:pt x="2473" y="4494"/>
                    <a:pt x="2473" y="4494"/>
                  </a:cubicBezTo>
                  <a:cubicBezTo>
                    <a:pt x="2473" y="4494"/>
                    <a:pt x="2584" y="4489"/>
                    <a:pt x="2741" y="4489"/>
                  </a:cubicBezTo>
                  <a:cubicBezTo>
                    <a:pt x="2945" y="4489"/>
                    <a:pt x="3228" y="4497"/>
                    <a:pt x="3451" y="4531"/>
                  </a:cubicBezTo>
                  <a:cubicBezTo>
                    <a:pt x="3591" y="4553"/>
                    <a:pt x="3770" y="4582"/>
                    <a:pt x="3975" y="4582"/>
                  </a:cubicBezTo>
                  <a:cubicBezTo>
                    <a:pt x="4354" y="4582"/>
                    <a:pt x="4821" y="4485"/>
                    <a:pt x="5299" y="4077"/>
                  </a:cubicBezTo>
                  <a:cubicBezTo>
                    <a:pt x="6040" y="3447"/>
                    <a:pt x="6822" y="1437"/>
                    <a:pt x="4382" y="353"/>
                  </a:cubicBezTo>
                  <a:cubicBezTo>
                    <a:pt x="3813" y="100"/>
                    <a:pt x="3320" y="1"/>
                    <a:pt x="289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2"/>
            <p:cNvSpPr/>
            <p:nvPr/>
          </p:nvSpPr>
          <p:spPr>
            <a:xfrm flipH="1">
              <a:off x="896619" y="4174454"/>
              <a:ext cx="193777" cy="194033"/>
            </a:xfrm>
            <a:custGeom>
              <a:rect b="b" l="l" r="r" t="t"/>
              <a:pathLst>
                <a:path extrusionOk="0" h="1494" w="1492">
                  <a:moveTo>
                    <a:pt x="732" y="0"/>
                  </a:moveTo>
                  <a:cubicBezTo>
                    <a:pt x="586" y="0"/>
                    <a:pt x="450" y="74"/>
                    <a:pt x="287" y="346"/>
                  </a:cubicBezTo>
                  <a:cubicBezTo>
                    <a:pt x="14" y="804"/>
                    <a:pt x="0" y="1295"/>
                    <a:pt x="264" y="1448"/>
                  </a:cubicBezTo>
                  <a:cubicBezTo>
                    <a:pt x="316" y="1479"/>
                    <a:pt x="374" y="1494"/>
                    <a:pt x="436" y="1494"/>
                  </a:cubicBezTo>
                  <a:cubicBezTo>
                    <a:pt x="684" y="1494"/>
                    <a:pt x="1000" y="1263"/>
                    <a:pt x="1218" y="897"/>
                  </a:cubicBezTo>
                  <a:cubicBezTo>
                    <a:pt x="1492" y="439"/>
                    <a:pt x="1431" y="142"/>
                    <a:pt x="1042" y="59"/>
                  </a:cubicBezTo>
                  <a:cubicBezTo>
                    <a:pt x="927" y="31"/>
                    <a:pt x="827" y="0"/>
                    <a:pt x="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2"/>
            <p:cNvSpPr/>
            <p:nvPr/>
          </p:nvSpPr>
          <p:spPr>
            <a:xfrm flipH="1">
              <a:off x="912853" y="4223158"/>
              <a:ext cx="155333" cy="144681"/>
            </a:xfrm>
            <a:custGeom>
              <a:rect b="b" l="l" r="r" t="t"/>
              <a:pathLst>
                <a:path extrusionOk="0" h="1114" w="1196">
                  <a:moveTo>
                    <a:pt x="654" y="1"/>
                  </a:moveTo>
                  <a:cubicBezTo>
                    <a:pt x="507" y="1"/>
                    <a:pt x="372" y="74"/>
                    <a:pt x="209" y="346"/>
                  </a:cubicBezTo>
                  <a:cubicBezTo>
                    <a:pt x="79" y="568"/>
                    <a:pt x="10" y="795"/>
                    <a:pt x="1" y="985"/>
                  </a:cubicBezTo>
                  <a:cubicBezTo>
                    <a:pt x="24" y="1018"/>
                    <a:pt x="52" y="1041"/>
                    <a:pt x="89" y="1064"/>
                  </a:cubicBezTo>
                  <a:cubicBezTo>
                    <a:pt x="143" y="1098"/>
                    <a:pt x="204" y="1114"/>
                    <a:pt x="270" y="1114"/>
                  </a:cubicBezTo>
                  <a:cubicBezTo>
                    <a:pt x="520" y="1114"/>
                    <a:pt x="831" y="885"/>
                    <a:pt x="1047" y="522"/>
                  </a:cubicBezTo>
                  <a:cubicBezTo>
                    <a:pt x="1121" y="388"/>
                    <a:pt x="1172" y="272"/>
                    <a:pt x="1195" y="170"/>
                  </a:cubicBezTo>
                  <a:cubicBezTo>
                    <a:pt x="1140" y="119"/>
                    <a:pt x="1066" y="82"/>
                    <a:pt x="964" y="59"/>
                  </a:cubicBezTo>
                  <a:cubicBezTo>
                    <a:pt x="849" y="32"/>
                    <a:pt x="749" y="1"/>
                    <a:pt x="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2"/>
            <p:cNvSpPr/>
            <p:nvPr/>
          </p:nvSpPr>
          <p:spPr>
            <a:xfrm flipH="1">
              <a:off x="713101" y="4256796"/>
              <a:ext cx="210661" cy="204553"/>
            </a:xfrm>
            <a:custGeom>
              <a:rect b="b" l="l" r="r" t="t"/>
              <a:pathLst>
                <a:path extrusionOk="0" h="1575" w="1622">
                  <a:moveTo>
                    <a:pt x="817" y="0"/>
                  </a:moveTo>
                  <a:cubicBezTo>
                    <a:pt x="625" y="0"/>
                    <a:pt x="440" y="147"/>
                    <a:pt x="273" y="434"/>
                  </a:cubicBezTo>
                  <a:cubicBezTo>
                    <a:pt x="0" y="893"/>
                    <a:pt x="19" y="1384"/>
                    <a:pt x="315" y="1532"/>
                  </a:cubicBezTo>
                  <a:cubicBezTo>
                    <a:pt x="372" y="1561"/>
                    <a:pt x="436" y="1574"/>
                    <a:pt x="503" y="1574"/>
                  </a:cubicBezTo>
                  <a:cubicBezTo>
                    <a:pt x="783" y="1574"/>
                    <a:pt x="1127" y="1336"/>
                    <a:pt x="1348" y="962"/>
                  </a:cubicBezTo>
                  <a:cubicBezTo>
                    <a:pt x="1621" y="504"/>
                    <a:pt x="1413" y="383"/>
                    <a:pt x="1176" y="166"/>
                  </a:cubicBezTo>
                  <a:cubicBezTo>
                    <a:pt x="1055" y="55"/>
                    <a:pt x="935" y="0"/>
                    <a:pt x="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2"/>
            <p:cNvSpPr/>
            <p:nvPr/>
          </p:nvSpPr>
          <p:spPr>
            <a:xfrm flipH="1">
              <a:off x="737777" y="4313682"/>
              <a:ext cx="167412" cy="147408"/>
            </a:xfrm>
            <a:custGeom>
              <a:rect b="b" l="l" r="r" t="t"/>
              <a:pathLst>
                <a:path extrusionOk="0" h="1135" w="1289">
                  <a:moveTo>
                    <a:pt x="728" y="0"/>
                  </a:moveTo>
                  <a:cubicBezTo>
                    <a:pt x="536" y="0"/>
                    <a:pt x="351" y="147"/>
                    <a:pt x="181" y="432"/>
                  </a:cubicBezTo>
                  <a:cubicBezTo>
                    <a:pt x="84" y="598"/>
                    <a:pt x="24" y="770"/>
                    <a:pt x="1" y="923"/>
                  </a:cubicBezTo>
                  <a:cubicBezTo>
                    <a:pt x="42" y="1001"/>
                    <a:pt x="98" y="1057"/>
                    <a:pt x="167" y="1094"/>
                  </a:cubicBezTo>
                  <a:cubicBezTo>
                    <a:pt x="223" y="1121"/>
                    <a:pt x="285" y="1134"/>
                    <a:pt x="351" y="1134"/>
                  </a:cubicBezTo>
                  <a:cubicBezTo>
                    <a:pt x="632" y="1134"/>
                    <a:pt x="979" y="896"/>
                    <a:pt x="1200" y="524"/>
                  </a:cubicBezTo>
                  <a:cubicBezTo>
                    <a:pt x="1233" y="460"/>
                    <a:pt x="1265" y="404"/>
                    <a:pt x="1288" y="358"/>
                  </a:cubicBezTo>
                  <a:cubicBezTo>
                    <a:pt x="1233" y="293"/>
                    <a:pt x="1158" y="233"/>
                    <a:pt x="1084" y="168"/>
                  </a:cubicBezTo>
                  <a:cubicBezTo>
                    <a:pt x="965" y="55"/>
                    <a:pt x="845"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2"/>
            <p:cNvSpPr/>
            <p:nvPr/>
          </p:nvSpPr>
          <p:spPr>
            <a:xfrm flipH="1">
              <a:off x="959350" y="4356671"/>
              <a:ext cx="104941" cy="133771"/>
            </a:xfrm>
            <a:custGeom>
              <a:rect b="b" l="l" r="r" t="t"/>
              <a:pathLst>
                <a:path extrusionOk="0" h="1030" w="808">
                  <a:moveTo>
                    <a:pt x="748" y="0"/>
                  </a:moveTo>
                  <a:cubicBezTo>
                    <a:pt x="639" y="0"/>
                    <a:pt x="0" y="733"/>
                    <a:pt x="45" y="809"/>
                  </a:cubicBezTo>
                  <a:cubicBezTo>
                    <a:pt x="71" y="852"/>
                    <a:pt x="120" y="861"/>
                    <a:pt x="158" y="861"/>
                  </a:cubicBezTo>
                  <a:cubicBezTo>
                    <a:pt x="186" y="861"/>
                    <a:pt x="207" y="856"/>
                    <a:pt x="207" y="856"/>
                  </a:cubicBezTo>
                  <a:cubicBezTo>
                    <a:pt x="207" y="856"/>
                    <a:pt x="295" y="971"/>
                    <a:pt x="415" y="1027"/>
                  </a:cubicBezTo>
                  <a:cubicBezTo>
                    <a:pt x="419" y="1029"/>
                    <a:pt x="422" y="1030"/>
                    <a:pt x="426" y="1030"/>
                  </a:cubicBezTo>
                  <a:cubicBezTo>
                    <a:pt x="547" y="1030"/>
                    <a:pt x="807" y="44"/>
                    <a:pt x="758" y="3"/>
                  </a:cubicBezTo>
                  <a:cubicBezTo>
                    <a:pt x="755" y="1"/>
                    <a:pt x="752"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2"/>
            <p:cNvSpPr/>
            <p:nvPr/>
          </p:nvSpPr>
          <p:spPr>
            <a:xfrm flipH="1">
              <a:off x="959349" y="4356671"/>
              <a:ext cx="56497" cy="133771"/>
            </a:xfrm>
            <a:custGeom>
              <a:rect b="b" l="l" r="r" t="t"/>
              <a:pathLst>
                <a:path extrusionOk="0" h="1030" w="435">
                  <a:moveTo>
                    <a:pt x="375" y="1"/>
                  </a:moveTo>
                  <a:cubicBezTo>
                    <a:pt x="331" y="1"/>
                    <a:pt x="215" y="109"/>
                    <a:pt x="84" y="244"/>
                  </a:cubicBezTo>
                  <a:cubicBezTo>
                    <a:pt x="33" y="393"/>
                    <a:pt x="1" y="564"/>
                    <a:pt x="1" y="754"/>
                  </a:cubicBezTo>
                  <a:cubicBezTo>
                    <a:pt x="1" y="846"/>
                    <a:pt x="5" y="939"/>
                    <a:pt x="19" y="1022"/>
                  </a:cubicBezTo>
                  <a:cubicBezTo>
                    <a:pt x="24" y="1022"/>
                    <a:pt x="33" y="1027"/>
                    <a:pt x="33" y="1027"/>
                  </a:cubicBezTo>
                  <a:cubicBezTo>
                    <a:pt x="37" y="1029"/>
                    <a:pt x="41" y="1030"/>
                    <a:pt x="45" y="1030"/>
                  </a:cubicBezTo>
                  <a:cubicBezTo>
                    <a:pt x="174" y="1030"/>
                    <a:pt x="434" y="44"/>
                    <a:pt x="385" y="3"/>
                  </a:cubicBezTo>
                  <a:cubicBezTo>
                    <a:pt x="382" y="1"/>
                    <a:pt x="379"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2"/>
            <p:cNvSpPr/>
            <p:nvPr/>
          </p:nvSpPr>
          <p:spPr>
            <a:xfrm flipH="1">
              <a:off x="319830" y="4180169"/>
              <a:ext cx="371839" cy="426639"/>
            </a:xfrm>
            <a:custGeom>
              <a:rect b="b" l="l" r="r" t="t"/>
              <a:pathLst>
                <a:path extrusionOk="0" h="3285" w="2863">
                  <a:moveTo>
                    <a:pt x="1950" y="1"/>
                  </a:moveTo>
                  <a:lnTo>
                    <a:pt x="1950" y="1"/>
                  </a:lnTo>
                  <a:cubicBezTo>
                    <a:pt x="1645" y="61"/>
                    <a:pt x="1242" y="135"/>
                    <a:pt x="881" y="413"/>
                  </a:cubicBezTo>
                  <a:cubicBezTo>
                    <a:pt x="455" y="747"/>
                    <a:pt x="237" y="2034"/>
                    <a:pt x="61" y="2701"/>
                  </a:cubicBezTo>
                  <a:cubicBezTo>
                    <a:pt x="1" y="2914"/>
                    <a:pt x="552" y="2970"/>
                    <a:pt x="732" y="2993"/>
                  </a:cubicBezTo>
                  <a:cubicBezTo>
                    <a:pt x="732" y="2993"/>
                    <a:pt x="830" y="3178"/>
                    <a:pt x="1024" y="3284"/>
                  </a:cubicBezTo>
                  <a:cubicBezTo>
                    <a:pt x="1242" y="3210"/>
                    <a:pt x="1460" y="3081"/>
                    <a:pt x="1687" y="2891"/>
                  </a:cubicBezTo>
                  <a:cubicBezTo>
                    <a:pt x="2265" y="2400"/>
                    <a:pt x="2863" y="1071"/>
                    <a:pt x="195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2"/>
            <p:cNvSpPr/>
            <p:nvPr/>
          </p:nvSpPr>
          <p:spPr>
            <a:xfrm flipH="1">
              <a:off x="547117" y="4030291"/>
              <a:ext cx="361709" cy="133252"/>
            </a:xfrm>
            <a:custGeom>
              <a:rect b="b" l="l" r="r" t="t"/>
              <a:pathLst>
                <a:path extrusionOk="0" h="1026" w="2785">
                  <a:moveTo>
                    <a:pt x="873" y="0"/>
                  </a:moveTo>
                  <a:cubicBezTo>
                    <a:pt x="558" y="0"/>
                    <a:pt x="304" y="60"/>
                    <a:pt x="195" y="178"/>
                  </a:cubicBezTo>
                  <a:cubicBezTo>
                    <a:pt x="1" y="391"/>
                    <a:pt x="376" y="715"/>
                    <a:pt x="1034" y="900"/>
                  </a:cubicBezTo>
                  <a:cubicBezTo>
                    <a:pt x="1334" y="984"/>
                    <a:pt x="1641" y="1025"/>
                    <a:pt x="1906" y="1025"/>
                  </a:cubicBezTo>
                  <a:cubicBezTo>
                    <a:pt x="2224" y="1025"/>
                    <a:pt x="2481" y="966"/>
                    <a:pt x="2590" y="849"/>
                  </a:cubicBezTo>
                  <a:cubicBezTo>
                    <a:pt x="2784" y="636"/>
                    <a:pt x="2409" y="312"/>
                    <a:pt x="1747" y="127"/>
                  </a:cubicBezTo>
                  <a:cubicBezTo>
                    <a:pt x="1446" y="42"/>
                    <a:pt x="1138" y="0"/>
                    <a:pt x="87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2"/>
            <p:cNvSpPr/>
            <p:nvPr/>
          </p:nvSpPr>
          <p:spPr>
            <a:xfrm flipH="1">
              <a:off x="368533" y="4227834"/>
              <a:ext cx="184816" cy="299492"/>
            </a:xfrm>
            <a:custGeom>
              <a:rect b="b" l="l" r="r" t="t"/>
              <a:pathLst>
                <a:path extrusionOk="0" h="2306" w="1423">
                  <a:moveTo>
                    <a:pt x="835" y="1"/>
                  </a:moveTo>
                  <a:cubicBezTo>
                    <a:pt x="514" y="1"/>
                    <a:pt x="195" y="457"/>
                    <a:pt x="98" y="1065"/>
                  </a:cubicBezTo>
                  <a:cubicBezTo>
                    <a:pt x="1" y="1699"/>
                    <a:pt x="200" y="2255"/>
                    <a:pt x="538" y="2301"/>
                  </a:cubicBezTo>
                  <a:cubicBezTo>
                    <a:pt x="556" y="2304"/>
                    <a:pt x="574" y="2306"/>
                    <a:pt x="592" y="2306"/>
                  </a:cubicBezTo>
                  <a:cubicBezTo>
                    <a:pt x="913" y="2306"/>
                    <a:pt x="1233" y="1846"/>
                    <a:pt x="1325" y="1246"/>
                  </a:cubicBezTo>
                  <a:cubicBezTo>
                    <a:pt x="1423" y="606"/>
                    <a:pt x="1228" y="51"/>
                    <a:pt x="885" y="4"/>
                  </a:cubicBezTo>
                  <a:cubicBezTo>
                    <a:pt x="869" y="2"/>
                    <a:pt x="852" y="1"/>
                    <a:pt x="8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2"/>
            <p:cNvSpPr/>
            <p:nvPr/>
          </p:nvSpPr>
          <p:spPr>
            <a:xfrm flipH="1">
              <a:off x="989870" y="4557980"/>
              <a:ext cx="29612" cy="55457"/>
            </a:xfrm>
            <a:custGeom>
              <a:rect b="b" l="l" r="r" t="t"/>
              <a:pathLst>
                <a:path extrusionOk="0" h="427" w="228">
                  <a:moveTo>
                    <a:pt x="228" y="0"/>
                  </a:moveTo>
                  <a:cubicBezTo>
                    <a:pt x="228" y="0"/>
                    <a:pt x="107" y="172"/>
                    <a:pt x="1" y="357"/>
                  </a:cubicBezTo>
                  <a:lnTo>
                    <a:pt x="163" y="426"/>
                  </a:lnTo>
                  <a:lnTo>
                    <a:pt x="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2"/>
            <p:cNvSpPr/>
            <p:nvPr/>
          </p:nvSpPr>
          <p:spPr>
            <a:xfrm flipH="1">
              <a:off x="1065070" y="4569929"/>
              <a:ext cx="28963" cy="39222"/>
            </a:xfrm>
            <a:custGeom>
              <a:rect b="b" l="l" r="r" t="t"/>
              <a:pathLst>
                <a:path extrusionOk="0" h="302" w="223">
                  <a:moveTo>
                    <a:pt x="61" y="1"/>
                  </a:moveTo>
                  <a:lnTo>
                    <a:pt x="0" y="302"/>
                  </a:lnTo>
                  <a:cubicBezTo>
                    <a:pt x="0" y="302"/>
                    <a:pt x="126" y="200"/>
                    <a:pt x="223" y="80"/>
                  </a:cubicBezTo>
                  <a:lnTo>
                    <a:pt x="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2"/>
            <p:cNvSpPr/>
            <p:nvPr/>
          </p:nvSpPr>
          <p:spPr>
            <a:xfrm flipH="1">
              <a:off x="1090266" y="4501354"/>
              <a:ext cx="34418" cy="53768"/>
            </a:xfrm>
            <a:custGeom>
              <a:rect b="b" l="l" r="r" t="t"/>
              <a:pathLst>
                <a:path extrusionOk="0" h="414" w="265">
                  <a:moveTo>
                    <a:pt x="264" y="1"/>
                  </a:moveTo>
                  <a:lnTo>
                    <a:pt x="264" y="1"/>
                  </a:lnTo>
                  <a:lnTo>
                    <a:pt x="264" y="1"/>
                  </a:lnTo>
                  <a:cubicBezTo>
                    <a:pt x="264" y="1"/>
                    <a:pt x="264" y="1"/>
                    <a:pt x="264" y="1"/>
                  </a:cubicBezTo>
                  <a:close/>
                  <a:moveTo>
                    <a:pt x="264" y="1"/>
                  </a:moveTo>
                  <a:cubicBezTo>
                    <a:pt x="259" y="11"/>
                    <a:pt x="128" y="152"/>
                    <a:pt x="0" y="311"/>
                  </a:cubicBezTo>
                  <a:lnTo>
                    <a:pt x="121" y="413"/>
                  </a:lnTo>
                  <a:lnTo>
                    <a:pt x="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2"/>
            <p:cNvSpPr/>
            <p:nvPr/>
          </p:nvSpPr>
          <p:spPr>
            <a:xfrm flipH="1">
              <a:off x="1047017" y="4532654"/>
              <a:ext cx="26625" cy="56106"/>
            </a:xfrm>
            <a:custGeom>
              <a:rect b="b" l="l" r="r" t="t"/>
              <a:pathLst>
                <a:path extrusionOk="0" h="432" w="205">
                  <a:moveTo>
                    <a:pt x="205" y="1"/>
                  </a:moveTo>
                  <a:cubicBezTo>
                    <a:pt x="202" y="1"/>
                    <a:pt x="92" y="175"/>
                    <a:pt x="1" y="357"/>
                  </a:cubicBezTo>
                  <a:lnTo>
                    <a:pt x="140" y="431"/>
                  </a:lnTo>
                  <a:lnTo>
                    <a:pt x="205" y="1"/>
                  </a:lnTo>
                  <a:cubicBezTo>
                    <a:pt x="205" y="1"/>
                    <a:pt x="205"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2"/>
            <p:cNvSpPr/>
            <p:nvPr/>
          </p:nvSpPr>
          <p:spPr>
            <a:xfrm flipH="1">
              <a:off x="926100" y="4583177"/>
              <a:ext cx="26625" cy="56106"/>
            </a:xfrm>
            <a:custGeom>
              <a:rect b="b" l="l" r="r" t="t"/>
              <a:pathLst>
                <a:path extrusionOk="0" h="432" w="205">
                  <a:moveTo>
                    <a:pt x="205" y="1"/>
                  </a:moveTo>
                  <a:lnTo>
                    <a:pt x="205" y="1"/>
                  </a:lnTo>
                  <a:cubicBezTo>
                    <a:pt x="205" y="1"/>
                    <a:pt x="93" y="168"/>
                    <a:pt x="1" y="353"/>
                  </a:cubicBezTo>
                  <a:lnTo>
                    <a:pt x="140" y="432"/>
                  </a:lnTo>
                  <a:lnTo>
                    <a:pt x="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2"/>
            <p:cNvSpPr/>
            <p:nvPr/>
          </p:nvSpPr>
          <p:spPr>
            <a:xfrm flipH="1">
              <a:off x="985065" y="4612659"/>
              <a:ext cx="25326" cy="55457"/>
            </a:xfrm>
            <a:custGeom>
              <a:rect b="b" l="l" r="r" t="t"/>
              <a:pathLst>
                <a:path extrusionOk="0" h="427" w="195">
                  <a:moveTo>
                    <a:pt x="56" y="1"/>
                  </a:moveTo>
                  <a:lnTo>
                    <a:pt x="0" y="427"/>
                  </a:lnTo>
                  <a:cubicBezTo>
                    <a:pt x="0" y="427"/>
                    <a:pt x="111" y="255"/>
                    <a:pt x="195" y="70"/>
                  </a:cubicBezTo>
                  <a:lnTo>
                    <a:pt x="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2"/>
            <p:cNvSpPr/>
            <p:nvPr/>
          </p:nvSpPr>
          <p:spPr>
            <a:xfrm flipH="1">
              <a:off x="916489" y="4639153"/>
              <a:ext cx="25456" cy="55457"/>
            </a:xfrm>
            <a:custGeom>
              <a:rect b="b" l="l" r="r" t="t"/>
              <a:pathLst>
                <a:path extrusionOk="0" h="427" w="196">
                  <a:moveTo>
                    <a:pt x="57" y="1"/>
                  </a:moveTo>
                  <a:lnTo>
                    <a:pt x="1" y="425"/>
                  </a:lnTo>
                  <a:lnTo>
                    <a:pt x="1" y="425"/>
                  </a:lnTo>
                  <a:cubicBezTo>
                    <a:pt x="8" y="408"/>
                    <a:pt x="108" y="245"/>
                    <a:pt x="196" y="70"/>
                  </a:cubicBezTo>
                  <a:lnTo>
                    <a:pt x="57" y="1"/>
                  </a:lnTo>
                  <a:close/>
                  <a:moveTo>
                    <a:pt x="1" y="425"/>
                  </a:moveTo>
                  <a:cubicBezTo>
                    <a:pt x="1" y="426"/>
                    <a:pt x="1" y="427"/>
                    <a:pt x="1" y="427"/>
                  </a:cubicBezTo>
                  <a:lnTo>
                    <a:pt x="1" y="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2"/>
            <p:cNvSpPr/>
            <p:nvPr/>
          </p:nvSpPr>
          <p:spPr>
            <a:xfrm flipH="1">
              <a:off x="1105332" y="4539928"/>
              <a:ext cx="27794" cy="28443"/>
            </a:xfrm>
            <a:custGeom>
              <a:rect b="b" l="l" r="r" t="t"/>
              <a:pathLst>
                <a:path extrusionOk="0" h="219" w="214">
                  <a:moveTo>
                    <a:pt x="93" y="0"/>
                  </a:moveTo>
                  <a:lnTo>
                    <a:pt x="1" y="218"/>
                  </a:lnTo>
                  <a:lnTo>
                    <a:pt x="1" y="218"/>
                  </a:lnTo>
                  <a:cubicBezTo>
                    <a:pt x="7" y="213"/>
                    <a:pt x="121" y="159"/>
                    <a:pt x="213" y="79"/>
                  </a:cubicBezTo>
                  <a:lnTo>
                    <a:pt x="93" y="0"/>
                  </a:lnTo>
                  <a:close/>
                  <a:moveTo>
                    <a:pt x="1" y="218"/>
                  </a:moveTo>
                  <a:cubicBezTo>
                    <a:pt x="0" y="218"/>
                    <a:pt x="0" y="218"/>
                    <a:pt x="0" y="218"/>
                  </a:cubicBezTo>
                  <a:lnTo>
                    <a:pt x="1" y="2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2" name="Shape 3122"/>
        <p:cNvGrpSpPr/>
        <p:nvPr/>
      </p:nvGrpSpPr>
      <p:grpSpPr>
        <a:xfrm>
          <a:off x="0" y="0"/>
          <a:ext cx="0" cy="0"/>
          <a:chOff x="0" y="0"/>
          <a:chExt cx="0" cy="0"/>
        </a:xfrm>
      </p:grpSpPr>
      <p:sp>
        <p:nvSpPr>
          <p:cNvPr id="3123" name="Google Shape;3123;p51"/>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Renaissance historical period</a:t>
            </a:r>
            <a:endParaRPr/>
          </a:p>
        </p:txBody>
      </p:sp>
      <p:sp>
        <p:nvSpPr>
          <p:cNvPr id="3124" name="Google Shape;3124;p51"/>
          <p:cNvSpPr txBox="1"/>
          <p:nvPr/>
        </p:nvSpPr>
        <p:spPr>
          <a:xfrm>
            <a:off x="1762325" y="1125488"/>
            <a:ext cx="1873800" cy="49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500">
                <a:solidFill>
                  <a:schemeClr val="dk1"/>
                </a:solidFill>
                <a:latin typeface="Playfair Display"/>
                <a:ea typeface="Playfair Display"/>
                <a:cs typeface="Playfair Display"/>
                <a:sym typeface="Playfair Display"/>
              </a:rPr>
              <a:t>Mercury</a:t>
            </a:r>
            <a:endParaRPr b="1" sz="2500">
              <a:solidFill>
                <a:schemeClr val="dk1"/>
              </a:solidFill>
              <a:latin typeface="Playfair Display"/>
              <a:ea typeface="Playfair Display"/>
              <a:cs typeface="Playfair Display"/>
              <a:sym typeface="Playfair Display"/>
            </a:endParaRPr>
          </a:p>
        </p:txBody>
      </p:sp>
      <p:sp>
        <p:nvSpPr>
          <p:cNvPr id="3125" name="Google Shape;3125;p51"/>
          <p:cNvSpPr txBox="1"/>
          <p:nvPr/>
        </p:nvSpPr>
        <p:spPr>
          <a:xfrm>
            <a:off x="1560725" y="1535338"/>
            <a:ext cx="2075400" cy="600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Cabin"/>
                <a:ea typeface="Cabin"/>
                <a:cs typeface="Cabin"/>
                <a:sym typeface="Cabin"/>
              </a:rPr>
              <a:t>Mercury is the closest planet to the Sun</a:t>
            </a:r>
            <a:endParaRPr>
              <a:solidFill>
                <a:schemeClr val="dk1"/>
              </a:solidFill>
              <a:latin typeface="Cabin"/>
              <a:ea typeface="Cabin"/>
              <a:cs typeface="Cabin"/>
              <a:sym typeface="Cabin"/>
            </a:endParaRPr>
          </a:p>
        </p:txBody>
      </p:sp>
      <p:sp>
        <p:nvSpPr>
          <p:cNvPr id="3126" name="Google Shape;3126;p51"/>
          <p:cNvSpPr txBox="1"/>
          <p:nvPr/>
        </p:nvSpPr>
        <p:spPr>
          <a:xfrm>
            <a:off x="4059088" y="1374800"/>
            <a:ext cx="1025700" cy="60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200"/>
              </a:spcAft>
              <a:buNone/>
            </a:pPr>
            <a:r>
              <a:rPr b="1" lang="en" sz="2500">
                <a:solidFill>
                  <a:schemeClr val="dk1"/>
                </a:solidFill>
                <a:latin typeface="Playfair Display"/>
                <a:ea typeface="Playfair Display"/>
                <a:cs typeface="Playfair Display"/>
                <a:sym typeface="Playfair Display"/>
              </a:rPr>
              <a:t>XIV</a:t>
            </a:r>
            <a:endParaRPr b="1" sz="2500">
              <a:solidFill>
                <a:schemeClr val="dk1"/>
              </a:solidFill>
              <a:latin typeface="Playfair Display"/>
              <a:ea typeface="Playfair Display"/>
              <a:cs typeface="Playfair Display"/>
              <a:sym typeface="Playfair Display"/>
            </a:endParaRPr>
          </a:p>
        </p:txBody>
      </p:sp>
      <p:sp>
        <p:nvSpPr>
          <p:cNvPr id="3127" name="Google Shape;3127;p51"/>
          <p:cNvSpPr txBox="1"/>
          <p:nvPr/>
        </p:nvSpPr>
        <p:spPr>
          <a:xfrm>
            <a:off x="1762325" y="2732529"/>
            <a:ext cx="1873800" cy="4911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500">
                <a:solidFill>
                  <a:schemeClr val="dk1"/>
                </a:solidFill>
                <a:latin typeface="Playfair Display"/>
                <a:ea typeface="Playfair Display"/>
                <a:cs typeface="Playfair Display"/>
                <a:sym typeface="Playfair Display"/>
              </a:rPr>
              <a:t>Venus</a:t>
            </a:r>
            <a:endParaRPr b="1" sz="2500">
              <a:solidFill>
                <a:schemeClr val="dk1"/>
              </a:solidFill>
              <a:latin typeface="Playfair Display"/>
              <a:ea typeface="Playfair Display"/>
              <a:cs typeface="Playfair Display"/>
              <a:sym typeface="Playfair Display"/>
            </a:endParaRPr>
          </a:p>
        </p:txBody>
      </p:sp>
      <p:sp>
        <p:nvSpPr>
          <p:cNvPr id="3128" name="Google Shape;3128;p51"/>
          <p:cNvSpPr txBox="1"/>
          <p:nvPr/>
        </p:nvSpPr>
        <p:spPr>
          <a:xfrm>
            <a:off x="1560725" y="3142379"/>
            <a:ext cx="2075400" cy="600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Cabin"/>
                <a:ea typeface="Cabin"/>
                <a:cs typeface="Cabin"/>
                <a:sym typeface="Cabin"/>
              </a:rPr>
              <a:t>Venus has a beautiful name, but it’s very hot</a:t>
            </a:r>
            <a:endParaRPr>
              <a:solidFill>
                <a:schemeClr val="dk1"/>
              </a:solidFill>
              <a:latin typeface="Cabin"/>
              <a:ea typeface="Cabin"/>
              <a:cs typeface="Cabin"/>
              <a:sym typeface="Cabin"/>
            </a:endParaRPr>
          </a:p>
        </p:txBody>
      </p:sp>
      <p:sp>
        <p:nvSpPr>
          <p:cNvPr id="3129" name="Google Shape;3129;p51"/>
          <p:cNvSpPr txBox="1"/>
          <p:nvPr/>
        </p:nvSpPr>
        <p:spPr>
          <a:xfrm>
            <a:off x="4059088" y="2995625"/>
            <a:ext cx="1025700" cy="60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200"/>
              </a:spcAft>
              <a:buNone/>
            </a:pPr>
            <a:r>
              <a:rPr b="1" lang="en" sz="2500">
                <a:solidFill>
                  <a:schemeClr val="dk1"/>
                </a:solidFill>
                <a:latin typeface="Playfair Display"/>
                <a:ea typeface="Playfair Display"/>
                <a:cs typeface="Playfair Display"/>
                <a:sym typeface="Playfair Display"/>
              </a:rPr>
              <a:t>XVI</a:t>
            </a:r>
            <a:endParaRPr b="1" sz="2500">
              <a:solidFill>
                <a:schemeClr val="dk1"/>
              </a:solidFill>
              <a:latin typeface="Playfair Display"/>
              <a:ea typeface="Playfair Display"/>
              <a:cs typeface="Playfair Display"/>
              <a:sym typeface="Playfair Display"/>
            </a:endParaRPr>
          </a:p>
        </p:txBody>
      </p:sp>
      <p:sp>
        <p:nvSpPr>
          <p:cNvPr id="3130" name="Google Shape;3130;p51"/>
          <p:cNvSpPr txBox="1"/>
          <p:nvPr/>
        </p:nvSpPr>
        <p:spPr>
          <a:xfrm>
            <a:off x="5507775" y="1929008"/>
            <a:ext cx="18738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Playfair Display"/>
                <a:ea typeface="Playfair Display"/>
                <a:cs typeface="Playfair Display"/>
                <a:sym typeface="Playfair Display"/>
              </a:rPr>
              <a:t>Mars</a:t>
            </a:r>
            <a:endParaRPr b="1" sz="2500">
              <a:solidFill>
                <a:schemeClr val="dk1"/>
              </a:solidFill>
              <a:latin typeface="Playfair Display"/>
              <a:ea typeface="Playfair Display"/>
              <a:cs typeface="Playfair Display"/>
              <a:sym typeface="Playfair Display"/>
            </a:endParaRPr>
          </a:p>
        </p:txBody>
      </p:sp>
      <p:sp>
        <p:nvSpPr>
          <p:cNvPr id="3131" name="Google Shape;3131;p51"/>
          <p:cNvSpPr txBox="1"/>
          <p:nvPr/>
        </p:nvSpPr>
        <p:spPr>
          <a:xfrm>
            <a:off x="5507850" y="2338858"/>
            <a:ext cx="2075400" cy="60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Cabin"/>
                <a:ea typeface="Cabin"/>
                <a:cs typeface="Cabin"/>
                <a:sym typeface="Cabin"/>
              </a:rPr>
              <a:t>Despite being red, Mars is a cold place</a:t>
            </a:r>
            <a:endParaRPr>
              <a:solidFill>
                <a:schemeClr val="dk1"/>
              </a:solidFill>
              <a:latin typeface="Cabin"/>
              <a:ea typeface="Cabin"/>
              <a:cs typeface="Cabin"/>
              <a:sym typeface="Cabin"/>
            </a:endParaRPr>
          </a:p>
        </p:txBody>
      </p:sp>
      <p:sp>
        <p:nvSpPr>
          <p:cNvPr id="3132" name="Google Shape;3132;p51"/>
          <p:cNvSpPr txBox="1"/>
          <p:nvPr/>
        </p:nvSpPr>
        <p:spPr>
          <a:xfrm>
            <a:off x="4059088" y="2174300"/>
            <a:ext cx="1025700" cy="60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200"/>
              </a:spcAft>
              <a:buNone/>
            </a:pPr>
            <a:r>
              <a:rPr b="1" lang="en" sz="2500">
                <a:solidFill>
                  <a:schemeClr val="dk1"/>
                </a:solidFill>
                <a:latin typeface="Playfair Display"/>
                <a:ea typeface="Playfair Display"/>
                <a:cs typeface="Playfair Display"/>
                <a:sym typeface="Playfair Display"/>
              </a:rPr>
              <a:t>XV</a:t>
            </a:r>
            <a:endParaRPr b="1" sz="2500">
              <a:solidFill>
                <a:schemeClr val="dk1"/>
              </a:solidFill>
              <a:latin typeface="Playfair Display"/>
              <a:ea typeface="Playfair Display"/>
              <a:cs typeface="Playfair Display"/>
              <a:sym typeface="Playfair Display"/>
            </a:endParaRPr>
          </a:p>
        </p:txBody>
      </p:sp>
      <p:sp>
        <p:nvSpPr>
          <p:cNvPr id="3133" name="Google Shape;3133;p51"/>
          <p:cNvSpPr txBox="1"/>
          <p:nvPr/>
        </p:nvSpPr>
        <p:spPr>
          <a:xfrm>
            <a:off x="5507775" y="3536050"/>
            <a:ext cx="18738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Playfair Display"/>
                <a:ea typeface="Playfair Display"/>
                <a:cs typeface="Playfair Display"/>
                <a:sym typeface="Playfair Display"/>
              </a:rPr>
              <a:t>Saturn</a:t>
            </a:r>
            <a:endParaRPr b="1" sz="2500">
              <a:solidFill>
                <a:schemeClr val="dk1"/>
              </a:solidFill>
              <a:latin typeface="Playfair Display"/>
              <a:ea typeface="Playfair Display"/>
              <a:cs typeface="Playfair Display"/>
              <a:sym typeface="Playfair Display"/>
            </a:endParaRPr>
          </a:p>
        </p:txBody>
      </p:sp>
      <p:sp>
        <p:nvSpPr>
          <p:cNvPr id="3134" name="Google Shape;3134;p51"/>
          <p:cNvSpPr txBox="1"/>
          <p:nvPr/>
        </p:nvSpPr>
        <p:spPr>
          <a:xfrm>
            <a:off x="5507850" y="3945900"/>
            <a:ext cx="2075400" cy="60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Cabin"/>
                <a:ea typeface="Cabin"/>
                <a:cs typeface="Cabin"/>
                <a:sym typeface="Cabin"/>
              </a:rPr>
              <a:t>Saturn is the only planet with rings</a:t>
            </a:r>
            <a:endParaRPr>
              <a:solidFill>
                <a:schemeClr val="dk1"/>
              </a:solidFill>
              <a:latin typeface="Cabin"/>
              <a:ea typeface="Cabin"/>
              <a:cs typeface="Cabin"/>
              <a:sym typeface="Cabin"/>
            </a:endParaRPr>
          </a:p>
        </p:txBody>
      </p:sp>
      <p:sp>
        <p:nvSpPr>
          <p:cNvPr id="3135" name="Google Shape;3135;p51"/>
          <p:cNvSpPr txBox="1"/>
          <p:nvPr/>
        </p:nvSpPr>
        <p:spPr>
          <a:xfrm>
            <a:off x="4059088" y="3796775"/>
            <a:ext cx="1025700" cy="600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200"/>
              </a:spcAft>
              <a:buNone/>
            </a:pPr>
            <a:r>
              <a:rPr b="1" lang="en" sz="2500">
                <a:solidFill>
                  <a:schemeClr val="dk1"/>
                </a:solidFill>
                <a:latin typeface="Playfair Display"/>
                <a:ea typeface="Playfair Display"/>
                <a:cs typeface="Playfair Display"/>
                <a:sym typeface="Playfair Display"/>
              </a:rPr>
              <a:t>XVII</a:t>
            </a:r>
            <a:endParaRPr b="1" sz="2500">
              <a:solidFill>
                <a:schemeClr val="dk1"/>
              </a:solidFill>
              <a:latin typeface="Playfair Display"/>
              <a:ea typeface="Playfair Display"/>
              <a:cs typeface="Playfair Display"/>
              <a:sym typeface="Playfair Display"/>
            </a:endParaRPr>
          </a:p>
        </p:txBody>
      </p:sp>
      <p:grpSp>
        <p:nvGrpSpPr>
          <p:cNvPr id="3136" name="Google Shape;3136;p51"/>
          <p:cNvGrpSpPr/>
          <p:nvPr/>
        </p:nvGrpSpPr>
        <p:grpSpPr>
          <a:xfrm>
            <a:off x="194448" y="2629215"/>
            <a:ext cx="719088" cy="2283661"/>
            <a:chOff x="7174301" y="2366582"/>
            <a:chExt cx="801838" cy="2546455"/>
          </a:xfrm>
        </p:grpSpPr>
        <p:sp>
          <p:nvSpPr>
            <p:cNvPr id="3137" name="Google Shape;3137;p51"/>
            <p:cNvSpPr/>
            <p:nvPr/>
          </p:nvSpPr>
          <p:spPr>
            <a:xfrm>
              <a:off x="7792242" y="2937931"/>
              <a:ext cx="10062" cy="431336"/>
            </a:xfrm>
            <a:custGeom>
              <a:rect b="b" l="l" r="r" t="t"/>
              <a:pathLst>
                <a:path extrusionOk="0" h="5573" w="130">
                  <a:moveTo>
                    <a:pt x="0" y="1"/>
                  </a:moveTo>
                  <a:lnTo>
                    <a:pt x="0" y="5572"/>
                  </a:lnTo>
                  <a:lnTo>
                    <a:pt x="130" y="5572"/>
                  </a:lnTo>
                  <a:lnTo>
                    <a:pt x="13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1"/>
            <p:cNvSpPr/>
            <p:nvPr/>
          </p:nvSpPr>
          <p:spPr>
            <a:xfrm>
              <a:off x="7556335" y="2819667"/>
              <a:ext cx="24458" cy="2019533"/>
            </a:xfrm>
            <a:custGeom>
              <a:rect b="b" l="l" r="r" t="t"/>
              <a:pathLst>
                <a:path extrusionOk="0" h="26093" w="316">
                  <a:moveTo>
                    <a:pt x="1" y="1"/>
                  </a:moveTo>
                  <a:lnTo>
                    <a:pt x="1" y="26093"/>
                  </a:lnTo>
                  <a:lnTo>
                    <a:pt x="316" y="26093"/>
                  </a:lnTo>
                  <a:lnTo>
                    <a:pt x="31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1"/>
            <p:cNvSpPr/>
            <p:nvPr/>
          </p:nvSpPr>
          <p:spPr>
            <a:xfrm>
              <a:off x="7556335" y="2934061"/>
              <a:ext cx="24458" cy="440547"/>
            </a:xfrm>
            <a:custGeom>
              <a:rect b="b" l="l" r="r" t="t"/>
              <a:pathLst>
                <a:path extrusionOk="0" h="5692" w="316">
                  <a:moveTo>
                    <a:pt x="1" y="0"/>
                  </a:moveTo>
                  <a:lnTo>
                    <a:pt x="1" y="5692"/>
                  </a:lnTo>
                  <a:lnTo>
                    <a:pt x="316" y="5692"/>
                  </a:lnTo>
                  <a:lnTo>
                    <a:pt x="316"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1"/>
            <p:cNvSpPr/>
            <p:nvPr/>
          </p:nvSpPr>
          <p:spPr>
            <a:xfrm>
              <a:off x="7556335" y="4027997"/>
              <a:ext cx="24458" cy="811203"/>
            </a:xfrm>
            <a:custGeom>
              <a:rect b="b" l="l" r="r" t="t"/>
              <a:pathLst>
                <a:path extrusionOk="0" h="10481" w="316">
                  <a:moveTo>
                    <a:pt x="1" y="0"/>
                  </a:moveTo>
                  <a:lnTo>
                    <a:pt x="1" y="10481"/>
                  </a:lnTo>
                  <a:lnTo>
                    <a:pt x="316" y="10481"/>
                  </a:lnTo>
                  <a:lnTo>
                    <a:pt x="31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1"/>
            <p:cNvSpPr/>
            <p:nvPr/>
          </p:nvSpPr>
          <p:spPr>
            <a:xfrm>
              <a:off x="7186452" y="2366582"/>
              <a:ext cx="763913" cy="515158"/>
            </a:xfrm>
            <a:custGeom>
              <a:rect b="b" l="l" r="r" t="t"/>
              <a:pathLst>
                <a:path extrusionOk="0" h="6656" w="9870">
                  <a:moveTo>
                    <a:pt x="1427" y="1"/>
                  </a:moveTo>
                  <a:cubicBezTo>
                    <a:pt x="973" y="1"/>
                    <a:pt x="0" y="3368"/>
                    <a:pt x="0" y="6656"/>
                  </a:cubicBezTo>
                  <a:lnTo>
                    <a:pt x="9870" y="6656"/>
                  </a:lnTo>
                  <a:cubicBezTo>
                    <a:pt x="9870" y="3877"/>
                    <a:pt x="8841" y="1"/>
                    <a:pt x="8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1"/>
            <p:cNvSpPr/>
            <p:nvPr/>
          </p:nvSpPr>
          <p:spPr>
            <a:xfrm>
              <a:off x="7174301" y="2862004"/>
              <a:ext cx="801838" cy="153557"/>
            </a:xfrm>
            <a:custGeom>
              <a:rect b="b" l="l" r="r" t="t"/>
              <a:pathLst>
                <a:path extrusionOk="0" h="1984" w="10360">
                  <a:moveTo>
                    <a:pt x="7452" y="1"/>
                  </a:moveTo>
                  <a:cubicBezTo>
                    <a:pt x="4533" y="1"/>
                    <a:pt x="176" y="5"/>
                    <a:pt x="176" y="5"/>
                  </a:cubicBezTo>
                  <a:cubicBezTo>
                    <a:pt x="153" y="528"/>
                    <a:pt x="14" y="792"/>
                    <a:pt x="5" y="1149"/>
                  </a:cubicBezTo>
                  <a:cubicBezTo>
                    <a:pt x="0" y="1325"/>
                    <a:pt x="69" y="1667"/>
                    <a:pt x="412" y="1672"/>
                  </a:cubicBezTo>
                  <a:cubicBezTo>
                    <a:pt x="418" y="1672"/>
                    <a:pt x="425" y="1672"/>
                    <a:pt x="431" y="1672"/>
                  </a:cubicBezTo>
                  <a:cubicBezTo>
                    <a:pt x="640" y="1672"/>
                    <a:pt x="807" y="1524"/>
                    <a:pt x="848" y="1371"/>
                  </a:cubicBezTo>
                  <a:cubicBezTo>
                    <a:pt x="858" y="1476"/>
                    <a:pt x="941" y="1648"/>
                    <a:pt x="1069" y="1648"/>
                  </a:cubicBezTo>
                  <a:cubicBezTo>
                    <a:pt x="1110" y="1648"/>
                    <a:pt x="1155" y="1631"/>
                    <a:pt x="1204" y="1589"/>
                  </a:cubicBezTo>
                  <a:lnTo>
                    <a:pt x="1204" y="1589"/>
                  </a:lnTo>
                  <a:cubicBezTo>
                    <a:pt x="1169" y="1795"/>
                    <a:pt x="1291" y="1886"/>
                    <a:pt x="1439" y="1886"/>
                  </a:cubicBezTo>
                  <a:cubicBezTo>
                    <a:pt x="1620" y="1886"/>
                    <a:pt x="1840" y="1749"/>
                    <a:pt x="1852" y="1519"/>
                  </a:cubicBezTo>
                  <a:cubicBezTo>
                    <a:pt x="1866" y="1603"/>
                    <a:pt x="1913" y="1718"/>
                    <a:pt x="2028" y="1737"/>
                  </a:cubicBezTo>
                  <a:cubicBezTo>
                    <a:pt x="2036" y="1738"/>
                    <a:pt x="2044" y="1738"/>
                    <a:pt x="2052" y="1738"/>
                  </a:cubicBezTo>
                  <a:cubicBezTo>
                    <a:pt x="2234" y="1738"/>
                    <a:pt x="2314" y="1478"/>
                    <a:pt x="2385" y="1385"/>
                  </a:cubicBezTo>
                  <a:cubicBezTo>
                    <a:pt x="2400" y="1459"/>
                    <a:pt x="2476" y="1541"/>
                    <a:pt x="2580" y="1541"/>
                  </a:cubicBezTo>
                  <a:cubicBezTo>
                    <a:pt x="2606" y="1541"/>
                    <a:pt x="2634" y="1536"/>
                    <a:pt x="2663" y="1524"/>
                  </a:cubicBezTo>
                  <a:lnTo>
                    <a:pt x="2663" y="1524"/>
                  </a:lnTo>
                  <a:cubicBezTo>
                    <a:pt x="2654" y="1667"/>
                    <a:pt x="2598" y="1899"/>
                    <a:pt x="2820" y="1968"/>
                  </a:cubicBezTo>
                  <a:cubicBezTo>
                    <a:pt x="2852" y="1979"/>
                    <a:pt x="2882" y="1983"/>
                    <a:pt x="2912" y="1983"/>
                  </a:cubicBezTo>
                  <a:cubicBezTo>
                    <a:pt x="3056" y="1983"/>
                    <a:pt x="3172" y="1872"/>
                    <a:pt x="3191" y="1760"/>
                  </a:cubicBezTo>
                  <a:cubicBezTo>
                    <a:pt x="3200" y="1873"/>
                    <a:pt x="3280" y="1978"/>
                    <a:pt x="3431" y="1978"/>
                  </a:cubicBezTo>
                  <a:cubicBezTo>
                    <a:pt x="3434" y="1978"/>
                    <a:pt x="3438" y="1978"/>
                    <a:pt x="3441" y="1978"/>
                  </a:cubicBezTo>
                  <a:cubicBezTo>
                    <a:pt x="3686" y="1964"/>
                    <a:pt x="3724" y="1658"/>
                    <a:pt x="3751" y="1519"/>
                  </a:cubicBezTo>
                  <a:cubicBezTo>
                    <a:pt x="3845" y="1685"/>
                    <a:pt x="3962" y="1765"/>
                    <a:pt x="4098" y="1765"/>
                  </a:cubicBezTo>
                  <a:cubicBezTo>
                    <a:pt x="4216" y="1765"/>
                    <a:pt x="4348" y="1705"/>
                    <a:pt x="4492" y="1589"/>
                  </a:cubicBezTo>
                  <a:cubicBezTo>
                    <a:pt x="4521" y="1732"/>
                    <a:pt x="4630" y="1886"/>
                    <a:pt x="4768" y="1886"/>
                  </a:cubicBezTo>
                  <a:cubicBezTo>
                    <a:pt x="4831" y="1886"/>
                    <a:pt x="4900" y="1854"/>
                    <a:pt x="4969" y="1774"/>
                  </a:cubicBezTo>
                  <a:cubicBezTo>
                    <a:pt x="4974" y="1899"/>
                    <a:pt x="5054" y="1955"/>
                    <a:pt x="5144" y="1955"/>
                  </a:cubicBezTo>
                  <a:cubicBezTo>
                    <a:pt x="5251" y="1955"/>
                    <a:pt x="5370" y="1878"/>
                    <a:pt x="5395" y="1751"/>
                  </a:cubicBezTo>
                  <a:cubicBezTo>
                    <a:pt x="5421" y="1772"/>
                    <a:pt x="5473" y="1789"/>
                    <a:pt x="5526" y="1789"/>
                  </a:cubicBezTo>
                  <a:cubicBezTo>
                    <a:pt x="5613" y="1789"/>
                    <a:pt x="5702" y="1740"/>
                    <a:pt x="5673" y="1575"/>
                  </a:cubicBezTo>
                  <a:lnTo>
                    <a:pt x="5673" y="1575"/>
                  </a:lnTo>
                  <a:cubicBezTo>
                    <a:pt x="5714" y="1597"/>
                    <a:pt x="5763" y="1607"/>
                    <a:pt x="5814" y="1607"/>
                  </a:cubicBezTo>
                  <a:cubicBezTo>
                    <a:pt x="5973" y="1607"/>
                    <a:pt x="6145" y="1507"/>
                    <a:pt x="6085" y="1366"/>
                  </a:cubicBezTo>
                  <a:lnTo>
                    <a:pt x="6085" y="1366"/>
                  </a:lnTo>
                  <a:cubicBezTo>
                    <a:pt x="6118" y="1425"/>
                    <a:pt x="6190" y="1462"/>
                    <a:pt x="6266" y="1462"/>
                  </a:cubicBezTo>
                  <a:cubicBezTo>
                    <a:pt x="6341" y="1462"/>
                    <a:pt x="6422" y="1426"/>
                    <a:pt x="6474" y="1339"/>
                  </a:cubicBezTo>
                  <a:cubicBezTo>
                    <a:pt x="6522" y="1469"/>
                    <a:pt x="6699" y="1604"/>
                    <a:pt x="6853" y="1604"/>
                  </a:cubicBezTo>
                  <a:cubicBezTo>
                    <a:pt x="6939" y="1604"/>
                    <a:pt x="7018" y="1562"/>
                    <a:pt x="7063" y="1454"/>
                  </a:cubicBezTo>
                  <a:cubicBezTo>
                    <a:pt x="7104" y="1621"/>
                    <a:pt x="7294" y="1867"/>
                    <a:pt x="7544" y="1867"/>
                  </a:cubicBezTo>
                  <a:cubicBezTo>
                    <a:pt x="7822" y="1867"/>
                    <a:pt x="7799" y="1681"/>
                    <a:pt x="7961" y="1570"/>
                  </a:cubicBezTo>
                  <a:cubicBezTo>
                    <a:pt x="8019" y="1664"/>
                    <a:pt x="8132" y="1705"/>
                    <a:pt x="8249" y="1705"/>
                  </a:cubicBezTo>
                  <a:cubicBezTo>
                    <a:pt x="8411" y="1705"/>
                    <a:pt x="8582" y="1626"/>
                    <a:pt x="8633" y="1491"/>
                  </a:cubicBezTo>
                  <a:cubicBezTo>
                    <a:pt x="8681" y="1575"/>
                    <a:pt x="8821" y="1645"/>
                    <a:pt x="8947" y="1645"/>
                  </a:cubicBezTo>
                  <a:cubicBezTo>
                    <a:pt x="9051" y="1645"/>
                    <a:pt x="9144" y="1596"/>
                    <a:pt x="9165" y="1468"/>
                  </a:cubicBezTo>
                  <a:lnTo>
                    <a:pt x="9165" y="1468"/>
                  </a:lnTo>
                  <a:cubicBezTo>
                    <a:pt x="9144" y="1780"/>
                    <a:pt x="9311" y="1908"/>
                    <a:pt x="9478" y="1908"/>
                  </a:cubicBezTo>
                  <a:cubicBezTo>
                    <a:pt x="9641" y="1908"/>
                    <a:pt x="9804" y="1787"/>
                    <a:pt x="9795" y="1598"/>
                  </a:cubicBezTo>
                  <a:lnTo>
                    <a:pt x="9795" y="1598"/>
                  </a:lnTo>
                  <a:cubicBezTo>
                    <a:pt x="9860" y="1651"/>
                    <a:pt x="9927" y="1675"/>
                    <a:pt x="9990" y="1675"/>
                  </a:cubicBezTo>
                  <a:cubicBezTo>
                    <a:pt x="10198" y="1675"/>
                    <a:pt x="10359" y="1413"/>
                    <a:pt x="10235" y="1047"/>
                  </a:cubicBezTo>
                  <a:cubicBezTo>
                    <a:pt x="10115" y="695"/>
                    <a:pt x="10027" y="398"/>
                    <a:pt x="10027" y="5"/>
                  </a:cubicBezTo>
                  <a:cubicBezTo>
                    <a:pt x="10011" y="2"/>
                    <a:pt x="8911" y="1"/>
                    <a:pt x="7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1"/>
            <p:cNvSpPr/>
            <p:nvPr/>
          </p:nvSpPr>
          <p:spPr>
            <a:xfrm>
              <a:off x="7174997" y="2855502"/>
              <a:ext cx="790770" cy="36299"/>
            </a:xfrm>
            <a:custGeom>
              <a:rect b="b" l="l" r="r" t="t"/>
              <a:pathLst>
                <a:path extrusionOk="0" h="469" w="10217">
                  <a:moveTo>
                    <a:pt x="93" y="1"/>
                  </a:moveTo>
                  <a:cubicBezTo>
                    <a:pt x="37" y="1"/>
                    <a:pt x="0" y="38"/>
                    <a:pt x="0" y="89"/>
                  </a:cubicBezTo>
                  <a:lnTo>
                    <a:pt x="0" y="376"/>
                  </a:lnTo>
                  <a:cubicBezTo>
                    <a:pt x="0" y="427"/>
                    <a:pt x="37" y="469"/>
                    <a:pt x="93" y="469"/>
                  </a:cubicBezTo>
                  <a:lnTo>
                    <a:pt x="10124" y="469"/>
                  </a:lnTo>
                  <a:cubicBezTo>
                    <a:pt x="10175" y="469"/>
                    <a:pt x="10217" y="427"/>
                    <a:pt x="10217" y="376"/>
                  </a:cubicBezTo>
                  <a:lnTo>
                    <a:pt x="10217" y="89"/>
                  </a:lnTo>
                  <a:cubicBezTo>
                    <a:pt x="10217" y="38"/>
                    <a:pt x="10175" y="1"/>
                    <a:pt x="101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1"/>
            <p:cNvSpPr/>
            <p:nvPr/>
          </p:nvSpPr>
          <p:spPr>
            <a:xfrm>
              <a:off x="7768946" y="3347286"/>
              <a:ext cx="56345" cy="61067"/>
            </a:xfrm>
            <a:custGeom>
              <a:rect b="b" l="l" r="r" t="t"/>
              <a:pathLst>
                <a:path extrusionOk="0" h="789" w="728">
                  <a:moveTo>
                    <a:pt x="366" y="1"/>
                  </a:moveTo>
                  <a:cubicBezTo>
                    <a:pt x="162" y="1"/>
                    <a:pt x="0" y="177"/>
                    <a:pt x="0" y="394"/>
                  </a:cubicBezTo>
                  <a:cubicBezTo>
                    <a:pt x="0" y="612"/>
                    <a:pt x="162" y="788"/>
                    <a:pt x="366" y="788"/>
                  </a:cubicBezTo>
                  <a:cubicBezTo>
                    <a:pt x="565" y="788"/>
                    <a:pt x="727" y="607"/>
                    <a:pt x="727" y="394"/>
                  </a:cubicBezTo>
                  <a:cubicBezTo>
                    <a:pt x="727" y="181"/>
                    <a:pt x="565" y="1"/>
                    <a:pt x="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1"/>
            <p:cNvSpPr/>
            <p:nvPr/>
          </p:nvSpPr>
          <p:spPr>
            <a:xfrm>
              <a:off x="7249918" y="2366582"/>
              <a:ext cx="580017" cy="415702"/>
            </a:xfrm>
            <a:custGeom>
              <a:rect b="b" l="l" r="r" t="t"/>
              <a:pathLst>
                <a:path extrusionOk="0" h="5371" w="7494">
                  <a:moveTo>
                    <a:pt x="936" y="1"/>
                  </a:moveTo>
                  <a:cubicBezTo>
                    <a:pt x="695" y="1"/>
                    <a:pt x="297" y="1122"/>
                    <a:pt x="0" y="2701"/>
                  </a:cubicBezTo>
                  <a:cubicBezTo>
                    <a:pt x="2" y="4177"/>
                    <a:pt x="1734" y="5370"/>
                    <a:pt x="3532" y="5370"/>
                  </a:cubicBezTo>
                  <a:cubicBezTo>
                    <a:pt x="5474" y="5370"/>
                    <a:pt x="7493" y="3977"/>
                    <a:pt x="7493" y="43"/>
                  </a:cubicBezTo>
                  <a:cubicBezTo>
                    <a:pt x="7470" y="19"/>
                    <a:pt x="7447" y="1"/>
                    <a:pt x="7424"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1"/>
            <p:cNvSpPr/>
            <p:nvPr/>
          </p:nvSpPr>
          <p:spPr>
            <a:xfrm>
              <a:off x="7176777" y="2922296"/>
              <a:ext cx="791544" cy="94193"/>
            </a:xfrm>
            <a:custGeom>
              <a:rect b="b" l="l" r="r" t="t"/>
              <a:pathLst>
                <a:path extrusionOk="0" h="1217" w="10227">
                  <a:moveTo>
                    <a:pt x="7352" y="0"/>
                  </a:moveTo>
                  <a:cubicBezTo>
                    <a:pt x="7205" y="0"/>
                    <a:pt x="7087" y="112"/>
                    <a:pt x="7068" y="221"/>
                  </a:cubicBezTo>
                  <a:cubicBezTo>
                    <a:pt x="7054" y="108"/>
                    <a:pt x="6978" y="8"/>
                    <a:pt x="6828" y="8"/>
                  </a:cubicBezTo>
                  <a:cubicBezTo>
                    <a:pt x="6824" y="8"/>
                    <a:pt x="6821" y="8"/>
                    <a:pt x="6818" y="8"/>
                  </a:cubicBezTo>
                  <a:cubicBezTo>
                    <a:pt x="6567" y="22"/>
                    <a:pt x="6535" y="328"/>
                    <a:pt x="6507" y="467"/>
                  </a:cubicBezTo>
                  <a:cubicBezTo>
                    <a:pt x="6413" y="299"/>
                    <a:pt x="6297" y="219"/>
                    <a:pt x="6162" y="219"/>
                  </a:cubicBezTo>
                  <a:cubicBezTo>
                    <a:pt x="6044" y="219"/>
                    <a:pt x="5911" y="281"/>
                    <a:pt x="5766" y="397"/>
                  </a:cubicBezTo>
                  <a:cubicBezTo>
                    <a:pt x="5738" y="254"/>
                    <a:pt x="5628" y="100"/>
                    <a:pt x="5491" y="100"/>
                  </a:cubicBezTo>
                  <a:cubicBezTo>
                    <a:pt x="5428" y="100"/>
                    <a:pt x="5359" y="132"/>
                    <a:pt x="5289" y="212"/>
                  </a:cubicBezTo>
                  <a:cubicBezTo>
                    <a:pt x="5285" y="87"/>
                    <a:pt x="5204" y="31"/>
                    <a:pt x="5114" y="31"/>
                  </a:cubicBezTo>
                  <a:cubicBezTo>
                    <a:pt x="5008" y="31"/>
                    <a:pt x="4888" y="108"/>
                    <a:pt x="4863" y="235"/>
                  </a:cubicBezTo>
                  <a:cubicBezTo>
                    <a:pt x="4837" y="213"/>
                    <a:pt x="4785" y="195"/>
                    <a:pt x="4732" y="195"/>
                  </a:cubicBezTo>
                  <a:cubicBezTo>
                    <a:pt x="4645" y="195"/>
                    <a:pt x="4556" y="245"/>
                    <a:pt x="4585" y="407"/>
                  </a:cubicBezTo>
                  <a:cubicBezTo>
                    <a:pt x="4544" y="384"/>
                    <a:pt x="4494" y="374"/>
                    <a:pt x="4442" y="374"/>
                  </a:cubicBezTo>
                  <a:cubicBezTo>
                    <a:pt x="4281" y="374"/>
                    <a:pt x="4110" y="475"/>
                    <a:pt x="4173" y="615"/>
                  </a:cubicBezTo>
                  <a:cubicBezTo>
                    <a:pt x="4141" y="558"/>
                    <a:pt x="4071" y="522"/>
                    <a:pt x="3996" y="522"/>
                  </a:cubicBezTo>
                  <a:cubicBezTo>
                    <a:pt x="3920" y="522"/>
                    <a:pt x="3838" y="559"/>
                    <a:pt x="3784" y="648"/>
                  </a:cubicBezTo>
                  <a:cubicBezTo>
                    <a:pt x="3737" y="517"/>
                    <a:pt x="3559" y="382"/>
                    <a:pt x="3405" y="382"/>
                  </a:cubicBezTo>
                  <a:cubicBezTo>
                    <a:pt x="3319" y="382"/>
                    <a:pt x="3241" y="424"/>
                    <a:pt x="3196" y="532"/>
                  </a:cubicBezTo>
                  <a:cubicBezTo>
                    <a:pt x="3154" y="360"/>
                    <a:pt x="2964" y="120"/>
                    <a:pt x="2714" y="120"/>
                  </a:cubicBezTo>
                  <a:cubicBezTo>
                    <a:pt x="2436" y="120"/>
                    <a:pt x="2460" y="305"/>
                    <a:pt x="2298" y="416"/>
                  </a:cubicBezTo>
                  <a:cubicBezTo>
                    <a:pt x="2239" y="323"/>
                    <a:pt x="2127" y="281"/>
                    <a:pt x="2010" y="281"/>
                  </a:cubicBezTo>
                  <a:cubicBezTo>
                    <a:pt x="1848" y="281"/>
                    <a:pt x="1677" y="360"/>
                    <a:pt x="1626" y="495"/>
                  </a:cubicBezTo>
                  <a:cubicBezTo>
                    <a:pt x="1578" y="409"/>
                    <a:pt x="1439" y="340"/>
                    <a:pt x="1314" y="340"/>
                  </a:cubicBezTo>
                  <a:cubicBezTo>
                    <a:pt x="1209" y="340"/>
                    <a:pt x="1115" y="389"/>
                    <a:pt x="1093" y="518"/>
                  </a:cubicBezTo>
                  <a:cubicBezTo>
                    <a:pt x="1115" y="203"/>
                    <a:pt x="948" y="76"/>
                    <a:pt x="780" y="76"/>
                  </a:cubicBezTo>
                  <a:cubicBezTo>
                    <a:pt x="618" y="76"/>
                    <a:pt x="454" y="196"/>
                    <a:pt x="464" y="384"/>
                  </a:cubicBezTo>
                  <a:cubicBezTo>
                    <a:pt x="403" y="335"/>
                    <a:pt x="339" y="313"/>
                    <a:pt x="278" y="313"/>
                  </a:cubicBezTo>
                  <a:cubicBezTo>
                    <a:pt x="153" y="313"/>
                    <a:pt x="41" y="407"/>
                    <a:pt x="0" y="560"/>
                  </a:cubicBezTo>
                  <a:cubicBezTo>
                    <a:pt x="37" y="726"/>
                    <a:pt x="139" y="902"/>
                    <a:pt x="380" y="907"/>
                  </a:cubicBezTo>
                  <a:cubicBezTo>
                    <a:pt x="384" y="907"/>
                    <a:pt x="387" y="907"/>
                    <a:pt x="390" y="907"/>
                  </a:cubicBezTo>
                  <a:cubicBezTo>
                    <a:pt x="608" y="907"/>
                    <a:pt x="774" y="761"/>
                    <a:pt x="816" y="606"/>
                  </a:cubicBezTo>
                  <a:cubicBezTo>
                    <a:pt x="829" y="711"/>
                    <a:pt x="912" y="881"/>
                    <a:pt x="1037" y="881"/>
                  </a:cubicBezTo>
                  <a:cubicBezTo>
                    <a:pt x="1078" y="881"/>
                    <a:pt x="1123" y="863"/>
                    <a:pt x="1172" y="819"/>
                  </a:cubicBezTo>
                  <a:lnTo>
                    <a:pt x="1172" y="819"/>
                  </a:lnTo>
                  <a:cubicBezTo>
                    <a:pt x="1137" y="1025"/>
                    <a:pt x="1259" y="1116"/>
                    <a:pt x="1407" y="1116"/>
                  </a:cubicBezTo>
                  <a:cubicBezTo>
                    <a:pt x="1588" y="1116"/>
                    <a:pt x="1808" y="979"/>
                    <a:pt x="1820" y="749"/>
                  </a:cubicBezTo>
                  <a:cubicBezTo>
                    <a:pt x="1834" y="837"/>
                    <a:pt x="1881" y="953"/>
                    <a:pt x="1996" y="972"/>
                  </a:cubicBezTo>
                  <a:cubicBezTo>
                    <a:pt x="2005" y="973"/>
                    <a:pt x="2012" y="973"/>
                    <a:pt x="2020" y="973"/>
                  </a:cubicBezTo>
                  <a:cubicBezTo>
                    <a:pt x="2206" y="973"/>
                    <a:pt x="2282" y="713"/>
                    <a:pt x="2353" y="615"/>
                  </a:cubicBezTo>
                  <a:cubicBezTo>
                    <a:pt x="2368" y="690"/>
                    <a:pt x="2447" y="774"/>
                    <a:pt x="2552" y="774"/>
                  </a:cubicBezTo>
                  <a:cubicBezTo>
                    <a:pt x="2577" y="774"/>
                    <a:pt x="2603" y="769"/>
                    <a:pt x="2631" y="759"/>
                  </a:cubicBezTo>
                  <a:lnTo>
                    <a:pt x="2631" y="759"/>
                  </a:lnTo>
                  <a:cubicBezTo>
                    <a:pt x="2622" y="902"/>
                    <a:pt x="2571" y="1134"/>
                    <a:pt x="2788" y="1203"/>
                  </a:cubicBezTo>
                  <a:cubicBezTo>
                    <a:pt x="2819" y="1212"/>
                    <a:pt x="2848" y="1216"/>
                    <a:pt x="2877" y="1216"/>
                  </a:cubicBezTo>
                  <a:cubicBezTo>
                    <a:pt x="3023" y="1216"/>
                    <a:pt x="3140" y="1107"/>
                    <a:pt x="3159" y="995"/>
                  </a:cubicBezTo>
                  <a:cubicBezTo>
                    <a:pt x="3173" y="1108"/>
                    <a:pt x="3248" y="1208"/>
                    <a:pt x="3399" y="1208"/>
                  </a:cubicBezTo>
                  <a:cubicBezTo>
                    <a:pt x="3402" y="1208"/>
                    <a:pt x="3406" y="1208"/>
                    <a:pt x="3409" y="1208"/>
                  </a:cubicBezTo>
                  <a:cubicBezTo>
                    <a:pt x="3659" y="1199"/>
                    <a:pt x="3692" y="888"/>
                    <a:pt x="3719" y="749"/>
                  </a:cubicBezTo>
                  <a:cubicBezTo>
                    <a:pt x="3813" y="917"/>
                    <a:pt x="3929" y="997"/>
                    <a:pt x="4064" y="997"/>
                  </a:cubicBezTo>
                  <a:cubicBezTo>
                    <a:pt x="4183" y="997"/>
                    <a:pt x="4315" y="936"/>
                    <a:pt x="4460" y="819"/>
                  </a:cubicBezTo>
                  <a:cubicBezTo>
                    <a:pt x="4489" y="962"/>
                    <a:pt x="4598" y="1116"/>
                    <a:pt x="4736" y="1116"/>
                  </a:cubicBezTo>
                  <a:cubicBezTo>
                    <a:pt x="4799" y="1116"/>
                    <a:pt x="4868" y="1084"/>
                    <a:pt x="4937" y="1004"/>
                  </a:cubicBezTo>
                  <a:cubicBezTo>
                    <a:pt x="4942" y="1130"/>
                    <a:pt x="5023" y="1186"/>
                    <a:pt x="5114" y="1186"/>
                  </a:cubicBezTo>
                  <a:cubicBezTo>
                    <a:pt x="5220" y="1186"/>
                    <a:pt x="5338" y="1111"/>
                    <a:pt x="5363" y="981"/>
                  </a:cubicBezTo>
                  <a:cubicBezTo>
                    <a:pt x="5389" y="1004"/>
                    <a:pt x="5442" y="1022"/>
                    <a:pt x="5494" y="1022"/>
                  </a:cubicBezTo>
                  <a:cubicBezTo>
                    <a:pt x="5582" y="1022"/>
                    <a:pt x="5670" y="972"/>
                    <a:pt x="5641" y="810"/>
                  </a:cubicBezTo>
                  <a:lnTo>
                    <a:pt x="5641" y="810"/>
                  </a:lnTo>
                  <a:cubicBezTo>
                    <a:pt x="5683" y="832"/>
                    <a:pt x="5733" y="842"/>
                    <a:pt x="5784" y="842"/>
                  </a:cubicBezTo>
                  <a:cubicBezTo>
                    <a:pt x="5945" y="842"/>
                    <a:pt x="6117" y="742"/>
                    <a:pt x="6053" y="601"/>
                  </a:cubicBezTo>
                  <a:lnTo>
                    <a:pt x="6053" y="601"/>
                  </a:lnTo>
                  <a:cubicBezTo>
                    <a:pt x="6086" y="659"/>
                    <a:pt x="6156" y="695"/>
                    <a:pt x="6232" y="695"/>
                  </a:cubicBezTo>
                  <a:cubicBezTo>
                    <a:pt x="6308" y="695"/>
                    <a:pt x="6389" y="659"/>
                    <a:pt x="6442" y="573"/>
                  </a:cubicBezTo>
                  <a:cubicBezTo>
                    <a:pt x="6490" y="702"/>
                    <a:pt x="6669" y="838"/>
                    <a:pt x="6823" y="838"/>
                  </a:cubicBezTo>
                  <a:cubicBezTo>
                    <a:pt x="6908" y="838"/>
                    <a:pt x="6986" y="796"/>
                    <a:pt x="7031" y="689"/>
                  </a:cubicBezTo>
                  <a:cubicBezTo>
                    <a:pt x="7072" y="856"/>
                    <a:pt x="7262" y="1097"/>
                    <a:pt x="7512" y="1097"/>
                  </a:cubicBezTo>
                  <a:cubicBezTo>
                    <a:pt x="7790" y="1097"/>
                    <a:pt x="7767" y="912"/>
                    <a:pt x="7929" y="805"/>
                  </a:cubicBezTo>
                  <a:cubicBezTo>
                    <a:pt x="7987" y="896"/>
                    <a:pt x="8098" y="937"/>
                    <a:pt x="8214" y="937"/>
                  </a:cubicBezTo>
                  <a:cubicBezTo>
                    <a:pt x="8377" y="937"/>
                    <a:pt x="8549" y="857"/>
                    <a:pt x="8601" y="722"/>
                  </a:cubicBezTo>
                  <a:cubicBezTo>
                    <a:pt x="8648" y="807"/>
                    <a:pt x="8788" y="876"/>
                    <a:pt x="8913" y="876"/>
                  </a:cubicBezTo>
                  <a:cubicBezTo>
                    <a:pt x="9017" y="876"/>
                    <a:pt x="9112" y="827"/>
                    <a:pt x="9133" y="698"/>
                  </a:cubicBezTo>
                  <a:lnTo>
                    <a:pt x="9133" y="698"/>
                  </a:lnTo>
                  <a:cubicBezTo>
                    <a:pt x="9112" y="1013"/>
                    <a:pt x="9279" y="1141"/>
                    <a:pt x="9446" y="1141"/>
                  </a:cubicBezTo>
                  <a:cubicBezTo>
                    <a:pt x="9609" y="1141"/>
                    <a:pt x="9772" y="1020"/>
                    <a:pt x="9763" y="833"/>
                  </a:cubicBezTo>
                  <a:lnTo>
                    <a:pt x="9763" y="833"/>
                  </a:lnTo>
                  <a:cubicBezTo>
                    <a:pt x="9827" y="880"/>
                    <a:pt x="9892" y="901"/>
                    <a:pt x="9953" y="901"/>
                  </a:cubicBezTo>
                  <a:cubicBezTo>
                    <a:pt x="10078" y="901"/>
                    <a:pt x="10186" y="810"/>
                    <a:pt x="10226" y="657"/>
                  </a:cubicBezTo>
                  <a:cubicBezTo>
                    <a:pt x="10189" y="490"/>
                    <a:pt x="10087" y="314"/>
                    <a:pt x="9846" y="309"/>
                  </a:cubicBezTo>
                  <a:cubicBezTo>
                    <a:pt x="9843" y="309"/>
                    <a:pt x="9840" y="309"/>
                    <a:pt x="9837" y="309"/>
                  </a:cubicBezTo>
                  <a:cubicBezTo>
                    <a:pt x="9619" y="309"/>
                    <a:pt x="9452" y="460"/>
                    <a:pt x="9411" y="610"/>
                  </a:cubicBezTo>
                  <a:cubicBezTo>
                    <a:pt x="9397" y="506"/>
                    <a:pt x="9315" y="335"/>
                    <a:pt x="9189" y="335"/>
                  </a:cubicBezTo>
                  <a:cubicBezTo>
                    <a:pt x="9149" y="335"/>
                    <a:pt x="9103" y="353"/>
                    <a:pt x="9054" y="397"/>
                  </a:cubicBezTo>
                  <a:cubicBezTo>
                    <a:pt x="9090" y="192"/>
                    <a:pt x="8967" y="100"/>
                    <a:pt x="8819" y="100"/>
                  </a:cubicBezTo>
                  <a:cubicBezTo>
                    <a:pt x="8638" y="100"/>
                    <a:pt x="8419" y="237"/>
                    <a:pt x="8406" y="467"/>
                  </a:cubicBezTo>
                  <a:cubicBezTo>
                    <a:pt x="8392" y="379"/>
                    <a:pt x="8346" y="263"/>
                    <a:pt x="8230" y="249"/>
                  </a:cubicBezTo>
                  <a:cubicBezTo>
                    <a:pt x="8222" y="248"/>
                    <a:pt x="8214" y="248"/>
                    <a:pt x="8206" y="248"/>
                  </a:cubicBezTo>
                  <a:cubicBezTo>
                    <a:pt x="8020" y="248"/>
                    <a:pt x="7945" y="508"/>
                    <a:pt x="7873" y="601"/>
                  </a:cubicBezTo>
                  <a:cubicBezTo>
                    <a:pt x="7859" y="527"/>
                    <a:pt x="7782" y="445"/>
                    <a:pt x="7679" y="445"/>
                  </a:cubicBezTo>
                  <a:cubicBezTo>
                    <a:pt x="7653" y="445"/>
                    <a:pt x="7625" y="450"/>
                    <a:pt x="7596" y="462"/>
                  </a:cubicBezTo>
                  <a:cubicBezTo>
                    <a:pt x="7605" y="314"/>
                    <a:pt x="7656" y="83"/>
                    <a:pt x="7438" y="13"/>
                  </a:cubicBezTo>
                  <a:cubicBezTo>
                    <a:pt x="7409" y="4"/>
                    <a:pt x="7380" y="0"/>
                    <a:pt x="7352"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1"/>
            <p:cNvSpPr/>
            <p:nvPr/>
          </p:nvSpPr>
          <p:spPr>
            <a:xfrm>
              <a:off x="7505484" y="4777514"/>
              <a:ext cx="125539" cy="71747"/>
            </a:xfrm>
            <a:custGeom>
              <a:rect b="b" l="l" r="r" t="t"/>
              <a:pathLst>
                <a:path extrusionOk="0" h="927" w="1622">
                  <a:moveTo>
                    <a:pt x="412" y="0"/>
                  </a:moveTo>
                  <a:cubicBezTo>
                    <a:pt x="185" y="0"/>
                    <a:pt x="0" y="185"/>
                    <a:pt x="0" y="412"/>
                  </a:cubicBezTo>
                  <a:lnTo>
                    <a:pt x="0" y="926"/>
                  </a:lnTo>
                  <a:lnTo>
                    <a:pt x="1617" y="926"/>
                  </a:lnTo>
                  <a:lnTo>
                    <a:pt x="1617" y="412"/>
                  </a:lnTo>
                  <a:cubicBezTo>
                    <a:pt x="1621" y="181"/>
                    <a:pt x="1436" y="0"/>
                    <a:pt x="12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1"/>
            <p:cNvSpPr/>
            <p:nvPr/>
          </p:nvSpPr>
          <p:spPr>
            <a:xfrm>
              <a:off x="7303322" y="4827281"/>
              <a:ext cx="530560" cy="61067"/>
            </a:xfrm>
            <a:custGeom>
              <a:rect b="b" l="l" r="r" t="t"/>
              <a:pathLst>
                <a:path extrusionOk="0" h="789" w="6855">
                  <a:moveTo>
                    <a:pt x="2469" y="1"/>
                  </a:moveTo>
                  <a:lnTo>
                    <a:pt x="0" y="788"/>
                  </a:lnTo>
                  <a:lnTo>
                    <a:pt x="6854" y="788"/>
                  </a:lnTo>
                  <a:lnTo>
                    <a:pt x="43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1"/>
            <p:cNvSpPr/>
            <p:nvPr/>
          </p:nvSpPr>
          <p:spPr>
            <a:xfrm>
              <a:off x="7223371" y="2855502"/>
              <a:ext cx="407266" cy="35603"/>
            </a:xfrm>
            <a:custGeom>
              <a:rect b="b" l="l" r="r" t="t"/>
              <a:pathLst>
                <a:path extrusionOk="0" h="460" w="5262">
                  <a:moveTo>
                    <a:pt x="61" y="1"/>
                  </a:moveTo>
                  <a:cubicBezTo>
                    <a:pt x="28" y="1"/>
                    <a:pt x="0" y="29"/>
                    <a:pt x="0" y="61"/>
                  </a:cubicBezTo>
                  <a:lnTo>
                    <a:pt x="0" y="399"/>
                  </a:lnTo>
                  <a:cubicBezTo>
                    <a:pt x="0" y="431"/>
                    <a:pt x="28" y="459"/>
                    <a:pt x="61" y="459"/>
                  </a:cubicBezTo>
                  <a:lnTo>
                    <a:pt x="5197" y="459"/>
                  </a:lnTo>
                  <a:cubicBezTo>
                    <a:pt x="5234" y="459"/>
                    <a:pt x="5262" y="431"/>
                    <a:pt x="5262" y="399"/>
                  </a:cubicBezTo>
                  <a:lnTo>
                    <a:pt x="5262" y="61"/>
                  </a:lnTo>
                  <a:cubicBezTo>
                    <a:pt x="5262" y="29"/>
                    <a:pt x="5229" y="1"/>
                    <a:pt x="5197"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1"/>
            <p:cNvSpPr/>
            <p:nvPr/>
          </p:nvSpPr>
          <p:spPr>
            <a:xfrm>
              <a:off x="7682880" y="2855502"/>
              <a:ext cx="230567" cy="35912"/>
            </a:xfrm>
            <a:custGeom>
              <a:rect b="b" l="l" r="r" t="t"/>
              <a:pathLst>
                <a:path extrusionOk="0" h="464" w="2979">
                  <a:moveTo>
                    <a:pt x="47" y="1"/>
                  </a:moveTo>
                  <a:cubicBezTo>
                    <a:pt x="19" y="1"/>
                    <a:pt x="1" y="24"/>
                    <a:pt x="1" y="47"/>
                  </a:cubicBezTo>
                  <a:lnTo>
                    <a:pt x="1" y="418"/>
                  </a:lnTo>
                  <a:cubicBezTo>
                    <a:pt x="1" y="445"/>
                    <a:pt x="24" y="464"/>
                    <a:pt x="47" y="464"/>
                  </a:cubicBezTo>
                  <a:lnTo>
                    <a:pt x="2923" y="464"/>
                  </a:lnTo>
                  <a:cubicBezTo>
                    <a:pt x="2955" y="464"/>
                    <a:pt x="2969" y="436"/>
                    <a:pt x="2969" y="418"/>
                  </a:cubicBezTo>
                  <a:lnTo>
                    <a:pt x="2969" y="47"/>
                  </a:lnTo>
                  <a:cubicBezTo>
                    <a:pt x="2979" y="24"/>
                    <a:pt x="2955" y="1"/>
                    <a:pt x="2923"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1"/>
            <p:cNvSpPr/>
            <p:nvPr/>
          </p:nvSpPr>
          <p:spPr>
            <a:xfrm>
              <a:off x="7693251" y="2453345"/>
              <a:ext cx="184361" cy="327701"/>
            </a:xfrm>
            <a:custGeom>
              <a:rect b="b" l="l" r="r" t="t"/>
              <a:pathLst>
                <a:path extrusionOk="0" h="4234" w="2382">
                  <a:moveTo>
                    <a:pt x="1937" y="1"/>
                  </a:moveTo>
                  <a:lnTo>
                    <a:pt x="1937" y="1"/>
                  </a:lnTo>
                  <a:cubicBezTo>
                    <a:pt x="2187" y="2687"/>
                    <a:pt x="1" y="4233"/>
                    <a:pt x="1" y="4233"/>
                  </a:cubicBezTo>
                  <a:cubicBezTo>
                    <a:pt x="1" y="4233"/>
                    <a:pt x="1372" y="3664"/>
                    <a:pt x="1821" y="2469"/>
                  </a:cubicBezTo>
                  <a:cubicBezTo>
                    <a:pt x="2381" y="987"/>
                    <a:pt x="1937" y="1"/>
                    <a:pt x="1937"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1"/>
            <p:cNvSpPr/>
            <p:nvPr/>
          </p:nvSpPr>
          <p:spPr>
            <a:xfrm>
              <a:off x="7240553" y="2641189"/>
              <a:ext cx="148835" cy="145817"/>
            </a:xfrm>
            <a:custGeom>
              <a:rect b="b" l="l" r="r" t="t"/>
              <a:pathLst>
                <a:path extrusionOk="0" h="1884" w="1923">
                  <a:moveTo>
                    <a:pt x="84" y="0"/>
                  </a:moveTo>
                  <a:cubicBezTo>
                    <a:pt x="84" y="1"/>
                    <a:pt x="1" y="829"/>
                    <a:pt x="552" y="1390"/>
                  </a:cubicBezTo>
                  <a:cubicBezTo>
                    <a:pt x="1001" y="1839"/>
                    <a:pt x="1611" y="1883"/>
                    <a:pt x="1835" y="1883"/>
                  </a:cubicBezTo>
                  <a:cubicBezTo>
                    <a:pt x="1891" y="1883"/>
                    <a:pt x="1923" y="1881"/>
                    <a:pt x="1923" y="1881"/>
                  </a:cubicBezTo>
                  <a:cubicBezTo>
                    <a:pt x="1923" y="1881"/>
                    <a:pt x="682" y="1441"/>
                    <a:pt x="84" y="0"/>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1"/>
            <p:cNvSpPr/>
            <p:nvPr/>
          </p:nvSpPr>
          <p:spPr>
            <a:xfrm>
              <a:off x="7212612" y="2571299"/>
              <a:ext cx="706949" cy="40169"/>
            </a:xfrm>
            <a:custGeom>
              <a:rect b="b" l="l" r="r" t="t"/>
              <a:pathLst>
                <a:path extrusionOk="0" h="519" w="9134">
                  <a:moveTo>
                    <a:pt x="9045" y="0"/>
                  </a:moveTo>
                  <a:cubicBezTo>
                    <a:pt x="7605" y="65"/>
                    <a:pt x="6049" y="97"/>
                    <a:pt x="4428" y="97"/>
                  </a:cubicBezTo>
                  <a:cubicBezTo>
                    <a:pt x="2909" y="97"/>
                    <a:pt x="1445" y="70"/>
                    <a:pt x="79" y="14"/>
                  </a:cubicBezTo>
                  <a:cubicBezTo>
                    <a:pt x="51" y="153"/>
                    <a:pt x="24" y="287"/>
                    <a:pt x="1" y="436"/>
                  </a:cubicBezTo>
                  <a:cubicBezTo>
                    <a:pt x="1390" y="491"/>
                    <a:pt x="2877" y="519"/>
                    <a:pt x="4428" y="519"/>
                  </a:cubicBezTo>
                  <a:cubicBezTo>
                    <a:pt x="6081" y="519"/>
                    <a:pt x="7670" y="487"/>
                    <a:pt x="9133" y="422"/>
                  </a:cubicBezTo>
                  <a:cubicBezTo>
                    <a:pt x="9106" y="278"/>
                    <a:pt x="9078" y="139"/>
                    <a:pt x="90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1"/>
            <p:cNvSpPr/>
            <p:nvPr/>
          </p:nvSpPr>
          <p:spPr>
            <a:xfrm>
              <a:off x="7259902" y="4872481"/>
              <a:ext cx="617709" cy="40556"/>
            </a:xfrm>
            <a:custGeom>
              <a:rect b="b" l="l" r="r" t="t"/>
              <a:pathLst>
                <a:path extrusionOk="0" h="524" w="7981">
                  <a:moveTo>
                    <a:pt x="214" y="0"/>
                  </a:moveTo>
                  <a:cubicBezTo>
                    <a:pt x="93" y="0"/>
                    <a:pt x="1" y="98"/>
                    <a:pt x="1" y="214"/>
                  </a:cubicBezTo>
                  <a:lnTo>
                    <a:pt x="1" y="524"/>
                  </a:lnTo>
                  <a:lnTo>
                    <a:pt x="7980" y="524"/>
                  </a:lnTo>
                  <a:lnTo>
                    <a:pt x="7980" y="214"/>
                  </a:lnTo>
                  <a:cubicBezTo>
                    <a:pt x="7980" y="98"/>
                    <a:pt x="7879" y="0"/>
                    <a:pt x="7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155" name="Google Shape;3155;p51"/>
          <p:cNvCxnSpPr>
            <a:stCxn id="3126" idx="2"/>
            <a:endCxn id="3132" idx="0"/>
          </p:cNvCxnSpPr>
          <p:nvPr/>
        </p:nvCxnSpPr>
        <p:spPr>
          <a:xfrm>
            <a:off x="4571938" y="1975700"/>
            <a:ext cx="0" cy="198600"/>
          </a:xfrm>
          <a:prstGeom prst="straightConnector1">
            <a:avLst/>
          </a:prstGeom>
          <a:noFill/>
          <a:ln cap="flat" cmpd="sng" w="9525">
            <a:solidFill>
              <a:schemeClr val="dk1"/>
            </a:solidFill>
            <a:prstDash val="solid"/>
            <a:round/>
            <a:headEnd len="med" w="med" type="none"/>
            <a:tailEnd len="med" w="med" type="none"/>
          </a:ln>
        </p:spPr>
      </p:cxnSp>
      <p:cxnSp>
        <p:nvCxnSpPr>
          <p:cNvPr id="3156" name="Google Shape;3156;p51"/>
          <p:cNvCxnSpPr>
            <a:stCxn id="3132" idx="2"/>
            <a:endCxn id="3129" idx="0"/>
          </p:cNvCxnSpPr>
          <p:nvPr/>
        </p:nvCxnSpPr>
        <p:spPr>
          <a:xfrm>
            <a:off x="4571938" y="2775200"/>
            <a:ext cx="0" cy="220500"/>
          </a:xfrm>
          <a:prstGeom prst="straightConnector1">
            <a:avLst/>
          </a:prstGeom>
          <a:noFill/>
          <a:ln cap="flat" cmpd="sng" w="9525">
            <a:solidFill>
              <a:schemeClr val="dk1"/>
            </a:solidFill>
            <a:prstDash val="solid"/>
            <a:round/>
            <a:headEnd len="med" w="med" type="none"/>
            <a:tailEnd len="med" w="med" type="none"/>
          </a:ln>
        </p:spPr>
      </p:cxnSp>
      <p:cxnSp>
        <p:nvCxnSpPr>
          <p:cNvPr id="3157" name="Google Shape;3157;p51"/>
          <p:cNvCxnSpPr>
            <a:stCxn id="3129" idx="2"/>
            <a:endCxn id="3135" idx="0"/>
          </p:cNvCxnSpPr>
          <p:nvPr/>
        </p:nvCxnSpPr>
        <p:spPr>
          <a:xfrm>
            <a:off x="4571938" y="3596525"/>
            <a:ext cx="0" cy="2004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61" name="Shape 3161"/>
        <p:cNvGrpSpPr/>
        <p:nvPr/>
      </p:nvGrpSpPr>
      <p:grpSpPr>
        <a:xfrm>
          <a:off x="0" y="0"/>
          <a:ext cx="0" cy="0"/>
          <a:chOff x="0" y="0"/>
          <a:chExt cx="0" cy="0"/>
        </a:xfrm>
      </p:grpSpPr>
      <p:sp>
        <p:nvSpPr>
          <p:cNvPr id="3162" name="Google Shape;3162;p52"/>
          <p:cNvSpPr txBox="1"/>
          <p:nvPr>
            <p:ph type="title"/>
          </p:nvPr>
        </p:nvSpPr>
        <p:spPr>
          <a:xfrm>
            <a:off x="654775" y="2228950"/>
            <a:ext cx="4476900" cy="971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The literature and philosophy</a:t>
            </a:r>
            <a:endParaRPr>
              <a:solidFill>
                <a:schemeClr val="dk1"/>
              </a:solidFill>
            </a:endParaRPr>
          </a:p>
        </p:txBody>
      </p:sp>
      <p:sp>
        <p:nvSpPr>
          <p:cNvPr id="3163" name="Google Shape;3163;p52"/>
          <p:cNvSpPr txBox="1"/>
          <p:nvPr>
            <p:ph idx="1" type="subTitle"/>
          </p:nvPr>
        </p:nvSpPr>
        <p:spPr>
          <a:xfrm>
            <a:off x="762950" y="3200750"/>
            <a:ext cx="4362000" cy="403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sp>
        <p:nvSpPr>
          <p:cNvPr id="3164" name="Google Shape;3164;p52"/>
          <p:cNvSpPr txBox="1"/>
          <p:nvPr>
            <p:ph idx="2" type="title"/>
          </p:nvPr>
        </p:nvSpPr>
        <p:spPr>
          <a:xfrm>
            <a:off x="3324950" y="1142700"/>
            <a:ext cx="1839600" cy="1153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3165" name="Google Shape;3165;p52"/>
          <p:cNvSpPr/>
          <p:nvPr/>
        </p:nvSpPr>
        <p:spPr>
          <a:xfrm>
            <a:off x="8646350" y="220201"/>
            <a:ext cx="224612" cy="224601"/>
          </a:xfrm>
          <a:custGeom>
            <a:rect b="b" l="l" r="r" t="t"/>
            <a:pathLst>
              <a:path extrusionOk="0" h="19522" w="19523">
                <a:moveTo>
                  <a:pt x="9764" y="0"/>
                </a:moveTo>
                <a:cubicBezTo>
                  <a:pt x="9444" y="3165"/>
                  <a:pt x="9139" y="5213"/>
                  <a:pt x="8425" y="6583"/>
                </a:cubicBezTo>
                <a:cubicBezTo>
                  <a:pt x="6940" y="6136"/>
                  <a:pt x="5271" y="4924"/>
                  <a:pt x="2777" y="2940"/>
                </a:cubicBezTo>
                <a:lnTo>
                  <a:pt x="2777" y="2940"/>
                </a:lnTo>
                <a:cubicBezTo>
                  <a:pt x="4788" y="5354"/>
                  <a:pt x="6042" y="6992"/>
                  <a:pt x="6536" y="8446"/>
                </a:cubicBezTo>
                <a:cubicBezTo>
                  <a:pt x="5166" y="9144"/>
                  <a:pt x="3129" y="9438"/>
                  <a:pt x="0" y="9758"/>
                </a:cubicBezTo>
                <a:cubicBezTo>
                  <a:pt x="3160" y="10079"/>
                  <a:pt x="5208" y="10383"/>
                  <a:pt x="6583" y="11097"/>
                </a:cubicBezTo>
                <a:cubicBezTo>
                  <a:pt x="6137" y="12582"/>
                  <a:pt x="4919" y="14252"/>
                  <a:pt x="2940" y="16745"/>
                </a:cubicBezTo>
                <a:cubicBezTo>
                  <a:pt x="5355" y="14735"/>
                  <a:pt x="6987" y="13480"/>
                  <a:pt x="8446" y="12987"/>
                </a:cubicBezTo>
                <a:cubicBezTo>
                  <a:pt x="9139" y="14357"/>
                  <a:pt x="9433" y="16393"/>
                  <a:pt x="9759" y="19522"/>
                </a:cubicBezTo>
                <a:cubicBezTo>
                  <a:pt x="10079" y="16357"/>
                  <a:pt x="10378" y="14309"/>
                  <a:pt x="11092" y="12939"/>
                </a:cubicBezTo>
                <a:cubicBezTo>
                  <a:pt x="12578" y="13386"/>
                  <a:pt x="14252" y="14598"/>
                  <a:pt x="16745" y="16582"/>
                </a:cubicBezTo>
                <a:cubicBezTo>
                  <a:pt x="14730" y="14168"/>
                  <a:pt x="13486" y="12535"/>
                  <a:pt x="12987" y="11076"/>
                </a:cubicBezTo>
                <a:cubicBezTo>
                  <a:pt x="14357" y="10383"/>
                  <a:pt x="16388" y="10084"/>
                  <a:pt x="19522" y="9764"/>
                </a:cubicBezTo>
                <a:cubicBezTo>
                  <a:pt x="16357" y="9443"/>
                  <a:pt x="14310" y="9144"/>
                  <a:pt x="12940" y="8425"/>
                </a:cubicBezTo>
                <a:cubicBezTo>
                  <a:pt x="13386" y="6945"/>
                  <a:pt x="14598" y="5270"/>
                  <a:pt x="16583" y="2777"/>
                </a:cubicBezTo>
                <a:lnTo>
                  <a:pt x="16583" y="2777"/>
                </a:lnTo>
                <a:cubicBezTo>
                  <a:pt x="14168" y="4793"/>
                  <a:pt x="12530" y="6047"/>
                  <a:pt x="11076" y="6535"/>
                </a:cubicBezTo>
                <a:cubicBezTo>
                  <a:pt x="10378" y="5165"/>
                  <a:pt x="10084" y="3134"/>
                  <a:pt x="97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66" name="Google Shape;3166;p52"/>
          <p:cNvGrpSpPr/>
          <p:nvPr/>
        </p:nvGrpSpPr>
        <p:grpSpPr>
          <a:xfrm>
            <a:off x="6188872" y="1142770"/>
            <a:ext cx="2032392" cy="3787610"/>
            <a:chOff x="7141900" y="1501980"/>
            <a:chExt cx="1839602" cy="3428322"/>
          </a:xfrm>
        </p:grpSpPr>
        <p:sp>
          <p:nvSpPr>
            <p:cNvPr id="3167" name="Google Shape;3167;p52"/>
            <p:cNvSpPr/>
            <p:nvPr/>
          </p:nvSpPr>
          <p:spPr>
            <a:xfrm flipH="1">
              <a:off x="7155413" y="2539787"/>
              <a:ext cx="231963" cy="187150"/>
            </a:xfrm>
            <a:custGeom>
              <a:rect b="b" l="l" r="r" t="t"/>
              <a:pathLst>
                <a:path extrusionOk="0" h="2631" w="3261">
                  <a:moveTo>
                    <a:pt x="2494" y="1"/>
                  </a:moveTo>
                  <a:cubicBezTo>
                    <a:pt x="2474" y="1"/>
                    <a:pt x="2455" y="9"/>
                    <a:pt x="2437" y="27"/>
                  </a:cubicBezTo>
                  <a:cubicBezTo>
                    <a:pt x="2018" y="427"/>
                    <a:pt x="921" y="520"/>
                    <a:pt x="0" y="929"/>
                  </a:cubicBezTo>
                  <a:lnTo>
                    <a:pt x="1200" y="2631"/>
                  </a:lnTo>
                  <a:cubicBezTo>
                    <a:pt x="1200" y="2631"/>
                    <a:pt x="2855" y="2417"/>
                    <a:pt x="3069" y="2036"/>
                  </a:cubicBezTo>
                  <a:cubicBezTo>
                    <a:pt x="3260" y="1679"/>
                    <a:pt x="2778" y="1"/>
                    <a:pt x="24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2"/>
            <p:cNvSpPr/>
            <p:nvPr/>
          </p:nvSpPr>
          <p:spPr>
            <a:xfrm flipH="1">
              <a:off x="7143252" y="2452011"/>
              <a:ext cx="86070" cy="137784"/>
            </a:xfrm>
            <a:custGeom>
              <a:rect b="b" l="l" r="r" t="t"/>
              <a:pathLst>
                <a:path extrusionOk="0" h="1937" w="1210">
                  <a:moveTo>
                    <a:pt x="270" y="0"/>
                  </a:moveTo>
                  <a:cubicBezTo>
                    <a:pt x="139" y="0"/>
                    <a:pt x="18" y="102"/>
                    <a:pt x="10" y="247"/>
                  </a:cubicBezTo>
                  <a:lnTo>
                    <a:pt x="10" y="257"/>
                  </a:lnTo>
                  <a:cubicBezTo>
                    <a:pt x="1" y="405"/>
                    <a:pt x="75" y="545"/>
                    <a:pt x="205" y="629"/>
                  </a:cubicBezTo>
                  <a:cubicBezTo>
                    <a:pt x="289" y="684"/>
                    <a:pt x="373" y="749"/>
                    <a:pt x="391" y="824"/>
                  </a:cubicBezTo>
                  <a:cubicBezTo>
                    <a:pt x="438" y="991"/>
                    <a:pt x="47" y="1493"/>
                    <a:pt x="47" y="1493"/>
                  </a:cubicBezTo>
                  <a:cubicBezTo>
                    <a:pt x="47" y="1493"/>
                    <a:pt x="425" y="1937"/>
                    <a:pt x="584" y="1937"/>
                  </a:cubicBezTo>
                  <a:cubicBezTo>
                    <a:pt x="604" y="1937"/>
                    <a:pt x="621" y="1929"/>
                    <a:pt x="633" y="1912"/>
                  </a:cubicBezTo>
                  <a:cubicBezTo>
                    <a:pt x="745" y="1772"/>
                    <a:pt x="1210" y="1131"/>
                    <a:pt x="1042" y="768"/>
                  </a:cubicBezTo>
                  <a:cubicBezTo>
                    <a:pt x="912" y="470"/>
                    <a:pt x="773" y="191"/>
                    <a:pt x="354" y="15"/>
                  </a:cubicBezTo>
                  <a:cubicBezTo>
                    <a:pt x="326" y="5"/>
                    <a:pt x="298" y="0"/>
                    <a:pt x="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2"/>
            <p:cNvSpPr/>
            <p:nvPr/>
          </p:nvSpPr>
          <p:spPr>
            <a:xfrm flipH="1">
              <a:off x="7189558" y="2232073"/>
              <a:ext cx="117795" cy="306368"/>
            </a:xfrm>
            <a:custGeom>
              <a:rect b="b" l="l" r="r" t="t"/>
              <a:pathLst>
                <a:path extrusionOk="0" h="4307" w="1656">
                  <a:moveTo>
                    <a:pt x="1" y="1"/>
                  </a:moveTo>
                  <a:lnTo>
                    <a:pt x="1" y="540"/>
                  </a:lnTo>
                  <a:cubicBezTo>
                    <a:pt x="1" y="2614"/>
                    <a:pt x="149" y="4306"/>
                    <a:pt x="828" y="4306"/>
                  </a:cubicBezTo>
                  <a:cubicBezTo>
                    <a:pt x="1516" y="4306"/>
                    <a:pt x="1656" y="2614"/>
                    <a:pt x="1656" y="540"/>
                  </a:cubicBezTo>
                  <a:lnTo>
                    <a:pt x="16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2"/>
            <p:cNvSpPr/>
            <p:nvPr/>
          </p:nvSpPr>
          <p:spPr>
            <a:xfrm flipH="1">
              <a:off x="7227899" y="2529758"/>
              <a:ext cx="39123" cy="203795"/>
            </a:xfrm>
            <a:custGeom>
              <a:rect b="b" l="l" r="r" t="t"/>
              <a:pathLst>
                <a:path extrusionOk="0" h="2865" w="550">
                  <a:moveTo>
                    <a:pt x="159" y="1"/>
                  </a:moveTo>
                  <a:cubicBezTo>
                    <a:pt x="252" y="335"/>
                    <a:pt x="345" y="2353"/>
                    <a:pt x="1" y="2865"/>
                  </a:cubicBezTo>
                  <a:lnTo>
                    <a:pt x="549" y="2865"/>
                  </a:lnTo>
                  <a:cubicBezTo>
                    <a:pt x="280" y="2325"/>
                    <a:pt x="317" y="335"/>
                    <a:pt x="3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2"/>
            <p:cNvSpPr/>
            <p:nvPr/>
          </p:nvSpPr>
          <p:spPr>
            <a:xfrm flipH="1">
              <a:off x="7188847" y="2722239"/>
              <a:ext cx="117867" cy="22122"/>
            </a:xfrm>
            <a:custGeom>
              <a:rect b="b" l="l" r="r" t="t"/>
              <a:pathLst>
                <a:path extrusionOk="0" h="311" w="1657">
                  <a:moveTo>
                    <a:pt x="828" y="1"/>
                  </a:moveTo>
                  <a:cubicBezTo>
                    <a:pt x="373" y="1"/>
                    <a:pt x="1" y="168"/>
                    <a:pt x="1" y="233"/>
                  </a:cubicBezTo>
                  <a:cubicBezTo>
                    <a:pt x="1" y="293"/>
                    <a:pt x="239" y="310"/>
                    <a:pt x="567" y="310"/>
                  </a:cubicBezTo>
                  <a:cubicBezTo>
                    <a:pt x="650" y="310"/>
                    <a:pt x="737" y="309"/>
                    <a:pt x="828" y="307"/>
                  </a:cubicBezTo>
                  <a:cubicBezTo>
                    <a:pt x="1284" y="307"/>
                    <a:pt x="1656" y="307"/>
                    <a:pt x="1656" y="233"/>
                  </a:cubicBezTo>
                  <a:cubicBezTo>
                    <a:pt x="1656" y="168"/>
                    <a:pt x="1284" y="1"/>
                    <a:pt x="8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2"/>
            <p:cNvSpPr/>
            <p:nvPr/>
          </p:nvSpPr>
          <p:spPr>
            <a:xfrm flipH="1">
              <a:off x="7205421" y="2285706"/>
              <a:ext cx="84719" cy="223641"/>
            </a:xfrm>
            <a:custGeom>
              <a:rect b="b" l="l" r="r" t="t"/>
              <a:pathLst>
                <a:path extrusionOk="0" h="3144" w="1191">
                  <a:moveTo>
                    <a:pt x="0" y="0"/>
                  </a:moveTo>
                  <a:lnTo>
                    <a:pt x="0" y="400"/>
                  </a:lnTo>
                  <a:cubicBezTo>
                    <a:pt x="0" y="1906"/>
                    <a:pt x="112" y="3143"/>
                    <a:pt x="595" y="3143"/>
                  </a:cubicBezTo>
                  <a:cubicBezTo>
                    <a:pt x="1088" y="3143"/>
                    <a:pt x="1191" y="1906"/>
                    <a:pt x="1191" y="400"/>
                  </a:cubicBezTo>
                  <a:lnTo>
                    <a:pt x="1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2"/>
            <p:cNvSpPr/>
            <p:nvPr/>
          </p:nvSpPr>
          <p:spPr>
            <a:xfrm flipH="1">
              <a:off x="7205425" y="2285700"/>
              <a:ext cx="84300" cy="58276"/>
            </a:xfrm>
            <a:custGeom>
              <a:rect b="b" l="l" r="r" t="t"/>
              <a:pathLst>
                <a:path extrusionOk="0" h="819" w="1163">
                  <a:moveTo>
                    <a:pt x="0" y="0"/>
                  </a:moveTo>
                  <a:lnTo>
                    <a:pt x="0" y="400"/>
                  </a:lnTo>
                  <a:lnTo>
                    <a:pt x="0" y="809"/>
                  </a:lnTo>
                  <a:cubicBezTo>
                    <a:pt x="112" y="818"/>
                    <a:pt x="233" y="818"/>
                    <a:pt x="344" y="818"/>
                  </a:cubicBezTo>
                  <a:cubicBezTo>
                    <a:pt x="623" y="818"/>
                    <a:pt x="902" y="809"/>
                    <a:pt x="1163" y="772"/>
                  </a:cubicBezTo>
                  <a:lnTo>
                    <a:pt x="1163" y="400"/>
                  </a:lnTo>
                  <a:lnTo>
                    <a:pt x="11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2"/>
            <p:cNvSpPr/>
            <p:nvPr/>
          </p:nvSpPr>
          <p:spPr>
            <a:xfrm flipH="1">
              <a:off x="7153139" y="2452011"/>
              <a:ext cx="76183" cy="65015"/>
            </a:xfrm>
            <a:custGeom>
              <a:rect b="b" l="l" r="r" t="t"/>
              <a:pathLst>
                <a:path extrusionOk="0" h="914" w="1071">
                  <a:moveTo>
                    <a:pt x="261" y="0"/>
                  </a:moveTo>
                  <a:cubicBezTo>
                    <a:pt x="130" y="0"/>
                    <a:pt x="9" y="102"/>
                    <a:pt x="1" y="247"/>
                  </a:cubicBezTo>
                  <a:lnTo>
                    <a:pt x="1" y="257"/>
                  </a:lnTo>
                  <a:lnTo>
                    <a:pt x="1" y="312"/>
                  </a:lnTo>
                  <a:cubicBezTo>
                    <a:pt x="75" y="470"/>
                    <a:pt x="187" y="619"/>
                    <a:pt x="336" y="722"/>
                  </a:cubicBezTo>
                  <a:cubicBezTo>
                    <a:pt x="516" y="851"/>
                    <a:pt x="718" y="914"/>
                    <a:pt x="909" y="914"/>
                  </a:cubicBezTo>
                  <a:cubicBezTo>
                    <a:pt x="964" y="914"/>
                    <a:pt x="1018" y="909"/>
                    <a:pt x="1070" y="898"/>
                  </a:cubicBezTo>
                  <a:cubicBezTo>
                    <a:pt x="1070" y="852"/>
                    <a:pt x="1052" y="805"/>
                    <a:pt x="1033" y="768"/>
                  </a:cubicBezTo>
                  <a:cubicBezTo>
                    <a:pt x="903" y="470"/>
                    <a:pt x="763" y="191"/>
                    <a:pt x="345" y="15"/>
                  </a:cubicBezTo>
                  <a:cubicBezTo>
                    <a:pt x="317" y="5"/>
                    <a:pt x="289" y="0"/>
                    <a:pt x="2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2"/>
            <p:cNvSpPr/>
            <p:nvPr/>
          </p:nvSpPr>
          <p:spPr>
            <a:xfrm flipH="1">
              <a:off x="7261614" y="2448953"/>
              <a:ext cx="119289" cy="197819"/>
            </a:xfrm>
            <a:custGeom>
              <a:rect b="b" l="l" r="r" t="t"/>
              <a:pathLst>
                <a:path extrusionOk="0" h="2781" w="1677">
                  <a:moveTo>
                    <a:pt x="1219" y="1"/>
                  </a:moveTo>
                  <a:cubicBezTo>
                    <a:pt x="1099" y="1"/>
                    <a:pt x="983" y="69"/>
                    <a:pt x="969" y="160"/>
                  </a:cubicBezTo>
                  <a:cubicBezTo>
                    <a:pt x="932" y="346"/>
                    <a:pt x="737" y="885"/>
                    <a:pt x="607" y="1090"/>
                  </a:cubicBezTo>
                  <a:cubicBezTo>
                    <a:pt x="467" y="1304"/>
                    <a:pt x="235" y="1592"/>
                    <a:pt x="58" y="2215"/>
                  </a:cubicBezTo>
                  <a:cubicBezTo>
                    <a:pt x="1" y="2393"/>
                    <a:pt x="462" y="2781"/>
                    <a:pt x="884" y="2781"/>
                  </a:cubicBezTo>
                  <a:cubicBezTo>
                    <a:pt x="1079" y="2781"/>
                    <a:pt x="1265" y="2699"/>
                    <a:pt x="1388" y="2476"/>
                  </a:cubicBezTo>
                  <a:cubicBezTo>
                    <a:pt x="1676" y="1918"/>
                    <a:pt x="1304" y="1499"/>
                    <a:pt x="1295" y="1229"/>
                  </a:cubicBezTo>
                  <a:cubicBezTo>
                    <a:pt x="1276" y="951"/>
                    <a:pt x="1546" y="672"/>
                    <a:pt x="1499" y="281"/>
                  </a:cubicBezTo>
                  <a:cubicBezTo>
                    <a:pt x="1476" y="76"/>
                    <a:pt x="1345" y="1"/>
                    <a:pt x="1219" y="1"/>
                  </a:cubicBezTo>
                  <a:close/>
                </a:path>
              </a:pathLst>
            </a:custGeom>
            <a:solidFill>
              <a:srgbClr val="4413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2"/>
            <p:cNvSpPr/>
            <p:nvPr/>
          </p:nvSpPr>
          <p:spPr>
            <a:xfrm flipH="1">
              <a:off x="7141900" y="2565181"/>
              <a:ext cx="105276" cy="69852"/>
            </a:xfrm>
            <a:custGeom>
              <a:rect b="b" l="l" r="r" t="t"/>
              <a:pathLst>
                <a:path extrusionOk="0" h="982" w="1480">
                  <a:moveTo>
                    <a:pt x="1050" y="1"/>
                  </a:moveTo>
                  <a:cubicBezTo>
                    <a:pt x="766" y="1"/>
                    <a:pt x="191" y="227"/>
                    <a:pt x="66" y="470"/>
                  </a:cubicBezTo>
                  <a:cubicBezTo>
                    <a:pt x="1" y="572"/>
                    <a:pt x="122" y="953"/>
                    <a:pt x="215" y="981"/>
                  </a:cubicBezTo>
                  <a:cubicBezTo>
                    <a:pt x="217" y="981"/>
                    <a:pt x="220" y="981"/>
                    <a:pt x="224" y="981"/>
                  </a:cubicBezTo>
                  <a:cubicBezTo>
                    <a:pt x="363" y="981"/>
                    <a:pt x="1093" y="800"/>
                    <a:pt x="1284" y="628"/>
                  </a:cubicBezTo>
                  <a:cubicBezTo>
                    <a:pt x="1479" y="460"/>
                    <a:pt x="1321" y="200"/>
                    <a:pt x="1200" y="51"/>
                  </a:cubicBezTo>
                  <a:cubicBezTo>
                    <a:pt x="1179" y="16"/>
                    <a:pt x="1125" y="1"/>
                    <a:pt x="10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2"/>
            <p:cNvSpPr/>
            <p:nvPr/>
          </p:nvSpPr>
          <p:spPr>
            <a:xfrm flipH="1">
              <a:off x="7145243" y="2616752"/>
              <a:ext cx="99230" cy="67860"/>
            </a:xfrm>
            <a:custGeom>
              <a:rect b="b" l="l" r="r" t="t"/>
              <a:pathLst>
                <a:path extrusionOk="0" h="954" w="1395">
                  <a:moveTo>
                    <a:pt x="1042" y="0"/>
                  </a:moveTo>
                  <a:cubicBezTo>
                    <a:pt x="777" y="0"/>
                    <a:pt x="209" y="221"/>
                    <a:pt x="74" y="461"/>
                  </a:cubicBezTo>
                  <a:cubicBezTo>
                    <a:pt x="1" y="580"/>
                    <a:pt x="73" y="954"/>
                    <a:pt x="173" y="954"/>
                  </a:cubicBezTo>
                  <a:cubicBezTo>
                    <a:pt x="174" y="954"/>
                    <a:pt x="175" y="954"/>
                    <a:pt x="177" y="954"/>
                  </a:cubicBezTo>
                  <a:cubicBezTo>
                    <a:pt x="179" y="954"/>
                    <a:pt x="182" y="954"/>
                    <a:pt x="186" y="954"/>
                  </a:cubicBezTo>
                  <a:cubicBezTo>
                    <a:pt x="315" y="954"/>
                    <a:pt x="1009" y="782"/>
                    <a:pt x="1200" y="619"/>
                  </a:cubicBezTo>
                  <a:cubicBezTo>
                    <a:pt x="1395" y="442"/>
                    <a:pt x="1265" y="191"/>
                    <a:pt x="1172" y="42"/>
                  </a:cubicBezTo>
                  <a:cubicBezTo>
                    <a:pt x="1153" y="13"/>
                    <a:pt x="1107" y="0"/>
                    <a:pt x="1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2"/>
            <p:cNvSpPr/>
            <p:nvPr/>
          </p:nvSpPr>
          <p:spPr>
            <a:xfrm flipH="1">
              <a:off x="7261614" y="2448241"/>
              <a:ext cx="94677" cy="197748"/>
            </a:xfrm>
            <a:custGeom>
              <a:rect b="b" l="l" r="r" t="t"/>
              <a:pathLst>
                <a:path extrusionOk="0" h="2780" w="1331">
                  <a:moveTo>
                    <a:pt x="875" y="0"/>
                  </a:moveTo>
                  <a:cubicBezTo>
                    <a:pt x="754" y="0"/>
                    <a:pt x="637" y="69"/>
                    <a:pt x="623" y="161"/>
                  </a:cubicBezTo>
                  <a:cubicBezTo>
                    <a:pt x="586" y="347"/>
                    <a:pt x="391" y="877"/>
                    <a:pt x="261" y="1091"/>
                  </a:cubicBezTo>
                  <a:cubicBezTo>
                    <a:pt x="186" y="1193"/>
                    <a:pt x="112" y="1323"/>
                    <a:pt x="0" y="1491"/>
                  </a:cubicBezTo>
                  <a:lnTo>
                    <a:pt x="75" y="1844"/>
                  </a:lnTo>
                  <a:cubicBezTo>
                    <a:pt x="168" y="2188"/>
                    <a:pt x="317" y="2504"/>
                    <a:pt x="493" y="2774"/>
                  </a:cubicBezTo>
                  <a:cubicBezTo>
                    <a:pt x="518" y="2777"/>
                    <a:pt x="543" y="2779"/>
                    <a:pt x="568" y="2779"/>
                  </a:cubicBezTo>
                  <a:cubicBezTo>
                    <a:pt x="749" y="2779"/>
                    <a:pt x="928" y="2689"/>
                    <a:pt x="1042" y="2476"/>
                  </a:cubicBezTo>
                  <a:cubicBezTo>
                    <a:pt x="1330" y="1918"/>
                    <a:pt x="958" y="1509"/>
                    <a:pt x="949" y="1230"/>
                  </a:cubicBezTo>
                  <a:cubicBezTo>
                    <a:pt x="930" y="961"/>
                    <a:pt x="1200" y="672"/>
                    <a:pt x="1153" y="272"/>
                  </a:cubicBezTo>
                  <a:cubicBezTo>
                    <a:pt x="1130" y="74"/>
                    <a:pt x="1001" y="0"/>
                    <a:pt x="8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2"/>
            <p:cNvSpPr/>
            <p:nvPr/>
          </p:nvSpPr>
          <p:spPr>
            <a:xfrm flipH="1">
              <a:off x="7929747" y="2279091"/>
              <a:ext cx="363843" cy="276563"/>
            </a:xfrm>
            <a:custGeom>
              <a:rect b="b" l="l" r="r" t="t"/>
              <a:pathLst>
                <a:path extrusionOk="0" h="3888" w="5115">
                  <a:moveTo>
                    <a:pt x="149" y="0"/>
                  </a:moveTo>
                  <a:lnTo>
                    <a:pt x="0" y="3887"/>
                  </a:lnTo>
                  <a:lnTo>
                    <a:pt x="5115" y="3143"/>
                  </a:lnTo>
                  <a:cubicBezTo>
                    <a:pt x="5115" y="3134"/>
                    <a:pt x="4650" y="84"/>
                    <a:pt x="149" y="0"/>
                  </a:cubicBezTo>
                  <a:close/>
                </a:path>
              </a:pathLst>
            </a:custGeom>
            <a:solidFill>
              <a:srgbClr val="27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2"/>
            <p:cNvSpPr/>
            <p:nvPr/>
          </p:nvSpPr>
          <p:spPr>
            <a:xfrm flipH="1">
              <a:off x="8014392" y="1622121"/>
              <a:ext cx="470257" cy="427506"/>
            </a:xfrm>
            <a:custGeom>
              <a:rect b="b" l="l" r="r" t="t"/>
              <a:pathLst>
                <a:path extrusionOk="0" h="6010" w="6611">
                  <a:moveTo>
                    <a:pt x="4070" y="1"/>
                  </a:moveTo>
                  <a:cubicBezTo>
                    <a:pt x="3255" y="1"/>
                    <a:pt x="0" y="2519"/>
                    <a:pt x="129" y="2987"/>
                  </a:cubicBezTo>
                  <a:cubicBezTo>
                    <a:pt x="259" y="3461"/>
                    <a:pt x="1701" y="5870"/>
                    <a:pt x="1701" y="6009"/>
                  </a:cubicBezTo>
                  <a:lnTo>
                    <a:pt x="6611" y="3926"/>
                  </a:lnTo>
                  <a:cubicBezTo>
                    <a:pt x="6611" y="3926"/>
                    <a:pt x="4872" y="58"/>
                    <a:pt x="4100" y="2"/>
                  </a:cubicBezTo>
                  <a:cubicBezTo>
                    <a:pt x="4090" y="1"/>
                    <a:pt x="4080" y="1"/>
                    <a:pt x="40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2"/>
            <p:cNvSpPr/>
            <p:nvPr/>
          </p:nvSpPr>
          <p:spPr>
            <a:xfrm flipH="1">
              <a:off x="8014392" y="1732660"/>
              <a:ext cx="465064" cy="317607"/>
            </a:xfrm>
            <a:custGeom>
              <a:rect b="b" l="l" r="r" t="t"/>
              <a:pathLst>
                <a:path extrusionOk="0" h="4465" w="6538">
                  <a:moveTo>
                    <a:pt x="1395" y="1"/>
                  </a:moveTo>
                  <a:cubicBezTo>
                    <a:pt x="623" y="615"/>
                    <a:pt x="0" y="1238"/>
                    <a:pt x="56" y="1442"/>
                  </a:cubicBezTo>
                  <a:cubicBezTo>
                    <a:pt x="186" y="1917"/>
                    <a:pt x="1628" y="4325"/>
                    <a:pt x="1628" y="4465"/>
                  </a:cubicBezTo>
                  <a:lnTo>
                    <a:pt x="6538" y="2381"/>
                  </a:lnTo>
                  <a:cubicBezTo>
                    <a:pt x="6538" y="2381"/>
                    <a:pt x="6389" y="2047"/>
                    <a:pt x="6156" y="1572"/>
                  </a:cubicBezTo>
                  <a:cubicBezTo>
                    <a:pt x="5873" y="1778"/>
                    <a:pt x="5479" y="1881"/>
                    <a:pt x="5026" y="1881"/>
                  </a:cubicBezTo>
                  <a:cubicBezTo>
                    <a:pt x="4334" y="1881"/>
                    <a:pt x="3503" y="1641"/>
                    <a:pt x="2716" y="1163"/>
                  </a:cubicBezTo>
                  <a:cubicBezTo>
                    <a:pt x="2167" y="829"/>
                    <a:pt x="1711" y="419"/>
                    <a:pt x="1395"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2"/>
            <p:cNvSpPr/>
            <p:nvPr/>
          </p:nvSpPr>
          <p:spPr>
            <a:xfrm flipH="1">
              <a:off x="8040854" y="1794188"/>
              <a:ext cx="372450" cy="202514"/>
            </a:xfrm>
            <a:custGeom>
              <a:rect b="b" l="l" r="r" t="t"/>
              <a:pathLst>
                <a:path extrusionOk="0" h="2847" w="5236">
                  <a:moveTo>
                    <a:pt x="4873" y="1"/>
                  </a:moveTo>
                  <a:cubicBezTo>
                    <a:pt x="3776" y="112"/>
                    <a:pt x="1609" y="568"/>
                    <a:pt x="0" y="2288"/>
                  </a:cubicBezTo>
                  <a:cubicBezTo>
                    <a:pt x="102" y="2484"/>
                    <a:pt x="214" y="2670"/>
                    <a:pt x="307" y="2846"/>
                  </a:cubicBezTo>
                  <a:cubicBezTo>
                    <a:pt x="1655" y="1544"/>
                    <a:pt x="3859" y="763"/>
                    <a:pt x="5236" y="717"/>
                  </a:cubicBezTo>
                  <a:cubicBezTo>
                    <a:pt x="5133" y="494"/>
                    <a:pt x="5003" y="252"/>
                    <a:pt x="48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2"/>
            <p:cNvSpPr/>
            <p:nvPr/>
          </p:nvSpPr>
          <p:spPr>
            <a:xfrm flipH="1">
              <a:off x="8045480" y="1738635"/>
              <a:ext cx="213753" cy="133018"/>
            </a:xfrm>
            <a:custGeom>
              <a:rect b="b" l="l" r="r" t="t"/>
              <a:pathLst>
                <a:path extrusionOk="0" h="1870" w="3005">
                  <a:moveTo>
                    <a:pt x="828" y="110"/>
                  </a:moveTo>
                  <a:cubicBezTo>
                    <a:pt x="361" y="110"/>
                    <a:pt x="23" y="276"/>
                    <a:pt x="19" y="373"/>
                  </a:cubicBezTo>
                  <a:cubicBezTo>
                    <a:pt x="1" y="847"/>
                    <a:pt x="1740" y="1"/>
                    <a:pt x="2912" y="1870"/>
                  </a:cubicBezTo>
                  <a:lnTo>
                    <a:pt x="3005" y="1777"/>
                  </a:lnTo>
                  <a:cubicBezTo>
                    <a:pt x="2405" y="442"/>
                    <a:pt x="1487" y="110"/>
                    <a:pt x="828" y="11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2"/>
            <p:cNvSpPr/>
            <p:nvPr/>
          </p:nvSpPr>
          <p:spPr>
            <a:xfrm flipH="1">
              <a:off x="8049464" y="1658541"/>
              <a:ext cx="191204" cy="213113"/>
            </a:xfrm>
            <a:custGeom>
              <a:rect b="b" l="l" r="r" t="t"/>
              <a:pathLst>
                <a:path extrusionOk="0" h="2996" w="2688">
                  <a:moveTo>
                    <a:pt x="324" y="0"/>
                  </a:moveTo>
                  <a:cubicBezTo>
                    <a:pt x="240" y="0"/>
                    <a:pt x="187" y="18"/>
                    <a:pt x="177" y="48"/>
                  </a:cubicBezTo>
                  <a:cubicBezTo>
                    <a:pt x="0" y="485"/>
                    <a:pt x="2018" y="615"/>
                    <a:pt x="2567" y="2996"/>
                  </a:cubicBezTo>
                  <a:lnTo>
                    <a:pt x="2688" y="2949"/>
                  </a:lnTo>
                  <a:cubicBezTo>
                    <a:pt x="2472" y="642"/>
                    <a:pt x="831" y="0"/>
                    <a:pt x="3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2"/>
            <p:cNvSpPr/>
            <p:nvPr/>
          </p:nvSpPr>
          <p:spPr>
            <a:xfrm flipH="1">
              <a:off x="7910545" y="1630870"/>
              <a:ext cx="167588" cy="254014"/>
            </a:xfrm>
            <a:custGeom>
              <a:rect b="b" l="l" r="r" t="t"/>
              <a:pathLst>
                <a:path extrusionOk="0" h="3571" w="2356">
                  <a:moveTo>
                    <a:pt x="1995" y="0"/>
                  </a:moveTo>
                  <a:cubicBezTo>
                    <a:pt x="1648" y="0"/>
                    <a:pt x="0" y="1135"/>
                    <a:pt x="598" y="3571"/>
                  </a:cubicBezTo>
                  <a:lnTo>
                    <a:pt x="728" y="3571"/>
                  </a:lnTo>
                  <a:cubicBezTo>
                    <a:pt x="459" y="1144"/>
                    <a:pt x="2356" y="372"/>
                    <a:pt x="2049" y="18"/>
                  </a:cubicBezTo>
                  <a:cubicBezTo>
                    <a:pt x="2039" y="6"/>
                    <a:pt x="2020" y="0"/>
                    <a:pt x="19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2"/>
            <p:cNvSpPr/>
            <p:nvPr/>
          </p:nvSpPr>
          <p:spPr>
            <a:xfrm flipH="1">
              <a:off x="7876117" y="1664516"/>
              <a:ext cx="173919" cy="236942"/>
            </a:xfrm>
            <a:custGeom>
              <a:rect b="b" l="l" r="r" t="t"/>
              <a:pathLst>
                <a:path extrusionOk="0" h="3331" w="2445">
                  <a:moveTo>
                    <a:pt x="2117" y="1"/>
                  </a:moveTo>
                  <a:cubicBezTo>
                    <a:pt x="1701" y="1"/>
                    <a:pt x="0" y="873"/>
                    <a:pt x="194" y="3312"/>
                  </a:cubicBezTo>
                  <a:lnTo>
                    <a:pt x="315" y="3330"/>
                  </a:lnTo>
                  <a:cubicBezTo>
                    <a:pt x="445" y="894"/>
                    <a:pt x="2444" y="438"/>
                    <a:pt x="2202" y="29"/>
                  </a:cubicBezTo>
                  <a:cubicBezTo>
                    <a:pt x="2191" y="10"/>
                    <a:pt x="2161" y="1"/>
                    <a:pt x="21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2"/>
            <p:cNvSpPr/>
            <p:nvPr/>
          </p:nvSpPr>
          <p:spPr>
            <a:xfrm flipH="1">
              <a:off x="8042138" y="1501980"/>
              <a:ext cx="168086" cy="382906"/>
            </a:xfrm>
            <a:custGeom>
              <a:rect b="b" l="l" r="r" t="t"/>
              <a:pathLst>
                <a:path extrusionOk="0" h="5383" w="2363">
                  <a:moveTo>
                    <a:pt x="202" y="0"/>
                  </a:moveTo>
                  <a:cubicBezTo>
                    <a:pt x="173" y="0"/>
                    <a:pt x="155" y="12"/>
                    <a:pt x="149" y="36"/>
                  </a:cubicBezTo>
                  <a:cubicBezTo>
                    <a:pt x="0" y="649"/>
                    <a:pt x="1767" y="1551"/>
                    <a:pt x="2260" y="5383"/>
                  </a:cubicBezTo>
                  <a:lnTo>
                    <a:pt x="2362" y="5364"/>
                  </a:lnTo>
                  <a:cubicBezTo>
                    <a:pt x="2148" y="1529"/>
                    <a:pt x="523" y="0"/>
                    <a:pt x="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2"/>
            <p:cNvSpPr/>
            <p:nvPr/>
          </p:nvSpPr>
          <p:spPr>
            <a:xfrm flipH="1">
              <a:off x="7972074" y="1536408"/>
              <a:ext cx="128181" cy="339231"/>
            </a:xfrm>
            <a:custGeom>
              <a:rect b="b" l="l" r="r" t="t"/>
              <a:pathLst>
                <a:path extrusionOk="0" h="4769" w="1802">
                  <a:moveTo>
                    <a:pt x="1468" y="0"/>
                  </a:moveTo>
                  <a:cubicBezTo>
                    <a:pt x="1202" y="0"/>
                    <a:pt x="0" y="1689"/>
                    <a:pt x="863" y="4769"/>
                  </a:cubicBezTo>
                  <a:lnTo>
                    <a:pt x="965" y="4759"/>
                  </a:lnTo>
                  <a:cubicBezTo>
                    <a:pt x="398" y="1681"/>
                    <a:pt x="1802" y="435"/>
                    <a:pt x="1504" y="17"/>
                  </a:cubicBezTo>
                  <a:cubicBezTo>
                    <a:pt x="1496" y="6"/>
                    <a:pt x="1484" y="0"/>
                    <a:pt x="14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2"/>
            <p:cNvSpPr/>
            <p:nvPr/>
          </p:nvSpPr>
          <p:spPr>
            <a:xfrm flipH="1">
              <a:off x="8009063" y="1842486"/>
              <a:ext cx="70208" cy="68216"/>
            </a:xfrm>
            <a:custGeom>
              <a:rect b="b" l="l" r="r" t="t"/>
              <a:pathLst>
                <a:path extrusionOk="0" h="959" w="987">
                  <a:moveTo>
                    <a:pt x="400" y="1"/>
                  </a:moveTo>
                  <a:cubicBezTo>
                    <a:pt x="158" y="1"/>
                    <a:pt x="0" y="214"/>
                    <a:pt x="47" y="484"/>
                  </a:cubicBezTo>
                  <a:cubicBezTo>
                    <a:pt x="84" y="744"/>
                    <a:pt x="335" y="958"/>
                    <a:pt x="577" y="958"/>
                  </a:cubicBezTo>
                  <a:cubicBezTo>
                    <a:pt x="819" y="958"/>
                    <a:pt x="986" y="744"/>
                    <a:pt x="940" y="484"/>
                  </a:cubicBezTo>
                  <a:cubicBezTo>
                    <a:pt x="893" y="214"/>
                    <a:pt x="651" y="1"/>
                    <a:pt x="4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2"/>
            <p:cNvSpPr/>
            <p:nvPr/>
          </p:nvSpPr>
          <p:spPr>
            <a:xfrm flipH="1">
              <a:off x="7876822" y="1871295"/>
              <a:ext cx="615225" cy="309569"/>
            </a:xfrm>
            <a:custGeom>
              <a:rect b="b" l="l" r="r" t="t"/>
              <a:pathLst>
                <a:path extrusionOk="0" h="4352" w="8649">
                  <a:moveTo>
                    <a:pt x="7026" y="1"/>
                  </a:moveTo>
                  <a:cubicBezTo>
                    <a:pt x="6098" y="1"/>
                    <a:pt x="4794" y="254"/>
                    <a:pt x="3506" y="879"/>
                  </a:cubicBezTo>
                  <a:cubicBezTo>
                    <a:pt x="1321" y="1939"/>
                    <a:pt x="1" y="3659"/>
                    <a:pt x="373" y="4152"/>
                  </a:cubicBezTo>
                  <a:cubicBezTo>
                    <a:pt x="472" y="4287"/>
                    <a:pt x="699" y="4351"/>
                    <a:pt x="1022" y="4351"/>
                  </a:cubicBezTo>
                  <a:cubicBezTo>
                    <a:pt x="1876" y="4351"/>
                    <a:pt x="3399" y="3904"/>
                    <a:pt x="4985" y="3148"/>
                  </a:cubicBezTo>
                  <a:cubicBezTo>
                    <a:pt x="7170" y="2088"/>
                    <a:pt x="8649" y="832"/>
                    <a:pt x="8286" y="330"/>
                  </a:cubicBezTo>
                  <a:cubicBezTo>
                    <a:pt x="8137" y="124"/>
                    <a:pt x="7673" y="1"/>
                    <a:pt x="7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2"/>
            <p:cNvSpPr/>
            <p:nvPr/>
          </p:nvSpPr>
          <p:spPr>
            <a:xfrm flipH="1">
              <a:off x="7632701" y="2551595"/>
              <a:ext cx="489605" cy="864616"/>
            </a:xfrm>
            <a:custGeom>
              <a:rect b="b" l="l" r="r" t="t"/>
              <a:pathLst>
                <a:path extrusionOk="0" h="12155" w="6883">
                  <a:moveTo>
                    <a:pt x="2242" y="0"/>
                  </a:moveTo>
                  <a:lnTo>
                    <a:pt x="1" y="12155"/>
                  </a:lnTo>
                  <a:cubicBezTo>
                    <a:pt x="4995" y="7635"/>
                    <a:pt x="6882" y="3302"/>
                    <a:pt x="6882" y="3302"/>
                  </a:cubicBezTo>
                  <a:lnTo>
                    <a:pt x="2242" y="0"/>
                  </a:lnTo>
                  <a:close/>
                </a:path>
              </a:pathLst>
            </a:custGeom>
            <a:solidFill>
              <a:srgbClr val="2709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2"/>
            <p:cNvSpPr/>
            <p:nvPr/>
          </p:nvSpPr>
          <p:spPr>
            <a:xfrm flipH="1">
              <a:off x="8067308" y="3519338"/>
              <a:ext cx="834242" cy="1289063"/>
            </a:xfrm>
            <a:custGeom>
              <a:rect b="b" l="l" r="r" t="t"/>
              <a:pathLst>
                <a:path extrusionOk="0" h="18122" w="11728">
                  <a:moveTo>
                    <a:pt x="4623" y="0"/>
                  </a:moveTo>
                  <a:lnTo>
                    <a:pt x="3191" y="15409"/>
                  </a:lnTo>
                  <a:lnTo>
                    <a:pt x="271" y="16572"/>
                  </a:lnTo>
                  <a:cubicBezTo>
                    <a:pt x="271" y="16572"/>
                    <a:pt x="271" y="16572"/>
                    <a:pt x="271" y="16572"/>
                  </a:cubicBezTo>
                  <a:lnTo>
                    <a:pt x="271" y="16572"/>
                  </a:lnTo>
                  <a:cubicBezTo>
                    <a:pt x="269" y="16572"/>
                    <a:pt x="1" y="17809"/>
                    <a:pt x="2382" y="18087"/>
                  </a:cubicBezTo>
                  <a:cubicBezTo>
                    <a:pt x="2580" y="18111"/>
                    <a:pt x="2776" y="18122"/>
                    <a:pt x="2970" y="18122"/>
                  </a:cubicBezTo>
                  <a:cubicBezTo>
                    <a:pt x="7365" y="18122"/>
                    <a:pt x="10649" y="12415"/>
                    <a:pt x="10649" y="12415"/>
                  </a:cubicBezTo>
                  <a:lnTo>
                    <a:pt x="11728" y="809"/>
                  </a:lnTo>
                  <a:lnTo>
                    <a:pt x="46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2"/>
            <p:cNvSpPr/>
            <p:nvPr/>
          </p:nvSpPr>
          <p:spPr>
            <a:xfrm flipH="1">
              <a:off x="7283448" y="2597902"/>
              <a:ext cx="302384" cy="470399"/>
            </a:xfrm>
            <a:custGeom>
              <a:rect b="b" l="l" r="r" t="t"/>
              <a:pathLst>
                <a:path extrusionOk="0" h="6613" w="4251">
                  <a:moveTo>
                    <a:pt x="2809" y="0"/>
                  </a:moveTo>
                  <a:lnTo>
                    <a:pt x="1" y="3497"/>
                  </a:lnTo>
                  <a:lnTo>
                    <a:pt x="596" y="6612"/>
                  </a:lnTo>
                  <a:cubicBezTo>
                    <a:pt x="1730" y="5561"/>
                    <a:pt x="4250" y="1962"/>
                    <a:pt x="4250" y="1962"/>
                  </a:cubicBezTo>
                  <a:lnTo>
                    <a:pt x="28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2"/>
            <p:cNvSpPr/>
            <p:nvPr/>
          </p:nvSpPr>
          <p:spPr>
            <a:xfrm flipH="1">
              <a:off x="7284161" y="2597902"/>
              <a:ext cx="193196" cy="317535"/>
            </a:xfrm>
            <a:custGeom>
              <a:rect b="b" l="l" r="r" t="t"/>
              <a:pathLst>
                <a:path extrusionOk="0" h="4464" w="2716">
                  <a:moveTo>
                    <a:pt x="1284" y="0"/>
                  </a:moveTo>
                  <a:lnTo>
                    <a:pt x="1" y="1591"/>
                  </a:lnTo>
                  <a:cubicBezTo>
                    <a:pt x="29" y="2214"/>
                    <a:pt x="187" y="2902"/>
                    <a:pt x="466" y="3590"/>
                  </a:cubicBezTo>
                  <a:cubicBezTo>
                    <a:pt x="586" y="3887"/>
                    <a:pt x="726" y="4185"/>
                    <a:pt x="884" y="4464"/>
                  </a:cubicBezTo>
                  <a:cubicBezTo>
                    <a:pt x="1833" y="3218"/>
                    <a:pt x="2716" y="1962"/>
                    <a:pt x="2716" y="1962"/>
                  </a:cubicBezTo>
                  <a:lnTo>
                    <a:pt x="1284"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2"/>
            <p:cNvSpPr/>
            <p:nvPr/>
          </p:nvSpPr>
          <p:spPr>
            <a:xfrm flipH="1">
              <a:off x="7530273" y="2434513"/>
              <a:ext cx="388241" cy="634431"/>
            </a:xfrm>
            <a:custGeom>
              <a:rect b="b" l="l" r="r" t="t"/>
              <a:pathLst>
                <a:path extrusionOk="0" h="8919" w="5458">
                  <a:moveTo>
                    <a:pt x="65" y="0"/>
                  </a:moveTo>
                  <a:lnTo>
                    <a:pt x="65" y="0"/>
                  </a:lnTo>
                  <a:cubicBezTo>
                    <a:pt x="65" y="1"/>
                    <a:pt x="0" y="6045"/>
                    <a:pt x="446" y="6408"/>
                  </a:cubicBezTo>
                  <a:cubicBezTo>
                    <a:pt x="902" y="6770"/>
                    <a:pt x="5022" y="8900"/>
                    <a:pt x="5235" y="8918"/>
                  </a:cubicBezTo>
                  <a:cubicBezTo>
                    <a:pt x="5237" y="8919"/>
                    <a:pt x="5238" y="8919"/>
                    <a:pt x="5240" y="8919"/>
                  </a:cubicBezTo>
                  <a:cubicBezTo>
                    <a:pt x="5457" y="8919"/>
                    <a:pt x="5337" y="6165"/>
                    <a:pt x="5208" y="6045"/>
                  </a:cubicBezTo>
                  <a:cubicBezTo>
                    <a:pt x="5096" y="5933"/>
                    <a:pt x="1888" y="2344"/>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2"/>
            <p:cNvSpPr/>
            <p:nvPr/>
          </p:nvSpPr>
          <p:spPr>
            <a:xfrm flipH="1">
              <a:off x="7540089" y="2434513"/>
              <a:ext cx="378425" cy="634431"/>
            </a:xfrm>
            <a:custGeom>
              <a:rect b="b" l="l" r="r" t="t"/>
              <a:pathLst>
                <a:path extrusionOk="0" h="8919" w="5320">
                  <a:moveTo>
                    <a:pt x="65" y="0"/>
                  </a:moveTo>
                  <a:cubicBezTo>
                    <a:pt x="65" y="1"/>
                    <a:pt x="0" y="6045"/>
                    <a:pt x="446" y="6408"/>
                  </a:cubicBezTo>
                  <a:cubicBezTo>
                    <a:pt x="902" y="6770"/>
                    <a:pt x="5022" y="8900"/>
                    <a:pt x="5235" y="8918"/>
                  </a:cubicBezTo>
                  <a:cubicBezTo>
                    <a:pt x="5273" y="8918"/>
                    <a:pt x="5291" y="8853"/>
                    <a:pt x="5319" y="8714"/>
                  </a:cubicBezTo>
                  <a:cubicBezTo>
                    <a:pt x="4929" y="8574"/>
                    <a:pt x="4538" y="8351"/>
                    <a:pt x="4138" y="8063"/>
                  </a:cubicBezTo>
                  <a:cubicBezTo>
                    <a:pt x="2920" y="7142"/>
                    <a:pt x="2325" y="5859"/>
                    <a:pt x="2818" y="5199"/>
                  </a:cubicBezTo>
                  <a:cubicBezTo>
                    <a:pt x="3007" y="4946"/>
                    <a:pt x="3339" y="4826"/>
                    <a:pt x="3742" y="4826"/>
                  </a:cubicBezTo>
                  <a:cubicBezTo>
                    <a:pt x="3874" y="4826"/>
                    <a:pt x="4013" y="4839"/>
                    <a:pt x="4157" y="4864"/>
                  </a:cubicBezTo>
                  <a:cubicBezTo>
                    <a:pt x="3022" y="3581"/>
                    <a:pt x="1255" y="1525"/>
                    <a:pt x="65"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2"/>
            <p:cNvSpPr/>
            <p:nvPr/>
          </p:nvSpPr>
          <p:spPr>
            <a:xfrm flipH="1">
              <a:off x="7890692" y="2866423"/>
              <a:ext cx="596731" cy="2007715"/>
            </a:xfrm>
            <a:custGeom>
              <a:rect b="b" l="l" r="r" t="t"/>
              <a:pathLst>
                <a:path extrusionOk="0" h="28225" w="8389">
                  <a:moveTo>
                    <a:pt x="6231" y="1"/>
                  </a:moveTo>
                  <a:lnTo>
                    <a:pt x="1" y="5311"/>
                  </a:lnTo>
                  <a:cubicBezTo>
                    <a:pt x="1" y="5311"/>
                    <a:pt x="559" y="14647"/>
                    <a:pt x="679" y="16284"/>
                  </a:cubicBezTo>
                  <a:cubicBezTo>
                    <a:pt x="791" y="17921"/>
                    <a:pt x="3469" y="28224"/>
                    <a:pt x="3469" y="28224"/>
                  </a:cubicBezTo>
                  <a:lnTo>
                    <a:pt x="4074" y="28057"/>
                  </a:lnTo>
                  <a:cubicBezTo>
                    <a:pt x="4074" y="28057"/>
                    <a:pt x="7384" y="17288"/>
                    <a:pt x="7468" y="16005"/>
                  </a:cubicBezTo>
                  <a:cubicBezTo>
                    <a:pt x="7552" y="14731"/>
                    <a:pt x="8389" y="4390"/>
                    <a:pt x="8268" y="2474"/>
                  </a:cubicBezTo>
                  <a:lnTo>
                    <a:pt x="62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2"/>
            <p:cNvSpPr/>
            <p:nvPr/>
          </p:nvSpPr>
          <p:spPr>
            <a:xfrm flipH="1">
              <a:off x="7981960" y="3479646"/>
              <a:ext cx="241495" cy="1383883"/>
            </a:xfrm>
            <a:custGeom>
              <a:rect b="b" l="l" r="r" t="t"/>
              <a:pathLst>
                <a:path extrusionOk="0" h="19455" w="3395">
                  <a:moveTo>
                    <a:pt x="558" y="0"/>
                  </a:moveTo>
                  <a:lnTo>
                    <a:pt x="1795" y="1200"/>
                  </a:lnTo>
                  <a:lnTo>
                    <a:pt x="1516" y="7430"/>
                  </a:lnTo>
                  <a:lnTo>
                    <a:pt x="0" y="19287"/>
                  </a:lnTo>
                  <a:lnTo>
                    <a:pt x="363" y="19454"/>
                  </a:lnTo>
                  <a:cubicBezTo>
                    <a:pt x="474" y="17297"/>
                    <a:pt x="2083" y="7282"/>
                    <a:pt x="2083" y="7282"/>
                  </a:cubicBezTo>
                  <a:lnTo>
                    <a:pt x="2399" y="1014"/>
                  </a:lnTo>
                  <a:lnTo>
                    <a:pt x="3394" y="130"/>
                  </a:lnTo>
                  <a:lnTo>
                    <a:pt x="2037" y="558"/>
                  </a:lnTo>
                  <a:lnTo>
                    <a:pt x="558"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2"/>
            <p:cNvSpPr/>
            <p:nvPr/>
          </p:nvSpPr>
          <p:spPr>
            <a:xfrm flipH="1">
              <a:off x="7895956" y="2866423"/>
              <a:ext cx="591467" cy="2007715"/>
            </a:xfrm>
            <a:custGeom>
              <a:rect b="b" l="l" r="r" t="t"/>
              <a:pathLst>
                <a:path extrusionOk="0" h="28225" w="8315">
                  <a:moveTo>
                    <a:pt x="6231" y="1"/>
                  </a:moveTo>
                  <a:lnTo>
                    <a:pt x="1" y="5311"/>
                  </a:lnTo>
                  <a:cubicBezTo>
                    <a:pt x="1" y="5311"/>
                    <a:pt x="559" y="14657"/>
                    <a:pt x="679" y="16284"/>
                  </a:cubicBezTo>
                  <a:cubicBezTo>
                    <a:pt x="791" y="17921"/>
                    <a:pt x="3469" y="28224"/>
                    <a:pt x="3469" y="28224"/>
                  </a:cubicBezTo>
                  <a:lnTo>
                    <a:pt x="3702" y="28168"/>
                  </a:lnTo>
                  <a:cubicBezTo>
                    <a:pt x="3200" y="26011"/>
                    <a:pt x="2828" y="7896"/>
                    <a:pt x="4083" y="7254"/>
                  </a:cubicBezTo>
                  <a:cubicBezTo>
                    <a:pt x="4567" y="7005"/>
                    <a:pt x="5039" y="6901"/>
                    <a:pt x="5477" y="6901"/>
                  </a:cubicBezTo>
                  <a:cubicBezTo>
                    <a:pt x="6773" y="6901"/>
                    <a:pt x="7783" y="7810"/>
                    <a:pt x="7998" y="8575"/>
                  </a:cubicBezTo>
                  <a:cubicBezTo>
                    <a:pt x="8175" y="5906"/>
                    <a:pt x="8314" y="3339"/>
                    <a:pt x="8268" y="2474"/>
                  </a:cubicBezTo>
                  <a:lnTo>
                    <a:pt x="6231"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2"/>
            <p:cNvSpPr/>
            <p:nvPr/>
          </p:nvSpPr>
          <p:spPr>
            <a:xfrm flipH="1">
              <a:off x="7884717" y="2852908"/>
              <a:ext cx="609321" cy="507744"/>
            </a:xfrm>
            <a:custGeom>
              <a:rect b="b" l="l" r="r" t="t"/>
              <a:pathLst>
                <a:path extrusionOk="0" h="7138" w="8566">
                  <a:moveTo>
                    <a:pt x="6237" y="0"/>
                  </a:moveTo>
                  <a:cubicBezTo>
                    <a:pt x="4449" y="0"/>
                    <a:pt x="1" y="5045"/>
                    <a:pt x="1" y="5045"/>
                  </a:cubicBezTo>
                  <a:lnTo>
                    <a:pt x="94" y="7137"/>
                  </a:lnTo>
                  <a:cubicBezTo>
                    <a:pt x="1268" y="6371"/>
                    <a:pt x="3378" y="6144"/>
                    <a:pt x="5166" y="6144"/>
                  </a:cubicBezTo>
                  <a:cubicBezTo>
                    <a:pt x="6806" y="6144"/>
                    <a:pt x="8176" y="6335"/>
                    <a:pt x="8305" y="6477"/>
                  </a:cubicBezTo>
                  <a:lnTo>
                    <a:pt x="8565" y="3399"/>
                  </a:lnTo>
                  <a:cubicBezTo>
                    <a:pt x="8565" y="3399"/>
                    <a:pt x="8054" y="851"/>
                    <a:pt x="6557" y="70"/>
                  </a:cubicBezTo>
                  <a:cubicBezTo>
                    <a:pt x="6463" y="22"/>
                    <a:pt x="6356" y="0"/>
                    <a:pt x="6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2"/>
            <p:cNvSpPr/>
            <p:nvPr/>
          </p:nvSpPr>
          <p:spPr>
            <a:xfrm flipH="1">
              <a:off x="8175791" y="2979095"/>
              <a:ext cx="316895" cy="374299"/>
            </a:xfrm>
            <a:custGeom>
              <a:rect b="b" l="l" r="r" t="t"/>
              <a:pathLst>
                <a:path extrusionOk="0" h="5262" w="4455">
                  <a:moveTo>
                    <a:pt x="4285" y="0"/>
                  </a:moveTo>
                  <a:cubicBezTo>
                    <a:pt x="4018" y="0"/>
                    <a:pt x="0" y="3271"/>
                    <a:pt x="0" y="3271"/>
                  </a:cubicBezTo>
                  <a:lnTo>
                    <a:pt x="56" y="5261"/>
                  </a:lnTo>
                  <a:cubicBezTo>
                    <a:pt x="884" y="4731"/>
                    <a:pt x="3181" y="4387"/>
                    <a:pt x="4455" y="4359"/>
                  </a:cubicBezTo>
                  <a:cubicBezTo>
                    <a:pt x="4315" y="3299"/>
                    <a:pt x="3441" y="1058"/>
                    <a:pt x="4204" y="156"/>
                  </a:cubicBezTo>
                  <a:cubicBezTo>
                    <a:pt x="4295" y="48"/>
                    <a:pt x="4318" y="0"/>
                    <a:pt x="4285" y="0"/>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2"/>
            <p:cNvSpPr/>
            <p:nvPr/>
          </p:nvSpPr>
          <p:spPr>
            <a:xfrm flipH="1">
              <a:off x="7867511" y="2956404"/>
              <a:ext cx="114523" cy="357299"/>
            </a:xfrm>
            <a:custGeom>
              <a:rect b="b" l="l" r="r" t="t"/>
              <a:pathLst>
                <a:path extrusionOk="0" h="5023" w="1610">
                  <a:moveTo>
                    <a:pt x="772" y="1"/>
                  </a:moveTo>
                  <a:lnTo>
                    <a:pt x="772" y="1"/>
                  </a:lnTo>
                  <a:cubicBezTo>
                    <a:pt x="1023" y="958"/>
                    <a:pt x="149" y="3748"/>
                    <a:pt x="0" y="4771"/>
                  </a:cubicBezTo>
                  <a:cubicBezTo>
                    <a:pt x="651" y="4836"/>
                    <a:pt x="1033" y="4957"/>
                    <a:pt x="1107" y="5022"/>
                  </a:cubicBezTo>
                  <a:lnTo>
                    <a:pt x="1377" y="1944"/>
                  </a:lnTo>
                  <a:cubicBezTo>
                    <a:pt x="1386" y="1944"/>
                    <a:pt x="1609" y="1051"/>
                    <a:pt x="772"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2"/>
            <p:cNvSpPr/>
            <p:nvPr/>
          </p:nvSpPr>
          <p:spPr>
            <a:xfrm flipH="1">
              <a:off x="7890052" y="3273508"/>
              <a:ext cx="598011" cy="93112"/>
            </a:xfrm>
            <a:custGeom>
              <a:rect b="b" l="l" r="r" t="t"/>
              <a:pathLst>
                <a:path extrusionOk="0" h="1309" w="8407">
                  <a:moveTo>
                    <a:pt x="5152" y="0"/>
                  </a:moveTo>
                  <a:cubicBezTo>
                    <a:pt x="3372" y="0"/>
                    <a:pt x="1294" y="196"/>
                    <a:pt x="0" y="843"/>
                  </a:cubicBezTo>
                  <a:lnTo>
                    <a:pt x="28" y="1308"/>
                  </a:lnTo>
                  <a:cubicBezTo>
                    <a:pt x="1173" y="563"/>
                    <a:pt x="3198" y="338"/>
                    <a:pt x="4942" y="338"/>
                  </a:cubicBezTo>
                  <a:cubicBezTo>
                    <a:pt x="6614" y="338"/>
                    <a:pt x="8029" y="544"/>
                    <a:pt x="8165" y="694"/>
                  </a:cubicBezTo>
                  <a:cubicBezTo>
                    <a:pt x="8398" y="573"/>
                    <a:pt x="8407" y="415"/>
                    <a:pt x="8267" y="239"/>
                  </a:cubicBezTo>
                  <a:cubicBezTo>
                    <a:pt x="7757" y="120"/>
                    <a:pt x="6546" y="0"/>
                    <a:pt x="5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2"/>
            <p:cNvSpPr/>
            <p:nvPr/>
          </p:nvSpPr>
          <p:spPr>
            <a:xfrm flipH="1">
              <a:off x="7942268" y="4771464"/>
              <a:ext cx="285170" cy="158839"/>
            </a:xfrm>
            <a:custGeom>
              <a:rect b="b" l="l" r="r" t="t"/>
              <a:pathLst>
                <a:path extrusionOk="0" h="2233" w="4009">
                  <a:moveTo>
                    <a:pt x="809" y="1"/>
                  </a:moveTo>
                  <a:lnTo>
                    <a:pt x="149" y="977"/>
                  </a:lnTo>
                  <a:lnTo>
                    <a:pt x="0" y="2233"/>
                  </a:lnTo>
                  <a:lnTo>
                    <a:pt x="4008" y="2233"/>
                  </a:lnTo>
                  <a:cubicBezTo>
                    <a:pt x="3915" y="1963"/>
                    <a:pt x="3209" y="1665"/>
                    <a:pt x="2139" y="1507"/>
                  </a:cubicBezTo>
                  <a:cubicBezTo>
                    <a:pt x="986" y="1340"/>
                    <a:pt x="809" y="1"/>
                    <a:pt x="8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2"/>
            <p:cNvSpPr/>
            <p:nvPr/>
          </p:nvSpPr>
          <p:spPr>
            <a:xfrm flipH="1">
              <a:off x="7839761" y="2331870"/>
              <a:ext cx="680738" cy="928919"/>
            </a:xfrm>
            <a:custGeom>
              <a:rect b="b" l="l" r="r" t="t"/>
              <a:pathLst>
                <a:path extrusionOk="0" h="13059" w="9570">
                  <a:moveTo>
                    <a:pt x="5017" y="0"/>
                  </a:moveTo>
                  <a:cubicBezTo>
                    <a:pt x="5002" y="0"/>
                    <a:pt x="4989" y="1"/>
                    <a:pt x="4976" y="2"/>
                  </a:cubicBezTo>
                  <a:cubicBezTo>
                    <a:pt x="4260" y="67"/>
                    <a:pt x="1" y="1806"/>
                    <a:pt x="1" y="1806"/>
                  </a:cubicBezTo>
                  <a:lnTo>
                    <a:pt x="354" y="13058"/>
                  </a:lnTo>
                  <a:cubicBezTo>
                    <a:pt x="2958" y="12547"/>
                    <a:pt x="7384" y="9106"/>
                    <a:pt x="7384" y="9106"/>
                  </a:cubicBezTo>
                  <a:lnTo>
                    <a:pt x="8826" y="12370"/>
                  </a:lnTo>
                  <a:cubicBezTo>
                    <a:pt x="8826" y="12370"/>
                    <a:pt x="9570" y="9106"/>
                    <a:pt x="9281" y="5935"/>
                  </a:cubicBezTo>
                  <a:cubicBezTo>
                    <a:pt x="8974" y="2764"/>
                    <a:pt x="8537" y="1443"/>
                    <a:pt x="8537" y="1443"/>
                  </a:cubicBezTo>
                  <a:cubicBezTo>
                    <a:pt x="8537" y="1443"/>
                    <a:pt x="5786" y="0"/>
                    <a:pt x="5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2"/>
            <p:cNvSpPr/>
            <p:nvPr/>
          </p:nvSpPr>
          <p:spPr>
            <a:xfrm flipH="1">
              <a:off x="7911891" y="2331870"/>
              <a:ext cx="529226" cy="141767"/>
            </a:xfrm>
            <a:custGeom>
              <a:rect b="b" l="l" r="r" t="t"/>
              <a:pathLst>
                <a:path extrusionOk="0" h="1993" w="7440">
                  <a:moveTo>
                    <a:pt x="3901" y="0"/>
                  </a:moveTo>
                  <a:cubicBezTo>
                    <a:pt x="3887" y="0"/>
                    <a:pt x="3873" y="1"/>
                    <a:pt x="3860" y="2"/>
                  </a:cubicBezTo>
                  <a:cubicBezTo>
                    <a:pt x="3386" y="39"/>
                    <a:pt x="1321" y="839"/>
                    <a:pt x="1" y="1350"/>
                  </a:cubicBezTo>
                  <a:cubicBezTo>
                    <a:pt x="968" y="1750"/>
                    <a:pt x="2372" y="1992"/>
                    <a:pt x="3943" y="1992"/>
                  </a:cubicBezTo>
                  <a:cubicBezTo>
                    <a:pt x="5283" y="1992"/>
                    <a:pt x="6501" y="1815"/>
                    <a:pt x="7440" y="1518"/>
                  </a:cubicBezTo>
                  <a:cubicBezTo>
                    <a:pt x="7431" y="1471"/>
                    <a:pt x="7421" y="1443"/>
                    <a:pt x="7421" y="1443"/>
                  </a:cubicBezTo>
                  <a:cubicBezTo>
                    <a:pt x="7421" y="1443"/>
                    <a:pt x="4679" y="0"/>
                    <a:pt x="3901" y="0"/>
                  </a:cubicBezTo>
                  <a:close/>
                </a:path>
              </a:pathLst>
            </a:custGeom>
            <a:solidFill>
              <a:srgbClr val="4D1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2"/>
            <p:cNvSpPr/>
            <p:nvPr/>
          </p:nvSpPr>
          <p:spPr>
            <a:xfrm flipH="1">
              <a:off x="7929038" y="2584316"/>
              <a:ext cx="201874" cy="50006"/>
            </a:xfrm>
            <a:custGeom>
              <a:rect b="b" l="l" r="r" t="t"/>
              <a:pathLst>
                <a:path extrusionOk="0" h="703" w="2838">
                  <a:moveTo>
                    <a:pt x="1386" y="0"/>
                  </a:moveTo>
                  <a:cubicBezTo>
                    <a:pt x="1048" y="0"/>
                    <a:pt x="643" y="44"/>
                    <a:pt x="168" y="163"/>
                  </a:cubicBezTo>
                  <a:cubicBezTo>
                    <a:pt x="57" y="191"/>
                    <a:pt x="1" y="303"/>
                    <a:pt x="29" y="405"/>
                  </a:cubicBezTo>
                  <a:cubicBezTo>
                    <a:pt x="45" y="504"/>
                    <a:pt x="128" y="566"/>
                    <a:pt x="211" y="566"/>
                  </a:cubicBezTo>
                  <a:cubicBezTo>
                    <a:pt x="221" y="566"/>
                    <a:pt x="232" y="565"/>
                    <a:pt x="243" y="563"/>
                  </a:cubicBezTo>
                  <a:cubicBezTo>
                    <a:pt x="690" y="449"/>
                    <a:pt x="1069" y="409"/>
                    <a:pt x="1382" y="409"/>
                  </a:cubicBezTo>
                  <a:cubicBezTo>
                    <a:pt x="2169" y="409"/>
                    <a:pt x="2540" y="666"/>
                    <a:pt x="2540" y="666"/>
                  </a:cubicBezTo>
                  <a:cubicBezTo>
                    <a:pt x="2568" y="684"/>
                    <a:pt x="2614" y="703"/>
                    <a:pt x="2651" y="703"/>
                  </a:cubicBezTo>
                  <a:cubicBezTo>
                    <a:pt x="2698" y="684"/>
                    <a:pt x="2754" y="666"/>
                    <a:pt x="2791" y="610"/>
                  </a:cubicBezTo>
                  <a:cubicBezTo>
                    <a:pt x="2837" y="517"/>
                    <a:pt x="2819" y="387"/>
                    <a:pt x="2735" y="331"/>
                  </a:cubicBezTo>
                  <a:cubicBezTo>
                    <a:pt x="2715" y="311"/>
                    <a:pt x="2286" y="0"/>
                    <a:pt x="13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2"/>
            <p:cNvSpPr/>
            <p:nvPr/>
          </p:nvSpPr>
          <p:spPr>
            <a:xfrm flipH="1">
              <a:off x="7913176" y="2646200"/>
              <a:ext cx="201803" cy="49650"/>
            </a:xfrm>
            <a:custGeom>
              <a:rect b="b" l="l" r="r" t="t"/>
              <a:pathLst>
                <a:path extrusionOk="0" h="698" w="2837">
                  <a:moveTo>
                    <a:pt x="1388" y="0"/>
                  </a:moveTo>
                  <a:cubicBezTo>
                    <a:pt x="1047" y="0"/>
                    <a:pt x="638" y="45"/>
                    <a:pt x="158" y="168"/>
                  </a:cubicBezTo>
                  <a:cubicBezTo>
                    <a:pt x="56" y="186"/>
                    <a:pt x="0" y="307"/>
                    <a:pt x="19" y="409"/>
                  </a:cubicBezTo>
                  <a:cubicBezTo>
                    <a:pt x="43" y="497"/>
                    <a:pt x="121" y="564"/>
                    <a:pt x="201" y="564"/>
                  </a:cubicBezTo>
                  <a:cubicBezTo>
                    <a:pt x="215" y="564"/>
                    <a:pt x="229" y="562"/>
                    <a:pt x="242" y="558"/>
                  </a:cubicBezTo>
                  <a:cubicBezTo>
                    <a:pt x="682" y="449"/>
                    <a:pt x="1055" y="409"/>
                    <a:pt x="1364" y="409"/>
                  </a:cubicBezTo>
                  <a:cubicBezTo>
                    <a:pt x="2158" y="409"/>
                    <a:pt x="2530" y="670"/>
                    <a:pt x="2530" y="670"/>
                  </a:cubicBezTo>
                  <a:cubicBezTo>
                    <a:pt x="2567" y="688"/>
                    <a:pt x="2613" y="698"/>
                    <a:pt x="2650" y="698"/>
                  </a:cubicBezTo>
                  <a:cubicBezTo>
                    <a:pt x="2706" y="688"/>
                    <a:pt x="2753" y="670"/>
                    <a:pt x="2790" y="605"/>
                  </a:cubicBezTo>
                  <a:cubicBezTo>
                    <a:pt x="2836" y="512"/>
                    <a:pt x="2809" y="391"/>
                    <a:pt x="2734" y="326"/>
                  </a:cubicBezTo>
                  <a:cubicBezTo>
                    <a:pt x="2714" y="312"/>
                    <a:pt x="2288" y="0"/>
                    <a:pt x="13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2"/>
            <p:cNvSpPr/>
            <p:nvPr/>
          </p:nvSpPr>
          <p:spPr>
            <a:xfrm flipH="1">
              <a:off x="7911896" y="2710645"/>
              <a:ext cx="201803" cy="50006"/>
            </a:xfrm>
            <a:custGeom>
              <a:rect b="b" l="l" r="r" t="t"/>
              <a:pathLst>
                <a:path extrusionOk="0" h="703" w="2837">
                  <a:moveTo>
                    <a:pt x="1387" y="0"/>
                  </a:moveTo>
                  <a:cubicBezTo>
                    <a:pt x="1048" y="0"/>
                    <a:pt x="643" y="44"/>
                    <a:pt x="168" y="164"/>
                  </a:cubicBezTo>
                  <a:cubicBezTo>
                    <a:pt x="66" y="191"/>
                    <a:pt x="1" y="303"/>
                    <a:pt x="29" y="415"/>
                  </a:cubicBezTo>
                  <a:cubicBezTo>
                    <a:pt x="45" y="505"/>
                    <a:pt x="134" y="567"/>
                    <a:pt x="219" y="567"/>
                  </a:cubicBezTo>
                  <a:cubicBezTo>
                    <a:pt x="230" y="567"/>
                    <a:pt x="241" y="566"/>
                    <a:pt x="252" y="563"/>
                  </a:cubicBezTo>
                  <a:cubicBezTo>
                    <a:pt x="697" y="450"/>
                    <a:pt x="1074" y="409"/>
                    <a:pt x="1385" y="409"/>
                  </a:cubicBezTo>
                  <a:cubicBezTo>
                    <a:pt x="2168" y="409"/>
                    <a:pt x="2539" y="666"/>
                    <a:pt x="2539" y="666"/>
                  </a:cubicBezTo>
                  <a:cubicBezTo>
                    <a:pt x="2577" y="694"/>
                    <a:pt x="2623" y="703"/>
                    <a:pt x="2651" y="703"/>
                  </a:cubicBezTo>
                  <a:cubicBezTo>
                    <a:pt x="2716" y="703"/>
                    <a:pt x="2763" y="666"/>
                    <a:pt x="2791" y="610"/>
                  </a:cubicBezTo>
                  <a:cubicBezTo>
                    <a:pt x="2837" y="517"/>
                    <a:pt x="2818" y="387"/>
                    <a:pt x="2735" y="331"/>
                  </a:cubicBezTo>
                  <a:cubicBezTo>
                    <a:pt x="2721" y="311"/>
                    <a:pt x="2290" y="0"/>
                    <a:pt x="13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2"/>
            <p:cNvSpPr/>
            <p:nvPr/>
          </p:nvSpPr>
          <p:spPr>
            <a:xfrm flipH="1">
              <a:off x="7908553" y="2778149"/>
              <a:ext cx="201803" cy="52638"/>
            </a:xfrm>
            <a:custGeom>
              <a:rect b="b" l="l" r="r" t="t"/>
              <a:pathLst>
                <a:path extrusionOk="0" h="740" w="2837">
                  <a:moveTo>
                    <a:pt x="1227" y="1"/>
                  </a:moveTo>
                  <a:cubicBezTo>
                    <a:pt x="924" y="1"/>
                    <a:pt x="572" y="33"/>
                    <a:pt x="168" y="117"/>
                  </a:cubicBezTo>
                  <a:cubicBezTo>
                    <a:pt x="75" y="126"/>
                    <a:pt x="0" y="238"/>
                    <a:pt x="28" y="349"/>
                  </a:cubicBezTo>
                  <a:cubicBezTo>
                    <a:pt x="36" y="438"/>
                    <a:pt x="114" y="513"/>
                    <a:pt x="196" y="513"/>
                  </a:cubicBezTo>
                  <a:cubicBezTo>
                    <a:pt x="208" y="513"/>
                    <a:pt x="220" y="511"/>
                    <a:pt x="233" y="507"/>
                  </a:cubicBezTo>
                  <a:cubicBezTo>
                    <a:pt x="614" y="430"/>
                    <a:pt x="943" y="400"/>
                    <a:pt x="1225" y="400"/>
                  </a:cubicBezTo>
                  <a:cubicBezTo>
                    <a:pt x="2125" y="400"/>
                    <a:pt x="2530" y="702"/>
                    <a:pt x="2530" y="702"/>
                  </a:cubicBezTo>
                  <a:cubicBezTo>
                    <a:pt x="2558" y="730"/>
                    <a:pt x="2604" y="740"/>
                    <a:pt x="2641" y="740"/>
                  </a:cubicBezTo>
                  <a:cubicBezTo>
                    <a:pt x="2688" y="740"/>
                    <a:pt x="2744" y="721"/>
                    <a:pt x="2781" y="656"/>
                  </a:cubicBezTo>
                  <a:cubicBezTo>
                    <a:pt x="2837" y="582"/>
                    <a:pt x="2818" y="451"/>
                    <a:pt x="2734" y="377"/>
                  </a:cubicBezTo>
                  <a:cubicBezTo>
                    <a:pt x="2706" y="363"/>
                    <a:pt x="2241" y="1"/>
                    <a:pt x="12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2"/>
            <p:cNvSpPr/>
            <p:nvPr/>
          </p:nvSpPr>
          <p:spPr>
            <a:xfrm flipH="1">
              <a:off x="7905921" y="2859808"/>
              <a:ext cx="200451" cy="57617"/>
            </a:xfrm>
            <a:custGeom>
              <a:rect b="b" l="l" r="r" t="t"/>
              <a:pathLst>
                <a:path extrusionOk="0" h="810" w="2818">
                  <a:moveTo>
                    <a:pt x="1087" y="1"/>
                  </a:moveTo>
                  <a:cubicBezTo>
                    <a:pt x="817" y="1"/>
                    <a:pt x="511" y="25"/>
                    <a:pt x="167" y="85"/>
                  </a:cubicBezTo>
                  <a:cubicBezTo>
                    <a:pt x="65" y="103"/>
                    <a:pt x="0" y="196"/>
                    <a:pt x="19" y="317"/>
                  </a:cubicBezTo>
                  <a:cubicBezTo>
                    <a:pt x="27" y="417"/>
                    <a:pt x="103" y="487"/>
                    <a:pt x="192" y="487"/>
                  </a:cubicBezTo>
                  <a:cubicBezTo>
                    <a:pt x="202" y="487"/>
                    <a:pt x="213" y="486"/>
                    <a:pt x="223" y="484"/>
                  </a:cubicBezTo>
                  <a:cubicBezTo>
                    <a:pt x="534" y="434"/>
                    <a:pt x="810" y="413"/>
                    <a:pt x="1054" y="413"/>
                  </a:cubicBezTo>
                  <a:cubicBezTo>
                    <a:pt x="2061" y="413"/>
                    <a:pt x="2502" y="763"/>
                    <a:pt x="2502" y="763"/>
                  </a:cubicBezTo>
                  <a:cubicBezTo>
                    <a:pt x="2539" y="801"/>
                    <a:pt x="2585" y="810"/>
                    <a:pt x="2622" y="810"/>
                  </a:cubicBezTo>
                  <a:cubicBezTo>
                    <a:pt x="2678" y="810"/>
                    <a:pt x="2725" y="791"/>
                    <a:pt x="2762" y="717"/>
                  </a:cubicBezTo>
                  <a:cubicBezTo>
                    <a:pt x="2818" y="642"/>
                    <a:pt x="2808" y="512"/>
                    <a:pt x="2725" y="438"/>
                  </a:cubicBezTo>
                  <a:cubicBezTo>
                    <a:pt x="2710" y="415"/>
                    <a:pt x="2206" y="1"/>
                    <a:pt x="10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2"/>
            <p:cNvSpPr/>
            <p:nvPr/>
          </p:nvSpPr>
          <p:spPr>
            <a:xfrm flipH="1">
              <a:off x="7922565" y="2367721"/>
              <a:ext cx="224210" cy="618568"/>
            </a:xfrm>
            <a:custGeom>
              <a:rect b="b" l="l" r="r" t="t"/>
              <a:pathLst>
                <a:path extrusionOk="0" h="8696" w="3152">
                  <a:moveTo>
                    <a:pt x="1" y="0"/>
                  </a:moveTo>
                  <a:lnTo>
                    <a:pt x="1" y="0"/>
                  </a:lnTo>
                  <a:cubicBezTo>
                    <a:pt x="2763" y="2957"/>
                    <a:pt x="1982" y="8518"/>
                    <a:pt x="1982" y="8518"/>
                  </a:cubicBezTo>
                  <a:lnTo>
                    <a:pt x="2298" y="8695"/>
                  </a:lnTo>
                  <a:cubicBezTo>
                    <a:pt x="2298" y="8695"/>
                    <a:pt x="2298" y="8695"/>
                    <a:pt x="2298" y="8695"/>
                  </a:cubicBezTo>
                  <a:cubicBezTo>
                    <a:pt x="2299" y="8695"/>
                    <a:pt x="3151" y="2518"/>
                    <a:pt x="456" y="102"/>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2"/>
            <p:cNvSpPr/>
            <p:nvPr/>
          </p:nvSpPr>
          <p:spPr>
            <a:xfrm flipH="1">
              <a:off x="8044842" y="2367721"/>
              <a:ext cx="101933" cy="101933"/>
            </a:xfrm>
            <a:custGeom>
              <a:rect b="b" l="l" r="r" t="t"/>
              <a:pathLst>
                <a:path extrusionOk="0" h="1433" w="1433">
                  <a:moveTo>
                    <a:pt x="1" y="0"/>
                  </a:moveTo>
                  <a:cubicBezTo>
                    <a:pt x="401" y="428"/>
                    <a:pt x="726" y="921"/>
                    <a:pt x="996" y="1432"/>
                  </a:cubicBezTo>
                  <a:cubicBezTo>
                    <a:pt x="1145" y="1423"/>
                    <a:pt x="1293" y="1404"/>
                    <a:pt x="1433" y="1386"/>
                  </a:cubicBezTo>
                  <a:cubicBezTo>
                    <a:pt x="1182" y="912"/>
                    <a:pt x="866" y="465"/>
                    <a:pt x="456" y="102"/>
                  </a:cubicBezTo>
                  <a:lnTo>
                    <a:pt x="1" y="0"/>
                  </a:lnTo>
                  <a:close/>
                </a:path>
              </a:pathLst>
            </a:custGeom>
            <a:solidFill>
              <a:srgbClr val="A91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2"/>
            <p:cNvSpPr/>
            <p:nvPr/>
          </p:nvSpPr>
          <p:spPr>
            <a:xfrm flipH="1">
              <a:off x="8140723" y="2313447"/>
              <a:ext cx="379776" cy="947343"/>
            </a:xfrm>
            <a:custGeom>
              <a:rect b="b" l="l" r="r" t="t"/>
              <a:pathLst>
                <a:path extrusionOk="0" h="13318" w="5339">
                  <a:moveTo>
                    <a:pt x="5338" y="1"/>
                  </a:moveTo>
                  <a:lnTo>
                    <a:pt x="5338" y="1"/>
                  </a:lnTo>
                  <a:cubicBezTo>
                    <a:pt x="3860" y="531"/>
                    <a:pt x="1" y="2065"/>
                    <a:pt x="1" y="2065"/>
                  </a:cubicBezTo>
                  <a:lnTo>
                    <a:pt x="363" y="13317"/>
                  </a:lnTo>
                  <a:cubicBezTo>
                    <a:pt x="1061" y="13178"/>
                    <a:pt x="3274" y="12211"/>
                    <a:pt x="4353" y="11467"/>
                  </a:cubicBezTo>
                  <a:cubicBezTo>
                    <a:pt x="3544" y="10202"/>
                    <a:pt x="4176" y="912"/>
                    <a:pt x="5338"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2"/>
            <p:cNvSpPr/>
            <p:nvPr/>
          </p:nvSpPr>
          <p:spPr>
            <a:xfrm flipH="1">
              <a:off x="7809326" y="2753964"/>
              <a:ext cx="80095" cy="228335"/>
            </a:xfrm>
            <a:custGeom>
              <a:rect b="b" l="l" r="r" t="t"/>
              <a:pathLst>
                <a:path extrusionOk="0" h="3210" w="1126">
                  <a:moveTo>
                    <a:pt x="400" y="1"/>
                  </a:moveTo>
                  <a:cubicBezTo>
                    <a:pt x="400" y="1"/>
                    <a:pt x="0" y="1182"/>
                    <a:pt x="419" y="3209"/>
                  </a:cubicBezTo>
                  <a:cubicBezTo>
                    <a:pt x="447" y="2884"/>
                    <a:pt x="465" y="2530"/>
                    <a:pt x="474" y="2186"/>
                  </a:cubicBezTo>
                  <a:cubicBezTo>
                    <a:pt x="660" y="2289"/>
                    <a:pt x="884" y="2419"/>
                    <a:pt x="1125" y="2558"/>
                  </a:cubicBezTo>
                  <a:cubicBezTo>
                    <a:pt x="567" y="1461"/>
                    <a:pt x="400" y="1"/>
                    <a:pt x="400"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2"/>
            <p:cNvSpPr/>
            <p:nvPr/>
          </p:nvSpPr>
          <p:spPr>
            <a:xfrm flipH="1">
              <a:off x="7880378" y="2960387"/>
              <a:ext cx="616292" cy="300393"/>
            </a:xfrm>
            <a:custGeom>
              <a:rect b="b" l="l" r="r" t="t"/>
              <a:pathLst>
                <a:path extrusionOk="0" h="4223" w="8664">
                  <a:moveTo>
                    <a:pt x="7105" y="0"/>
                  </a:moveTo>
                  <a:cubicBezTo>
                    <a:pt x="7105" y="0"/>
                    <a:pt x="2716" y="3199"/>
                    <a:pt x="0" y="3794"/>
                  </a:cubicBezTo>
                  <a:lnTo>
                    <a:pt x="19" y="4222"/>
                  </a:lnTo>
                  <a:cubicBezTo>
                    <a:pt x="2623" y="3711"/>
                    <a:pt x="7040" y="326"/>
                    <a:pt x="7040" y="326"/>
                  </a:cubicBezTo>
                  <a:lnTo>
                    <a:pt x="8491" y="3534"/>
                  </a:lnTo>
                  <a:cubicBezTo>
                    <a:pt x="8493" y="3535"/>
                    <a:pt x="8496" y="3535"/>
                    <a:pt x="8498" y="3535"/>
                  </a:cubicBezTo>
                  <a:cubicBezTo>
                    <a:pt x="8550" y="3535"/>
                    <a:pt x="8664" y="3368"/>
                    <a:pt x="8593" y="3051"/>
                  </a:cubicBezTo>
                  <a:lnTo>
                    <a:pt x="71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2"/>
            <p:cNvSpPr/>
            <p:nvPr/>
          </p:nvSpPr>
          <p:spPr>
            <a:xfrm flipH="1">
              <a:off x="8211500" y="3108554"/>
              <a:ext cx="284530" cy="152864"/>
            </a:xfrm>
            <a:custGeom>
              <a:rect b="b" l="l" r="r" t="t"/>
              <a:pathLst>
                <a:path extrusionOk="0" h="2149" w="4000">
                  <a:moveTo>
                    <a:pt x="3888" y="0"/>
                  </a:moveTo>
                  <a:cubicBezTo>
                    <a:pt x="2605" y="744"/>
                    <a:pt x="1145" y="1470"/>
                    <a:pt x="1" y="1721"/>
                  </a:cubicBezTo>
                  <a:lnTo>
                    <a:pt x="10" y="2149"/>
                  </a:lnTo>
                  <a:cubicBezTo>
                    <a:pt x="1163" y="1935"/>
                    <a:pt x="2670" y="1144"/>
                    <a:pt x="3999" y="326"/>
                  </a:cubicBezTo>
                  <a:cubicBezTo>
                    <a:pt x="3962" y="214"/>
                    <a:pt x="3925" y="103"/>
                    <a:pt x="3888"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2"/>
            <p:cNvSpPr/>
            <p:nvPr/>
          </p:nvSpPr>
          <p:spPr>
            <a:xfrm flipH="1">
              <a:off x="7880245" y="3076118"/>
              <a:ext cx="60107" cy="135081"/>
            </a:xfrm>
            <a:custGeom>
              <a:rect b="b" l="l" r="r" t="t"/>
              <a:pathLst>
                <a:path extrusionOk="0" h="1899" w="845">
                  <a:moveTo>
                    <a:pt x="93" y="1"/>
                  </a:moveTo>
                  <a:cubicBezTo>
                    <a:pt x="65" y="140"/>
                    <a:pt x="28" y="270"/>
                    <a:pt x="0" y="401"/>
                  </a:cubicBezTo>
                  <a:lnTo>
                    <a:pt x="670" y="1898"/>
                  </a:lnTo>
                  <a:cubicBezTo>
                    <a:pt x="671" y="1898"/>
                    <a:pt x="672" y="1898"/>
                    <a:pt x="674" y="1898"/>
                  </a:cubicBezTo>
                  <a:cubicBezTo>
                    <a:pt x="723" y="1898"/>
                    <a:pt x="844" y="1740"/>
                    <a:pt x="772" y="1414"/>
                  </a:cubicBezTo>
                  <a:lnTo>
                    <a:pt x="93"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2"/>
            <p:cNvSpPr/>
            <p:nvPr/>
          </p:nvSpPr>
          <p:spPr>
            <a:xfrm flipH="1">
              <a:off x="7386660" y="2794367"/>
              <a:ext cx="325502" cy="224921"/>
            </a:xfrm>
            <a:custGeom>
              <a:rect b="b" l="l" r="r" t="t"/>
              <a:pathLst>
                <a:path extrusionOk="0" h="3162" w="4576">
                  <a:moveTo>
                    <a:pt x="4576" y="0"/>
                  </a:moveTo>
                  <a:lnTo>
                    <a:pt x="4092" y="75"/>
                  </a:lnTo>
                  <a:lnTo>
                    <a:pt x="2697" y="1795"/>
                  </a:lnTo>
                  <a:lnTo>
                    <a:pt x="2883" y="2604"/>
                  </a:lnTo>
                  <a:cubicBezTo>
                    <a:pt x="2511" y="2279"/>
                    <a:pt x="2028" y="2083"/>
                    <a:pt x="1498" y="2083"/>
                  </a:cubicBezTo>
                  <a:cubicBezTo>
                    <a:pt x="912" y="2083"/>
                    <a:pt x="382" y="2325"/>
                    <a:pt x="0" y="2706"/>
                  </a:cubicBezTo>
                  <a:cubicBezTo>
                    <a:pt x="65" y="2744"/>
                    <a:pt x="149" y="2790"/>
                    <a:pt x="214" y="2827"/>
                  </a:cubicBezTo>
                  <a:cubicBezTo>
                    <a:pt x="558" y="2511"/>
                    <a:pt x="995" y="2325"/>
                    <a:pt x="1498" y="2325"/>
                  </a:cubicBezTo>
                  <a:cubicBezTo>
                    <a:pt x="2111" y="2325"/>
                    <a:pt x="2660" y="2632"/>
                    <a:pt x="2995" y="3069"/>
                  </a:cubicBezTo>
                  <a:lnTo>
                    <a:pt x="3023" y="3162"/>
                  </a:lnTo>
                  <a:cubicBezTo>
                    <a:pt x="3032" y="3153"/>
                    <a:pt x="3032" y="3134"/>
                    <a:pt x="3041" y="3125"/>
                  </a:cubicBezTo>
                  <a:cubicBezTo>
                    <a:pt x="3088" y="3069"/>
                    <a:pt x="3144" y="3013"/>
                    <a:pt x="3190" y="2939"/>
                  </a:cubicBezTo>
                  <a:cubicBezTo>
                    <a:pt x="3209" y="2929"/>
                    <a:pt x="3218" y="2911"/>
                    <a:pt x="3237" y="2892"/>
                  </a:cubicBezTo>
                  <a:lnTo>
                    <a:pt x="2948" y="1860"/>
                  </a:lnTo>
                  <a:lnTo>
                    <a:pt x="45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2"/>
            <p:cNvSpPr/>
            <p:nvPr/>
          </p:nvSpPr>
          <p:spPr>
            <a:xfrm flipH="1">
              <a:off x="7273563" y="2574713"/>
              <a:ext cx="199811" cy="321590"/>
            </a:xfrm>
            <a:custGeom>
              <a:rect b="b" l="l" r="r" t="t"/>
              <a:pathLst>
                <a:path extrusionOk="0" h="4521" w="2809">
                  <a:moveTo>
                    <a:pt x="1293" y="1"/>
                  </a:moveTo>
                  <a:lnTo>
                    <a:pt x="0" y="1517"/>
                  </a:lnTo>
                  <a:cubicBezTo>
                    <a:pt x="251" y="2791"/>
                    <a:pt x="754" y="3786"/>
                    <a:pt x="1498" y="4520"/>
                  </a:cubicBezTo>
                  <a:lnTo>
                    <a:pt x="2809" y="2335"/>
                  </a:lnTo>
                  <a:lnTo>
                    <a:pt x="129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2"/>
            <p:cNvSpPr/>
            <p:nvPr/>
          </p:nvSpPr>
          <p:spPr>
            <a:xfrm flipH="1">
              <a:off x="8012403" y="2857816"/>
              <a:ext cx="264684" cy="238721"/>
            </a:xfrm>
            <a:custGeom>
              <a:rect b="b" l="l" r="r" t="t"/>
              <a:pathLst>
                <a:path extrusionOk="0" h="3356" w="3721">
                  <a:moveTo>
                    <a:pt x="47" y="1"/>
                  </a:moveTo>
                  <a:lnTo>
                    <a:pt x="1" y="2716"/>
                  </a:lnTo>
                  <a:lnTo>
                    <a:pt x="1219" y="2772"/>
                  </a:lnTo>
                  <a:lnTo>
                    <a:pt x="1275" y="2977"/>
                  </a:lnTo>
                  <a:cubicBezTo>
                    <a:pt x="1340" y="3181"/>
                    <a:pt x="1498" y="3311"/>
                    <a:pt x="1712" y="3330"/>
                  </a:cubicBezTo>
                  <a:cubicBezTo>
                    <a:pt x="1857" y="3342"/>
                    <a:pt x="2020" y="3355"/>
                    <a:pt x="2186" y="3355"/>
                  </a:cubicBezTo>
                  <a:cubicBezTo>
                    <a:pt x="2552" y="3355"/>
                    <a:pt x="2932" y="3290"/>
                    <a:pt x="3163" y="2995"/>
                  </a:cubicBezTo>
                  <a:cubicBezTo>
                    <a:pt x="3646" y="2354"/>
                    <a:pt x="3721" y="1201"/>
                    <a:pt x="3721" y="1201"/>
                  </a:cubicBezTo>
                  <a:cubicBezTo>
                    <a:pt x="3721" y="1201"/>
                    <a:pt x="3414" y="392"/>
                    <a:pt x="3116" y="168"/>
                  </a:cubicBezTo>
                  <a:cubicBezTo>
                    <a:pt x="2991" y="76"/>
                    <a:pt x="2725" y="48"/>
                    <a:pt x="2449" y="48"/>
                  </a:cubicBezTo>
                  <a:cubicBezTo>
                    <a:pt x="2031" y="48"/>
                    <a:pt x="1591" y="113"/>
                    <a:pt x="1591" y="113"/>
                  </a:cubicBezTo>
                  <a:lnTo>
                    <a:pt x="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2"/>
            <p:cNvSpPr/>
            <p:nvPr/>
          </p:nvSpPr>
          <p:spPr>
            <a:xfrm flipH="1">
              <a:off x="8012403" y="2858878"/>
              <a:ext cx="264684" cy="238721"/>
            </a:xfrm>
            <a:custGeom>
              <a:rect b="b" l="l" r="r" t="t"/>
              <a:pathLst>
                <a:path extrusionOk="0" h="3356" w="3721">
                  <a:moveTo>
                    <a:pt x="47" y="1"/>
                  </a:moveTo>
                  <a:lnTo>
                    <a:pt x="1" y="2716"/>
                  </a:lnTo>
                  <a:lnTo>
                    <a:pt x="1219" y="2772"/>
                  </a:lnTo>
                  <a:lnTo>
                    <a:pt x="1275" y="2977"/>
                  </a:lnTo>
                  <a:cubicBezTo>
                    <a:pt x="1340" y="3181"/>
                    <a:pt x="1498" y="3311"/>
                    <a:pt x="1712" y="3330"/>
                  </a:cubicBezTo>
                  <a:cubicBezTo>
                    <a:pt x="1857" y="3342"/>
                    <a:pt x="2020" y="3355"/>
                    <a:pt x="2186" y="3355"/>
                  </a:cubicBezTo>
                  <a:cubicBezTo>
                    <a:pt x="2552" y="3355"/>
                    <a:pt x="2932" y="3290"/>
                    <a:pt x="3163" y="2995"/>
                  </a:cubicBezTo>
                  <a:cubicBezTo>
                    <a:pt x="3646" y="2354"/>
                    <a:pt x="3721" y="1201"/>
                    <a:pt x="3721" y="1201"/>
                  </a:cubicBezTo>
                  <a:cubicBezTo>
                    <a:pt x="3721" y="1201"/>
                    <a:pt x="3414" y="392"/>
                    <a:pt x="3116" y="168"/>
                  </a:cubicBezTo>
                  <a:cubicBezTo>
                    <a:pt x="2991" y="76"/>
                    <a:pt x="2725" y="48"/>
                    <a:pt x="2449" y="48"/>
                  </a:cubicBezTo>
                  <a:cubicBezTo>
                    <a:pt x="2031" y="48"/>
                    <a:pt x="1591" y="113"/>
                    <a:pt x="1591" y="113"/>
                  </a:cubicBezTo>
                  <a:lnTo>
                    <a:pt x="47" y="1"/>
                  </a:ln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2"/>
            <p:cNvSpPr/>
            <p:nvPr/>
          </p:nvSpPr>
          <p:spPr>
            <a:xfrm flipH="1">
              <a:off x="8012404" y="2860590"/>
              <a:ext cx="220368" cy="192058"/>
            </a:xfrm>
            <a:custGeom>
              <a:rect b="b" l="l" r="r" t="t"/>
              <a:pathLst>
                <a:path extrusionOk="0" h="2700" w="3098">
                  <a:moveTo>
                    <a:pt x="1797" y="1"/>
                  </a:moveTo>
                  <a:cubicBezTo>
                    <a:pt x="1560" y="1"/>
                    <a:pt x="1318" y="20"/>
                    <a:pt x="1154" y="36"/>
                  </a:cubicBezTo>
                  <a:cubicBezTo>
                    <a:pt x="233" y="157"/>
                    <a:pt x="1" y="1394"/>
                    <a:pt x="996" y="2333"/>
                  </a:cubicBezTo>
                  <a:cubicBezTo>
                    <a:pt x="1249" y="2578"/>
                    <a:pt x="2120" y="2700"/>
                    <a:pt x="2572" y="2700"/>
                  </a:cubicBezTo>
                  <a:cubicBezTo>
                    <a:pt x="2619" y="2700"/>
                    <a:pt x="2661" y="2699"/>
                    <a:pt x="2698" y="2696"/>
                  </a:cubicBezTo>
                  <a:cubicBezTo>
                    <a:pt x="3051" y="2045"/>
                    <a:pt x="3098" y="1152"/>
                    <a:pt x="3098" y="1152"/>
                  </a:cubicBezTo>
                  <a:cubicBezTo>
                    <a:pt x="3098" y="1152"/>
                    <a:pt x="2791" y="334"/>
                    <a:pt x="2493" y="120"/>
                  </a:cubicBezTo>
                  <a:cubicBezTo>
                    <a:pt x="2366" y="28"/>
                    <a:pt x="2085" y="1"/>
                    <a:pt x="1797"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2"/>
            <p:cNvSpPr/>
            <p:nvPr/>
          </p:nvSpPr>
          <p:spPr>
            <a:xfrm flipH="1">
              <a:off x="8125504" y="3027820"/>
              <a:ext cx="150232" cy="50362"/>
            </a:xfrm>
            <a:custGeom>
              <a:rect b="b" l="l" r="r" t="t"/>
              <a:pathLst>
                <a:path extrusionOk="0" h="708" w="2112">
                  <a:moveTo>
                    <a:pt x="0" y="1"/>
                  </a:moveTo>
                  <a:lnTo>
                    <a:pt x="0" y="308"/>
                  </a:lnTo>
                  <a:lnTo>
                    <a:pt x="1228" y="373"/>
                  </a:lnTo>
                  <a:lnTo>
                    <a:pt x="1284" y="577"/>
                  </a:lnTo>
                  <a:cubicBezTo>
                    <a:pt x="1293" y="624"/>
                    <a:pt x="1321" y="670"/>
                    <a:pt x="1340" y="708"/>
                  </a:cubicBezTo>
                  <a:cubicBezTo>
                    <a:pt x="1646" y="261"/>
                    <a:pt x="2111" y="233"/>
                    <a:pt x="2111" y="233"/>
                  </a:cubicBezTo>
                  <a:lnTo>
                    <a:pt x="0" y="1"/>
                  </a:ln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2"/>
            <p:cNvSpPr/>
            <p:nvPr/>
          </p:nvSpPr>
          <p:spPr>
            <a:xfrm flipH="1">
              <a:off x="8224732" y="2843945"/>
              <a:ext cx="146889" cy="242206"/>
            </a:xfrm>
            <a:custGeom>
              <a:rect b="b" l="l" r="r" t="t"/>
              <a:pathLst>
                <a:path extrusionOk="0" h="3405" w="2065">
                  <a:moveTo>
                    <a:pt x="586" y="1"/>
                  </a:moveTo>
                  <a:lnTo>
                    <a:pt x="0" y="3404"/>
                  </a:lnTo>
                  <a:lnTo>
                    <a:pt x="1674" y="3358"/>
                  </a:lnTo>
                  <a:lnTo>
                    <a:pt x="2064" y="38"/>
                  </a:lnTo>
                  <a:lnTo>
                    <a:pt x="586" y="1"/>
                  </a:lnTo>
                  <a:close/>
                </a:path>
              </a:pathLst>
            </a:custGeom>
            <a:solidFill>
              <a:srgbClr val="FFB8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2"/>
            <p:cNvSpPr/>
            <p:nvPr/>
          </p:nvSpPr>
          <p:spPr>
            <a:xfrm flipH="1">
              <a:off x="8249842" y="2843945"/>
              <a:ext cx="122490" cy="241495"/>
            </a:xfrm>
            <a:custGeom>
              <a:rect b="b" l="l" r="r" t="t"/>
              <a:pathLst>
                <a:path extrusionOk="0" h="3395" w="1722">
                  <a:moveTo>
                    <a:pt x="587" y="1"/>
                  </a:moveTo>
                  <a:lnTo>
                    <a:pt x="1" y="3395"/>
                  </a:lnTo>
                  <a:lnTo>
                    <a:pt x="1" y="3395"/>
                  </a:lnTo>
                  <a:lnTo>
                    <a:pt x="1675" y="3348"/>
                  </a:lnTo>
                  <a:lnTo>
                    <a:pt x="1721" y="2976"/>
                  </a:lnTo>
                  <a:cubicBezTo>
                    <a:pt x="1451" y="2539"/>
                    <a:pt x="1265" y="1777"/>
                    <a:pt x="1265" y="931"/>
                  </a:cubicBezTo>
                  <a:cubicBezTo>
                    <a:pt x="1265" y="605"/>
                    <a:pt x="1293" y="308"/>
                    <a:pt x="1340" y="10"/>
                  </a:cubicBezTo>
                  <a:lnTo>
                    <a:pt x="587" y="1"/>
                  </a:lnTo>
                  <a:close/>
                </a:path>
              </a:pathLst>
            </a:custGeom>
            <a:solidFill>
              <a:srgbClr val="FF8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2"/>
            <p:cNvSpPr/>
            <p:nvPr/>
          </p:nvSpPr>
          <p:spPr>
            <a:xfrm flipH="1">
              <a:off x="7615488" y="2361746"/>
              <a:ext cx="403606" cy="425372"/>
            </a:xfrm>
            <a:custGeom>
              <a:rect b="b" l="l" r="r" t="t"/>
              <a:pathLst>
                <a:path extrusionOk="0" h="5980" w="5674">
                  <a:moveTo>
                    <a:pt x="1" y="0"/>
                  </a:moveTo>
                  <a:cubicBezTo>
                    <a:pt x="326" y="3292"/>
                    <a:pt x="3395" y="5794"/>
                    <a:pt x="5673" y="5980"/>
                  </a:cubicBezTo>
                  <a:cubicBezTo>
                    <a:pt x="3785" y="4064"/>
                    <a:pt x="4529" y="3832"/>
                    <a:pt x="3581" y="3153"/>
                  </a:cubicBezTo>
                  <a:cubicBezTo>
                    <a:pt x="2567" y="2446"/>
                    <a:pt x="3413" y="1860"/>
                    <a:pt x="2428" y="1274"/>
                  </a:cubicBezTo>
                  <a:cubicBezTo>
                    <a:pt x="1767" y="865"/>
                    <a:pt x="1023" y="57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2"/>
            <p:cNvSpPr/>
            <p:nvPr/>
          </p:nvSpPr>
          <p:spPr>
            <a:xfrm flipH="1">
              <a:off x="7615488" y="2363097"/>
              <a:ext cx="404246" cy="424732"/>
            </a:xfrm>
            <a:custGeom>
              <a:rect b="b" l="l" r="r" t="t"/>
              <a:pathLst>
                <a:path extrusionOk="0" h="5971" w="5683">
                  <a:moveTo>
                    <a:pt x="10" y="0"/>
                  </a:moveTo>
                  <a:lnTo>
                    <a:pt x="10" y="0"/>
                  </a:lnTo>
                  <a:cubicBezTo>
                    <a:pt x="335" y="3283"/>
                    <a:pt x="3404" y="5784"/>
                    <a:pt x="5682" y="5970"/>
                  </a:cubicBezTo>
                  <a:cubicBezTo>
                    <a:pt x="5561" y="5849"/>
                    <a:pt x="5468" y="5747"/>
                    <a:pt x="5375" y="5645"/>
                  </a:cubicBezTo>
                  <a:cubicBezTo>
                    <a:pt x="4957" y="5598"/>
                    <a:pt x="4482" y="5459"/>
                    <a:pt x="3999" y="5226"/>
                  </a:cubicBezTo>
                  <a:cubicBezTo>
                    <a:pt x="2864" y="4678"/>
                    <a:pt x="2148" y="3841"/>
                    <a:pt x="2390" y="3348"/>
                  </a:cubicBezTo>
                  <a:cubicBezTo>
                    <a:pt x="2505" y="3110"/>
                    <a:pt x="2815" y="2988"/>
                    <a:pt x="3231" y="2988"/>
                  </a:cubicBezTo>
                  <a:cubicBezTo>
                    <a:pt x="3287" y="2988"/>
                    <a:pt x="3344" y="2990"/>
                    <a:pt x="3404" y="2994"/>
                  </a:cubicBezTo>
                  <a:cubicBezTo>
                    <a:pt x="3283" y="2892"/>
                    <a:pt x="3208" y="2790"/>
                    <a:pt x="3143" y="2678"/>
                  </a:cubicBezTo>
                  <a:cubicBezTo>
                    <a:pt x="2864" y="2613"/>
                    <a:pt x="2576" y="2511"/>
                    <a:pt x="2288" y="2381"/>
                  </a:cubicBezTo>
                  <a:cubicBezTo>
                    <a:pt x="902" y="1767"/>
                    <a:pt x="0" y="763"/>
                    <a:pt x="186" y="84"/>
                  </a:cubicBezTo>
                  <a:cubicBezTo>
                    <a:pt x="121" y="56"/>
                    <a:pt x="65" y="28"/>
                    <a:pt x="10"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2"/>
            <p:cNvSpPr/>
            <p:nvPr/>
          </p:nvSpPr>
          <p:spPr>
            <a:xfrm flipH="1">
              <a:off x="7986586" y="2297585"/>
              <a:ext cx="71559" cy="112532"/>
            </a:xfrm>
            <a:custGeom>
              <a:rect b="b" l="l" r="r" t="t"/>
              <a:pathLst>
                <a:path extrusionOk="0" h="1582" w="1006">
                  <a:moveTo>
                    <a:pt x="47" y="0"/>
                  </a:moveTo>
                  <a:lnTo>
                    <a:pt x="1" y="624"/>
                  </a:lnTo>
                  <a:cubicBezTo>
                    <a:pt x="652" y="828"/>
                    <a:pt x="596" y="1507"/>
                    <a:pt x="596" y="1507"/>
                  </a:cubicBezTo>
                  <a:lnTo>
                    <a:pt x="698" y="1581"/>
                  </a:lnTo>
                  <a:cubicBezTo>
                    <a:pt x="1005" y="689"/>
                    <a:pt x="47" y="0"/>
                    <a:pt x="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2"/>
            <p:cNvSpPr/>
            <p:nvPr/>
          </p:nvSpPr>
          <p:spPr>
            <a:xfrm flipH="1">
              <a:off x="8037514" y="2105744"/>
              <a:ext cx="178685" cy="284530"/>
            </a:xfrm>
            <a:custGeom>
              <a:rect b="b" l="l" r="r" t="t"/>
              <a:pathLst>
                <a:path extrusionOk="0" h="4000" w="2512">
                  <a:moveTo>
                    <a:pt x="2511" y="1"/>
                  </a:moveTo>
                  <a:lnTo>
                    <a:pt x="0" y="159"/>
                  </a:lnTo>
                  <a:cubicBezTo>
                    <a:pt x="0" y="159"/>
                    <a:pt x="205" y="2298"/>
                    <a:pt x="75" y="3386"/>
                  </a:cubicBezTo>
                  <a:lnTo>
                    <a:pt x="1367" y="3999"/>
                  </a:lnTo>
                  <a:lnTo>
                    <a:pt x="2316" y="3692"/>
                  </a:lnTo>
                  <a:lnTo>
                    <a:pt x="2511" y="1"/>
                  </a:lnTo>
                  <a:close/>
                </a:path>
              </a:pathLst>
            </a:custGeom>
            <a:solidFill>
              <a:srgbClr val="E94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2"/>
            <p:cNvSpPr/>
            <p:nvPr/>
          </p:nvSpPr>
          <p:spPr>
            <a:xfrm flipH="1">
              <a:off x="8041497" y="2281011"/>
              <a:ext cx="183308" cy="119147"/>
            </a:xfrm>
            <a:custGeom>
              <a:rect b="b" l="l" r="r" t="t"/>
              <a:pathLst>
                <a:path extrusionOk="0" h="1675" w="2577">
                  <a:moveTo>
                    <a:pt x="205" y="1"/>
                  </a:moveTo>
                  <a:lnTo>
                    <a:pt x="0" y="903"/>
                  </a:lnTo>
                  <a:lnTo>
                    <a:pt x="1628" y="1675"/>
                  </a:lnTo>
                  <a:lnTo>
                    <a:pt x="2576" y="1275"/>
                  </a:lnTo>
                  <a:lnTo>
                    <a:pt x="2493" y="485"/>
                  </a:lnTo>
                  <a:cubicBezTo>
                    <a:pt x="2493" y="485"/>
                    <a:pt x="1684" y="810"/>
                    <a:pt x="1581" y="810"/>
                  </a:cubicBezTo>
                  <a:cubicBezTo>
                    <a:pt x="1358" y="810"/>
                    <a:pt x="205" y="1"/>
                    <a:pt x="2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2"/>
            <p:cNvSpPr/>
            <p:nvPr/>
          </p:nvSpPr>
          <p:spPr>
            <a:xfrm flipH="1">
              <a:off x="8197621" y="2279091"/>
              <a:ext cx="783880" cy="2528191"/>
            </a:xfrm>
            <a:custGeom>
              <a:rect b="b" l="l" r="r" t="t"/>
              <a:pathLst>
                <a:path extrusionOk="0" h="35542" w="11020">
                  <a:moveTo>
                    <a:pt x="9820" y="0"/>
                  </a:moveTo>
                  <a:cubicBezTo>
                    <a:pt x="9820" y="0"/>
                    <a:pt x="9475" y="1874"/>
                    <a:pt x="5840" y="1874"/>
                  </a:cubicBezTo>
                  <a:cubicBezTo>
                    <a:pt x="5608" y="1874"/>
                    <a:pt x="5364" y="1867"/>
                    <a:pt x="5105" y="1851"/>
                  </a:cubicBezTo>
                  <a:cubicBezTo>
                    <a:pt x="5041" y="1846"/>
                    <a:pt x="4980" y="1844"/>
                    <a:pt x="4925" y="1844"/>
                  </a:cubicBezTo>
                  <a:cubicBezTo>
                    <a:pt x="3901" y="1844"/>
                    <a:pt x="4363" y="2542"/>
                    <a:pt x="4743" y="2771"/>
                  </a:cubicBezTo>
                  <a:cubicBezTo>
                    <a:pt x="5152" y="3013"/>
                    <a:pt x="4036" y="2771"/>
                    <a:pt x="3506" y="3208"/>
                  </a:cubicBezTo>
                  <a:cubicBezTo>
                    <a:pt x="2994" y="3655"/>
                    <a:pt x="1441" y="6324"/>
                    <a:pt x="995" y="11196"/>
                  </a:cubicBezTo>
                  <a:cubicBezTo>
                    <a:pt x="558" y="16069"/>
                    <a:pt x="2111" y="22216"/>
                    <a:pt x="2474" y="24057"/>
                  </a:cubicBezTo>
                  <a:cubicBezTo>
                    <a:pt x="2836" y="25889"/>
                    <a:pt x="1479" y="28316"/>
                    <a:pt x="2557" y="29042"/>
                  </a:cubicBezTo>
                  <a:cubicBezTo>
                    <a:pt x="3627" y="29748"/>
                    <a:pt x="2790" y="29711"/>
                    <a:pt x="2316" y="30548"/>
                  </a:cubicBezTo>
                  <a:cubicBezTo>
                    <a:pt x="1832" y="31385"/>
                    <a:pt x="3952" y="31832"/>
                    <a:pt x="2232" y="32501"/>
                  </a:cubicBezTo>
                  <a:cubicBezTo>
                    <a:pt x="512" y="33180"/>
                    <a:pt x="363" y="35421"/>
                    <a:pt x="3506" y="35542"/>
                  </a:cubicBezTo>
                  <a:cubicBezTo>
                    <a:pt x="3506" y="35542"/>
                    <a:pt x="0" y="34817"/>
                    <a:pt x="3711" y="34259"/>
                  </a:cubicBezTo>
                  <a:cubicBezTo>
                    <a:pt x="7430" y="33701"/>
                    <a:pt x="10257" y="26996"/>
                    <a:pt x="9662" y="24959"/>
                  </a:cubicBezTo>
                  <a:cubicBezTo>
                    <a:pt x="9058" y="22923"/>
                    <a:pt x="9020" y="17929"/>
                    <a:pt x="8937" y="13940"/>
                  </a:cubicBezTo>
                  <a:cubicBezTo>
                    <a:pt x="8853" y="9941"/>
                    <a:pt x="10694" y="3283"/>
                    <a:pt x="10852" y="2278"/>
                  </a:cubicBezTo>
                  <a:cubicBezTo>
                    <a:pt x="11020" y="1283"/>
                    <a:pt x="10936" y="1042"/>
                    <a:pt x="98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2"/>
            <p:cNvSpPr/>
            <p:nvPr/>
          </p:nvSpPr>
          <p:spPr>
            <a:xfrm flipH="1">
              <a:off x="8197621" y="2279091"/>
              <a:ext cx="783880" cy="2526911"/>
            </a:xfrm>
            <a:custGeom>
              <a:rect b="b" l="l" r="r" t="t"/>
              <a:pathLst>
                <a:path extrusionOk="0" h="35524" w="11020">
                  <a:moveTo>
                    <a:pt x="9820" y="0"/>
                  </a:moveTo>
                  <a:cubicBezTo>
                    <a:pt x="9820" y="0"/>
                    <a:pt x="9541" y="1460"/>
                    <a:pt x="7012" y="1795"/>
                  </a:cubicBezTo>
                  <a:cubicBezTo>
                    <a:pt x="7970" y="4594"/>
                    <a:pt x="8546" y="8137"/>
                    <a:pt x="8546" y="12015"/>
                  </a:cubicBezTo>
                  <a:cubicBezTo>
                    <a:pt x="8546" y="13484"/>
                    <a:pt x="8462" y="14907"/>
                    <a:pt x="8295" y="16265"/>
                  </a:cubicBezTo>
                  <a:cubicBezTo>
                    <a:pt x="8286" y="22132"/>
                    <a:pt x="7765" y="28121"/>
                    <a:pt x="4464" y="30846"/>
                  </a:cubicBezTo>
                  <a:cubicBezTo>
                    <a:pt x="3915" y="31292"/>
                    <a:pt x="3311" y="31543"/>
                    <a:pt x="2781" y="31636"/>
                  </a:cubicBezTo>
                  <a:cubicBezTo>
                    <a:pt x="2994" y="31915"/>
                    <a:pt x="3032" y="32176"/>
                    <a:pt x="2232" y="32492"/>
                  </a:cubicBezTo>
                  <a:cubicBezTo>
                    <a:pt x="512" y="33171"/>
                    <a:pt x="363" y="35412"/>
                    <a:pt x="3506" y="35523"/>
                  </a:cubicBezTo>
                  <a:cubicBezTo>
                    <a:pt x="3506" y="35523"/>
                    <a:pt x="0" y="34807"/>
                    <a:pt x="3711" y="34249"/>
                  </a:cubicBezTo>
                  <a:cubicBezTo>
                    <a:pt x="7412" y="33691"/>
                    <a:pt x="10248" y="26987"/>
                    <a:pt x="9662" y="24950"/>
                  </a:cubicBezTo>
                  <a:cubicBezTo>
                    <a:pt x="9058" y="22914"/>
                    <a:pt x="9020" y="17929"/>
                    <a:pt x="8937" y="13930"/>
                  </a:cubicBezTo>
                  <a:cubicBezTo>
                    <a:pt x="8853" y="9941"/>
                    <a:pt x="10694" y="3273"/>
                    <a:pt x="10852" y="2269"/>
                  </a:cubicBezTo>
                  <a:cubicBezTo>
                    <a:pt x="11020" y="1283"/>
                    <a:pt x="10936" y="1042"/>
                    <a:pt x="9820"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2"/>
            <p:cNvSpPr/>
            <p:nvPr/>
          </p:nvSpPr>
          <p:spPr>
            <a:xfrm flipH="1">
              <a:off x="8470773" y="3822286"/>
              <a:ext cx="357299" cy="594739"/>
            </a:xfrm>
            <a:custGeom>
              <a:rect b="b" l="l" r="r" t="t"/>
              <a:pathLst>
                <a:path extrusionOk="0" h="8361" w="5023">
                  <a:moveTo>
                    <a:pt x="5022" y="0"/>
                  </a:moveTo>
                  <a:lnTo>
                    <a:pt x="5022" y="0"/>
                  </a:lnTo>
                  <a:cubicBezTo>
                    <a:pt x="3860" y="3674"/>
                    <a:pt x="2056" y="6184"/>
                    <a:pt x="1" y="6612"/>
                  </a:cubicBezTo>
                  <a:cubicBezTo>
                    <a:pt x="38" y="6919"/>
                    <a:pt x="159" y="7161"/>
                    <a:pt x="400" y="7319"/>
                  </a:cubicBezTo>
                  <a:cubicBezTo>
                    <a:pt x="1209" y="7858"/>
                    <a:pt x="930" y="7970"/>
                    <a:pt x="549" y="8360"/>
                  </a:cubicBezTo>
                  <a:cubicBezTo>
                    <a:pt x="2372" y="7254"/>
                    <a:pt x="4176" y="3255"/>
                    <a:pt x="5022" y="0"/>
                  </a:cubicBezTo>
                  <a:close/>
                </a:path>
              </a:pathLst>
            </a:custGeom>
            <a:solidFill>
              <a:srgbClr val="340C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2"/>
            <p:cNvSpPr/>
            <p:nvPr/>
          </p:nvSpPr>
          <p:spPr>
            <a:xfrm flipH="1">
              <a:off x="8197621" y="2279091"/>
              <a:ext cx="783880" cy="2526911"/>
            </a:xfrm>
            <a:custGeom>
              <a:rect b="b" l="l" r="r" t="t"/>
              <a:pathLst>
                <a:path extrusionOk="0" h="35524" w="11020">
                  <a:moveTo>
                    <a:pt x="9820" y="0"/>
                  </a:moveTo>
                  <a:cubicBezTo>
                    <a:pt x="9820" y="0"/>
                    <a:pt x="9541" y="1460"/>
                    <a:pt x="7012" y="1795"/>
                  </a:cubicBezTo>
                  <a:cubicBezTo>
                    <a:pt x="7970" y="4594"/>
                    <a:pt x="8546" y="8137"/>
                    <a:pt x="8546" y="12015"/>
                  </a:cubicBezTo>
                  <a:cubicBezTo>
                    <a:pt x="8546" y="13484"/>
                    <a:pt x="8462" y="14907"/>
                    <a:pt x="8295" y="16265"/>
                  </a:cubicBezTo>
                  <a:cubicBezTo>
                    <a:pt x="8286" y="22132"/>
                    <a:pt x="7765" y="28121"/>
                    <a:pt x="4464" y="30846"/>
                  </a:cubicBezTo>
                  <a:cubicBezTo>
                    <a:pt x="3915" y="31292"/>
                    <a:pt x="3311" y="31543"/>
                    <a:pt x="2781" y="31636"/>
                  </a:cubicBezTo>
                  <a:cubicBezTo>
                    <a:pt x="2994" y="31915"/>
                    <a:pt x="3032" y="32176"/>
                    <a:pt x="2232" y="32492"/>
                  </a:cubicBezTo>
                  <a:cubicBezTo>
                    <a:pt x="512" y="33171"/>
                    <a:pt x="363" y="35412"/>
                    <a:pt x="3506" y="35523"/>
                  </a:cubicBezTo>
                  <a:cubicBezTo>
                    <a:pt x="3506" y="35523"/>
                    <a:pt x="0" y="34807"/>
                    <a:pt x="3711" y="34249"/>
                  </a:cubicBezTo>
                  <a:cubicBezTo>
                    <a:pt x="7412" y="33691"/>
                    <a:pt x="10248" y="26987"/>
                    <a:pt x="9662" y="24950"/>
                  </a:cubicBezTo>
                  <a:cubicBezTo>
                    <a:pt x="9058" y="22914"/>
                    <a:pt x="9020" y="17929"/>
                    <a:pt x="8937" y="13930"/>
                  </a:cubicBezTo>
                  <a:cubicBezTo>
                    <a:pt x="8853" y="9941"/>
                    <a:pt x="10694" y="3273"/>
                    <a:pt x="10852" y="2269"/>
                  </a:cubicBezTo>
                  <a:cubicBezTo>
                    <a:pt x="11020" y="1283"/>
                    <a:pt x="10936" y="1042"/>
                    <a:pt x="9820"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2"/>
            <p:cNvSpPr/>
            <p:nvPr/>
          </p:nvSpPr>
          <p:spPr>
            <a:xfrm flipH="1">
              <a:off x="8187033" y="2260526"/>
              <a:ext cx="109900" cy="180036"/>
            </a:xfrm>
            <a:custGeom>
              <a:rect b="b" l="l" r="r" t="t"/>
              <a:pathLst>
                <a:path extrusionOk="0" h="2531" w="1545">
                  <a:moveTo>
                    <a:pt x="196" y="1"/>
                  </a:moveTo>
                  <a:lnTo>
                    <a:pt x="1" y="680"/>
                  </a:lnTo>
                  <a:cubicBezTo>
                    <a:pt x="1" y="680"/>
                    <a:pt x="1070" y="959"/>
                    <a:pt x="1042" y="2530"/>
                  </a:cubicBezTo>
                  <a:lnTo>
                    <a:pt x="1340" y="2242"/>
                  </a:lnTo>
                  <a:cubicBezTo>
                    <a:pt x="1545" y="1042"/>
                    <a:pt x="196" y="1"/>
                    <a:pt x="1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2"/>
            <p:cNvSpPr/>
            <p:nvPr/>
          </p:nvSpPr>
          <p:spPr>
            <a:xfrm flipH="1">
              <a:off x="8141365" y="1960920"/>
              <a:ext cx="254085" cy="316255"/>
            </a:xfrm>
            <a:custGeom>
              <a:rect b="b" l="l" r="r" t="t"/>
              <a:pathLst>
                <a:path extrusionOk="0" h="4446" w="3572">
                  <a:moveTo>
                    <a:pt x="2744" y="0"/>
                  </a:moveTo>
                  <a:cubicBezTo>
                    <a:pt x="2744" y="0"/>
                    <a:pt x="2744" y="0"/>
                    <a:pt x="2744" y="0"/>
                  </a:cubicBezTo>
                  <a:cubicBezTo>
                    <a:pt x="2613" y="9"/>
                    <a:pt x="1665" y="195"/>
                    <a:pt x="837" y="958"/>
                  </a:cubicBezTo>
                  <a:cubicBezTo>
                    <a:pt x="0" y="1711"/>
                    <a:pt x="679" y="2130"/>
                    <a:pt x="502" y="2353"/>
                  </a:cubicBezTo>
                  <a:cubicBezTo>
                    <a:pt x="316" y="2557"/>
                    <a:pt x="1321" y="2725"/>
                    <a:pt x="1191" y="2846"/>
                  </a:cubicBezTo>
                  <a:cubicBezTo>
                    <a:pt x="1051" y="2976"/>
                    <a:pt x="1851" y="3171"/>
                    <a:pt x="1683" y="3357"/>
                  </a:cubicBezTo>
                  <a:cubicBezTo>
                    <a:pt x="1525" y="3543"/>
                    <a:pt x="2455" y="4008"/>
                    <a:pt x="2632" y="4445"/>
                  </a:cubicBezTo>
                  <a:lnTo>
                    <a:pt x="2920" y="3385"/>
                  </a:lnTo>
                  <a:lnTo>
                    <a:pt x="3571" y="3162"/>
                  </a:lnTo>
                  <a:cubicBezTo>
                    <a:pt x="3571" y="3162"/>
                    <a:pt x="2876" y="0"/>
                    <a:pt x="2744" y="0"/>
                  </a:cubicBezTo>
                  <a:close/>
                </a:path>
              </a:pathLst>
            </a:custGeom>
            <a:solidFill>
              <a:srgbClr val="BE36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2"/>
            <p:cNvSpPr/>
            <p:nvPr/>
          </p:nvSpPr>
          <p:spPr>
            <a:xfrm flipH="1">
              <a:off x="8141365" y="1960920"/>
              <a:ext cx="219017" cy="314904"/>
            </a:xfrm>
            <a:custGeom>
              <a:rect b="b" l="l" r="r" t="t"/>
              <a:pathLst>
                <a:path extrusionOk="0" h="4427" w="3079">
                  <a:moveTo>
                    <a:pt x="3078" y="3153"/>
                  </a:moveTo>
                  <a:lnTo>
                    <a:pt x="3078" y="3153"/>
                  </a:lnTo>
                  <a:lnTo>
                    <a:pt x="3078" y="3153"/>
                  </a:lnTo>
                  <a:cubicBezTo>
                    <a:pt x="3078" y="3153"/>
                    <a:pt x="3078" y="3153"/>
                    <a:pt x="3078" y="3153"/>
                  </a:cubicBezTo>
                  <a:cubicBezTo>
                    <a:pt x="3078" y="3153"/>
                    <a:pt x="3078" y="3153"/>
                    <a:pt x="3078" y="3153"/>
                  </a:cubicBezTo>
                  <a:close/>
                  <a:moveTo>
                    <a:pt x="2251" y="0"/>
                  </a:moveTo>
                  <a:cubicBezTo>
                    <a:pt x="2139" y="9"/>
                    <a:pt x="1302" y="168"/>
                    <a:pt x="512" y="800"/>
                  </a:cubicBezTo>
                  <a:cubicBezTo>
                    <a:pt x="977" y="893"/>
                    <a:pt x="1311" y="1218"/>
                    <a:pt x="1311" y="1609"/>
                  </a:cubicBezTo>
                  <a:cubicBezTo>
                    <a:pt x="1311" y="2055"/>
                    <a:pt x="846" y="2427"/>
                    <a:pt x="260" y="2427"/>
                  </a:cubicBezTo>
                  <a:cubicBezTo>
                    <a:pt x="167" y="2427"/>
                    <a:pt x="75" y="2418"/>
                    <a:pt x="0" y="2399"/>
                  </a:cubicBezTo>
                  <a:lnTo>
                    <a:pt x="0" y="2399"/>
                  </a:lnTo>
                  <a:cubicBezTo>
                    <a:pt x="28" y="2585"/>
                    <a:pt x="828" y="2725"/>
                    <a:pt x="707" y="2836"/>
                  </a:cubicBezTo>
                  <a:cubicBezTo>
                    <a:pt x="567" y="2967"/>
                    <a:pt x="1358" y="3171"/>
                    <a:pt x="1209" y="3348"/>
                  </a:cubicBezTo>
                  <a:cubicBezTo>
                    <a:pt x="1042" y="3534"/>
                    <a:pt x="1972" y="3999"/>
                    <a:pt x="2148" y="4427"/>
                  </a:cubicBezTo>
                  <a:lnTo>
                    <a:pt x="2427" y="3366"/>
                  </a:lnTo>
                  <a:lnTo>
                    <a:pt x="3078" y="3153"/>
                  </a:lnTo>
                  <a:lnTo>
                    <a:pt x="3078" y="3153"/>
                  </a:lnTo>
                  <a:cubicBezTo>
                    <a:pt x="3063" y="3142"/>
                    <a:pt x="2371" y="0"/>
                    <a:pt x="2251" y="0"/>
                  </a:cubicBezTo>
                  <a:close/>
                </a:path>
              </a:pathLst>
            </a:custGeom>
            <a:solidFill>
              <a:srgbClr val="A825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2"/>
            <p:cNvSpPr/>
            <p:nvPr/>
          </p:nvSpPr>
          <p:spPr>
            <a:xfrm flipH="1">
              <a:off x="7968729" y="1921869"/>
              <a:ext cx="264684" cy="387032"/>
            </a:xfrm>
            <a:custGeom>
              <a:rect b="b" l="l" r="r" t="t"/>
              <a:pathLst>
                <a:path extrusionOk="0" h="5441" w="3721">
                  <a:moveTo>
                    <a:pt x="3237" y="0"/>
                  </a:moveTo>
                  <a:lnTo>
                    <a:pt x="1" y="930"/>
                  </a:lnTo>
                  <a:cubicBezTo>
                    <a:pt x="1" y="968"/>
                    <a:pt x="177" y="2958"/>
                    <a:pt x="382" y="4204"/>
                  </a:cubicBezTo>
                  <a:cubicBezTo>
                    <a:pt x="475" y="4762"/>
                    <a:pt x="707" y="5180"/>
                    <a:pt x="707" y="5180"/>
                  </a:cubicBezTo>
                  <a:cubicBezTo>
                    <a:pt x="707" y="5180"/>
                    <a:pt x="1891" y="5441"/>
                    <a:pt x="2897" y="5441"/>
                  </a:cubicBezTo>
                  <a:cubicBezTo>
                    <a:pt x="3047" y="5441"/>
                    <a:pt x="3193" y="5435"/>
                    <a:pt x="3330" y="5422"/>
                  </a:cubicBezTo>
                  <a:cubicBezTo>
                    <a:pt x="3702" y="4780"/>
                    <a:pt x="3720" y="2530"/>
                    <a:pt x="3720" y="2530"/>
                  </a:cubicBezTo>
                  <a:lnTo>
                    <a:pt x="3237" y="0"/>
                  </a:ln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2"/>
            <p:cNvSpPr/>
            <p:nvPr/>
          </p:nvSpPr>
          <p:spPr>
            <a:xfrm flipH="1">
              <a:off x="7968729" y="1921869"/>
              <a:ext cx="264684" cy="348692"/>
            </a:xfrm>
            <a:custGeom>
              <a:rect b="b" l="l" r="r" t="t"/>
              <a:pathLst>
                <a:path extrusionOk="0" h="4902" w="3721">
                  <a:moveTo>
                    <a:pt x="3237" y="0"/>
                  </a:moveTo>
                  <a:lnTo>
                    <a:pt x="1" y="930"/>
                  </a:lnTo>
                  <a:cubicBezTo>
                    <a:pt x="1" y="968"/>
                    <a:pt x="177" y="2958"/>
                    <a:pt x="382" y="4204"/>
                  </a:cubicBezTo>
                  <a:cubicBezTo>
                    <a:pt x="428" y="4483"/>
                    <a:pt x="512" y="4725"/>
                    <a:pt x="586" y="4901"/>
                  </a:cubicBezTo>
                  <a:cubicBezTo>
                    <a:pt x="940" y="4325"/>
                    <a:pt x="1609" y="3850"/>
                    <a:pt x="2418" y="3646"/>
                  </a:cubicBezTo>
                  <a:cubicBezTo>
                    <a:pt x="2693" y="3574"/>
                    <a:pt x="2971" y="3541"/>
                    <a:pt x="3238" y="3541"/>
                  </a:cubicBezTo>
                  <a:cubicBezTo>
                    <a:pt x="3387" y="3541"/>
                    <a:pt x="3534" y="3551"/>
                    <a:pt x="3674" y="3571"/>
                  </a:cubicBezTo>
                  <a:cubicBezTo>
                    <a:pt x="3720" y="3004"/>
                    <a:pt x="3720" y="2530"/>
                    <a:pt x="3720" y="2530"/>
                  </a:cubicBezTo>
                  <a:lnTo>
                    <a:pt x="3237" y="0"/>
                  </a:ln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2"/>
            <p:cNvSpPr/>
            <p:nvPr/>
          </p:nvSpPr>
          <p:spPr>
            <a:xfrm flipH="1">
              <a:off x="8187034" y="2131635"/>
              <a:ext cx="103284" cy="77108"/>
            </a:xfrm>
            <a:custGeom>
              <a:rect b="b" l="l" r="r" t="t"/>
              <a:pathLst>
                <a:path extrusionOk="0" h="1084" w="1452">
                  <a:moveTo>
                    <a:pt x="389" y="0"/>
                  </a:moveTo>
                  <a:cubicBezTo>
                    <a:pt x="295" y="0"/>
                    <a:pt x="215" y="24"/>
                    <a:pt x="159" y="74"/>
                  </a:cubicBezTo>
                  <a:cubicBezTo>
                    <a:pt x="1" y="232"/>
                    <a:pt x="131" y="567"/>
                    <a:pt x="438" y="818"/>
                  </a:cubicBezTo>
                  <a:cubicBezTo>
                    <a:pt x="646" y="989"/>
                    <a:pt x="882" y="1084"/>
                    <a:pt x="1066" y="1084"/>
                  </a:cubicBezTo>
                  <a:cubicBezTo>
                    <a:pt x="1163" y="1084"/>
                    <a:pt x="1245" y="1058"/>
                    <a:pt x="1303" y="1004"/>
                  </a:cubicBezTo>
                  <a:cubicBezTo>
                    <a:pt x="1452" y="846"/>
                    <a:pt x="1340" y="520"/>
                    <a:pt x="1024" y="260"/>
                  </a:cubicBezTo>
                  <a:cubicBezTo>
                    <a:pt x="814" y="93"/>
                    <a:pt x="575" y="0"/>
                    <a:pt x="389" y="0"/>
                  </a:cubicBez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2"/>
            <p:cNvSpPr/>
            <p:nvPr/>
          </p:nvSpPr>
          <p:spPr>
            <a:xfrm flipH="1">
              <a:off x="7939635" y="1907145"/>
              <a:ext cx="318389" cy="266107"/>
            </a:xfrm>
            <a:custGeom>
              <a:rect b="b" l="l" r="r" t="t"/>
              <a:pathLst>
                <a:path extrusionOk="0" h="3741" w="4476">
                  <a:moveTo>
                    <a:pt x="3783" y="0"/>
                  </a:moveTo>
                  <a:cubicBezTo>
                    <a:pt x="2886" y="0"/>
                    <a:pt x="347" y="858"/>
                    <a:pt x="347" y="858"/>
                  </a:cubicBezTo>
                  <a:cubicBezTo>
                    <a:pt x="1" y="2473"/>
                    <a:pt x="620" y="3741"/>
                    <a:pt x="1501" y="3741"/>
                  </a:cubicBezTo>
                  <a:cubicBezTo>
                    <a:pt x="1543" y="3741"/>
                    <a:pt x="1586" y="3738"/>
                    <a:pt x="1630" y="3732"/>
                  </a:cubicBezTo>
                  <a:cubicBezTo>
                    <a:pt x="2558" y="3603"/>
                    <a:pt x="3487" y="2411"/>
                    <a:pt x="3715" y="2411"/>
                  </a:cubicBezTo>
                  <a:cubicBezTo>
                    <a:pt x="3717" y="2411"/>
                    <a:pt x="3720" y="2411"/>
                    <a:pt x="3722" y="2411"/>
                  </a:cubicBezTo>
                  <a:cubicBezTo>
                    <a:pt x="3927" y="2430"/>
                    <a:pt x="4048" y="3155"/>
                    <a:pt x="4048" y="3155"/>
                  </a:cubicBezTo>
                  <a:cubicBezTo>
                    <a:pt x="4475" y="2337"/>
                    <a:pt x="4429" y="431"/>
                    <a:pt x="4066" y="68"/>
                  </a:cubicBezTo>
                  <a:cubicBezTo>
                    <a:pt x="4021" y="21"/>
                    <a:pt x="3922" y="0"/>
                    <a:pt x="37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2"/>
            <p:cNvSpPr/>
            <p:nvPr/>
          </p:nvSpPr>
          <p:spPr>
            <a:xfrm flipH="1">
              <a:off x="7950234" y="1907429"/>
              <a:ext cx="307790" cy="266533"/>
            </a:xfrm>
            <a:custGeom>
              <a:rect b="b" l="l" r="r" t="t"/>
              <a:pathLst>
                <a:path extrusionOk="0" h="3747" w="4327">
                  <a:moveTo>
                    <a:pt x="3786" y="1"/>
                  </a:moveTo>
                  <a:cubicBezTo>
                    <a:pt x="2872" y="1"/>
                    <a:pt x="347" y="873"/>
                    <a:pt x="347" y="873"/>
                  </a:cubicBezTo>
                  <a:cubicBezTo>
                    <a:pt x="1" y="2479"/>
                    <a:pt x="619" y="3746"/>
                    <a:pt x="1501" y="3746"/>
                  </a:cubicBezTo>
                  <a:cubicBezTo>
                    <a:pt x="1543" y="3746"/>
                    <a:pt x="1586" y="3743"/>
                    <a:pt x="1630" y="3737"/>
                  </a:cubicBezTo>
                  <a:cubicBezTo>
                    <a:pt x="2559" y="3618"/>
                    <a:pt x="3487" y="2416"/>
                    <a:pt x="3715" y="2416"/>
                  </a:cubicBezTo>
                  <a:cubicBezTo>
                    <a:pt x="3717" y="2416"/>
                    <a:pt x="3720" y="2416"/>
                    <a:pt x="3722" y="2417"/>
                  </a:cubicBezTo>
                  <a:cubicBezTo>
                    <a:pt x="3927" y="2435"/>
                    <a:pt x="4048" y="3161"/>
                    <a:pt x="4048" y="3161"/>
                  </a:cubicBezTo>
                  <a:cubicBezTo>
                    <a:pt x="4196" y="2882"/>
                    <a:pt x="4289" y="2463"/>
                    <a:pt x="4327" y="2035"/>
                  </a:cubicBezTo>
                  <a:cubicBezTo>
                    <a:pt x="4289" y="2008"/>
                    <a:pt x="4113" y="1301"/>
                    <a:pt x="4066" y="1291"/>
                  </a:cubicBezTo>
                  <a:cubicBezTo>
                    <a:pt x="3992" y="1279"/>
                    <a:pt x="3919" y="1274"/>
                    <a:pt x="3849" y="1274"/>
                  </a:cubicBezTo>
                  <a:cubicBezTo>
                    <a:pt x="3464" y="1274"/>
                    <a:pt x="3151" y="1431"/>
                    <a:pt x="2900" y="1431"/>
                  </a:cubicBezTo>
                  <a:cubicBezTo>
                    <a:pt x="2681" y="1431"/>
                    <a:pt x="2510" y="1310"/>
                    <a:pt x="2383" y="854"/>
                  </a:cubicBezTo>
                  <a:cubicBezTo>
                    <a:pt x="2262" y="455"/>
                    <a:pt x="3229" y="36"/>
                    <a:pt x="3917" y="8"/>
                  </a:cubicBezTo>
                  <a:cubicBezTo>
                    <a:pt x="3879" y="3"/>
                    <a:pt x="3835" y="1"/>
                    <a:pt x="37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2"/>
            <p:cNvSpPr/>
            <p:nvPr/>
          </p:nvSpPr>
          <p:spPr>
            <a:xfrm flipH="1">
              <a:off x="7948886" y="1960991"/>
              <a:ext cx="57119" cy="61601"/>
            </a:xfrm>
            <a:custGeom>
              <a:rect b="b" l="l" r="r" t="t"/>
              <a:pathLst>
                <a:path extrusionOk="0" h="866" w="803">
                  <a:moveTo>
                    <a:pt x="170" y="0"/>
                  </a:moveTo>
                  <a:cubicBezTo>
                    <a:pt x="66" y="0"/>
                    <a:pt x="1" y="44"/>
                    <a:pt x="58" y="167"/>
                  </a:cubicBezTo>
                  <a:cubicBezTo>
                    <a:pt x="142" y="342"/>
                    <a:pt x="399" y="866"/>
                    <a:pt x="572" y="866"/>
                  </a:cubicBezTo>
                  <a:cubicBezTo>
                    <a:pt x="591" y="866"/>
                    <a:pt x="609" y="859"/>
                    <a:pt x="626" y="845"/>
                  </a:cubicBezTo>
                  <a:cubicBezTo>
                    <a:pt x="802" y="706"/>
                    <a:pt x="691" y="278"/>
                    <a:pt x="598" y="167"/>
                  </a:cubicBezTo>
                  <a:cubicBezTo>
                    <a:pt x="543" y="90"/>
                    <a:pt x="317" y="0"/>
                    <a:pt x="170"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2"/>
            <p:cNvSpPr/>
            <p:nvPr/>
          </p:nvSpPr>
          <p:spPr>
            <a:xfrm flipH="1">
              <a:off x="7958845" y="1968816"/>
              <a:ext cx="38554" cy="42039"/>
            </a:xfrm>
            <a:custGeom>
              <a:rect b="b" l="l" r="r" t="t"/>
              <a:pathLst>
                <a:path extrusionOk="0" h="591" w="542">
                  <a:moveTo>
                    <a:pt x="118" y="1"/>
                  </a:moveTo>
                  <a:cubicBezTo>
                    <a:pt x="46" y="1"/>
                    <a:pt x="1" y="31"/>
                    <a:pt x="40" y="112"/>
                  </a:cubicBezTo>
                  <a:cubicBezTo>
                    <a:pt x="98" y="230"/>
                    <a:pt x="271" y="590"/>
                    <a:pt x="393" y="590"/>
                  </a:cubicBezTo>
                  <a:cubicBezTo>
                    <a:pt x="406" y="590"/>
                    <a:pt x="418" y="586"/>
                    <a:pt x="430" y="577"/>
                  </a:cubicBezTo>
                  <a:cubicBezTo>
                    <a:pt x="542" y="484"/>
                    <a:pt x="458" y="196"/>
                    <a:pt x="402" y="112"/>
                  </a:cubicBezTo>
                  <a:cubicBezTo>
                    <a:pt x="364" y="58"/>
                    <a:pt x="216" y="1"/>
                    <a:pt x="1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2"/>
            <p:cNvSpPr/>
            <p:nvPr/>
          </p:nvSpPr>
          <p:spPr>
            <a:xfrm flipH="1">
              <a:off x="7611575" y="1999260"/>
              <a:ext cx="477655" cy="304376"/>
            </a:xfrm>
            <a:custGeom>
              <a:rect b="b" l="l" r="r" t="t"/>
              <a:pathLst>
                <a:path extrusionOk="0" h="4279" w="6715">
                  <a:moveTo>
                    <a:pt x="1228" y="0"/>
                  </a:moveTo>
                  <a:cubicBezTo>
                    <a:pt x="559" y="112"/>
                    <a:pt x="122" y="726"/>
                    <a:pt x="1" y="1832"/>
                  </a:cubicBezTo>
                  <a:cubicBezTo>
                    <a:pt x="54" y="1830"/>
                    <a:pt x="110" y="1829"/>
                    <a:pt x="166" y="1829"/>
                  </a:cubicBezTo>
                  <a:cubicBezTo>
                    <a:pt x="2194" y="1829"/>
                    <a:pt x="5973" y="3265"/>
                    <a:pt x="6715" y="4278"/>
                  </a:cubicBezTo>
                  <a:cubicBezTo>
                    <a:pt x="6464" y="2753"/>
                    <a:pt x="4567" y="531"/>
                    <a:pt x="12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2"/>
            <p:cNvSpPr/>
            <p:nvPr/>
          </p:nvSpPr>
          <p:spPr>
            <a:xfrm flipH="1">
              <a:off x="7720692" y="2013131"/>
              <a:ext cx="373161" cy="215745"/>
            </a:xfrm>
            <a:custGeom>
              <a:rect b="b" l="l" r="r" t="t"/>
              <a:pathLst>
                <a:path extrusionOk="0" h="3033" w="5246">
                  <a:moveTo>
                    <a:pt x="773" y="1"/>
                  </a:moveTo>
                  <a:cubicBezTo>
                    <a:pt x="373" y="280"/>
                    <a:pt x="112" y="856"/>
                    <a:pt x="1" y="1665"/>
                  </a:cubicBezTo>
                  <a:cubicBezTo>
                    <a:pt x="47" y="1664"/>
                    <a:pt x="94" y="1663"/>
                    <a:pt x="143" y="1663"/>
                  </a:cubicBezTo>
                  <a:cubicBezTo>
                    <a:pt x="1524" y="1663"/>
                    <a:pt x="3745" y="2296"/>
                    <a:pt x="5245" y="3032"/>
                  </a:cubicBezTo>
                  <a:cubicBezTo>
                    <a:pt x="4539" y="1814"/>
                    <a:pt x="3004" y="522"/>
                    <a:pt x="7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2"/>
            <p:cNvSpPr/>
            <p:nvPr/>
          </p:nvSpPr>
          <p:spPr>
            <a:xfrm flipH="1">
              <a:off x="8160571" y="4778079"/>
              <a:ext cx="191915" cy="152224"/>
            </a:xfrm>
            <a:custGeom>
              <a:rect b="b" l="l" r="r" t="t"/>
              <a:pathLst>
                <a:path extrusionOk="0" h="2140" w="2698">
                  <a:moveTo>
                    <a:pt x="1219" y="1"/>
                  </a:moveTo>
                  <a:cubicBezTo>
                    <a:pt x="1544" y="1526"/>
                    <a:pt x="1" y="1479"/>
                    <a:pt x="298" y="2140"/>
                  </a:cubicBezTo>
                  <a:lnTo>
                    <a:pt x="2697" y="2140"/>
                  </a:lnTo>
                  <a:cubicBezTo>
                    <a:pt x="2697" y="2140"/>
                    <a:pt x="2465" y="1582"/>
                    <a:pt x="2177" y="1461"/>
                  </a:cubicBezTo>
                  <a:cubicBezTo>
                    <a:pt x="1898" y="1340"/>
                    <a:pt x="2112" y="577"/>
                    <a:pt x="2112" y="577"/>
                  </a:cubicBezTo>
                  <a:lnTo>
                    <a:pt x="12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2"/>
            <p:cNvSpPr/>
            <p:nvPr/>
          </p:nvSpPr>
          <p:spPr>
            <a:xfrm flipH="1">
              <a:off x="8629540" y="3383690"/>
              <a:ext cx="206498" cy="861984"/>
            </a:xfrm>
            <a:custGeom>
              <a:rect b="b" l="l" r="r" t="t"/>
              <a:pathLst>
                <a:path extrusionOk="0" h="12118" w="2903">
                  <a:moveTo>
                    <a:pt x="2884" y="1"/>
                  </a:moveTo>
                  <a:lnTo>
                    <a:pt x="2884" y="1"/>
                  </a:lnTo>
                  <a:cubicBezTo>
                    <a:pt x="2884" y="1"/>
                    <a:pt x="1814" y="3665"/>
                    <a:pt x="1" y="6408"/>
                  </a:cubicBezTo>
                  <a:cubicBezTo>
                    <a:pt x="187" y="7319"/>
                    <a:pt x="345" y="8035"/>
                    <a:pt x="438" y="8491"/>
                  </a:cubicBezTo>
                  <a:cubicBezTo>
                    <a:pt x="670" y="9654"/>
                    <a:pt x="206" y="11058"/>
                    <a:pt x="113" y="12118"/>
                  </a:cubicBezTo>
                  <a:cubicBezTo>
                    <a:pt x="2902" y="6817"/>
                    <a:pt x="2884" y="1"/>
                    <a:pt x="2884"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2"/>
            <p:cNvSpPr/>
            <p:nvPr/>
          </p:nvSpPr>
          <p:spPr>
            <a:xfrm flipH="1">
              <a:off x="8535647" y="2410044"/>
              <a:ext cx="204435" cy="208418"/>
            </a:xfrm>
            <a:custGeom>
              <a:rect b="b" l="l" r="r" t="t"/>
              <a:pathLst>
                <a:path extrusionOk="0" h="2930" w="2874">
                  <a:moveTo>
                    <a:pt x="1274" y="0"/>
                  </a:moveTo>
                  <a:lnTo>
                    <a:pt x="1274" y="0"/>
                  </a:lnTo>
                  <a:cubicBezTo>
                    <a:pt x="595" y="112"/>
                    <a:pt x="1014" y="698"/>
                    <a:pt x="1358" y="902"/>
                  </a:cubicBezTo>
                  <a:cubicBezTo>
                    <a:pt x="1749" y="1153"/>
                    <a:pt x="642" y="902"/>
                    <a:pt x="131" y="1349"/>
                  </a:cubicBezTo>
                  <a:lnTo>
                    <a:pt x="0" y="1470"/>
                  </a:lnTo>
                  <a:cubicBezTo>
                    <a:pt x="295" y="1387"/>
                    <a:pt x="561" y="1351"/>
                    <a:pt x="802" y="1351"/>
                  </a:cubicBezTo>
                  <a:cubicBezTo>
                    <a:pt x="2397" y="1351"/>
                    <a:pt x="2874" y="2930"/>
                    <a:pt x="2874" y="2930"/>
                  </a:cubicBezTo>
                  <a:cubicBezTo>
                    <a:pt x="2660" y="1349"/>
                    <a:pt x="2390" y="512"/>
                    <a:pt x="1274"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2"/>
            <p:cNvSpPr/>
            <p:nvPr/>
          </p:nvSpPr>
          <p:spPr>
            <a:xfrm flipH="1">
              <a:off x="8217479" y="2144581"/>
              <a:ext cx="53634" cy="46592"/>
            </a:xfrm>
            <a:custGeom>
              <a:rect b="b" l="l" r="r" t="t"/>
              <a:pathLst>
                <a:path extrusionOk="0" h="655" w="754">
                  <a:moveTo>
                    <a:pt x="256" y="1"/>
                  </a:moveTo>
                  <a:cubicBezTo>
                    <a:pt x="189" y="1"/>
                    <a:pt x="131" y="23"/>
                    <a:pt x="94" y="68"/>
                  </a:cubicBezTo>
                  <a:cubicBezTo>
                    <a:pt x="1" y="171"/>
                    <a:pt x="75" y="394"/>
                    <a:pt x="261" y="543"/>
                  </a:cubicBezTo>
                  <a:cubicBezTo>
                    <a:pt x="326" y="589"/>
                    <a:pt x="382" y="626"/>
                    <a:pt x="438" y="654"/>
                  </a:cubicBezTo>
                  <a:cubicBezTo>
                    <a:pt x="391" y="571"/>
                    <a:pt x="382" y="487"/>
                    <a:pt x="419" y="431"/>
                  </a:cubicBezTo>
                  <a:cubicBezTo>
                    <a:pt x="453" y="362"/>
                    <a:pt x="539" y="324"/>
                    <a:pt x="642" y="324"/>
                  </a:cubicBezTo>
                  <a:cubicBezTo>
                    <a:pt x="677" y="324"/>
                    <a:pt x="715" y="328"/>
                    <a:pt x="754" y="338"/>
                  </a:cubicBezTo>
                  <a:cubicBezTo>
                    <a:pt x="717" y="264"/>
                    <a:pt x="661" y="199"/>
                    <a:pt x="586" y="143"/>
                  </a:cubicBezTo>
                  <a:cubicBezTo>
                    <a:pt x="476" y="49"/>
                    <a:pt x="355" y="1"/>
                    <a:pt x="256" y="1"/>
                  </a:cubicBezTo>
                  <a:close/>
                </a:path>
              </a:pathLst>
            </a:custGeom>
            <a:solidFill>
              <a:srgbClr val="E94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2"/>
            <p:cNvSpPr/>
            <p:nvPr/>
          </p:nvSpPr>
          <p:spPr>
            <a:xfrm flipH="1">
              <a:off x="8042636" y="1964548"/>
              <a:ext cx="143119" cy="97736"/>
            </a:xfrm>
            <a:custGeom>
              <a:rect b="b" l="l" r="r" t="t"/>
              <a:pathLst>
                <a:path extrusionOk="0" h="1374" w="2012">
                  <a:moveTo>
                    <a:pt x="1589" y="0"/>
                  </a:moveTo>
                  <a:cubicBezTo>
                    <a:pt x="1222" y="0"/>
                    <a:pt x="667" y="136"/>
                    <a:pt x="530" y="256"/>
                  </a:cubicBezTo>
                  <a:cubicBezTo>
                    <a:pt x="298" y="442"/>
                    <a:pt x="0" y="1121"/>
                    <a:pt x="437" y="1344"/>
                  </a:cubicBezTo>
                  <a:cubicBezTo>
                    <a:pt x="478" y="1364"/>
                    <a:pt x="522" y="1374"/>
                    <a:pt x="569" y="1374"/>
                  </a:cubicBezTo>
                  <a:cubicBezTo>
                    <a:pt x="1008" y="1374"/>
                    <a:pt x="1659" y="534"/>
                    <a:pt x="1869" y="256"/>
                  </a:cubicBezTo>
                  <a:cubicBezTo>
                    <a:pt x="2012" y="68"/>
                    <a:pt x="1847" y="0"/>
                    <a:pt x="1589"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2"/>
            <p:cNvSpPr/>
            <p:nvPr/>
          </p:nvSpPr>
          <p:spPr>
            <a:xfrm flipH="1">
              <a:off x="7992560" y="2165281"/>
              <a:ext cx="105916" cy="75898"/>
            </a:xfrm>
            <a:custGeom>
              <a:rect b="b" l="l" r="r" t="t"/>
              <a:pathLst>
                <a:path extrusionOk="0" h="1067" w="1489">
                  <a:moveTo>
                    <a:pt x="1479" y="1"/>
                  </a:moveTo>
                  <a:lnTo>
                    <a:pt x="1" y="103"/>
                  </a:lnTo>
                  <a:cubicBezTo>
                    <a:pt x="1" y="103"/>
                    <a:pt x="1" y="800"/>
                    <a:pt x="177" y="996"/>
                  </a:cubicBezTo>
                  <a:cubicBezTo>
                    <a:pt x="207" y="1035"/>
                    <a:pt x="502" y="1067"/>
                    <a:pt x="792" y="1067"/>
                  </a:cubicBezTo>
                  <a:cubicBezTo>
                    <a:pt x="1047" y="1067"/>
                    <a:pt x="1297" y="1042"/>
                    <a:pt x="1358" y="977"/>
                  </a:cubicBezTo>
                  <a:cubicBezTo>
                    <a:pt x="1488" y="828"/>
                    <a:pt x="1479" y="1"/>
                    <a:pt x="14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2"/>
            <p:cNvSpPr/>
            <p:nvPr/>
          </p:nvSpPr>
          <p:spPr>
            <a:xfrm flipH="1">
              <a:off x="7999816" y="2169264"/>
              <a:ext cx="94037" cy="45027"/>
            </a:xfrm>
            <a:custGeom>
              <a:rect b="b" l="l" r="r" t="t"/>
              <a:pathLst>
                <a:path extrusionOk="0" h="633" w="1322">
                  <a:moveTo>
                    <a:pt x="1321" y="0"/>
                  </a:moveTo>
                  <a:lnTo>
                    <a:pt x="1" y="84"/>
                  </a:lnTo>
                  <a:cubicBezTo>
                    <a:pt x="1" y="84"/>
                    <a:pt x="19" y="372"/>
                    <a:pt x="47" y="633"/>
                  </a:cubicBezTo>
                  <a:lnTo>
                    <a:pt x="1293" y="503"/>
                  </a:lnTo>
                  <a:cubicBezTo>
                    <a:pt x="1321" y="270"/>
                    <a:pt x="1321" y="0"/>
                    <a:pt x="1321" y="0"/>
                  </a:cubicBezTo>
                  <a:close/>
                </a:path>
              </a:pathLst>
            </a:custGeom>
            <a:solidFill>
              <a:srgbClr val="FB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2"/>
            <p:cNvSpPr/>
            <p:nvPr/>
          </p:nvSpPr>
          <p:spPr>
            <a:xfrm flipH="1">
              <a:off x="8064830" y="1978063"/>
              <a:ext cx="99799" cy="68074"/>
            </a:xfrm>
            <a:custGeom>
              <a:rect b="b" l="l" r="r" t="t"/>
              <a:pathLst>
                <a:path extrusionOk="0" h="957" w="1403">
                  <a:moveTo>
                    <a:pt x="1102" y="0"/>
                  </a:moveTo>
                  <a:cubicBezTo>
                    <a:pt x="844" y="0"/>
                    <a:pt x="456" y="92"/>
                    <a:pt x="363" y="168"/>
                  </a:cubicBezTo>
                  <a:cubicBezTo>
                    <a:pt x="205" y="298"/>
                    <a:pt x="1" y="782"/>
                    <a:pt x="298" y="931"/>
                  </a:cubicBezTo>
                  <a:cubicBezTo>
                    <a:pt x="331" y="948"/>
                    <a:pt x="365" y="957"/>
                    <a:pt x="402" y="957"/>
                  </a:cubicBezTo>
                  <a:cubicBezTo>
                    <a:pt x="713" y="957"/>
                    <a:pt x="1153" y="377"/>
                    <a:pt x="1303" y="178"/>
                  </a:cubicBezTo>
                  <a:cubicBezTo>
                    <a:pt x="1403" y="46"/>
                    <a:pt x="1285" y="0"/>
                    <a:pt x="11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2"/>
            <p:cNvSpPr/>
            <p:nvPr/>
          </p:nvSpPr>
          <p:spPr>
            <a:xfrm flipH="1">
              <a:off x="7979328" y="3273863"/>
              <a:ext cx="197819" cy="33219"/>
            </a:xfrm>
            <a:custGeom>
              <a:rect b="b" l="l" r="r" t="t"/>
              <a:pathLst>
                <a:path extrusionOk="0" h="467" w="2781">
                  <a:moveTo>
                    <a:pt x="764" y="0"/>
                  </a:moveTo>
                  <a:cubicBezTo>
                    <a:pt x="514" y="0"/>
                    <a:pt x="258" y="4"/>
                    <a:pt x="0" y="10"/>
                  </a:cubicBezTo>
                  <a:cubicBezTo>
                    <a:pt x="9" y="131"/>
                    <a:pt x="19" y="234"/>
                    <a:pt x="37" y="355"/>
                  </a:cubicBezTo>
                  <a:cubicBezTo>
                    <a:pt x="236" y="349"/>
                    <a:pt x="433" y="347"/>
                    <a:pt x="627" y="347"/>
                  </a:cubicBezTo>
                  <a:cubicBezTo>
                    <a:pt x="1427" y="347"/>
                    <a:pt x="2165" y="391"/>
                    <a:pt x="2734" y="466"/>
                  </a:cubicBezTo>
                  <a:cubicBezTo>
                    <a:pt x="2753" y="355"/>
                    <a:pt x="2771" y="224"/>
                    <a:pt x="2780" y="94"/>
                  </a:cubicBezTo>
                  <a:cubicBezTo>
                    <a:pt x="2216" y="31"/>
                    <a:pt x="1515" y="0"/>
                    <a:pt x="764"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2"/>
            <p:cNvSpPr/>
            <p:nvPr/>
          </p:nvSpPr>
          <p:spPr>
            <a:xfrm flipH="1">
              <a:off x="8690429" y="2562194"/>
              <a:ext cx="205786" cy="558319"/>
            </a:xfrm>
            <a:custGeom>
              <a:rect b="b" l="l" r="r" t="t"/>
              <a:pathLst>
                <a:path extrusionOk="0" h="7849" w="2893">
                  <a:moveTo>
                    <a:pt x="2056" y="0"/>
                  </a:moveTo>
                  <a:cubicBezTo>
                    <a:pt x="1451" y="856"/>
                    <a:pt x="391" y="3162"/>
                    <a:pt x="57" y="6882"/>
                  </a:cubicBezTo>
                  <a:cubicBezTo>
                    <a:pt x="29" y="7198"/>
                    <a:pt x="10" y="7523"/>
                    <a:pt x="1" y="7849"/>
                  </a:cubicBezTo>
                  <a:cubicBezTo>
                    <a:pt x="1005" y="7300"/>
                    <a:pt x="1935" y="6008"/>
                    <a:pt x="2400" y="4380"/>
                  </a:cubicBezTo>
                  <a:cubicBezTo>
                    <a:pt x="2893" y="2641"/>
                    <a:pt x="2716" y="977"/>
                    <a:pt x="20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2"/>
            <p:cNvSpPr/>
            <p:nvPr/>
          </p:nvSpPr>
          <p:spPr>
            <a:xfrm flipH="1">
              <a:off x="8847845" y="3115809"/>
              <a:ext cx="51002" cy="133729"/>
            </a:xfrm>
            <a:custGeom>
              <a:rect b="b" l="l" r="r" t="t"/>
              <a:pathLst>
                <a:path extrusionOk="0" h="1880" w="717">
                  <a:moveTo>
                    <a:pt x="717" y="1"/>
                  </a:moveTo>
                  <a:lnTo>
                    <a:pt x="1" y="512"/>
                  </a:lnTo>
                  <a:lnTo>
                    <a:pt x="317" y="1879"/>
                  </a:lnTo>
                  <a:lnTo>
                    <a:pt x="71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2"/>
            <p:cNvSpPr/>
            <p:nvPr/>
          </p:nvSpPr>
          <p:spPr>
            <a:xfrm flipH="1">
              <a:off x="8720163" y="3035146"/>
              <a:ext cx="104565" cy="115164"/>
            </a:xfrm>
            <a:custGeom>
              <a:rect b="b" l="l" r="r" t="t"/>
              <a:pathLst>
                <a:path extrusionOk="0" h="1619" w="1470">
                  <a:moveTo>
                    <a:pt x="1181" y="0"/>
                  </a:moveTo>
                  <a:lnTo>
                    <a:pt x="0" y="986"/>
                  </a:lnTo>
                  <a:lnTo>
                    <a:pt x="1469" y="1618"/>
                  </a:lnTo>
                  <a:lnTo>
                    <a:pt x="11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2"/>
            <p:cNvSpPr/>
            <p:nvPr/>
          </p:nvSpPr>
          <p:spPr>
            <a:xfrm flipH="1">
              <a:off x="8584587" y="2612413"/>
              <a:ext cx="111820" cy="102644"/>
            </a:xfrm>
            <a:custGeom>
              <a:rect b="b" l="l" r="r" t="t"/>
              <a:pathLst>
                <a:path extrusionOk="0" h="1443" w="1572">
                  <a:moveTo>
                    <a:pt x="0" y="1"/>
                  </a:moveTo>
                  <a:lnTo>
                    <a:pt x="326" y="1442"/>
                  </a:lnTo>
                  <a:lnTo>
                    <a:pt x="1572" y="29"/>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2"/>
            <p:cNvSpPr/>
            <p:nvPr/>
          </p:nvSpPr>
          <p:spPr>
            <a:xfrm flipH="1">
              <a:off x="8686448" y="2506640"/>
              <a:ext cx="49650" cy="74760"/>
            </a:xfrm>
            <a:custGeom>
              <a:rect b="b" l="l" r="r" t="t"/>
              <a:pathLst>
                <a:path extrusionOk="0" h="1051" w="698">
                  <a:moveTo>
                    <a:pt x="698" y="0"/>
                  </a:moveTo>
                  <a:lnTo>
                    <a:pt x="0" y="446"/>
                  </a:lnTo>
                  <a:lnTo>
                    <a:pt x="446" y="1051"/>
                  </a:lnTo>
                  <a:lnTo>
                    <a:pt x="6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2"/>
            <p:cNvSpPr/>
            <p:nvPr/>
          </p:nvSpPr>
          <p:spPr>
            <a:xfrm flipH="1">
              <a:off x="8570004" y="2698410"/>
              <a:ext cx="143617" cy="733020"/>
            </a:xfrm>
            <a:custGeom>
              <a:rect b="b" l="l" r="r" t="t"/>
              <a:pathLst>
                <a:path extrusionOk="0" h="10305" w="2019">
                  <a:moveTo>
                    <a:pt x="1842" y="1"/>
                  </a:moveTo>
                  <a:cubicBezTo>
                    <a:pt x="1841" y="1"/>
                    <a:pt x="1246" y="3023"/>
                    <a:pt x="623" y="4557"/>
                  </a:cubicBezTo>
                  <a:cubicBezTo>
                    <a:pt x="0" y="6083"/>
                    <a:pt x="177" y="10304"/>
                    <a:pt x="177" y="10304"/>
                  </a:cubicBezTo>
                  <a:cubicBezTo>
                    <a:pt x="177" y="10304"/>
                    <a:pt x="2018" y="3655"/>
                    <a:pt x="1842"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2"/>
            <p:cNvSpPr/>
            <p:nvPr/>
          </p:nvSpPr>
          <p:spPr>
            <a:xfrm flipH="1">
              <a:off x="8620935" y="2900210"/>
              <a:ext cx="123130" cy="96598"/>
            </a:xfrm>
            <a:custGeom>
              <a:rect b="b" l="l" r="r" t="t"/>
              <a:pathLst>
                <a:path extrusionOk="0" h="1358" w="1731">
                  <a:moveTo>
                    <a:pt x="586" y="0"/>
                  </a:moveTo>
                  <a:lnTo>
                    <a:pt x="1" y="1172"/>
                  </a:lnTo>
                  <a:lnTo>
                    <a:pt x="1730" y="1358"/>
                  </a:lnTo>
                  <a:lnTo>
                    <a:pt x="58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2"/>
            <p:cNvSpPr/>
            <p:nvPr/>
          </p:nvSpPr>
          <p:spPr>
            <a:xfrm flipH="1">
              <a:off x="8620936" y="2963659"/>
              <a:ext cx="37131" cy="33148"/>
            </a:xfrm>
            <a:custGeom>
              <a:rect b="b" l="l" r="r" t="t"/>
              <a:pathLst>
                <a:path extrusionOk="0" h="466" w="522">
                  <a:moveTo>
                    <a:pt x="131" y="1"/>
                  </a:moveTo>
                  <a:cubicBezTo>
                    <a:pt x="93" y="140"/>
                    <a:pt x="38" y="280"/>
                    <a:pt x="0" y="410"/>
                  </a:cubicBezTo>
                  <a:lnTo>
                    <a:pt x="521" y="466"/>
                  </a:lnTo>
                  <a:lnTo>
                    <a:pt x="131" y="1"/>
                  </a:lnTo>
                  <a:close/>
                </a:path>
              </a:pathLst>
            </a:custGeom>
            <a:solidFill>
              <a:srgbClr val="FF8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2"/>
            <p:cNvSpPr/>
            <p:nvPr/>
          </p:nvSpPr>
          <p:spPr>
            <a:xfrm flipH="1">
              <a:off x="8564101" y="2761931"/>
              <a:ext cx="118436" cy="94037"/>
            </a:xfrm>
            <a:custGeom>
              <a:rect b="b" l="l" r="r" t="t"/>
              <a:pathLst>
                <a:path extrusionOk="0" h="1322" w="1665">
                  <a:moveTo>
                    <a:pt x="84" y="1"/>
                  </a:moveTo>
                  <a:lnTo>
                    <a:pt x="0" y="1321"/>
                  </a:lnTo>
                  <a:lnTo>
                    <a:pt x="1665" y="791"/>
                  </a:lnTo>
                  <a:lnTo>
                    <a:pt x="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2"/>
            <p:cNvSpPr/>
            <p:nvPr/>
          </p:nvSpPr>
          <p:spPr>
            <a:xfrm flipH="1">
              <a:off x="8584588" y="2798350"/>
              <a:ext cx="28524" cy="35780"/>
            </a:xfrm>
            <a:custGeom>
              <a:rect b="b" l="l" r="r" t="t"/>
              <a:pathLst>
                <a:path extrusionOk="0" h="503" w="401">
                  <a:moveTo>
                    <a:pt x="122" y="0"/>
                  </a:moveTo>
                  <a:cubicBezTo>
                    <a:pt x="84" y="167"/>
                    <a:pt x="38" y="325"/>
                    <a:pt x="1" y="502"/>
                  </a:cubicBezTo>
                  <a:lnTo>
                    <a:pt x="391" y="391"/>
                  </a:lnTo>
                  <a:cubicBezTo>
                    <a:pt x="401" y="307"/>
                    <a:pt x="401" y="223"/>
                    <a:pt x="401" y="158"/>
                  </a:cubicBezTo>
                  <a:lnTo>
                    <a:pt x="122" y="0"/>
                  </a:lnTo>
                  <a:close/>
                </a:path>
              </a:pathLst>
            </a:custGeom>
            <a:solidFill>
              <a:srgbClr val="FF8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2"/>
            <p:cNvSpPr/>
            <p:nvPr/>
          </p:nvSpPr>
          <p:spPr>
            <a:xfrm flipH="1">
              <a:off x="7899299" y="1870654"/>
              <a:ext cx="593387" cy="298045"/>
            </a:xfrm>
            <a:custGeom>
              <a:rect b="b" l="l" r="r" t="t"/>
              <a:pathLst>
                <a:path extrusionOk="0" h="4190" w="8342">
                  <a:moveTo>
                    <a:pt x="7026" y="1"/>
                  </a:moveTo>
                  <a:cubicBezTo>
                    <a:pt x="6098" y="1"/>
                    <a:pt x="4794" y="254"/>
                    <a:pt x="3506" y="879"/>
                  </a:cubicBezTo>
                  <a:cubicBezTo>
                    <a:pt x="1321" y="1929"/>
                    <a:pt x="0" y="3650"/>
                    <a:pt x="363" y="4152"/>
                  </a:cubicBezTo>
                  <a:lnTo>
                    <a:pt x="400" y="4189"/>
                  </a:lnTo>
                  <a:cubicBezTo>
                    <a:pt x="354" y="3538"/>
                    <a:pt x="1628" y="2041"/>
                    <a:pt x="3599" y="1083"/>
                  </a:cubicBezTo>
                  <a:cubicBezTo>
                    <a:pt x="4885" y="466"/>
                    <a:pt x="6181" y="214"/>
                    <a:pt x="7106" y="214"/>
                  </a:cubicBezTo>
                  <a:cubicBezTo>
                    <a:pt x="7713" y="214"/>
                    <a:pt x="8161" y="322"/>
                    <a:pt x="8342" y="507"/>
                  </a:cubicBezTo>
                  <a:cubicBezTo>
                    <a:pt x="8342" y="441"/>
                    <a:pt x="8323" y="386"/>
                    <a:pt x="8286" y="330"/>
                  </a:cubicBezTo>
                  <a:cubicBezTo>
                    <a:pt x="8137" y="124"/>
                    <a:pt x="7673" y="1"/>
                    <a:pt x="70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2"/>
            <p:cNvSpPr/>
            <p:nvPr/>
          </p:nvSpPr>
          <p:spPr>
            <a:xfrm flipH="1">
              <a:off x="8067959" y="2116982"/>
              <a:ext cx="144968" cy="56266"/>
            </a:xfrm>
            <a:custGeom>
              <a:rect b="b" l="l" r="r" t="t"/>
              <a:pathLst>
                <a:path extrusionOk="0" h="791" w="2038">
                  <a:moveTo>
                    <a:pt x="996" y="1"/>
                  </a:moveTo>
                  <a:cubicBezTo>
                    <a:pt x="587" y="1"/>
                    <a:pt x="224" y="94"/>
                    <a:pt x="1" y="252"/>
                  </a:cubicBezTo>
                  <a:cubicBezTo>
                    <a:pt x="225" y="592"/>
                    <a:pt x="529" y="791"/>
                    <a:pt x="876" y="791"/>
                  </a:cubicBezTo>
                  <a:cubicBezTo>
                    <a:pt x="919" y="791"/>
                    <a:pt x="962" y="788"/>
                    <a:pt x="1005" y="782"/>
                  </a:cubicBezTo>
                  <a:cubicBezTo>
                    <a:pt x="1368" y="735"/>
                    <a:pt x="1721" y="531"/>
                    <a:pt x="2037" y="298"/>
                  </a:cubicBezTo>
                  <a:cubicBezTo>
                    <a:pt x="1814" y="122"/>
                    <a:pt x="1433" y="1"/>
                    <a:pt x="996" y="1"/>
                  </a:cubicBezTo>
                  <a:close/>
                </a:path>
              </a:pathLst>
            </a:custGeom>
            <a:solidFill>
              <a:srgbClr val="FB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2"/>
            <p:cNvSpPr/>
            <p:nvPr/>
          </p:nvSpPr>
          <p:spPr>
            <a:xfrm flipH="1">
              <a:off x="7294689" y="2573433"/>
              <a:ext cx="156207" cy="228264"/>
            </a:xfrm>
            <a:custGeom>
              <a:rect b="b" l="l" r="r" t="t"/>
              <a:pathLst>
                <a:path extrusionOk="0" h="3209" w="2196">
                  <a:moveTo>
                    <a:pt x="977" y="0"/>
                  </a:moveTo>
                  <a:lnTo>
                    <a:pt x="1" y="1163"/>
                  </a:lnTo>
                  <a:lnTo>
                    <a:pt x="1" y="1284"/>
                  </a:lnTo>
                  <a:cubicBezTo>
                    <a:pt x="1" y="2353"/>
                    <a:pt x="512" y="3209"/>
                    <a:pt x="1126" y="3209"/>
                  </a:cubicBezTo>
                  <a:cubicBezTo>
                    <a:pt x="1628" y="3209"/>
                    <a:pt x="2046" y="2651"/>
                    <a:pt x="2195" y="1879"/>
                  </a:cubicBezTo>
                  <a:lnTo>
                    <a:pt x="977" y="0"/>
                  </a:ln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2"/>
            <p:cNvSpPr/>
            <p:nvPr/>
          </p:nvSpPr>
          <p:spPr>
            <a:xfrm flipH="1">
              <a:off x="7344341" y="2767906"/>
              <a:ext cx="43035" cy="43035"/>
            </a:xfrm>
            <a:custGeom>
              <a:rect b="b" l="l" r="r" t="t"/>
              <a:pathLst>
                <a:path extrusionOk="0" h="605" w="605">
                  <a:moveTo>
                    <a:pt x="298" y="0"/>
                  </a:moveTo>
                  <a:cubicBezTo>
                    <a:pt x="131" y="0"/>
                    <a:pt x="0" y="140"/>
                    <a:pt x="0" y="307"/>
                  </a:cubicBezTo>
                  <a:cubicBezTo>
                    <a:pt x="0" y="475"/>
                    <a:pt x="140" y="605"/>
                    <a:pt x="298" y="605"/>
                  </a:cubicBezTo>
                  <a:cubicBezTo>
                    <a:pt x="475" y="605"/>
                    <a:pt x="605" y="475"/>
                    <a:pt x="605" y="307"/>
                  </a:cubicBezTo>
                  <a:cubicBezTo>
                    <a:pt x="605" y="130"/>
                    <a:pt x="465" y="0"/>
                    <a:pt x="2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2"/>
            <p:cNvSpPr/>
            <p:nvPr/>
          </p:nvSpPr>
          <p:spPr>
            <a:xfrm flipH="1">
              <a:off x="7553325" y="2796998"/>
              <a:ext cx="54345" cy="120427"/>
            </a:xfrm>
            <a:custGeom>
              <a:rect b="b" l="l" r="r" t="t"/>
              <a:pathLst>
                <a:path extrusionOk="0" h="1693" w="764">
                  <a:moveTo>
                    <a:pt x="1" y="0"/>
                  </a:moveTo>
                  <a:cubicBezTo>
                    <a:pt x="261" y="791"/>
                    <a:pt x="512" y="1693"/>
                    <a:pt x="512" y="1693"/>
                  </a:cubicBezTo>
                  <a:lnTo>
                    <a:pt x="763" y="112"/>
                  </a:lnTo>
                  <a:lnTo>
                    <a:pt x="447" y="493"/>
                  </a:lnTo>
                  <a:cubicBezTo>
                    <a:pt x="317" y="354"/>
                    <a:pt x="168" y="186"/>
                    <a:pt x="1"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2"/>
            <p:cNvSpPr/>
            <p:nvPr/>
          </p:nvSpPr>
          <p:spPr>
            <a:xfrm flipH="1">
              <a:off x="8296862" y="3211694"/>
              <a:ext cx="26532" cy="43249"/>
            </a:xfrm>
            <a:custGeom>
              <a:rect b="b" l="l" r="r" t="t"/>
              <a:pathLst>
                <a:path extrusionOk="0" h="608" w="373">
                  <a:moveTo>
                    <a:pt x="176" y="1"/>
                  </a:moveTo>
                  <a:cubicBezTo>
                    <a:pt x="70" y="1"/>
                    <a:pt x="1" y="127"/>
                    <a:pt x="1" y="280"/>
                  </a:cubicBezTo>
                  <a:cubicBezTo>
                    <a:pt x="1" y="447"/>
                    <a:pt x="75" y="596"/>
                    <a:pt x="187" y="606"/>
                  </a:cubicBezTo>
                  <a:cubicBezTo>
                    <a:pt x="193" y="607"/>
                    <a:pt x="199" y="607"/>
                    <a:pt x="205" y="607"/>
                  </a:cubicBezTo>
                  <a:cubicBezTo>
                    <a:pt x="290" y="607"/>
                    <a:pt x="364" y="483"/>
                    <a:pt x="373" y="327"/>
                  </a:cubicBezTo>
                  <a:cubicBezTo>
                    <a:pt x="373" y="168"/>
                    <a:pt x="289" y="20"/>
                    <a:pt x="187" y="1"/>
                  </a:cubicBezTo>
                  <a:cubicBezTo>
                    <a:pt x="183" y="1"/>
                    <a:pt x="179" y="1"/>
                    <a:pt x="1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2"/>
            <p:cNvSpPr/>
            <p:nvPr/>
          </p:nvSpPr>
          <p:spPr>
            <a:xfrm flipH="1">
              <a:off x="7912539" y="3210912"/>
              <a:ext cx="25821" cy="42679"/>
            </a:xfrm>
            <a:custGeom>
              <a:rect b="b" l="l" r="r" t="t"/>
              <a:pathLst>
                <a:path extrusionOk="0" h="600" w="363">
                  <a:moveTo>
                    <a:pt x="216" y="1"/>
                  </a:moveTo>
                  <a:cubicBezTo>
                    <a:pt x="145" y="1"/>
                    <a:pt x="63" y="108"/>
                    <a:pt x="37" y="263"/>
                  </a:cubicBezTo>
                  <a:cubicBezTo>
                    <a:pt x="0" y="421"/>
                    <a:pt x="47" y="570"/>
                    <a:pt x="130" y="598"/>
                  </a:cubicBezTo>
                  <a:cubicBezTo>
                    <a:pt x="136" y="599"/>
                    <a:pt x="141" y="600"/>
                    <a:pt x="147" y="600"/>
                  </a:cubicBezTo>
                  <a:cubicBezTo>
                    <a:pt x="218" y="600"/>
                    <a:pt x="300" y="493"/>
                    <a:pt x="326" y="338"/>
                  </a:cubicBezTo>
                  <a:cubicBezTo>
                    <a:pt x="363" y="179"/>
                    <a:pt x="316" y="31"/>
                    <a:pt x="233" y="3"/>
                  </a:cubicBezTo>
                  <a:cubicBezTo>
                    <a:pt x="227" y="1"/>
                    <a:pt x="222" y="1"/>
                    <a:pt x="2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2"/>
            <p:cNvSpPr/>
            <p:nvPr/>
          </p:nvSpPr>
          <p:spPr>
            <a:xfrm flipH="1">
              <a:off x="8223383" y="3177338"/>
              <a:ext cx="35851" cy="66865"/>
            </a:xfrm>
            <a:custGeom>
              <a:rect b="b" l="l" r="r" t="t"/>
              <a:pathLst>
                <a:path extrusionOk="0" h="940" w="504">
                  <a:moveTo>
                    <a:pt x="252" y="1"/>
                  </a:moveTo>
                  <a:cubicBezTo>
                    <a:pt x="112" y="1"/>
                    <a:pt x="1" y="205"/>
                    <a:pt x="1" y="475"/>
                  </a:cubicBezTo>
                  <a:cubicBezTo>
                    <a:pt x="1" y="735"/>
                    <a:pt x="122" y="940"/>
                    <a:pt x="261" y="940"/>
                  </a:cubicBezTo>
                  <a:cubicBezTo>
                    <a:pt x="401" y="930"/>
                    <a:pt x="503" y="717"/>
                    <a:pt x="503" y="465"/>
                  </a:cubicBezTo>
                  <a:cubicBezTo>
                    <a:pt x="503" y="205"/>
                    <a:pt x="391" y="1"/>
                    <a:pt x="2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2"/>
            <p:cNvSpPr/>
            <p:nvPr/>
          </p:nvSpPr>
          <p:spPr>
            <a:xfrm flipH="1">
              <a:off x="8116899" y="3125697"/>
              <a:ext cx="47090" cy="105987"/>
            </a:xfrm>
            <a:custGeom>
              <a:rect b="b" l="l" r="r" t="t"/>
              <a:pathLst>
                <a:path extrusionOk="0" h="1490" w="662">
                  <a:moveTo>
                    <a:pt x="334" y="1"/>
                  </a:moveTo>
                  <a:cubicBezTo>
                    <a:pt x="331" y="1"/>
                    <a:pt x="329" y="1"/>
                    <a:pt x="326" y="1"/>
                  </a:cubicBezTo>
                  <a:cubicBezTo>
                    <a:pt x="140" y="1"/>
                    <a:pt x="1" y="345"/>
                    <a:pt x="10" y="764"/>
                  </a:cubicBezTo>
                  <a:cubicBezTo>
                    <a:pt x="28" y="1153"/>
                    <a:pt x="170" y="1490"/>
                    <a:pt x="341" y="1490"/>
                  </a:cubicBezTo>
                  <a:cubicBezTo>
                    <a:pt x="345" y="1490"/>
                    <a:pt x="350" y="1490"/>
                    <a:pt x="354" y="1489"/>
                  </a:cubicBezTo>
                  <a:cubicBezTo>
                    <a:pt x="522" y="1489"/>
                    <a:pt x="661" y="1154"/>
                    <a:pt x="661" y="736"/>
                  </a:cubicBezTo>
                  <a:cubicBezTo>
                    <a:pt x="652" y="332"/>
                    <a:pt x="507" y="1"/>
                    <a:pt x="3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2"/>
            <p:cNvSpPr/>
            <p:nvPr/>
          </p:nvSpPr>
          <p:spPr>
            <a:xfrm flipH="1">
              <a:off x="8009063" y="3087286"/>
              <a:ext cx="65584" cy="144470"/>
            </a:xfrm>
            <a:custGeom>
              <a:rect b="b" l="l" r="r" t="t"/>
              <a:pathLst>
                <a:path extrusionOk="0" h="2031" w="922">
                  <a:moveTo>
                    <a:pt x="548" y="1"/>
                  </a:moveTo>
                  <a:cubicBezTo>
                    <a:pt x="340" y="1"/>
                    <a:pt x="119" y="420"/>
                    <a:pt x="56" y="978"/>
                  </a:cubicBezTo>
                  <a:cubicBezTo>
                    <a:pt x="0" y="1527"/>
                    <a:pt x="131" y="2010"/>
                    <a:pt x="354" y="2029"/>
                  </a:cubicBezTo>
                  <a:cubicBezTo>
                    <a:pt x="361" y="2030"/>
                    <a:pt x="368" y="2030"/>
                    <a:pt x="375" y="2030"/>
                  </a:cubicBezTo>
                  <a:cubicBezTo>
                    <a:pt x="599" y="2030"/>
                    <a:pt x="802" y="1611"/>
                    <a:pt x="865" y="1053"/>
                  </a:cubicBezTo>
                  <a:cubicBezTo>
                    <a:pt x="921" y="495"/>
                    <a:pt x="791" y="20"/>
                    <a:pt x="568" y="2"/>
                  </a:cubicBezTo>
                  <a:cubicBezTo>
                    <a:pt x="561" y="1"/>
                    <a:pt x="554" y="1"/>
                    <a:pt x="5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2"/>
            <p:cNvSpPr/>
            <p:nvPr/>
          </p:nvSpPr>
          <p:spPr>
            <a:xfrm flipH="1">
              <a:off x="7949598" y="3140848"/>
              <a:ext cx="41684" cy="104138"/>
            </a:xfrm>
            <a:custGeom>
              <a:rect b="b" l="l" r="r" t="t"/>
              <a:pathLst>
                <a:path extrusionOk="0" h="1464" w="586">
                  <a:moveTo>
                    <a:pt x="422" y="0"/>
                  </a:moveTo>
                  <a:cubicBezTo>
                    <a:pt x="304" y="0"/>
                    <a:pt x="164" y="307"/>
                    <a:pt x="84" y="699"/>
                  </a:cubicBezTo>
                  <a:cubicBezTo>
                    <a:pt x="0" y="1109"/>
                    <a:pt x="37" y="1443"/>
                    <a:pt x="158" y="1462"/>
                  </a:cubicBezTo>
                  <a:cubicBezTo>
                    <a:pt x="163" y="1463"/>
                    <a:pt x="167" y="1464"/>
                    <a:pt x="172" y="1464"/>
                  </a:cubicBezTo>
                  <a:cubicBezTo>
                    <a:pt x="282" y="1464"/>
                    <a:pt x="422" y="1157"/>
                    <a:pt x="502" y="765"/>
                  </a:cubicBezTo>
                  <a:cubicBezTo>
                    <a:pt x="586" y="365"/>
                    <a:pt x="549" y="21"/>
                    <a:pt x="437" y="2"/>
                  </a:cubicBezTo>
                  <a:cubicBezTo>
                    <a:pt x="432" y="1"/>
                    <a:pt x="427" y="0"/>
                    <a:pt x="4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2"/>
            <p:cNvSpPr/>
            <p:nvPr/>
          </p:nvSpPr>
          <p:spPr>
            <a:xfrm flipH="1">
              <a:off x="8008421" y="2399445"/>
              <a:ext cx="211121" cy="51002"/>
            </a:xfrm>
            <a:custGeom>
              <a:rect b="b" l="l" r="r" t="t"/>
              <a:pathLst>
                <a:path extrusionOk="0" h="717" w="2968">
                  <a:moveTo>
                    <a:pt x="2930" y="1"/>
                  </a:moveTo>
                  <a:lnTo>
                    <a:pt x="85" y="252"/>
                  </a:lnTo>
                  <a:lnTo>
                    <a:pt x="1" y="717"/>
                  </a:lnTo>
                  <a:lnTo>
                    <a:pt x="2967" y="196"/>
                  </a:lnTo>
                  <a:lnTo>
                    <a:pt x="293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2"/>
            <p:cNvSpPr/>
            <p:nvPr/>
          </p:nvSpPr>
          <p:spPr>
            <a:xfrm flipH="1">
              <a:off x="8209511" y="2456990"/>
              <a:ext cx="103284" cy="167446"/>
            </a:xfrm>
            <a:custGeom>
              <a:rect b="b" l="l" r="r" t="t"/>
              <a:pathLst>
                <a:path extrusionOk="0" h="2354" w="1452">
                  <a:moveTo>
                    <a:pt x="1396" y="1"/>
                  </a:moveTo>
                  <a:lnTo>
                    <a:pt x="1321" y="47"/>
                  </a:lnTo>
                  <a:cubicBezTo>
                    <a:pt x="893" y="1005"/>
                    <a:pt x="1" y="1851"/>
                    <a:pt x="1" y="1851"/>
                  </a:cubicBezTo>
                  <a:lnTo>
                    <a:pt x="587" y="2353"/>
                  </a:lnTo>
                  <a:cubicBezTo>
                    <a:pt x="587" y="2335"/>
                    <a:pt x="1451" y="838"/>
                    <a:pt x="13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2"/>
            <p:cNvSpPr/>
            <p:nvPr/>
          </p:nvSpPr>
          <p:spPr>
            <a:xfrm flipH="1">
              <a:off x="8162138" y="2436505"/>
              <a:ext cx="66011" cy="163462"/>
            </a:xfrm>
            <a:custGeom>
              <a:rect b="b" l="l" r="r" t="t"/>
              <a:pathLst>
                <a:path extrusionOk="0" h="2298" w="928">
                  <a:moveTo>
                    <a:pt x="20" y="0"/>
                  </a:moveTo>
                  <a:lnTo>
                    <a:pt x="1" y="65"/>
                  </a:lnTo>
                  <a:cubicBezTo>
                    <a:pt x="289" y="1079"/>
                    <a:pt x="150" y="2297"/>
                    <a:pt x="150" y="2297"/>
                  </a:cubicBezTo>
                  <a:lnTo>
                    <a:pt x="912" y="2297"/>
                  </a:lnTo>
                  <a:cubicBezTo>
                    <a:pt x="912" y="2297"/>
                    <a:pt x="912" y="2297"/>
                    <a:pt x="913" y="2297"/>
                  </a:cubicBezTo>
                  <a:cubicBezTo>
                    <a:pt x="927" y="2297"/>
                    <a:pt x="612" y="601"/>
                    <a:pt x="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2"/>
            <p:cNvSpPr/>
            <p:nvPr/>
          </p:nvSpPr>
          <p:spPr>
            <a:xfrm flipH="1">
              <a:off x="8165196" y="2380951"/>
              <a:ext cx="101293" cy="101222"/>
            </a:xfrm>
            <a:custGeom>
              <a:rect b="b" l="l" r="r" t="t"/>
              <a:pathLst>
                <a:path extrusionOk="0" h="1423" w="1424">
                  <a:moveTo>
                    <a:pt x="707" y="0"/>
                  </a:moveTo>
                  <a:cubicBezTo>
                    <a:pt x="317" y="0"/>
                    <a:pt x="1" y="316"/>
                    <a:pt x="1" y="707"/>
                  </a:cubicBezTo>
                  <a:cubicBezTo>
                    <a:pt x="1" y="1097"/>
                    <a:pt x="317" y="1423"/>
                    <a:pt x="707" y="1423"/>
                  </a:cubicBezTo>
                  <a:cubicBezTo>
                    <a:pt x="1107" y="1423"/>
                    <a:pt x="1423" y="1107"/>
                    <a:pt x="1423" y="707"/>
                  </a:cubicBezTo>
                  <a:cubicBezTo>
                    <a:pt x="1423" y="326"/>
                    <a:pt x="1107" y="0"/>
                    <a:pt x="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2"/>
            <p:cNvSpPr/>
            <p:nvPr/>
          </p:nvSpPr>
          <p:spPr>
            <a:xfrm flipH="1">
              <a:off x="7991210" y="2388064"/>
              <a:ext cx="40474" cy="38056"/>
            </a:xfrm>
            <a:custGeom>
              <a:rect b="b" l="l" r="r" t="t"/>
              <a:pathLst>
                <a:path extrusionOk="0" h="535" w="569">
                  <a:moveTo>
                    <a:pt x="276" y="0"/>
                  </a:moveTo>
                  <a:cubicBezTo>
                    <a:pt x="265" y="0"/>
                    <a:pt x="254" y="1"/>
                    <a:pt x="243" y="2"/>
                  </a:cubicBezTo>
                  <a:cubicBezTo>
                    <a:pt x="94" y="30"/>
                    <a:pt x="1" y="170"/>
                    <a:pt x="29" y="309"/>
                  </a:cubicBezTo>
                  <a:cubicBezTo>
                    <a:pt x="46" y="438"/>
                    <a:pt x="166" y="535"/>
                    <a:pt x="293" y="535"/>
                  </a:cubicBezTo>
                  <a:cubicBezTo>
                    <a:pt x="304" y="535"/>
                    <a:pt x="315" y="534"/>
                    <a:pt x="326" y="533"/>
                  </a:cubicBezTo>
                  <a:cubicBezTo>
                    <a:pt x="466" y="505"/>
                    <a:pt x="568" y="365"/>
                    <a:pt x="549" y="226"/>
                  </a:cubicBezTo>
                  <a:cubicBezTo>
                    <a:pt x="524" y="97"/>
                    <a:pt x="403" y="0"/>
                    <a:pt x="2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2"/>
            <p:cNvSpPr/>
            <p:nvPr/>
          </p:nvSpPr>
          <p:spPr>
            <a:xfrm flipH="1">
              <a:off x="8193650" y="2409404"/>
              <a:ext cx="44387" cy="44387"/>
            </a:xfrm>
            <a:custGeom>
              <a:rect b="b" l="l" r="r" t="t"/>
              <a:pathLst>
                <a:path extrusionOk="0" h="624" w="624">
                  <a:moveTo>
                    <a:pt x="307" y="0"/>
                  </a:moveTo>
                  <a:cubicBezTo>
                    <a:pt x="140" y="0"/>
                    <a:pt x="0" y="140"/>
                    <a:pt x="0" y="307"/>
                  </a:cubicBezTo>
                  <a:cubicBezTo>
                    <a:pt x="0" y="484"/>
                    <a:pt x="140" y="623"/>
                    <a:pt x="307" y="623"/>
                  </a:cubicBezTo>
                  <a:cubicBezTo>
                    <a:pt x="484" y="623"/>
                    <a:pt x="624" y="484"/>
                    <a:pt x="624" y="307"/>
                  </a:cubicBezTo>
                  <a:cubicBezTo>
                    <a:pt x="624" y="140"/>
                    <a:pt x="484" y="0"/>
                    <a:pt x="3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4" name="Google Shape;3284;p52"/>
          <p:cNvGrpSpPr/>
          <p:nvPr/>
        </p:nvGrpSpPr>
        <p:grpSpPr>
          <a:xfrm>
            <a:off x="5445630" y="2911770"/>
            <a:ext cx="1124028" cy="615380"/>
            <a:chOff x="5524601" y="3103175"/>
            <a:chExt cx="1017404" cy="557005"/>
          </a:xfrm>
        </p:grpSpPr>
        <p:sp>
          <p:nvSpPr>
            <p:cNvPr id="3285" name="Google Shape;3285;p52"/>
            <p:cNvSpPr/>
            <p:nvPr/>
          </p:nvSpPr>
          <p:spPr>
            <a:xfrm>
              <a:off x="5572722" y="3322805"/>
              <a:ext cx="82668" cy="320278"/>
            </a:xfrm>
            <a:custGeom>
              <a:rect b="b" l="l" r="r" t="t"/>
              <a:pathLst>
                <a:path extrusionOk="0" h="1817" w="469">
                  <a:moveTo>
                    <a:pt x="339" y="1"/>
                  </a:moveTo>
                  <a:lnTo>
                    <a:pt x="1" y="1816"/>
                  </a:lnTo>
                  <a:lnTo>
                    <a:pt x="381" y="1770"/>
                  </a:lnTo>
                  <a:lnTo>
                    <a:pt x="469" y="75"/>
                  </a:lnTo>
                  <a:lnTo>
                    <a:pt x="3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2"/>
            <p:cNvSpPr/>
            <p:nvPr/>
          </p:nvSpPr>
          <p:spPr>
            <a:xfrm>
              <a:off x="5524601" y="3193248"/>
              <a:ext cx="994487" cy="466933"/>
            </a:xfrm>
            <a:custGeom>
              <a:rect b="b" l="l" r="r" t="t"/>
              <a:pathLst>
                <a:path extrusionOk="0" h="2649" w="5642">
                  <a:moveTo>
                    <a:pt x="2407" y="0"/>
                  </a:moveTo>
                  <a:cubicBezTo>
                    <a:pt x="1963" y="0"/>
                    <a:pt x="1" y="110"/>
                    <a:pt x="1" y="110"/>
                  </a:cubicBezTo>
                  <a:cubicBezTo>
                    <a:pt x="28" y="319"/>
                    <a:pt x="649" y="1944"/>
                    <a:pt x="1033" y="2570"/>
                  </a:cubicBezTo>
                  <a:lnTo>
                    <a:pt x="2437" y="2648"/>
                  </a:lnTo>
                  <a:lnTo>
                    <a:pt x="5641" y="2472"/>
                  </a:lnTo>
                  <a:lnTo>
                    <a:pt x="4252" y="4"/>
                  </a:lnTo>
                  <a:cubicBezTo>
                    <a:pt x="4252" y="4"/>
                    <a:pt x="3517" y="18"/>
                    <a:pt x="2996" y="18"/>
                  </a:cubicBezTo>
                  <a:cubicBezTo>
                    <a:pt x="2735" y="18"/>
                    <a:pt x="2528" y="15"/>
                    <a:pt x="2492" y="4"/>
                  </a:cubicBezTo>
                  <a:cubicBezTo>
                    <a:pt x="2483" y="1"/>
                    <a:pt x="2453" y="0"/>
                    <a:pt x="24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2"/>
            <p:cNvSpPr/>
            <p:nvPr/>
          </p:nvSpPr>
          <p:spPr>
            <a:xfrm>
              <a:off x="5553156" y="3103175"/>
              <a:ext cx="969986" cy="526687"/>
            </a:xfrm>
            <a:custGeom>
              <a:rect b="b" l="l" r="r" t="t"/>
              <a:pathLst>
                <a:path extrusionOk="0" h="2988" w="5503">
                  <a:moveTo>
                    <a:pt x="1" y="677"/>
                  </a:moveTo>
                  <a:cubicBezTo>
                    <a:pt x="1" y="677"/>
                    <a:pt x="1" y="677"/>
                    <a:pt x="1" y="677"/>
                  </a:cubicBezTo>
                  <a:lnTo>
                    <a:pt x="1" y="677"/>
                  </a:lnTo>
                  <a:cubicBezTo>
                    <a:pt x="1" y="677"/>
                    <a:pt x="1" y="677"/>
                    <a:pt x="1" y="677"/>
                  </a:cubicBezTo>
                  <a:close/>
                  <a:moveTo>
                    <a:pt x="2982" y="1"/>
                  </a:moveTo>
                  <a:cubicBezTo>
                    <a:pt x="2613" y="1"/>
                    <a:pt x="2302" y="487"/>
                    <a:pt x="2302" y="487"/>
                  </a:cubicBezTo>
                  <a:cubicBezTo>
                    <a:pt x="2302" y="487"/>
                    <a:pt x="2143" y="113"/>
                    <a:pt x="1696" y="113"/>
                  </a:cubicBezTo>
                  <a:cubicBezTo>
                    <a:pt x="1643" y="113"/>
                    <a:pt x="1586" y="119"/>
                    <a:pt x="1524" y="131"/>
                  </a:cubicBezTo>
                  <a:cubicBezTo>
                    <a:pt x="1185" y="190"/>
                    <a:pt x="22" y="677"/>
                    <a:pt x="1" y="677"/>
                  </a:cubicBezTo>
                  <a:cubicBezTo>
                    <a:pt x="1" y="677"/>
                    <a:pt x="1" y="677"/>
                    <a:pt x="1" y="677"/>
                  </a:cubicBezTo>
                  <a:lnTo>
                    <a:pt x="1" y="677"/>
                  </a:lnTo>
                  <a:cubicBezTo>
                    <a:pt x="43" y="784"/>
                    <a:pt x="927" y="2942"/>
                    <a:pt x="973" y="2988"/>
                  </a:cubicBezTo>
                  <a:lnTo>
                    <a:pt x="3150" y="2918"/>
                  </a:lnTo>
                  <a:lnTo>
                    <a:pt x="5503" y="2798"/>
                  </a:lnTo>
                  <a:lnTo>
                    <a:pt x="4192" y="353"/>
                  </a:lnTo>
                  <a:cubicBezTo>
                    <a:pt x="4192" y="353"/>
                    <a:pt x="3377" y="15"/>
                    <a:pt x="2997" y="1"/>
                  </a:cubicBezTo>
                  <a:cubicBezTo>
                    <a:pt x="2992" y="1"/>
                    <a:pt x="2987" y="1"/>
                    <a:pt x="29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2"/>
            <p:cNvSpPr/>
            <p:nvPr/>
          </p:nvSpPr>
          <p:spPr>
            <a:xfrm>
              <a:off x="5760622" y="3471398"/>
              <a:ext cx="106288" cy="131672"/>
            </a:xfrm>
            <a:custGeom>
              <a:rect b="b" l="l" r="r" t="t"/>
              <a:pathLst>
                <a:path extrusionOk="0" h="747" w="603">
                  <a:moveTo>
                    <a:pt x="0" y="1"/>
                  </a:moveTo>
                  <a:lnTo>
                    <a:pt x="403" y="746"/>
                  </a:lnTo>
                  <a:lnTo>
                    <a:pt x="602" y="723"/>
                  </a:lnTo>
                  <a:cubicBezTo>
                    <a:pt x="283" y="487"/>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2"/>
            <p:cNvSpPr/>
            <p:nvPr/>
          </p:nvSpPr>
          <p:spPr>
            <a:xfrm>
              <a:off x="5553156" y="3202061"/>
              <a:ext cx="268804" cy="428683"/>
            </a:xfrm>
            <a:custGeom>
              <a:rect b="b" l="l" r="r" t="t"/>
              <a:pathLst>
                <a:path extrusionOk="0" h="2432" w="1525">
                  <a:moveTo>
                    <a:pt x="302" y="0"/>
                  </a:moveTo>
                  <a:cubicBezTo>
                    <a:pt x="47" y="102"/>
                    <a:pt x="1" y="125"/>
                    <a:pt x="1" y="125"/>
                  </a:cubicBezTo>
                  <a:cubicBezTo>
                    <a:pt x="42" y="227"/>
                    <a:pt x="927" y="2385"/>
                    <a:pt x="973" y="2432"/>
                  </a:cubicBezTo>
                  <a:lnTo>
                    <a:pt x="1524" y="2418"/>
                  </a:lnTo>
                  <a:lnTo>
                    <a:pt x="3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2"/>
            <p:cNvSpPr/>
            <p:nvPr/>
          </p:nvSpPr>
          <p:spPr>
            <a:xfrm>
              <a:off x="5960509" y="3103175"/>
              <a:ext cx="562638" cy="500600"/>
            </a:xfrm>
            <a:custGeom>
              <a:rect b="b" l="l" r="r" t="t"/>
              <a:pathLst>
                <a:path extrusionOk="0" h="2840" w="3192">
                  <a:moveTo>
                    <a:pt x="675" y="1"/>
                  </a:moveTo>
                  <a:cubicBezTo>
                    <a:pt x="341" y="1"/>
                    <a:pt x="51" y="400"/>
                    <a:pt x="1" y="478"/>
                  </a:cubicBezTo>
                  <a:lnTo>
                    <a:pt x="894" y="2386"/>
                  </a:lnTo>
                  <a:lnTo>
                    <a:pt x="932" y="2840"/>
                  </a:lnTo>
                  <a:lnTo>
                    <a:pt x="3192" y="2798"/>
                  </a:lnTo>
                  <a:lnTo>
                    <a:pt x="1881" y="353"/>
                  </a:lnTo>
                  <a:cubicBezTo>
                    <a:pt x="1881" y="353"/>
                    <a:pt x="1066" y="15"/>
                    <a:pt x="686" y="1"/>
                  </a:cubicBezTo>
                  <a:cubicBezTo>
                    <a:pt x="682" y="1"/>
                    <a:pt x="679" y="1"/>
                    <a:pt x="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2"/>
            <p:cNvSpPr/>
            <p:nvPr/>
          </p:nvSpPr>
          <p:spPr>
            <a:xfrm>
              <a:off x="6063449" y="3103704"/>
              <a:ext cx="383024" cy="378270"/>
            </a:xfrm>
            <a:custGeom>
              <a:rect b="b" l="l" r="r" t="t"/>
              <a:pathLst>
                <a:path extrusionOk="0" h="2146" w="2173">
                  <a:moveTo>
                    <a:pt x="77" y="1"/>
                  </a:moveTo>
                  <a:cubicBezTo>
                    <a:pt x="51" y="1"/>
                    <a:pt x="25" y="6"/>
                    <a:pt x="0" y="16"/>
                  </a:cubicBezTo>
                  <a:cubicBezTo>
                    <a:pt x="51" y="313"/>
                    <a:pt x="172" y="637"/>
                    <a:pt x="352" y="952"/>
                  </a:cubicBezTo>
                  <a:cubicBezTo>
                    <a:pt x="758" y="1675"/>
                    <a:pt x="1347" y="2146"/>
                    <a:pt x="1791" y="2146"/>
                  </a:cubicBezTo>
                  <a:cubicBezTo>
                    <a:pt x="1884" y="2146"/>
                    <a:pt x="1970" y="2125"/>
                    <a:pt x="2047" y="2082"/>
                  </a:cubicBezTo>
                  <a:cubicBezTo>
                    <a:pt x="2094" y="2054"/>
                    <a:pt x="2135" y="2026"/>
                    <a:pt x="2172" y="1985"/>
                  </a:cubicBezTo>
                  <a:lnTo>
                    <a:pt x="1297" y="359"/>
                  </a:lnTo>
                  <a:cubicBezTo>
                    <a:pt x="1297" y="359"/>
                    <a:pt x="482" y="16"/>
                    <a:pt x="102" y="2"/>
                  </a:cubicBezTo>
                  <a:cubicBezTo>
                    <a:pt x="94" y="1"/>
                    <a:pt x="86" y="1"/>
                    <a:pt x="77" y="1"/>
                  </a:cubicBezTo>
                  <a:close/>
                </a:path>
              </a:pathLst>
            </a:custGeom>
            <a:solidFill>
              <a:srgbClr val="F5F5F7">
                <a:alpha val="5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2"/>
            <p:cNvSpPr/>
            <p:nvPr/>
          </p:nvSpPr>
          <p:spPr>
            <a:xfrm>
              <a:off x="5724664" y="3515465"/>
              <a:ext cx="817341" cy="116160"/>
            </a:xfrm>
            <a:custGeom>
              <a:rect b="b" l="l" r="r" t="t"/>
              <a:pathLst>
                <a:path extrusionOk="0" h="659" w="4637">
                  <a:moveTo>
                    <a:pt x="2149" y="1"/>
                  </a:moveTo>
                  <a:cubicBezTo>
                    <a:pt x="1626" y="1"/>
                    <a:pt x="1626" y="348"/>
                    <a:pt x="412" y="473"/>
                  </a:cubicBezTo>
                  <a:cubicBezTo>
                    <a:pt x="139" y="505"/>
                    <a:pt x="0" y="654"/>
                    <a:pt x="5" y="658"/>
                  </a:cubicBezTo>
                  <a:lnTo>
                    <a:pt x="4543" y="658"/>
                  </a:lnTo>
                  <a:cubicBezTo>
                    <a:pt x="4543" y="658"/>
                    <a:pt x="4636" y="450"/>
                    <a:pt x="4479" y="450"/>
                  </a:cubicBezTo>
                  <a:cubicBezTo>
                    <a:pt x="3710" y="450"/>
                    <a:pt x="3677" y="116"/>
                    <a:pt x="3390" y="52"/>
                  </a:cubicBezTo>
                  <a:cubicBezTo>
                    <a:pt x="3369" y="46"/>
                    <a:pt x="3347" y="44"/>
                    <a:pt x="3323" y="44"/>
                  </a:cubicBezTo>
                  <a:cubicBezTo>
                    <a:pt x="3026" y="44"/>
                    <a:pt x="2528" y="416"/>
                    <a:pt x="2348" y="459"/>
                  </a:cubicBezTo>
                  <a:cubicBezTo>
                    <a:pt x="2340" y="461"/>
                    <a:pt x="2332" y="462"/>
                    <a:pt x="2326" y="462"/>
                  </a:cubicBezTo>
                  <a:cubicBezTo>
                    <a:pt x="2177" y="462"/>
                    <a:pt x="2371" y="1"/>
                    <a:pt x="21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2"/>
            <p:cNvSpPr/>
            <p:nvPr/>
          </p:nvSpPr>
          <p:spPr>
            <a:xfrm>
              <a:off x="5636918" y="3376917"/>
              <a:ext cx="134843" cy="240253"/>
            </a:xfrm>
            <a:custGeom>
              <a:rect b="b" l="l" r="r" t="t"/>
              <a:pathLst>
                <a:path extrusionOk="0" h="1363" w="765">
                  <a:moveTo>
                    <a:pt x="1" y="1"/>
                  </a:moveTo>
                  <a:lnTo>
                    <a:pt x="617" y="1362"/>
                  </a:lnTo>
                  <a:lnTo>
                    <a:pt x="765" y="1316"/>
                  </a:lnTo>
                  <a:cubicBezTo>
                    <a:pt x="348" y="691"/>
                    <a:pt x="107" y="227"/>
                    <a:pt x="1"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2"/>
            <p:cNvSpPr/>
            <p:nvPr/>
          </p:nvSpPr>
          <p:spPr>
            <a:xfrm>
              <a:off x="5579244" y="3204529"/>
              <a:ext cx="94126" cy="172390"/>
            </a:xfrm>
            <a:custGeom>
              <a:rect b="b" l="l" r="r" t="t"/>
              <a:pathLst>
                <a:path extrusionOk="0" h="978" w="534">
                  <a:moveTo>
                    <a:pt x="117" y="0"/>
                  </a:moveTo>
                  <a:cubicBezTo>
                    <a:pt x="70" y="19"/>
                    <a:pt x="29" y="33"/>
                    <a:pt x="1" y="46"/>
                  </a:cubicBezTo>
                  <a:lnTo>
                    <a:pt x="533" y="977"/>
                  </a:lnTo>
                  <a:cubicBezTo>
                    <a:pt x="533" y="977"/>
                    <a:pt x="297" y="468"/>
                    <a:pt x="117"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2"/>
            <p:cNvSpPr/>
            <p:nvPr/>
          </p:nvSpPr>
          <p:spPr>
            <a:xfrm>
              <a:off x="6216096" y="3540495"/>
              <a:ext cx="155289" cy="51118"/>
            </a:xfrm>
            <a:custGeom>
              <a:rect b="b" l="l" r="r" t="t"/>
              <a:pathLst>
                <a:path extrusionOk="0" h="290" w="881">
                  <a:moveTo>
                    <a:pt x="456" y="0"/>
                  </a:moveTo>
                  <a:cubicBezTo>
                    <a:pt x="420" y="0"/>
                    <a:pt x="382" y="9"/>
                    <a:pt x="338" y="25"/>
                  </a:cubicBezTo>
                  <a:cubicBezTo>
                    <a:pt x="172" y="90"/>
                    <a:pt x="0" y="243"/>
                    <a:pt x="0" y="243"/>
                  </a:cubicBezTo>
                  <a:cubicBezTo>
                    <a:pt x="139" y="209"/>
                    <a:pt x="270" y="193"/>
                    <a:pt x="394" y="193"/>
                  </a:cubicBezTo>
                  <a:cubicBezTo>
                    <a:pt x="573" y="193"/>
                    <a:pt x="735" y="226"/>
                    <a:pt x="880" y="289"/>
                  </a:cubicBezTo>
                  <a:cubicBezTo>
                    <a:pt x="658" y="74"/>
                    <a:pt x="560" y="0"/>
                    <a:pt x="456"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2"/>
            <p:cNvSpPr/>
            <p:nvPr/>
          </p:nvSpPr>
          <p:spPr>
            <a:xfrm>
              <a:off x="5995586" y="3534150"/>
              <a:ext cx="103468" cy="32962"/>
            </a:xfrm>
            <a:custGeom>
              <a:rect b="b" l="l" r="r" t="t"/>
              <a:pathLst>
                <a:path extrusionOk="0" h="187" w="587">
                  <a:moveTo>
                    <a:pt x="449" y="1"/>
                  </a:moveTo>
                  <a:cubicBezTo>
                    <a:pt x="360" y="1"/>
                    <a:pt x="217" y="49"/>
                    <a:pt x="1" y="172"/>
                  </a:cubicBezTo>
                  <a:cubicBezTo>
                    <a:pt x="147" y="129"/>
                    <a:pt x="288" y="88"/>
                    <a:pt x="391" y="88"/>
                  </a:cubicBezTo>
                  <a:cubicBezTo>
                    <a:pt x="474" y="88"/>
                    <a:pt x="533" y="114"/>
                    <a:pt x="552" y="186"/>
                  </a:cubicBezTo>
                  <a:cubicBezTo>
                    <a:pt x="586" y="84"/>
                    <a:pt x="565" y="1"/>
                    <a:pt x="449"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2"/>
            <p:cNvSpPr/>
            <p:nvPr/>
          </p:nvSpPr>
          <p:spPr>
            <a:xfrm>
              <a:off x="5908334" y="3570990"/>
              <a:ext cx="131494" cy="26793"/>
            </a:xfrm>
            <a:custGeom>
              <a:rect b="b" l="l" r="r" t="t"/>
              <a:pathLst>
                <a:path extrusionOk="0" h="152" w="746">
                  <a:moveTo>
                    <a:pt x="746" y="1"/>
                  </a:moveTo>
                  <a:cubicBezTo>
                    <a:pt x="514" y="79"/>
                    <a:pt x="0" y="144"/>
                    <a:pt x="0" y="144"/>
                  </a:cubicBezTo>
                  <a:cubicBezTo>
                    <a:pt x="0" y="144"/>
                    <a:pt x="132" y="151"/>
                    <a:pt x="272" y="151"/>
                  </a:cubicBezTo>
                  <a:cubicBezTo>
                    <a:pt x="384" y="151"/>
                    <a:pt x="501" y="147"/>
                    <a:pt x="561" y="130"/>
                  </a:cubicBezTo>
                  <a:cubicBezTo>
                    <a:pt x="700" y="93"/>
                    <a:pt x="746" y="1"/>
                    <a:pt x="746"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8" name="Google Shape;3298;p52"/>
          <p:cNvGrpSpPr/>
          <p:nvPr/>
        </p:nvGrpSpPr>
        <p:grpSpPr>
          <a:xfrm>
            <a:off x="5485764" y="3500786"/>
            <a:ext cx="1111082" cy="1430753"/>
            <a:chOff x="4077908" y="3634329"/>
            <a:chExt cx="988068" cy="1272346"/>
          </a:xfrm>
        </p:grpSpPr>
        <p:sp>
          <p:nvSpPr>
            <p:cNvPr id="3299" name="Google Shape;3299;p52"/>
            <p:cNvSpPr/>
            <p:nvPr/>
          </p:nvSpPr>
          <p:spPr>
            <a:xfrm>
              <a:off x="4545404" y="4384650"/>
              <a:ext cx="52036" cy="522025"/>
            </a:xfrm>
            <a:custGeom>
              <a:rect b="b" l="l" r="r" t="t"/>
              <a:pathLst>
                <a:path extrusionOk="0" h="5026" w="501">
                  <a:moveTo>
                    <a:pt x="102" y="1"/>
                  </a:moveTo>
                  <a:lnTo>
                    <a:pt x="1" y="5026"/>
                  </a:lnTo>
                  <a:lnTo>
                    <a:pt x="501" y="5026"/>
                  </a:lnTo>
                  <a:lnTo>
                    <a:pt x="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2"/>
            <p:cNvSpPr/>
            <p:nvPr/>
          </p:nvSpPr>
          <p:spPr>
            <a:xfrm>
              <a:off x="4251986" y="4356295"/>
              <a:ext cx="318969" cy="550381"/>
            </a:xfrm>
            <a:custGeom>
              <a:rect b="b" l="l" r="r" t="t"/>
              <a:pathLst>
                <a:path extrusionOk="0" h="5299" w="3071">
                  <a:moveTo>
                    <a:pt x="3071" y="1"/>
                  </a:moveTo>
                  <a:cubicBezTo>
                    <a:pt x="3050" y="1"/>
                    <a:pt x="0" y="567"/>
                    <a:pt x="0" y="5299"/>
                  </a:cubicBezTo>
                  <a:lnTo>
                    <a:pt x="487" y="5299"/>
                  </a:lnTo>
                  <a:cubicBezTo>
                    <a:pt x="487" y="2804"/>
                    <a:pt x="1736" y="458"/>
                    <a:pt x="3019" y="458"/>
                  </a:cubicBezTo>
                  <a:cubicBezTo>
                    <a:pt x="3036" y="458"/>
                    <a:pt x="3054" y="458"/>
                    <a:pt x="3071" y="459"/>
                  </a:cubicBezTo>
                  <a:lnTo>
                    <a:pt x="3071" y="1"/>
                  </a:lnTo>
                  <a:cubicBezTo>
                    <a:pt x="3071" y="1"/>
                    <a:pt x="3071" y="1"/>
                    <a:pt x="3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2"/>
            <p:cNvSpPr/>
            <p:nvPr/>
          </p:nvSpPr>
          <p:spPr>
            <a:xfrm>
              <a:off x="4571890" y="4356295"/>
              <a:ext cx="318969" cy="550381"/>
            </a:xfrm>
            <a:custGeom>
              <a:rect b="b" l="l" r="r" t="t"/>
              <a:pathLst>
                <a:path extrusionOk="0" h="5299" w="3071">
                  <a:moveTo>
                    <a:pt x="0" y="1"/>
                  </a:moveTo>
                  <a:cubicBezTo>
                    <a:pt x="0" y="1"/>
                    <a:pt x="0" y="1"/>
                    <a:pt x="0" y="1"/>
                  </a:cubicBezTo>
                  <a:lnTo>
                    <a:pt x="0" y="459"/>
                  </a:lnTo>
                  <a:cubicBezTo>
                    <a:pt x="18" y="458"/>
                    <a:pt x="35" y="458"/>
                    <a:pt x="53" y="458"/>
                  </a:cubicBezTo>
                  <a:cubicBezTo>
                    <a:pt x="1340" y="458"/>
                    <a:pt x="2584" y="2804"/>
                    <a:pt x="2584" y="5299"/>
                  </a:cubicBezTo>
                  <a:lnTo>
                    <a:pt x="3071" y="5299"/>
                  </a:lnTo>
                  <a:cubicBezTo>
                    <a:pt x="3071" y="567"/>
                    <a:pt x="2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2"/>
            <p:cNvSpPr/>
            <p:nvPr/>
          </p:nvSpPr>
          <p:spPr>
            <a:xfrm>
              <a:off x="4403006" y="3729989"/>
              <a:ext cx="336834" cy="708152"/>
            </a:xfrm>
            <a:custGeom>
              <a:rect b="b" l="l" r="r" t="t"/>
              <a:pathLst>
                <a:path extrusionOk="0" h="6818" w="3243">
                  <a:moveTo>
                    <a:pt x="1" y="1"/>
                  </a:moveTo>
                  <a:cubicBezTo>
                    <a:pt x="1" y="658"/>
                    <a:pt x="348" y="946"/>
                    <a:pt x="807" y="946"/>
                  </a:cubicBezTo>
                  <a:cubicBezTo>
                    <a:pt x="825" y="2664"/>
                    <a:pt x="1552" y="1863"/>
                    <a:pt x="1566" y="3391"/>
                  </a:cubicBezTo>
                  <a:cubicBezTo>
                    <a:pt x="1566" y="3391"/>
                    <a:pt x="1372" y="3576"/>
                    <a:pt x="1372" y="3771"/>
                  </a:cubicBezTo>
                  <a:cubicBezTo>
                    <a:pt x="1372" y="3960"/>
                    <a:pt x="1524" y="4076"/>
                    <a:pt x="1524" y="4076"/>
                  </a:cubicBezTo>
                  <a:cubicBezTo>
                    <a:pt x="1524" y="4076"/>
                    <a:pt x="1246" y="4169"/>
                    <a:pt x="1246" y="4419"/>
                  </a:cubicBezTo>
                  <a:cubicBezTo>
                    <a:pt x="1246" y="4664"/>
                    <a:pt x="1427" y="4711"/>
                    <a:pt x="1427" y="4711"/>
                  </a:cubicBezTo>
                  <a:cubicBezTo>
                    <a:pt x="1427" y="4711"/>
                    <a:pt x="1460" y="5169"/>
                    <a:pt x="1177" y="5304"/>
                  </a:cubicBezTo>
                  <a:cubicBezTo>
                    <a:pt x="691" y="5530"/>
                    <a:pt x="292" y="5845"/>
                    <a:pt x="292" y="6818"/>
                  </a:cubicBezTo>
                  <a:lnTo>
                    <a:pt x="1626" y="6295"/>
                  </a:lnTo>
                  <a:lnTo>
                    <a:pt x="2965" y="6818"/>
                  </a:lnTo>
                  <a:cubicBezTo>
                    <a:pt x="2965" y="5970"/>
                    <a:pt x="2566" y="5530"/>
                    <a:pt x="2080" y="5304"/>
                  </a:cubicBezTo>
                  <a:cubicBezTo>
                    <a:pt x="1788" y="5169"/>
                    <a:pt x="1830" y="4711"/>
                    <a:pt x="1830" y="4711"/>
                  </a:cubicBezTo>
                  <a:cubicBezTo>
                    <a:pt x="1830" y="4711"/>
                    <a:pt x="2011" y="4664"/>
                    <a:pt x="2011" y="4419"/>
                  </a:cubicBezTo>
                  <a:cubicBezTo>
                    <a:pt x="2011" y="4169"/>
                    <a:pt x="1733" y="4076"/>
                    <a:pt x="1733" y="4076"/>
                  </a:cubicBezTo>
                  <a:cubicBezTo>
                    <a:pt x="1733" y="4076"/>
                    <a:pt x="1881" y="3960"/>
                    <a:pt x="1881" y="3771"/>
                  </a:cubicBezTo>
                  <a:cubicBezTo>
                    <a:pt x="1881" y="3581"/>
                    <a:pt x="1691" y="3391"/>
                    <a:pt x="1691" y="3391"/>
                  </a:cubicBezTo>
                  <a:cubicBezTo>
                    <a:pt x="1691" y="1863"/>
                    <a:pt x="2423" y="2664"/>
                    <a:pt x="2437" y="946"/>
                  </a:cubicBezTo>
                  <a:cubicBezTo>
                    <a:pt x="2895" y="946"/>
                    <a:pt x="3243" y="658"/>
                    <a:pt x="3243" y="1"/>
                  </a:cubicBezTo>
                  <a:lnTo>
                    <a:pt x="3243" y="1"/>
                  </a:lnTo>
                  <a:lnTo>
                    <a:pt x="1622" y="4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2"/>
            <p:cNvSpPr/>
            <p:nvPr/>
          </p:nvSpPr>
          <p:spPr>
            <a:xfrm>
              <a:off x="4402590" y="3729989"/>
              <a:ext cx="337250" cy="232034"/>
            </a:xfrm>
            <a:custGeom>
              <a:rect b="b" l="l" r="r" t="t"/>
              <a:pathLst>
                <a:path extrusionOk="0" h="2234" w="3247">
                  <a:moveTo>
                    <a:pt x="0" y="1"/>
                  </a:moveTo>
                  <a:cubicBezTo>
                    <a:pt x="0" y="658"/>
                    <a:pt x="347" y="946"/>
                    <a:pt x="806" y="946"/>
                  </a:cubicBezTo>
                  <a:cubicBezTo>
                    <a:pt x="811" y="1506"/>
                    <a:pt x="889" y="1802"/>
                    <a:pt x="1000" y="1992"/>
                  </a:cubicBezTo>
                  <a:cubicBezTo>
                    <a:pt x="1112" y="1951"/>
                    <a:pt x="1218" y="1927"/>
                    <a:pt x="1334" y="1927"/>
                  </a:cubicBezTo>
                  <a:cubicBezTo>
                    <a:pt x="1593" y="1927"/>
                    <a:pt x="1839" y="2039"/>
                    <a:pt x="2066" y="2233"/>
                  </a:cubicBezTo>
                  <a:cubicBezTo>
                    <a:pt x="2251" y="2025"/>
                    <a:pt x="2431" y="1793"/>
                    <a:pt x="2441" y="946"/>
                  </a:cubicBezTo>
                  <a:cubicBezTo>
                    <a:pt x="2904" y="946"/>
                    <a:pt x="3247" y="658"/>
                    <a:pt x="3242" y="1"/>
                  </a:cubicBezTo>
                  <a:lnTo>
                    <a:pt x="3242" y="1"/>
                  </a:lnTo>
                  <a:lnTo>
                    <a:pt x="1621" y="47"/>
                  </a:lnTo>
                  <a:lnTo>
                    <a:pt x="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2"/>
            <p:cNvSpPr/>
            <p:nvPr/>
          </p:nvSpPr>
          <p:spPr>
            <a:xfrm>
              <a:off x="4135553" y="3705996"/>
              <a:ext cx="872674" cy="58788"/>
            </a:xfrm>
            <a:custGeom>
              <a:rect b="b" l="l" r="r" t="t"/>
              <a:pathLst>
                <a:path extrusionOk="0" h="566" w="8402">
                  <a:moveTo>
                    <a:pt x="228" y="0"/>
                  </a:moveTo>
                  <a:cubicBezTo>
                    <a:pt x="98" y="0"/>
                    <a:pt x="1" y="125"/>
                    <a:pt x="1" y="283"/>
                  </a:cubicBezTo>
                  <a:cubicBezTo>
                    <a:pt x="1" y="440"/>
                    <a:pt x="103" y="565"/>
                    <a:pt x="232" y="565"/>
                  </a:cubicBezTo>
                  <a:lnTo>
                    <a:pt x="8170" y="565"/>
                  </a:lnTo>
                  <a:cubicBezTo>
                    <a:pt x="8295" y="565"/>
                    <a:pt x="8402" y="440"/>
                    <a:pt x="8402" y="283"/>
                  </a:cubicBezTo>
                  <a:cubicBezTo>
                    <a:pt x="8402" y="125"/>
                    <a:pt x="8295" y="0"/>
                    <a:pt x="8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2"/>
            <p:cNvSpPr/>
            <p:nvPr/>
          </p:nvSpPr>
          <p:spPr>
            <a:xfrm>
              <a:off x="4077908" y="3634329"/>
              <a:ext cx="988068" cy="103450"/>
            </a:xfrm>
            <a:custGeom>
              <a:rect b="b" l="l" r="r" t="t"/>
              <a:pathLst>
                <a:path extrusionOk="0" h="996" w="9513">
                  <a:moveTo>
                    <a:pt x="102" y="0"/>
                  </a:moveTo>
                  <a:cubicBezTo>
                    <a:pt x="46" y="0"/>
                    <a:pt x="0" y="47"/>
                    <a:pt x="0" y="107"/>
                  </a:cubicBezTo>
                  <a:lnTo>
                    <a:pt x="0" y="894"/>
                  </a:lnTo>
                  <a:cubicBezTo>
                    <a:pt x="0" y="950"/>
                    <a:pt x="46" y="996"/>
                    <a:pt x="102" y="996"/>
                  </a:cubicBezTo>
                  <a:lnTo>
                    <a:pt x="9406" y="996"/>
                  </a:lnTo>
                  <a:cubicBezTo>
                    <a:pt x="9466" y="996"/>
                    <a:pt x="9512" y="950"/>
                    <a:pt x="9512" y="894"/>
                  </a:cubicBezTo>
                  <a:lnTo>
                    <a:pt x="9512" y="107"/>
                  </a:lnTo>
                  <a:cubicBezTo>
                    <a:pt x="9512" y="47"/>
                    <a:pt x="9466" y="0"/>
                    <a:pt x="9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2"/>
            <p:cNvSpPr/>
            <p:nvPr/>
          </p:nvSpPr>
          <p:spPr>
            <a:xfrm>
              <a:off x="4159650" y="3634329"/>
              <a:ext cx="700881" cy="103034"/>
            </a:xfrm>
            <a:custGeom>
              <a:rect b="b" l="l" r="r" t="t"/>
              <a:pathLst>
                <a:path extrusionOk="0" h="992" w="6748">
                  <a:moveTo>
                    <a:pt x="84" y="0"/>
                  </a:moveTo>
                  <a:cubicBezTo>
                    <a:pt x="42" y="0"/>
                    <a:pt x="5" y="42"/>
                    <a:pt x="0" y="88"/>
                  </a:cubicBezTo>
                  <a:lnTo>
                    <a:pt x="0" y="903"/>
                  </a:lnTo>
                  <a:cubicBezTo>
                    <a:pt x="0" y="950"/>
                    <a:pt x="37" y="991"/>
                    <a:pt x="84" y="991"/>
                  </a:cubicBezTo>
                  <a:lnTo>
                    <a:pt x="6665" y="991"/>
                  </a:lnTo>
                  <a:cubicBezTo>
                    <a:pt x="6711" y="991"/>
                    <a:pt x="6748" y="950"/>
                    <a:pt x="6748" y="903"/>
                  </a:cubicBezTo>
                  <a:lnTo>
                    <a:pt x="6748" y="88"/>
                  </a:lnTo>
                  <a:cubicBezTo>
                    <a:pt x="6748" y="42"/>
                    <a:pt x="6711" y="0"/>
                    <a:pt x="666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2"/>
            <p:cNvSpPr/>
            <p:nvPr/>
          </p:nvSpPr>
          <p:spPr>
            <a:xfrm>
              <a:off x="4212102" y="3634329"/>
              <a:ext cx="277631" cy="102515"/>
            </a:xfrm>
            <a:custGeom>
              <a:rect b="b" l="l" r="r" t="t"/>
              <a:pathLst>
                <a:path extrusionOk="0" h="987" w="2673">
                  <a:moveTo>
                    <a:pt x="56" y="0"/>
                  </a:moveTo>
                  <a:cubicBezTo>
                    <a:pt x="28" y="0"/>
                    <a:pt x="0" y="28"/>
                    <a:pt x="5" y="51"/>
                  </a:cubicBezTo>
                  <a:lnTo>
                    <a:pt x="5" y="931"/>
                  </a:lnTo>
                  <a:cubicBezTo>
                    <a:pt x="5" y="964"/>
                    <a:pt x="28" y="987"/>
                    <a:pt x="56" y="987"/>
                  </a:cubicBezTo>
                  <a:lnTo>
                    <a:pt x="2621" y="987"/>
                  </a:lnTo>
                  <a:cubicBezTo>
                    <a:pt x="2649" y="987"/>
                    <a:pt x="2672" y="964"/>
                    <a:pt x="2672" y="931"/>
                  </a:cubicBezTo>
                  <a:lnTo>
                    <a:pt x="2672" y="51"/>
                  </a:lnTo>
                  <a:cubicBezTo>
                    <a:pt x="2672" y="23"/>
                    <a:pt x="2649" y="0"/>
                    <a:pt x="262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2"/>
            <p:cNvSpPr/>
            <p:nvPr/>
          </p:nvSpPr>
          <p:spPr>
            <a:xfrm>
              <a:off x="4577187" y="3634329"/>
              <a:ext cx="93375" cy="102515"/>
            </a:xfrm>
            <a:custGeom>
              <a:rect b="b" l="l" r="r" t="t"/>
              <a:pathLst>
                <a:path extrusionOk="0" h="987" w="899">
                  <a:moveTo>
                    <a:pt x="33" y="0"/>
                  </a:moveTo>
                  <a:cubicBezTo>
                    <a:pt x="14" y="0"/>
                    <a:pt x="0" y="19"/>
                    <a:pt x="0" y="28"/>
                  </a:cubicBezTo>
                  <a:lnTo>
                    <a:pt x="0" y="954"/>
                  </a:lnTo>
                  <a:cubicBezTo>
                    <a:pt x="0" y="973"/>
                    <a:pt x="14" y="987"/>
                    <a:pt x="33" y="987"/>
                  </a:cubicBezTo>
                  <a:lnTo>
                    <a:pt x="871" y="987"/>
                  </a:lnTo>
                  <a:cubicBezTo>
                    <a:pt x="889" y="987"/>
                    <a:pt x="899" y="973"/>
                    <a:pt x="899" y="954"/>
                  </a:cubicBezTo>
                  <a:lnTo>
                    <a:pt x="899" y="28"/>
                  </a:lnTo>
                  <a:cubicBezTo>
                    <a:pt x="899" y="14"/>
                    <a:pt x="889" y="0"/>
                    <a:pt x="87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2"/>
            <p:cNvSpPr/>
            <p:nvPr/>
          </p:nvSpPr>
          <p:spPr>
            <a:xfrm>
              <a:off x="4540107" y="4160094"/>
              <a:ext cx="57853" cy="48193"/>
            </a:xfrm>
            <a:custGeom>
              <a:rect b="b" l="l" r="r" t="t"/>
              <a:pathLst>
                <a:path extrusionOk="0" h="464" w="557">
                  <a:moveTo>
                    <a:pt x="278" y="0"/>
                  </a:moveTo>
                  <a:cubicBezTo>
                    <a:pt x="126" y="0"/>
                    <a:pt x="1" y="102"/>
                    <a:pt x="1" y="232"/>
                  </a:cubicBezTo>
                  <a:cubicBezTo>
                    <a:pt x="1" y="357"/>
                    <a:pt x="126" y="463"/>
                    <a:pt x="278" y="463"/>
                  </a:cubicBezTo>
                  <a:cubicBezTo>
                    <a:pt x="431" y="463"/>
                    <a:pt x="556" y="357"/>
                    <a:pt x="556" y="232"/>
                  </a:cubicBezTo>
                  <a:cubicBezTo>
                    <a:pt x="556" y="102"/>
                    <a:pt x="436" y="0"/>
                    <a:pt x="278"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2"/>
            <p:cNvSpPr/>
            <p:nvPr/>
          </p:nvSpPr>
          <p:spPr>
            <a:xfrm>
              <a:off x="4558388" y="4115328"/>
              <a:ext cx="24201" cy="23162"/>
            </a:xfrm>
            <a:custGeom>
              <a:rect b="b" l="l" r="r" t="t"/>
              <a:pathLst>
                <a:path extrusionOk="0" h="223" w="233">
                  <a:moveTo>
                    <a:pt x="116" y="0"/>
                  </a:moveTo>
                  <a:cubicBezTo>
                    <a:pt x="52" y="0"/>
                    <a:pt x="1" y="51"/>
                    <a:pt x="1" y="112"/>
                  </a:cubicBezTo>
                  <a:cubicBezTo>
                    <a:pt x="1" y="167"/>
                    <a:pt x="52" y="223"/>
                    <a:pt x="116" y="223"/>
                  </a:cubicBezTo>
                  <a:cubicBezTo>
                    <a:pt x="177" y="223"/>
                    <a:pt x="232" y="167"/>
                    <a:pt x="232" y="112"/>
                  </a:cubicBezTo>
                  <a:cubicBezTo>
                    <a:pt x="232" y="47"/>
                    <a:pt x="177" y="0"/>
                    <a:pt x="116"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2"/>
            <p:cNvSpPr/>
            <p:nvPr/>
          </p:nvSpPr>
          <p:spPr>
            <a:xfrm>
              <a:off x="4078324" y="3667982"/>
              <a:ext cx="987652" cy="12152"/>
            </a:xfrm>
            <a:custGeom>
              <a:rect b="b" l="l" r="r" t="t"/>
              <a:pathLst>
                <a:path extrusionOk="0" h="117" w="9509">
                  <a:moveTo>
                    <a:pt x="1" y="0"/>
                  </a:moveTo>
                  <a:lnTo>
                    <a:pt x="1" y="116"/>
                  </a:lnTo>
                  <a:lnTo>
                    <a:pt x="9508" y="116"/>
                  </a:lnTo>
                  <a:lnTo>
                    <a:pt x="95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15" name="Shape 3315"/>
        <p:cNvGrpSpPr/>
        <p:nvPr/>
      </p:nvGrpSpPr>
      <p:grpSpPr>
        <a:xfrm>
          <a:off x="0" y="0"/>
          <a:ext cx="0" cy="0"/>
          <a:chOff x="0" y="0"/>
          <a:chExt cx="0" cy="0"/>
        </a:xfrm>
      </p:grpSpPr>
      <p:sp>
        <p:nvSpPr>
          <p:cNvPr id="3316" name="Google Shape;3316;p53"/>
          <p:cNvSpPr txBox="1"/>
          <p:nvPr>
            <p:ph type="title"/>
          </p:nvPr>
        </p:nvSpPr>
        <p:spPr>
          <a:xfrm>
            <a:off x="1388100" y="1481400"/>
            <a:ext cx="6367800" cy="201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rPr>
              <a:t>Awesome</a:t>
            </a:r>
            <a:endParaRPr>
              <a:solidFill>
                <a:schemeClr val="dk1"/>
              </a:solidFill>
            </a:endParaRPr>
          </a:p>
          <a:p>
            <a:pPr indent="0" lvl="0" marL="0" rtl="0" algn="ctr">
              <a:spcBef>
                <a:spcPts val="0"/>
              </a:spcBef>
              <a:spcAft>
                <a:spcPts val="0"/>
              </a:spcAft>
              <a:buNone/>
            </a:pPr>
            <a:r>
              <a:rPr lang="en">
                <a:solidFill>
                  <a:schemeClr val="dk1"/>
                </a:solidFill>
              </a:rPr>
              <a:t>w</a:t>
            </a:r>
            <a:r>
              <a:rPr lang="en">
                <a:solidFill>
                  <a:schemeClr val="dk1"/>
                </a:solidFill>
              </a:rPr>
              <a:t>ords</a:t>
            </a:r>
            <a:endParaRPr>
              <a:solidFill>
                <a:schemeClr val="dk1"/>
              </a:solidFill>
            </a:endParaRPr>
          </a:p>
        </p:txBody>
      </p:sp>
      <p:grpSp>
        <p:nvGrpSpPr>
          <p:cNvPr id="3317" name="Google Shape;3317;p53"/>
          <p:cNvGrpSpPr/>
          <p:nvPr/>
        </p:nvGrpSpPr>
        <p:grpSpPr>
          <a:xfrm>
            <a:off x="357328" y="3189878"/>
            <a:ext cx="1375058" cy="1740426"/>
            <a:chOff x="369532" y="3328472"/>
            <a:chExt cx="1284261" cy="1625503"/>
          </a:xfrm>
        </p:grpSpPr>
        <p:sp>
          <p:nvSpPr>
            <p:cNvPr id="3318" name="Google Shape;3318;p53"/>
            <p:cNvSpPr/>
            <p:nvPr/>
          </p:nvSpPr>
          <p:spPr>
            <a:xfrm>
              <a:off x="852887" y="3328472"/>
              <a:ext cx="216570" cy="137871"/>
            </a:xfrm>
            <a:custGeom>
              <a:rect b="b" l="l" r="r" t="t"/>
              <a:pathLst>
                <a:path extrusionOk="0" h="1510" w="2372">
                  <a:moveTo>
                    <a:pt x="1186" y="0"/>
                  </a:moveTo>
                  <a:cubicBezTo>
                    <a:pt x="533" y="0"/>
                    <a:pt x="0" y="399"/>
                    <a:pt x="0" y="904"/>
                  </a:cubicBezTo>
                  <a:cubicBezTo>
                    <a:pt x="0" y="1093"/>
                    <a:pt x="79" y="1274"/>
                    <a:pt x="218" y="1418"/>
                  </a:cubicBezTo>
                  <a:cubicBezTo>
                    <a:pt x="278" y="1481"/>
                    <a:pt x="359" y="1509"/>
                    <a:pt x="440" y="1509"/>
                  </a:cubicBezTo>
                  <a:cubicBezTo>
                    <a:pt x="579" y="1509"/>
                    <a:pt x="717" y="1425"/>
                    <a:pt x="746" y="1288"/>
                  </a:cubicBezTo>
                  <a:cubicBezTo>
                    <a:pt x="797" y="1029"/>
                    <a:pt x="996" y="765"/>
                    <a:pt x="1621" y="765"/>
                  </a:cubicBezTo>
                  <a:cubicBezTo>
                    <a:pt x="1918" y="765"/>
                    <a:pt x="2177" y="904"/>
                    <a:pt x="2335" y="1126"/>
                  </a:cubicBezTo>
                  <a:cubicBezTo>
                    <a:pt x="2362" y="1047"/>
                    <a:pt x="2372" y="973"/>
                    <a:pt x="2372" y="899"/>
                  </a:cubicBezTo>
                  <a:cubicBezTo>
                    <a:pt x="2372" y="399"/>
                    <a:pt x="1839" y="0"/>
                    <a:pt x="1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3"/>
            <p:cNvSpPr/>
            <p:nvPr/>
          </p:nvSpPr>
          <p:spPr>
            <a:xfrm>
              <a:off x="845674" y="3418499"/>
              <a:ext cx="47021" cy="47479"/>
            </a:xfrm>
            <a:custGeom>
              <a:rect b="b" l="l" r="r" t="t"/>
              <a:pathLst>
                <a:path extrusionOk="0" h="520" w="515">
                  <a:moveTo>
                    <a:pt x="1" y="1"/>
                  </a:moveTo>
                  <a:lnTo>
                    <a:pt x="1" y="520"/>
                  </a:lnTo>
                  <a:lnTo>
                    <a:pt x="515" y="520"/>
                  </a:lnTo>
                  <a:lnTo>
                    <a:pt x="515" y="1"/>
                  </a:lnTo>
                  <a:close/>
                </a:path>
              </a:pathLst>
            </a:custGeom>
            <a:solidFill>
              <a:srgbClr val="2C1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3"/>
            <p:cNvSpPr/>
            <p:nvPr/>
          </p:nvSpPr>
          <p:spPr>
            <a:xfrm>
              <a:off x="810157" y="3328472"/>
              <a:ext cx="197122" cy="137871"/>
            </a:xfrm>
            <a:custGeom>
              <a:rect b="b" l="l" r="r" t="t"/>
              <a:pathLst>
                <a:path extrusionOk="0" h="1510" w="2159">
                  <a:moveTo>
                    <a:pt x="1080" y="0"/>
                  </a:moveTo>
                  <a:cubicBezTo>
                    <a:pt x="487" y="0"/>
                    <a:pt x="1" y="399"/>
                    <a:pt x="1" y="904"/>
                  </a:cubicBezTo>
                  <a:cubicBezTo>
                    <a:pt x="1" y="1093"/>
                    <a:pt x="75" y="1274"/>
                    <a:pt x="195" y="1418"/>
                  </a:cubicBezTo>
                  <a:cubicBezTo>
                    <a:pt x="251" y="1481"/>
                    <a:pt x="326" y="1509"/>
                    <a:pt x="400" y="1509"/>
                  </a:cubicBezTo>
                  <a:cubicBezTo>
                    <a:pt x="526" y="1509"/>
                    <a:pt x="650" y="1425"/>
                    <a:pt x="677" y="1288"/>
                  </a:cubicBezTo>
                  <a:cubicBezTo>
                    <a:pt x="723" y="1029"/>
                    <a:pt x="908" y="765"/>
                    <a:pt x="1473" y="765"/>
                  </a:cubicBezTo>
                  <a:cubicBezTo>
                    <a:pt x="1742" y="765"/>
                    <a:pt x="1978" y="904"/>
                    <a:pt x="2122" y="1126"/>
                  </a:cubicBezTo>
                  <a:cubicBezTo>
                    <a:pt x="2145" y="1047"/>
                    <a:pt x="2159" y="973"/>
                    <a:pt x="2159" y="899"/>
                  </a:cubicBezTo>
                  <a:cubicBezTo>
                    <a:pt x="2159" y="399"/>
                    <a:pt x="1677" y="0"/>
                    <a:pt x="10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3"/>
            <p:cNvSpPr/>
            <p:nvPr/>
          </p:nvSpPr>
          <p:spPr>
            <a:xfrm>
              <a:off x="412718" y="3328472"/>
              <a:ext cx="216570" cy="137871"/>
            </a:xfrm>
            <a:custGeom>
              <a:rect b="b" l="l" r="r" t="t"/>
              <a:pathLst>
                <a:path extrusionOk="0" h="1510" w="2372">
                  <a:moveTo>
                    <a:pt x="1186" y="0"/>
                  </a:moveTo>
                  <a:cubicBezTo>
                    <a:pt x="533" y="0"/>
                    <a:pt x="0" y="399"/>
                    <a:pt x="0" y="904"/>
                  </a:cubicBezTo>
                  <a:cubicBezTo>
                    <a:pt x="0" y="1093"/>
                    <a:pt x="79" y="1274"/>
                    <a:pt x="218" y="1418"/>
                  </a:cubicBezTo>
                  <a:cubicBezTo>
                    <a:pt x="278" y="1481"/>
                    <a:pt x="359" y="1509"/>
                    <a:pt x="440" y="1509"/>
                  </a:cubicBezTo>
                  <a:cubicBezTo>
                    <a:pt x="578" y="1509"/>
                    <a:pt x="717" y="1425"/>
                    <a:pt x="746" y="1288"/>
                  </a:cubicBezTo>
                  <a:cubicBezTo>
                    <a:pt x="797" y="1029"/>
                    <a:pt x="996" y="765"/>
                    <a:pt x="1621" y="765"/>
                  </a:cubicBezTo>
                  <a:cubicBezTo>
                    <a:pt x="1913" y="765"/>
                    <a:pt x="2177" y="904"/>
                    <a:pt x="2330" y="1126"/>
                  </a:cubicBezTo>
                  <a:cubicBezTo>
                    <a:pt x="2362" y="1047"/>
                    <a:pt x="2371" y="973"/>
                    <a:pt x="2371" y="899"/>
                  </a:cubicBezTo>
                  <a:cubicBezTo>
                    <a:pt x="2371" y="399"/>
                    <a:pt x="1839" y="0"/>
                    <a:pt x="1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3"/>
            <p:cNvSpPr/>
            <p:nvPr/>
          </p:nvSpPr>
          <p:spPr>
            <a:xfrm>
              <a:off x="405961" y="3418499"/>
              <a:ext cx="47021" cy="47479"/>
            </a:xfrm>
            <a:custGeom>
              <a:rect b="b" l="l" r="r" t="t"/>
              <a:pathLst>
                <a:path extrusionOk="0" h="520" w="515">
                  <a:moveTo>
                    <a:pt x="0" y="1"/>
                  </a:moveTo>
                  <a:lnTo>
                    <a:pt x="0" y="520"/>
                  </a:lnTo>
                  <a:lnTo>
                    <a:pt x="514" y="520"/>
                  </a:lnTo>
                  <a:lnTo>
                    <a:pt x="514" y="1"/>
                  </a:lnTo>
                  <a:close/>
                </a:path>
              </a:pathLst>
            </a:custGeom>
            <a:solidFill>
              <a:srgbClr val="2C1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3"/>
            <p:cNvSpPr/>
            <p:nvPr/>
          </p:nvSpPr>
          <p:spPr>
            <a:xfrm>
              <a:off x="1402528" y="3991894"/>
              <a:ext cx="160784" cy="354903"/>
            </a:xfrm>
            <a:custGeom>
              <a:rect b="b" l="l" r="r" t="t"/>
              <a:pathLst>
                <a:path extrusionOk="0" h="3887" w="1761">
                  <a:moveTo>
                    <a:pt x="682" y="1"/>
                  </a:moveTo>
                  <a:cubicBezTo>
                    <a:pt x="672" y="1284"/>
                    <a:pt x="469" y="2580"/>
                    <a:pt x="1" y="3886"/>
                  </a:cubicBezTo>
                  <a:lnTo>
                    <a:pt x="1075" y="3886"/>
                  </a:lnTo>
                  <a:cubicBezTo>
                    <a:pt x="404" y="2321"/>
                    <a:pt x="756" y="1066"/>
                    <a:pt x="17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3"/>
            <p:cNvSpPr/>
            <p:nvPr/>
          </p:nvSpPr>
          <p:spPr>
            <a:xfrm>
              <a:off x="1170437" y="3991894"/>
              <a:ext cx="123989" cy="354903"/>
            </a:xfrm>
            <a:custGeom>
              <a:rect b="b" l="l" r="r" t="t"/>
              <a:pathLst>
                <a:path extrusionOk="0" h="3887" w="1358">
                  <a:moveTo>
                    <a:pt x="278" y="1"/>
                  </a:moveTo>
                  <a:cubicBezTo>
                    <a:pt x="399" y="1284"/>
                    <a:pt x="329" y="2580"/>
                    <a:pt x="0" y="3886"/>
                  </a:cubicBezTo>
                  <a:lnTo>
                    <a:pt x="1079" y="3886"/>
                  </a:lnTo>
                  <a:cubicBezTo>
                    <a:pt x="246" y="2321"/>
                    <a:pt x="468" y="1066"/>
                    <a:pt x="1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3"/>
            <p:cNvSpPr/>
            <p:nvPr/>
          </p:nvSpPr>
          <p:spPr>
            <a:xfrm>
              <a:off x="1385637" y="3991894"/>
              <a:ext cx="160784" cy="354903"/>
            </a:xfrm>
            <a:custGeom>
              <a:rect b="b" l="l" r="r" t="t"/>
              <a:pathLst>
                <a:path extrusionOk="0" h="3887" w="1761">
                  <a:moveTo>
                    <a:pt x="681" y="1"/>
                  </a:moveTo>
                  <a:cubicBezTo>
                    <a:pt x="672" y="1284"/>
                    <a:pt x="468" y="2580"/>
                    <a:pt x="1" y="3886"/>
                  </a:cubicBezTo>
                  <a:lnTo>
                    <a:pt x="1075" y="3886"/>
                  </a:lnTo>
                  <a:cubicBezTo>
                    <a:pt x="404" y="2321"/>
                    <a:pt x="760" y="1066"/>
                    <a:pt x="17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3"/>
            <p:cNvSpPr/>
            <p:nvPr/>
          </p:nvSpPr>
          <p:spPr>
            <a:xfrm>
              <a:off x="1153546" y="3991894"/>
              <a:ext cx="123989" cy="354903"/>
            </a:xfrm>
            <a:custGeom>
              <a:rect b="b" l="l" r="r" t="t"/>
              <a:pathLst>
                <a:path extrusionOk="0" h="3887" w="1358">
                  <a:moveTo>
                    <a:pt x="278" y="1"/>
                  </a:moveTo>
                  <a:cubicBezTo>
                    <a:pt x="398" y="1284"/>
                    <a:pt x="329" y="2580"/>
                    <a:pt x="0" y="3886"/>
                  </a:cubicBezTo>
                  <a:lnTo>
                    <a:pt x="1079" y="3886"/>
                  </a:lnTo>
                  <a:cubicBezTo>
                    <a:pt x="246" y="2321"/>
                    <a:pt x="468" y="1066"/>
                    <a:pt x="1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3"/>
            <p:cNvSpPr/>
            <p:nvPr/>
          </p:nvSpPr>
          <p:spPr>
            <a:xfrm>
              <a:off x="1153090" y="3985138"/>
              <a:ext cx="428848" cy="46657"/>
            </a:xfrm>
            <a:custGeom>
              <a:rect b="b" l="l" r="r" t="t"/>
              <a:pathLst>
                <a:path extrusionOk="0" h="511" w="4697">
                  <a:moveTo>
                    <a:pt x="288" y="1"/>
                  </a:moveTo>
                  <a:cubicBezTo>
                    <a:pt x="163" y="1"/>
                    <a:pt x="47" y="98"/>
                    <a:pt x="28" y="218"/>
                  </a:cubicBezTo>
                  <a:lnTo>
                    <a:pt x="19" y="288"/>
                  </a:lnTo>
                  <a:cubicBezTo>
                    <a:pt x="1" y="408"/>
                    <a:pt x="79" y="510"/>
                    <a:pt x="204" y="510"/>
                  </a:cubicBezTo>
                  <a:lnTo>
                    <a:pt x="4405" y="510"/>
                  </a:lnTo>
                  <a:cubicBezTo>
                    <a:pt x="4525" y="510"/>
                    <a:pt x="4641" y="408"/>
                    <a:pt x="4664" y="288"/>
                  </a:cubicBezTo>
                  <a:lnTo>
                    <a:pt x="4678" y="218"/>
                  </a:lnTo>
                  <a:cubicBezTo>
                    <a:pt x="4697" y="98"/>
                    <a:pt x="4613" y="1"/>
                    <a:pt x="44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3"/>
            <p:cNvSpPr/>
            <p:nvPr/>
          </p:nvSpPr>
          <p:spPr>
            <a:xfrm>
              <a:off x="1495657" y="3985138"/>
              <a:ext cx="86281" cy="46657"/>
            </a:xfrm>
            <a:custGeom>
              <a:rect b="b" l="l" r="r" t="t"/>
              <a:pathLst>
                <a:path extrusionOk="0" h="511" w="945">
                  <a:moveTo>
                    <a:pt x="296" y="1"/>
                  </a:moveTo>
                  <a:cubicBezTo>
                    <a:pt x="171" y="1"/>
                    <a:pt x="55" y="98"/>
                    <a:pt x="32" y="218"/>
                  </a:cubicBezTo>
                  <a:lnTo>
                    <a:pt x="23" y="288"/>
                  </a:lnTo>
                  <a:cubicBezTo>
                    <a:pt x="0" y="415"/>
                    <a:pt x="75" y="510"/>
                    <a:pt x="199" y="510"/>
                  </a:cubicBezTo>
                  <a:cubicBezTo>
                    <a:pt x="202" y="510"/>
                    <a:pt x="205" y="510"/>
                    <a:pt x="208" y="510"/>
                  </a:cubicBezTo>
                  <a:lnTo>
                    <a:pt x="653" y="510"/>
                  </a:lnTo>
                  <a:cubicBezTo>
                    <a:pt x="773" y="510"/>
                    <a:pt x="889" y="408"/>
                    <a:pt x="912" y="288"/>
                  </a:cubicBezTo>
                  <a:lnTo>
                    <a:pt x="926" y="218"/>
                  </a:lnTo>
                  <a:cubicBezTo>
                    <a:pt x="945" y="98"/>
                    <a:pt x="861" y="1"/>
                    <a:pt x="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3"/>
            <p:cNvSpPr/>
            <p:nvPr/>
          </p:nvSpPr>
          <p:spPr>
            <a:xfrm>
              <a:off x="1122229" y="3918759"/>
              <a:ext cx="531563" cy="85918"/>
            </a:xfrm>
            <a:custGeom>
              <a:rect b="b" l="l" r="r" t="t"/>
              <a:pathLst>
                <a:path extrusionOk="0" h="941" w="5822">
                  <a:moveTo>
                    <a:pt x="598" y="1"/>
                  </a:moveTo>
                  <a:cubicBezTo>
                    <a:pt x="339" y="1"/>
                    <a:pt x="93" y="209"/>
                    <a:pt x="47" y="464"/>
                  </a:cubicBezTo>
                  <a:lnTo>
                    <a:pt x="47" y="478"/>
                  </a:lnTo>
                  <a:cubicBezTo>
                    <a:pt x="0" y="732"/>
                    <a:pt x="176" y="941"/>
                    <a:pt x="431" y="941"/>
                  </a:cubicBezTo>
                  <a:lnTo>
                    <a:pt x="5224" y="941"/>
                  </a:lnTo>
                  <a:cubicBezTo>
                    <a:pt x="5484" y="941"/>
                    <a:pt x="5729" y="732"/>
                    <a:pt x="5776" y="478"/>
                  </a:cubicBezTo>
                  <a:lnTo>
                    <a:pt x="5776" y="464"/>
                  </a:lnTo>
                  <a:cubicBezTo>
                    <a:pt x="5822" y="209"/>
                    <a:pt x="5646" y="1"/>
                    <a:pt x="53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3"/>
            <p:cNvSpPr/>
            <p:nvPr/>
          </p:nvSpPr>
          <p:spPr>
            <a:xfrm>
              <a:off x="1174272" y="3918759"/>
              <a:ext cx="474043" cy="57796"/>
            </a:xfrm>
            <a:custGeom>
              <a:rect b="b" l="l" r="r" t="t"/>
              <a:pathLst>
                <a:path extrusionOk="0" h="633" w="5192">
                  <a:moveTo>
                    <a:pt x="121" y="1"/>
                  </a:moveTo>
                  <a:cubicBezTo>
                    <a:pt x="42" y="65"/>
                    <a:pt x="0" y="135"/>
                    <a:pt x="5" y="200"/>
                  </a:cubicBezTo>
                  <a:cubicBezTo>
                    <a:pt x="32" y="473"/>
                    <a:pt x="838" y="633"/>
                    <a:pt x="1975" y="633"/>
                  </a:cubicBezTo>
                  <a:cubicBezTo>
                    <a:pt x="2379" y="633"/>
                    <a:pt x="2825" y="613"/>
                    <a:pt x="3293" y="570"/>
                  </a:cubicBezTo>
                  <a:cubicBezTo>
                    <a:pt x="4011" y="501"/>
                    <a:pt x="4664" y="390"/>
                    <a:pt x="5192" y="265"/>
                  </a:cubicBezTo>
                  <a:cubicBezTo>
                    <a:pt x="5141" y="107"/>
                    <a:pt x="5006" y="1"/>
                    <a:pt x="4821"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3"/>
            <p:cNvSpPr/>
            <p:nvPr/>
          </p:nvSpPr>
          <p:spPr>
            <a:xfrm>
              <a:off x="1517204" y="3919581"/>
              <a:ext cx="135767" cy="85553"/>
            </a:xfrm>
            <a:custGeom>
              <a:rect b="b" l="l" r="r" t="t"/>
              <a:pathLst>
                <a:path extrusionOk="0" h="937" w="1487">
                  <a:moveTo>
                    <a:pt x="597" y="1"/>
                  </a:moveTo>
                  <a:cubicBezTo>
                    <a:pt x="338" y="1"/>
                    <a:pt x="93" y="205"/>
                    <a:pt x="46" y="464"/>
                  </a:cubicBezTo>
                  <a:lnTo>
                    <a:pt x="46" y="473"/>
                  </a:lnTo>
                  <a:cubicBezTo>
                    <a:pt x="0" y="728"/>
                    <a:pt x="176" y="936"/>
                    <a:pt x="431" y="936"/>
                  </a:cubicBezTo>
                  <a:lnTo>
                    <a:pt x="894" y="936"/>
                  </a:lnTo>
                  <a:cubicBezTo>
                    <a:pt x="1153" y="936"/>
                    <a:pt x="1394" y="728"/>
                    <a:pt x="1440" y="473"/>
                  </a:cubicBezTo>
                  <a:lnTo>
                    <a:pt x="1440" y="464"/>
                  </a:lnTo>
                  <a:cubicBezTo>
                    <a:pt x="1487" y="205"/>
                    <a:pt x="1315" y="1"/>
                    <a:pt x="1061" y="1"/>
                  </a:cubicBezTo>
                  <a:close/>
                </a:path>
              </a:pathLst>
            </a:custGeom>
            <a:solidFill>
              <a:srgbClr val="F5F5F7">
                <a:alpha val="5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3"/>
            <p:cNvSpPr/>
            <p:nvPr/>
          </p:nvSpPr>
          <p:spPr>
            <a:xfrm>
              <a:off x="471882" y="3355133"/>
              <a:ext cx="687599" cy="896889"/>
            </a:xfrm>
            <a:custGeom>
              <a:rect b="b" l="l" r="r" t="t"/>
              <a:pathLst>
                <a:path extrusionOk="0" h="9823" w="7531">
                  <a:moveTo>
                    <a:pt x="1" y="0"/>
                  </a:moveTo>
                  <a:cubicBezTo>
                    <a:pt x="626" y="616"/>
                    <a:pt x="1228" y="5071"/>
                    <a:pt x="1223" y="9823"/>
                  </a:cubicBezTo>
                  <a:lnTo>
                    <a:pt x="7531" y="9823"/>
                  </a:lnTo>
                  <a:cubicBezTo>
                    <a:pt x="7531" y="5562"/>
                    <a:pt x="6957" y="653"/>
                    <a:pt x="63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3"/>
            <p:cNvSpPr/>
            <p:nvPr/>
          </p:nvSpPr>
          <p:spPr>
            <a:xfrm>
              <a:off x="471882" y="3355133"/>
              <a:ext cx="145993" cy="896889"/>
            </a:xfrm>
            <a:custGeom>
              <a:rect b="b" l="l" r="r" t="t"/>
              <a:pathLst>
                <a:path extrusionOk="0" h="9823" w="1599">
                  <a:moveTo>
                    <a:pt x="1" y="0"/>
                  </a:moveTo>
                  <a:cubicBezTo>
                    <a:pt x="621" y="621"/>
                    <a:pt x="1223" y="5076"/>
                    <a:pt x="1223" y="9823"/>
                  </a:cubicBezTo>
                  <a:lnTo>
                    <a:pt x="1598" y="9823"/>
                  </a:lnTo>
                  <a:cubicBezTo>
                    <a:pt x="1589" y="5192"/>
                    <a:pt x="1029" y="866"/>
                    <a:pt x="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3"/>
            <p:cNvSpPr/>
            <p:nvPr/>
          </p:nvSpPr>
          <p:spPr>
            <a:xfrm>
              <a:off x="570397" y="3381703"/>
              <a:ext cx="590818" cy="808597"/>
            </a:xfrm>
            <a:custGeom>
              <a:rect b="b" l="l" r="r" t="t"/>
              <a:pathLst>
                <a:path extrusionOk="0" h="8856" w="6471">
                  <a:moveTo>
                    <a:pt x="404" y="1"/>
                  </a:moveTo>
                  <a:cubicBezTo>
                    <a:pt x="163" y="1"/>
                    <a:pt x="1" y="242"/>
                    <a:pt x="89" y="464"/>
                  </a:cubicBezTo>
                  <a:cubicBezTo>
                    <a:pt x="529" y="1705"/>
                    <a:pt x="904" y="4993"/>
                    <a:pt x="927" y="8518"/>
                  </a:cubicBezTo>
                  <a:cubicBezTo>
                    <a:pt x="927" y="8703"/>
                    <a:pt x="1080" y="8856"/>
                    <a:pt x="1265" y="8856"/>
                  </a:cubicBezTo>
                  <a:lnTo>
                    <a:pt x="6132" y="8856"/>
                  </a:lnTo>
                  <a:cubicBezTo>
                    <a:pt x="6318" y="8856"/>
                    <a:pt x="6471" y="8698"/>
                    <a:pt x="6471" y="8513"/>
                  </a:cubicBezTo>
                  <a:cubicBezTo>
                    <a:pt x="6438" y="5026"/>
                    <a:pt x="6017" y="1177"/>
                    <a:pt x="5507" y="182"/>
                  </a:cubicBezTo>
                  <a:cubicBezTo>
                    <a:pt x="5456" y="70"/>
                    <a:pt x="5336" y="1"/>
                    <a:pt x="5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3"/>
            <p:cNvSpPr/>
            <p:nvPr/>
          </p:nvSpPr>
          <p:spPr>
            <a:xfrm>
              <a:off x="630474" y="3381703"/>
              <a:ext cx="512572" cy="503182"/>
            </a:xfrm>
            <a:custGeom>
              <a:rect b="b" l="l" r="r" t="t"/>
              <a:pathLst>
                <a:path extrusionOk="0" h="5511" w="5614">
                  <a:moveTo>
                    <a:pt x="0" y="1"/>
                  </a:moveTo>
                  <a:cubicBezTo>
                    <a:pt x="10" y="473"/>
                    <a:pt x="70" y="960"/>
                    <a:pt x="172" y="1455"/>
                  </a:cubicBezTo>
                  <a:cubicBezTo>
                    <a:pt x="703" y="3814"/>
                    <a:pt x="2265" y="5511"/>
                    <a:pt x="3803" y="5511"/>
                  </a:cubicBezTo>
                  <a:cubicBezTo>
                    <a:pt x="3953" y="5511"/>
                    <a:pt x="4103" y="5495"/>
                    <a:pt x="4252" y="5461"/>
                  </a:cubicBezTo>
                  <a:cubicBezTo>
                    <a:pt x="4798" y="5341"/>
                    <a:pt x="5261" y="4998"/>
                    <a:pt x="5613" y="4507"/>
                  </a:cubicBezTo>
                  <a:cubicBezTo>
                    <a:pt x="5433" y="2488"/>
                    <a:pt x="5155" y="788"/>
                    <a:pt x="4845" y="182"/>
                  </a:cubicBezTo>
                  <a:cubicBezTo>
                    <a:pt x="4789" y="70"/>
                    <a:pt x="4669" y="1"/>
                    <a:pt x="4548" y="1"/>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3"/>
            <p:cNvSpPr/>
            <p:nvPr/>
          </p:nvSpPr>
          <p:spPr>
            <a:xfrm>
              <a:off x="618605" y="3406264"/>
              <a:ext cx="518050" cy="759566"/>
            </a:xfrm>
            <a:custGeom>
              <a:rect b="b" l="l" r="r" t="t"/>
              <a:pathLst>
                <a:path extrusionOk="0" h="8319" w="5674">
                  <a:moveTo>
                    <a:pt x="4535" y="121"/>
                  </a:moveTo>
                  <a:cubicBezTo>
                    <a:pt x="4623" y="121"/>
                    <a:pt x="4697" y="172"/>
                    <a:pt x="4738" y="255"/>
                  </a:cubicBezTo>
                  <a:cubicBezTo>
                    <a:pt x="5160" y="1140"/>
                    <a:pt x="5535" y="4664"/>
                    <a:pt x="5558" y="7948"/>
                  </a:cubicBezTo>
                  <a:cubicBezTo>
                    <a:pt x="5558" y="8017"/>
                    <a:pt x="5530" y="8087"/>
                    <a:pt x="5484" y="8133"/>
                  </a:cubicBezTo>
                  <a:cubicBezTo>
                    <a:pt x="5442" y="8179"/>
                    <a:pt x="5387" y="8202"/>
                    <a:pt x="5327" y="8202"/>
                  </a:cubicBezTo>
                  <a:lnTo>
                    <a:pt x="1117" y="8202"/>
                  </a:lnTo>
                  <a:cubicBezTo>
                    <a:pt x="992" y="8202"/>
                    <a:pt x="885" y="8087"/>
                    <a:pt x="885" y="7948"/>
                  </a:cubicBezTo>
                  <a:cubicBezTo>
                    <a:pt x="871" y="4826"/>
                    <a:pt x="561" y="1682"/>
                    <a:pt x="158" y="464"/>
                  </a:cubicBezTo>
                  <a:cubicBezTo>
                    <a:pt x="130" y="376"/>
                    <a:pt x="140" y="283"/>
                    <a:pt x="191" y="214"/>
                  </a:cubicBezTo>
                  <a:cubicBezTo>
                    <a:pt x="232" y="153"/>
                    <a:pt x="302" y="121"/>
                    <a:pt x="371" y="121"/>
                  </a:cubicBezTo>
                  <a:close/>
                  <a:moveTo>
                    <a:pt x="371" y="1"/>
                  </a:moveTo>
                  <a:cubicBezTo>
                    <a:pt x="260" y="1"/>
                    <a:pt x="163" y="52"/>
                    <a:pt x="93" y="144"/>
                  </a:cubicBezTo>
                  <a:cubicBezTo>
                    <a:pt x="19" y="251"/>
                    <a:pt x="1" y="380"/>
                    <a:pt x="42" y="505"/>
                  </a:cubicBezTo>
                  <a:cubicBezTo>
                    <a:pt x="441" y="1714"/>
                    <a:pt x="746" y="4845"/>
                    <a:pt x="765" y="7948"/>
                  </a:cubicBezTo>
                  <a:cubicBezTo>
                    <a:pt x="765" y="8152"/>
                    <a:pt x="922" y="8318"/>
                    <a:pt x="1112" y="8318"/>
                  </a:cubicBezTo>
                  <a:lnTo>
                    <a:pt x="5322" y="8318"/>
                  </a:lnTo>
                  <a:cubicBezTo>
                    <a:pt x="5415" y="8318"/>
                    <a:pt x="5503" y="8277"/>
                    <a:pt x="5563" y="8216"/>
                  </a:cubicBezTo>
                  <a:cubicBezTo>
                    <a:pt x="5632" y="8147"/>
                    <a:pt x="5674" y="8045"/>
                    <a:pt x="5674" y="7943"/>
                  </a:cubicBezTo>
                  <a:cubicBezTo>
                    <a:pt x="5651" y="4641"/>
                    <a:pt x="5271" y="1098"/>
                    <a:pt x="4840" y="195"/>
                  </a:cubicBezTo>
                  <a:cubicBezTo>
                    <a:pt x="4785" y="75"/>
                    <a:pt x="4660" y="1"/>
                    <a:pt x="4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3"/>
            <p:cNvSpPr/>
            <p:nvPr/>
          </p:nvSpPr>
          <p:spPr>
            <a:xfrm>
              <a:off x="1300634" y="4324244"/>
              <a:ext cx="286781" cy="629731"/>
            </a:xfrm>
            <a:custGeom>
              <a:rect b="b" l="l" r="r" t="t"/>
              <a:pathLst>
                <a:path extrusionOk="0" h="6897" w="3141">
                  <a:moveTo>
                    <a:pt x="1" y="1"/>
                  </a:moveTo>
                  <a:lnTo>
                    <a:pt x="1" y="617"/>
                  </a:lnTo>
                  <a:cubicBezTo>
                    <a:pt x="2043" y="1335"/>
                    <a:pt x="2108" y="6897"/>
                    <a:pt x="2108" y="6897"/>
                  </a:cubicBezTo>
                  <a:lnTo>
                    <a:pt x="3141" y="6897"/>
                  </a:lnTo>
                  <a:lnTo>
                    <a:pt x="3141" y="6809"/>
                  </a:lnTo>
                  <a:cubicBezTo>
                    <a:pt x="3141" y="6512"/>
                    <a:pt x="2932" y="6272"/>
                    <a:pt x="2655" y="6211"/>
                  </a:cubicBezTo>
                  <a:cubicBezTo>
                    <a:pt x="2076" y="4697"/>
                    <a:pt x="2154" y="1"/>
                    <a:pt x="2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3"/>
            <p:cNvSpPr/>
            <p:nvPr/>
          </p:nvSpPr>
          <p:spPr>
            <a:xfrm>
              <a:off x="992397" y="4324244"/>
              <a:ext cx="162062" cy="629731"/>
            </a:xfrm>
            <a:custGeom>
              <a:rect b="b" l="l" r="r" t="t"/>
              <a:pathLst>
                <a:path extrusionOk="0" h="6897" w="1775">
                  <a:moveTo>
                    <a:pt x="348" y="1"/>
                  </a:moveTo>
                  <a:cubicBezTo>
                    <a:pt x="348" y="1"/>
                    <a:pt x="450" y="5257"/>
                    <a:pt x="1" y="6443"/>
                  </a:cubicBezTo>
                  <a:lnTo>
                    <a:pt x="320" y="6897"/>
                  </a:lnTo>
                  <a:lnTo>
                    <a:pt x="441" y="6897"/>
                  </a:lnTo>
                  <a:cubicBezTo>
                    <a:pt x="441" y="6897"/>
                    <a:pt x="427" y="1335"/>
                    <a:pt x="1774" y="617"/>
                  </a:cubicBezTo>
                  <a:lnTo>
                    <a:pt x="17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3"/>
            <p:cNvSpPr/>
            <p:nvPr/>
          </p:nvSpPr>
          <p:spPr>
            <a:xfrm>
              <a:off x="970028" y="4890518"/>
              <a:ext cx="57977" cy="63457"/>
            </a:xfrm>
            <a:custGeom>
              <a:rect b="b" l="l" r="r" t="t"/>
              <a:pathLst>
                <a:path extrusionOk="0" h="695" w="635">
                  <a:moveTo>
                    <a:pt x="403" y="0"/>
                  </a:moveTo>
                  <a:cubicBezTo>
                    <a:pt x="176" y="0"/>
                    <a:pt x="0" y="273"/>
                    <a:pt x="0" y="607"/>
                  </a:cubicBezTo>
                  <a:lnTo>
                    <a:pt x="0" y="695"/>
                  </a:lnTo>
                  <a:lnTo>
                    <a:pt x="635" y="695"/>
                  </a:lnTo>
                  <a:lnTo>
                    <a:pt x="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3"/>
            <p:cNvSpPr/>
            <p:nvPr/>
          </p:nvSpPr>
          <p:spPr>
            <a:xfrm>
              <a:off x="516711" y="4324244"/>
              <a:ext cx="180231" cy="629731"/>
            </a:xfrm>
            <a:custGeom>
              <a:rect b="b" l="l" r="r" t="t"/>
              <a:pathLst>
                <a:path extrusionOk="0" h="6897" w="1974">
                  <a:moveTo>
                    <a:pt x="552" y="1"/>
                  </a:moveTo>
                  <a:cubicBezTo>
                    <a:pt x="552" y="1"/>
                    <a:pt x="487" y="5257"/>
                    <a:pt x="1" y="6443"/>
                  </a:cubicBezTo>
                  <a:lnTo>
                    <a:pt x="302" y="6897"/>
                  </a:lnTo>
                  <a:lnTo>
                    <a:pt x="422" y="6897"/>
                  </a:lnTo>
                  <a:cubicBezTo>
                    <a:pt x="422" y="6897"/>
                    <a:pt x="584" y="1335"/>
                    <a:pt x="1960" y="617"/>
                  </a:cubicBezTo>
                  <a:lnTo>
                    <a:pt x="19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3"/>
            <p:cNvSpPr/>
            <p:nvPr/>
          </p:nvSpPr>
          <p:spPr>
            <a:xfrm>
              <a:off x="493064" y="4890518"/>
              <a:ext cx="58434" cy="63457"/>
            </a:xfrm>
            <a:custGeom>
              <a:rect b="b" l="l" r="r" t="t"/>
              <a:pathLst>
                <a:path extrusionOk="0" h="695" w="640">
                  <a:moveTo>
                    <a:pt x="417" y="0"/>
                  </a:moveTo>
                  <a:cubicBezTo>
                    <a:pt x="190" y="0"/>
                    <a:pt x="5" y="273"/>
                    <a:pt x="0" y="607"/>
                  </a:cubicBezTo>
                  <a:lnTo>
                    <a:pt x="0" y="695"/>
                  </a:lnTo>
                  <a:lnTo>
                    <a:pt x="630" y="695"/>
                  </a:lnTo>
                  <a:lnTo>
                    <a:pt x="6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3"/>
            <p:cNvSpPr/>
            <p:nvPr/>
          </p:nvSpPr>
          <p:spPr>
            <a:xfrm>
              <a:off x="868956" y="4324244"/>
              <a:ext cx="289338" cy="629731"/>
            </a:xfrm>
            <a:custGeom>
              <a:rect b="b" l="l" r="r" t="t"/>
              <a:pathLst>
                <a:path extrusionOk="0" h="6897" w="3169">
                  <a:moveTo>
                    <a:pt x="0" y="1"/>
                  </a:moveTo>
                  <a:lnTo>
                    <a:pt x="0" y="617"/>
                  </a:lnTo>
                  <a:cubicBezTo>
                    <a:pt x="2047" y="1335"/>
                    <a:pt x="2112" y="6897"/>
                    <a:pt x="2112" y="6897"/>
                  </a:cubicBezTo>
                  <a:lnTo>
                    <a:pt x="3168" y="6897"/>
                  </a:lnTo>
                  <a:lnTo>
                    <a:pt x="3168" y="6809"/>
                  </a:lnTo>
                  <a:cubicBezTo>
                    <a:pt x="3168" y="6508"/>
                    <a:pt x="2950" y="6258"/>
                    <a:pt x="2659" y="6211"/>
                  </a:cubicBezTo>
                  <a:cubicBezTo>
                    <a:pt x="2080" y="4692"/>
                    <a:pt x="2159" y="1"/>
                    <a:pt x="21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3"/>
            <p:cNvSpPr/>
            <p:nvPr/>
          </p:nvSpPr>
          <p:spPr>
            <a:xfrm>
              <a:off x="1029192" y="4324244"/>
              <a:ext cx="414057" cy="80440"/>
            </a:xfrm>
            <a:custGeom>
              <a:rect b="b" l="l" r="r" t="t"/>
              <a:pathLst>
                <a:path extrusionOk="0" h="881" w="4535">
                  <a:moveTo>
                    <a:pt x="1" y="1"/>
                  </a:moveTo>
                  <a:lnTo>
                    <a:pt x="1" y="881"/>
                  </a:lnTo>
                  <a:lnTo>
                    <a:pt x="4535" y="881"/>
                  </a:lnTo>
                  <a:lnTo>
                    <a:pt x="45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3"/>
            <p:cNvSpPr/>
            <p:nvPr/>
          </p:nvSpPr>
          <p:spPr>
            <a:xfrm>
              <a:off x="566654" y="4324244"/>
              <a:ext cx="413966" cy="80440"/>
            </a:xfrm>
            <a:custGeom>
              <a:rect b="b" l="l" r="r" t="t"/>
              <a:pathLst>
                <a:path extrusionOk="0" h="881" w="4534">
                  <a:moveTo>
                    <a:pt x="0" y="1"/>
                  </a:moveTo>
                  <a:lnTo>
                    <a:pt x="0" y="881"/>
                  </a:lnTo>
                  <a:lnTo>
                    <a:pt x="4534" y="881"/>
                  </a:lnTo>
                  <a:lnTo>
                    <a:pt x="45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3"/>
            <p:cNvSpPr/>
            <p:nvPr/>
          </p:nvSpPr>
          <p:spPr>
            <a:xfrm>
              <a:off x="520546" y="4211848"/>
              <a:ext cx="601318" cy="118057"/>
            </a:xfrm>
            <a:custGeom>
              <a:rect b="b" l="l" r="r" t="t"/>
              <a:pathLst>
                <a:path extrusionOk="0" h="1293" w="6586">
                  <a:moveTo>
                    <a:pt x="686" y="0"/>
                  </a:moveTo>
                  <a:cubicBezTo>
                    <a:pt x="0" y="0"/>
                    <a:pt x="0" y="1292"/>
                    <a:pt x="686" y="1292"/>
                  </a:cubicBezTo>
                  <a:lnTo>
                    <a:pt x="5914" y="1292"/>
                  </a:lnTo>
                  <a:cubicBezTo>
                    <a:pt x="6586" y="1292"/>
                    <a:pt x="6586" y="0"/>
                    <a:pt x="59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3"/>
            <p:cNvSpPr/>
            <p:nvPr/>
          </p:nvSpPr>
          <p:spPr>
            <a:xfrm>
              <a:off x="957337" y="4211848"/>
              <a:ext cx="601775" cy="118057"/>
            </a:xfrm>
            <a:custGeom>
              <a:rect b="b" l="l" r="r" t="t"/>
              <a:pathLst>
                <a:path extrusionOk="0" h="1293" w="6591">
                  <a:moveTo>
                    <a:pt x="690" y="0"/>
                  </a:moveTo>
                  <a:cubicBezTo>
                    <a:pt x="0" y="0"/>
                    <a:pt x="0" y="1292"/>
                    <a:pt x="690" y="1292"/>
                  </a:cubicBezTo>
                  <a:lnTo>
                    <a:pt x="5919" y="1292"/>
                  </a:lnTo>
                  <a:cubicBezTo>
                    <a:pt x="6591" y="1292"/>
                    <a:pt x="6591" y="0"/>
                    <a:pt x="5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3"/>
            <p:cNvSpPr/>
            <p:nvPr/>
          </p:nvSpPr>
          <p:spPr>
            <a:xfrm>
              <a:off x="763684" y="3991894"/>
              <a:ext cx="152749" cy="354903"/>
            </a:xfrm>
            <a:custGeom>
              <a:rect b="b" l="l" r="r" t="t"/>
              <a:pathLst>
                <a:path extrusionOk="0" h="3887" w="1673">
                  <a:moveTo>
                    <a:pt x="0" y="1"/>
                  </a:moveTo>
                  <a:cubicBezTo>
                    <a:pt x="408" y="1284"/>
                    <a:pt x="630" y="2580"/>
                    <a:pt x="593" y="3886"/>
                  </a:cubicBezTo>
                  <a:lnTo>
                    <a:pt x="1672" y="3886"/>
                  </a:lnTo>
                  <a:cubicBezTo>
                    <a:pt x="486" y="2321"/>
                    <a:pt x="426" y="1066"/>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3"/>
            <p:cNvSpPr/>
            <p:nvPr/>
          </p:nvSpPr>
          <p:spPr>
            <a:xfrm>
              <a:off x="494342" y="3991894"/>
              <a:ext cx="190366" cy="354903"/>
            </a:xfrm>
            <a:custGeom>
              <a:rect b="b" l="l" r="r" t="t"/>
              <a:pathLst>
                <a:path extrusionOk="0" h="3887" w="2085">
                  <a:moveTo>
                    <a:pt x="0" y="1"/>
                  </a:moveTo>
                  <a:cubicBezTo>
                    <a:pt x="551" y="1284"/>
                    <a:pt x="912" y="2580"/>
                    <a:pt x="1010" y="3886"/>
                  </a:cubicBezTo>
                  <a:lnTo>
                    <a:pt x="2084" y="3886"/>
                  </a:lnTo>
                  <a:cubicBezTo>
                    <a:pt x="732" y="2321"/>
                    <a:pt x="542" y="1066"/>
                    <a:pt x="1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3"/>
            <p:cNvSpPr/>
            <p:nvPr/>
          </p:nvSpPr>
          <p:spPr>
            <a:xfrm>
              <a:off x="743780" y="3991894"/>
              <a:ext cx="153206" cy="354903"/>
            </a:xfrm>
            <a:custGeom>
              <a:rect b="b" l="l" r="r" t="t"/>
              <a:pathLst>
                <a:path extrusionOk="0" h="3887" w="1678">
                  <a:moveTo>
                    <a:pt x="1" y="1"/>
                  </a:moveTo>
                  <a:cubicBezTo>
                    <a:pt x="413" y="1284"/>
                    <a:pt x="635" y="2580"/>
                    <a:pt x="598" y="3886"/>
                  </a:cubicBezTo>
                  <a:lnTo>
                    <a:pt x="1677" y="3886"/>
                  </a:lnTo>
                  <a:cubicBezTo>
                    <a:pt x="487" y="2321"/>
                    <a:pt x="431" y="1066"/>
                    <a:pt x="10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3"/>
            <p:cNvSpPr/>
            <p:nvPr/>
          </p:nvSpPr>
          <p:spPr>
            <a:xfrm>
              <a:off x="474895" y="3991894"/>
              <a:ext cx="190366" cy="354903"/>
            </a:xfrm>
            <a:custGeom>
              <a:rect b="b" l="l" r="r" t="t"/>
              <a:pathLst>
                <a:path extrusionOk="0" h="3887" w="2085">
                  <a:moveTo>
                    <a:pt x="0" y="1"/>
                  </a:moveTo>
                  <a:cubicBezTo>
                    <a:pt x="551" y="1284"/>
                    <a:pt x="908" y="2580"/>
                    <a:pt x="1010" y="3886"/>
                  </a:cubicBezTo>
                  <a:lnTo>
                    <a:pt x="2084" y="3886"/>
                  </a:lnTo>
                  <a:cubicBezTo>
                    <a:pt x="732" y="2321"/>
                    <a:pt x="537" y="1066"/>
                    <a:pt x="10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3"/>
            <p:cNvSpPr/>
            <p:nvPr/>
          </p:nvSpPr>
          <p:spPr>
            <a:xfrm>
              <a:off x="453712" y="3985138"/>
              <a:ext cx="428848" cy="46657"/>
            </a:xfrm>
            <a:custGeom>
              <a:rect b="b" l="l" r="r" t="t"/>
              <a:pathLst>
                <a:path extrusionOk="0" h="511" w="4697">
                  <a:moveTo>
                    <a:pt x="209" y="1"/>
                  </a:moveTo>
                  <a:cubicBezTo>
                    <a:pt x="89" y="1"/>
                    <a:pt x="1" y="98"/>
                    <a:pt x="19" y="218"/>
                  </a:cubicBezTo>
                  <a:lnTo>
                    <a:pt x="28" y="288"/>
                  </a:lnTo>
                  <a:cubicBezTo>
                    <a:pt x="47" y="408"/>
                    <a:pt x="163" y="510"/>
                    <a:pt x="283" y="510"/>
                  </a:cubicBezTo>
                  <a:lnTo>
                    <a:pt x="4488" y="510"/>
                  </a:lnTo>
                  <a:cubicBezTo>
                    <a:pt x="4613" y="510"/>
                    <a:pt x="4697" y="408"/>
                    <a:pt x="4678" y="288"/>
                  </a:cubicBezTo>
                  <a:lnTo>
                    <a:pt x="4669" y="218"/>
                  </a:lnTo>
                  <a:cubicBezTo>
                    <a:pt x="4650" y="98"/>
                    <a:pt x="4534" y="1"/>
                    <a:pt x="4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3"/>
            <p:cNvSpPr/>
            <p:nvPr/>
          </p:nvSpPr>
          <p:spPr>
            <a:xfrm>
              <a:off x="793266" y="3985138"/>
              <a:ext cx="89750" cy="46657"/>
            </a:xfrm>
            <a:custGeom>
              <a:rect b="b" l="l" r="r" t="t"/>
              <a:pathLst>
                <a:path extrusionOk="0" h="511" w="983">
                  <a:moveTo>
                    <a:pt x="209" y="1"/>
                  </a:moveTo>
                  <a:cubicBezTo>
                    <a:pt x="79" y="1"/>
                    <a:pt x="0" y="98"/>
                    <a:pt x="14" y="218"/>
                  </a:cubicBezTo>
                  <a:lnTo>
                    <a:pt x="28" y="288"/>
                  </a:lnTo>
                  <a:cubicBezTo>
                    <a:pt x="46" y="415"/>
                    <a:pt x="157" y="510"/>
                    <a:pt x="275" y="510"/>
                  </a:cubicBezTo>
                  <a:cubicBezTo>
                    <a:pt x="277" y="510"/>
                    <a:pt x="280" y="510"/>
                    <a:pt x="283" y="510"/>
                  </a:cubicBezTo>
                  <a:lnTo>
                    <a:pt x="774" y="510"/>
                  </a:lnTo>
                  <a:cubicBezTo>
                    <a:pt x="903" y="510"/>
                    <a:pt x="982" y="408"/>
                    <a:pt x="964" y="288"/>
                  </a:cubicBezTo>
                  <a:lnTo>
                    <a:pt x="954" y="218"/>
                  </a:lnTo>
                  <a:cubicBezTo>
                    <a:pt x="936" y="98"/>
                    <a:pt x="820" y="1"/>
                    <a:pt x="7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3"/>
            <p:cNvSpPr/>
            <p:nvPr/>
          </p:nvSpPr>
          <p:spPr>
            <a:xfrm>
              <a:off x="408883" y="3918759"/>
              <a:ext cx="530376" cy="85918"/>
            </a:xfrm>
            <a:custGeom>
              <a:rect b="b" l="l" r="r" t="t"/>
              <a:pathLst>
                <a:path extrusionOk="0" h="941" w="5809">
                  <a:moveTo>
                    <a:pt x="436" y="1"/>
                  </a:moveTo>
                  <a:cubicBezTo>
                    <a:pt x="181" y="1"/>
                    <a:pt x="1" y="209"/>
                    <a:pt x="42" y="464"/>
                  </a:cubicBezTo>
                  <a:lnTo>
                    <a:pt x="42" y="478"/>
                  </a:lnTo>
                  <a:cubicBezTo>
                    <a:pt x="79" y="732"/>
                    <a:pt x="325" y="941"/>
                    <a:pt x="580" y="941"/>
                  </a:cubicBezTo>
                  <a:lnTo>
                    <a:pt x="5373" y="941"/>
                  </a:lnTo>
                  <a:cubicBezTo>
                    <a:pt x="5628" y="941"/>
                    <a:pt x="5808" y="732"/>
                    <a:pt x="5766" y="478"/>
                  </a:cubicBezTo>
                  <a:lnTo>
                    <a:pt x="5766" y="464"/>
                  </a:lnTo>
                  <a:cubicBezTo>
                    <a:pt x="5725" y="209"/>
                    <a:pt x="5484" y="1"/>
                    <a:pt x="5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3"/>
            <p:cNvSpPr/>
            <p:nvPr/>
          </p:nvSpPr>
          <p:spPr>
            <a:xfrm>
              <a:off x="804223" y="3919581"/>
              <a:ext cx="135036" cy="85553"/>
            </a:xfrm>
            <a:custGeom>
              <a:rect b="b" l="l" r="r" t="t"/>
              <a:pathLst>
                <a:path extrusionOk="0" h="937" w="1479">
                  <a:moveTo>
                    <a:pt x="436" y="1"/>
                  </a:moveTo>
                  <a:cubicBezTo>
                    <a:pt x="181" y="1"/>
                    <a:pt x="1" y="205"/>
                    <a:pt x="42" y="464"/>
                  </a:cubicBezTo>
                  <a:lnTo>
                    <a:pt x="42" y="473"/>
                  </a:lnTo>
                  <a:cubicBezTo>
                    <a:pt x="80" y="728"/>
                    <a:pt x="320" y="936"/>
                    <a:pt x="580" y="936"/>
                  </a:cubicBezTo>
                  <a:lnTo>
                    <a:pt x="1043" y="936"/>
                  </a:lnTo>
                  <a:cubicBezTo>
                    <a:pt x="1298" y="936"/>
                    <a:pt x="1478" y="728"/>
                    <a:pt x="1436" y="473"/>
                  </a:cubicBezTo>
                  <a:lnTo>
                    <a:pt x="1436" y="464"/>
                  </a:lnTo>
                  <a:cubicBezTo>
                    <a:pt x="1395" y="205"/>
                    <a:pt x="1154" y="1"/>
                    <a:pt x="899" y="1"/>
                  </a:cubicBezTo>
                  <a:close/>
                </a:path>
              </a:pathLst>
            </a:custGeom>
            <a:solidFill>
              <a:srgbClr val="F5F5F7">
                <a:alpha val="5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3"/>
            <p:cNvSpPr/>
            <p:nvPr/>
          </p:nvSpPr>
          <p:spPr>
            <a:xfrm>
              <a:off x="369532" y="3328472"/>
              <a:ext cx="197579" cy="137871"/>
            </a:xfrm>
            <a:custGeom>
              <a:rect b="b" l="l" r="r" t="t"/>
              <a:pathLst>
                <a:path extrusionOk="0" h="1510" w="2164">
                  <a:moveTo>
                    <a:pt x="1085" y="0"/>
                  </a:moveTo>
                  <a:cubicBezTo>
                    <a:pt x="487" y="0"/>
                    <a:pt x="10" y="399"/>
                    <a:pt x="1" y="904"/>
                  </a:cubicBezTo>
                  <a:cubicBezTo>
                    <a:pt x="1" y="1093"/>
                    <a:pt x="80" y="1274"/>
                    <a:pt x="200" y="1418"/>
                  </a:cubicBezTo>
                  <a:cubicBezTo>
                    <a:pt x="255" y="1481"/>
                    <a:pt x="329" y="1509"/>
                    <a:pt x="403" y="1509"/>
                  </a:cubicBezTo>
                  <a:cubicBezTo>
                    <a:pt x="529" y="1509"/>
                    <a:pt x="655" y="1425"/>
                    <a:pt x="682" y="1288"/>
                  </a:cubicBezTo>
                  <a:cubicBezTo>
                    <a:pt x="728" y="1029"/>
                    <a:pt x="913" y="765"/>
                    <a:pt x="1478" y="765"/>
                  </a:cubicBezTo>
                  <a:cubicBezTo>
                    <a:pt x="1747" y="765"/>
                    <a:pt x="1983" y="904"/>
                    <a:pt x="2127" y="1126"/>
                  </a:cubicBezTo>
                  <a:cubicBezTo>
                    <a:pt x="2150" y="1047"/>
                    <a:pt x="2164" y="973"/>
                    <a:pt x="2164" y="899"/>
                  </a:cubicBezTo>
                  <a:cubicBezTo>
                    <a:pt x="2164" y="399"/>
                    <a:pt x="1682" y="0"/>
                    <a:pt x="1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3"/>
            <p:cNvSpPr/>
            <p:nvPr/>
          </p:nvSpPr>
          <p:spPr>
            <a:xfrm>
              <a:off x="1011023" y="4211848"/>
              <a:ext cx="532841" cy="57979"/>
            </a:xfrm>
            <a:custGeom>
              <a:rect b="b" l="l" r="r" t="t"/>
              <a:pathLst>
                <a:path extrusionOk="0" h="635" w="5836">
                  <a:moveTo>
                    <a:pt x="102" y="0"/>
                  </a:moveTo>
                  <a:cubicBezTo>
                    <a:pt x="70" y="0"/>
                    <a:pt x="33" y="5"/>
                    <a:pt x="0" y="19"/>
                  </a:cubicBezTo>
                  <a:cubicBezTo>
                    <a:pt x="5" y="329"/>
                    <a:pt x="176" y="635"/>
                    <a:pt x="515" y="635"/>
                  </a:cubicBezTo>
                  <a:lnTo>
                    <a:pt x="5743" y="635"/>
                  </a:lnTo>
                  <a:cubicBezTo>
                    <a:pt x="5776" y="635"/>
                    <a:pt x="5803" y="630"/>
                    <a:pt x="5836" y="625"/>
                  </a:cubicBezTo>
                  <a:cubicBezTo>
                    <a:pt x="5827" y="306"/>
                    <a:pt x="5660" y="0"/>
                    <a:pt x="5331"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3"/>
            <p:cNvSpPr/>
            <p:nvPr/>
          </p:nvSpPr>
          <p:spPr>
            <a:xfrm>
              <a:off x="1011023" y="4397471"/>
              <a:ext cx="148093" cy="556504"/>
            </a:xfrm>
            <a:custGeom>
              <a:rect b="b" l="l" r="r" t="t"/>
              <a:pathLst>
                <a:path extrusionOk="0" h="6095" w="1622">
                  <a:moveTo>
                    <a:pt x="603" y="0"/>
                  </a:moveTo>
                  <a:cubicBezTo>
                    <a:pt x="283" y="287"/>
                    <a:pt x="61" y="1051"/>
                    <a:pt x="0" y="2038"/>
                  </a:cubicBezTo>
                  <a:cubicBezTo>
                    <a:pt x="538" y="3858"/>
                    <a:pt x="561" y="6095"/>
                    <a:pt x="561" y="6095"/>
                  </a:cubicBezTo>
                  <a:lnTo>
                    <a:pt x="1621" y="6095"/>
                  </a:lnTo>
                  <a:lnTo>
                    <a:pt x="1621" y="6007"/>
                  </a:lnTo>
                  <a:cubicBezTo>
                    <a:pt x="1621" y="5706"/>
                    <a:pt x="1399" y="5456"/>
                    <a:pt x="1112" y="5409"/>
                  </a:cubicBezTo>
                  <a:cubicBezTo>
                    <a:pt x="677" y="4284"/>
                    <a:pt x="607" y="1403"/>
                    <a:pt x="603"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3"/>
            <p:cNvSpPr/>
            <p:nvPr/>
          </p:nvSpPr>
          <p:spPr>
            <a:xfrm>
              <a:off x="1450736" y="4398749"/>
              <a:ext cx="137593" cy="555226"/>
            </a:xfrm>
            <a:custGeom>
              <a:rect b="b" l="l" r="r" t="t"/>
              <a:pathLst>
                <a:path extrusionOk="0" h="6081" w="1507">
                  <a:moveTo>
                    <a:pt x="510" y="0"/>
                  </a:moveTo>
                  <a:cubicBezTo>
                    <a:pt x="219" y="343"/>
                    <a:pt x="33" y="1227"/>
                    <a:pt x="1" y="2362"/>
                  </a:cubicBezTo>
                  <a:cubicBezTo>
                    <a:pt x="446" y="4113"/>
                    <a:pt x="469" y="6081"/>
                    <a:pt x="469" y="6081"/>
                  </a:cubicBezTo>
                  <a:lnTo>
                    <a:pt x="1506" y="6081"/>
                  </a:lnTo>
                  <a:lnTo>
                    <a:pt x="1506" y="5993"/>
                  </a:lnTo>
                  <a:cubicBezTo>
                    <a:pt x="1506" y="5696"/>
                    <a:pt x="1298" y="5456"/>
                    <a:pt x="1020" y="5395"/>
                  </a:cubicBezTo>
                  <a:cubicBezTo>
                    <a:pt x="589" y="4275"/>
                    <a:pt x="515" y="1413"/>
                    <a:pt x="510"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9" name="Google Shape;3359;p53"/>
          <p:cNvGrpSpPr/>
          <p:nvPr/>
        </p:nvGrpSpPr>
        <p:grpSpPr>
          <a:xfrm>
            <a:off x="1920905" y="3436759"/>
            <a:ext cx="343888" cy="354900"/>
            <a:chOff x="2125050" y="3688300"/>
            <a:chExt cx="225678" cy="232935"/>
          </a:xfrm>
        </p:grpSpPr>
        <p:sp>
          <p:nvSpPr>
            <p:cNvPr id="3360" name="Google Shape;3360;p53"/>
            <p:cNvSpPr/>
            <p:nvPr/>
          </p:nvSpPr>
          <p:spPr>
            <a:xfrm>
              <a:off x="2231970" y="3751536"/>
              <a:ext cx="11248" cy="150278"/>
            </a:xfrm>
            <a:custGeom>
              <a:rect b="b" l="l" r="r" t="t"/>
              <a:pathLst>
                <a:path extrusionOk="0" h="2298" w="172">
                  <a:moveTo>
                    <a:pt x="1" y="1"/>
                  </a:moveTo>
                  <a:lnTo>
                    <a:pt x="1" y="2298"/>
                  </a:lnTo>
                  <a:lnTo>
                    <a:pt x="172" y="2298"/>
                  </a:lnTo>
                  <a:lnTo>
                    <a:pt x="1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3"/>
            <p:cNvSpPr/>
            <p:nvPr/>
          </p:nvSpPr>
          <p:spPr>
            <a:xfrm>
              <a:off x="2231970" y="3726098"/>
              <a:ext cx="11248" cy="90637"/>
            </a:xfrm>
            <a:custGeom>
              <a:rect b="b" l="l" r="r" t="t"/>
              <a:pathLst>
                <a:path extrusionOk="0" h="1386" w="172">
                  <a:moveTo>
                    <a:pt x="1" y="1"/>
                  </a:moveTo>
                  <a:lnTo>
                    <a:pt x="1" y="1386"/>
                  </a:lnTo>
                  <a:lnTo>
                    <a:pt x="172" y="1386"/>
                  </a:lnTo>
                  <a:lnTo>
                    <a:pt x="172"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3"/>
            <p:cNvSpPr/>
            <p:nvPr/>
          </p:nvSpPr>
          <p:spPr>
            <a:xfrm>
              <a:off x="2190183" y="3893311"/>
              <a:ext cx="94823" cy="27924"/>
            </a:xfrm>
            <a:custGeom>
              <a:rect b="b" l="l" r="r" t="t"/>
              <a:pathLst>
                <a:path extrusionOk="0" h="427" w="1450">
                  <a:moveTo>
                    <a:pt x="663" y="0"/>
                  </a:moveTo>
                  <a:lnTo>
                    <a:pt x="0" y="426"/>
                  </a:lnTo>
                  <a:lnTo>
                    <a:pt x="1450" y="426"/>
                  </a:lnTo>
                  <a:lnTo>
                    <a:pt x="7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3"/>
            <p:cNvSpPr/>
            <p:nvPr/>
          </p:nvSpPr>
          <p:spPr>
            <a:xfrm>
              <a:off x="2125050" y="3688300"/>
              <a:ext cx="225678" cy="88479"/>
            </a:xfrm>
            <a:custGeom>
              <a:rect b="b" l="l" r="r" t="t"/>
              <a:pathLst>
                <a:path extrusionOk="0" h="1353" w="3451">
                  <a:moveTo>
                    <a:pt x="1" y="0"/>
                  </a:moveTo>
                  <a:lnTo>
                    <a:pt x="1575" y="1352"/>
                  </a:lnTo>
                  <a:lnTo>
                    <a:pt x="1867" y="1352"/>
                  </a:lnTo>
                  <a:lnTo>
                    <a:pt x="345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3"/>
            <p:cNvSpPr/>
            <p:nvPr/>
          </p:nvSpPr>
          <p:spPr>
            <a:xfrm>
              <a:off x="2166575" y="3704649"/>
              <a:ext cx="142103" cy="55782"/>
            </a:xfrm>
            <a:custGeom>
              <a:rect b="b" l="l" r="r" t="t"/>
              <a:pathLst>
                <a:path extrusionOk="0" h="853" w="2173">
                  <a:moveTo>
                    <a:pt x="0" y="0"/>
                  </a:moveTo>
                  <a:lnTo>
                    <a:pt x="996" y="852"/>
                  </a:lnTo>
                  <a:lnTo>
                    <a:pt x="1181" y="852"/>
                  </a:lnTo>
                  <a:lnTo>
                    <a:pt x="21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5" name="Google Shape;3365;p53"/>
          <p:cNvGrpSpPr/>
          <p:nvPr/>
        </p:nvGrpSpPr>
        <p:grpSpPr>
          <a:xfrm>
            <a:off x="1887229" y="3791803"/>
            <a:ext cx="885210" cy="1139895"/>
            <a:chOff x="4077908" y="3634329"/>
            <a:chExt cx="988068" cy="1272346"/>
          </a:xfrm>
        </p:grpSpPr>
        <p:sp>
          <p:nvSpPr>
            <p:cNvPr id="3366" name="Google Shape;3366;p53"/>
            <p:cNvSpPr/>
            <p:nvPr/>
          </p:nvSpPr>
          <p:spPr>
            <a:xfrm>
              <a:off x="4545404" y="4384650"/>
              <a:ext cx="52036" cy="522025"/>
            </a:xfrm>
            <a:custGeom>
              <a:rect b="b" l="l" r="r" t="t"/>
              <a:pathLst>
                <a:path extrusionOk="0" h="5026" w="501">
                  <a:moveTo>
                    <a:pt x="102" y="1"/>
                  </a:moveTo>
                  <a:lnTo>
                    <a:pt x="1" y="5026"/>
                  </a:lnTo>
                  <a:lnTo>
                    <a:pt x="501" y="5026"/>
                  </a:lnTo>
                  <a:lnTo>
                    <a:pt x="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3"/>
            <p:cNvSpPr/>
            <p:nvPr/>
          </p:nvSpPr>
          <p:spPr>
            <a:xfrm>
              <a:off x="4251986" y="4356295"/>
              <a:ext cx="318969" cy="550381"/>
            </a:xfrm>
            <a:custGeom>
              <a:rect b="b" l="l" r="r" t="t"/>
              <a:pathLst>
                <a:path extrusionOk="0" h="5299" w="3071">
                  <a:moveTo>
                    <a:pt x="3071" y="1"/>
                  </a:moveTo>
                  <a:cubicBezTo>
                    <a:pt x="3050" y="1"/>
                    <a:pt x="0" y="567"/>
                    <a:pt x="0" y="5299"/>
                  </a:cubicBezTo>
                  <a:lnTo>
                    <a:pt x="487" y="5299"/>
                  </a:lnTo>
                  <a:cubicBezTo>
                    <a:pt x="487" y="2804"/>
                    <a:pt x="1736" y="458"/>
                    <a:pt x="3019" y="458"/>
                  </a:cubicBezTo>
                  <a:cubicBezTo>
                    <a:pt x="3036" y="458"/>
                    <a:pt x="3054" y="458"/>
                    <a:pt x="3071" y="459"/>
                  </a:cubicBezTo>
                  <a:lnTo>
                    <a:pt x="3071" y="1"/>
                  </a:lnTo>
                  <a:cubicBezTo>
                    <a:pt x="3071" y="1"/>
                    <a:pt x="3071" y="1"/>
                    <a:pt x="3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3"/>
            <p:cNvSpPr/>
            <p:nvPr/>
          </p:nvSpPr>
          <p:spPr>
            <a:xfrm>
              <a:off x="4571890" y="4356295"/>
              <a:ext cx="318969" cy="550381"/>
            </a:xfrm>
            <a:custGeom>
              <a:rect b="b" l="l" r="r" t="t"/>
              <a:pathLst>
                <a:path extrusionOk="0" h="5299" w="3071">
                  <a:moveTo>
                    <a:pt x="0" y="1"/>
                  </a:moveTo>
                  <a:cubicBezTo>
                    <a:pt x="0" y="1"/>
                    <a:pt x="0" y="1"/>
                    <a:pt x="0" y="1"/>
                  </a:cubicBezTo>
                  <a:lnTo>
                    <a:pt x="0" y="459"/>
                  </a:lnTo>
                  <a:cubicBezTo>
                    <a:pt x="18" y="458"/>
                    <a:pt x="35" y="458"/>
                    <a:pt x="53" y="458"/>
                  </a:cubicBezTo>
                  <a:cubicBezTo>
                    <a:pt x="1340" y="458"/>
                    <a:pt x="2584" y="2804"/>
                    <a:pt x="2584" y="5299"/>
                  </a:cubicBezTo>
                  <a:lnTo>
                    <a:pt x="3071" y="5299"/>
                  </a:lnTo>
                  <a:cubicBezTo>
                    <a:pt x="3071" y="567"/>
                    <a:pt x="2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3"/>
            <p:cNvSpPr/>
            <p:nvPr/>
          </p:nvSpPr>
          <p:spPr>
            <a:xfrm>
              <a:off x="4403006" y="3729989"/>
              <a:ext cx="336834" cy="708152"/>
            </a:xfrm>
            <a:custGeom>
              <a:rect b="b" l="l" r="r" t="t"/>
              <a:pathLst>
                <a:path extrusionOk="0" h="6818" w="3243">
                  <a:moveTo>
                    <a:pt x="1" y="1"/>
                  </a:moveTo>
                  <a:cubicBezTo>
                    <a:pt x="1" y="658"/>
                    <a:pt x="348" y="946"/>
                    <a:pt x="807" y="946"/>
                  </a:cubicBezTo>
                  <a:cubicBezTo>
                    <a:pt x="825" y="2664"/>
                    <a:pt x="1552" y="1863"/>
                    <a:pt x="1566" y="3391"/>
                  </a:cubicBezTo>
                  <a:cubicBezTo>
                    <a:pt x="1566" y="3391"/>
                    <a:pt x="1372" y="3576"/>
                    <a:pt x="1372" y="3771"/>
                  </a:cubicBezTo>
                  <a:cubicBezTo>
                    <a:pt x="1372" y="3960"/>
                    <a:pt x="1524" y="4076"/>
                    <a:pt x="1524" y="4076"/>
                  </a:cubicBezTo>
                  <a:cubicBezTo>
                    <a:pt x="1524" y="4076"/>
                    <a:pt x="1246" y="4169"/>
                    <a:pt x="1246" y="4419"/>
                  </a:cubicBezTo>
                  <a:cubicBezTo>
                    <a:pt x="1246" y="4664"/>
                    <a:pt x="1427" y="4711"/>
                    <a:pt x="1427" y="4711"/>
                  </a:cubicBezTo>
                  <a:cubicBezTo>
                    <a:pt x="1427" y="4711"/>
                    <a:pt x="1460" y="5169"/>
                    <a:pt x="1177" y="5304"/>
                  </a:cubicBezTo>
                  <a:cubicBezTo>
                    <a:pt x="691" y="5530"/>
                    <a:pt x="292" y="5845"/>
                    <a:pt x="292" y="6818"/>
                  </a:cubicBezTo>
                  <a:lnTo>
                    <a:pt x="1626" y="6295"/>
                  </a:lnTo>
                  <a:lnTo>
                    <a:pt x="2965" y="6818"/>
                  </a:lnTo>
                  <a:cubicBezTo>
                    <a:pt x="2965" y="5970"/>
                    <a:pt x="2566" y="5530"/>
                    <a:pt x="2080" y="5304"/>
                  </a:cubicBezTo>
                  <a:cubicBezTo>
                    <a:pt x="1788" y="5169"/>
                    <a:pt x="1830" y="4711"/>
                    <a:pt x="1830" y="4711"/>
                  </a:cubicBezTo>
                  <a:cubicBezTo>
                    <a:pt x="1830" y="4711"/>
                    <a:pt x="2011" y="4664"/>
                    <a:pt x="2011" y="4419"/>
                  </a:cubicBezTo>
                  <a:cubicBezTo>
                    <a:pt x="2011" y="4169"/>
                    <a:pt x="1733" y="4076"/>
                    <a:pt x="1733" y="4076"/>
                  </a:cubicBezTo>
                  <a:cubicBezTo>
                    <a:pt x="1733" y="4076"/>
                    <a:pt x="1881" y="3960"/>
                    <a:pt x="1881" y="3771"/>
                  </a:cubicBezTo>
                  <a:cubicBezTo>
                    <a:pt x="1881" y="3581"/>
                    <a:pt x="1691" y="3391"/>
                    <a:pt x="1691" y="3391"/>
                  </a:cubicBezTo>
                  <a:cubicBezTo>
                    <a:pt x="1691" y="1863"/>
                    <a:pt x="2423" y="2664"/>
                    <a:pt x="2437" y="946"/>
                  </a:cubicBezTo>
                  <a:cubicBezTo>
                    <a:pt x="2895" y="946"/>
                    <a:pt x="3243" y="658"/>
                    <a:pt x="3243" y="1"/>
                  </a:cubicBezTo>
                  <a:lnTo>
                    <a:pt x="3243" y="1"/>
                  </a:lnTo>
                  <a:lnTo>
                    <a:pt x="1622" y="4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3"/>
            <p:cNvSpPr/>
            <p:nvPr/>
          </p:nvSpPr>
          <p:spPr>
            <a:xfrm>
              <a:off x="4402590" y="3729989"/>
              <a:ext cx="337250" cy="232034"/>
            </a:xfrm>
            <a:custGeom>
              <a:rect b="b" l="l" r="r" t="t"/>
              <a:pathLst>
                <a:path extrusionOk="0" h="2234" w="3247">
                  <a:moveTo>
                    <a:pt x="0" y="1"/>
                  </a:moveTo>
                  <a:cubicBezTo>
                    <a:pt x="0" y="658"/>
                    <a:pt x="347" y="946"/>
                    <a:pt x="806" y="946"/>
                  </a:cubicBezTo>
                  <a:cubicBezTo>
                    <a:pt x="811" y="1506"/>
                    <a:pt x="889" y="1802"/>
                    <a:pt x="1000" y="1992"/>
                  </a:cubicBezTo>
                  <a:cubicBezTo>
                    <a:pt x="1112" y="1951"/>
                    <a:pt x="1218" y="1927"/>
                    <a:pt x="1334" y="1927"/>
                  </a:cubicBezTo>
                  <a:cubicBezTo>
                    <a:pt x="1593" y="1927"/>
                    <a:pt x="1839" y="2039"/>
                    <a:pt x="2066" y="2233"/>
                  </a:cubicBezTo>
                  <a:cubicBezTo>
                    <a:pt x="2251" y="2025"/>
                    <a:pt x="2431" y="1793"/>
                    <a:pt x="2441" y="946"/>
                  </a:cubicBezTo>
                  <a:cubicBezTo>
                    <a:pt x="2904" y="946"/>
                    <a:pt x="3247" y="658"/>
                    <a:pt x="3242" y="1"/>
                  </a:cubicBezTo>
                  <a:lnTo>
                    <a:pt x="3242" y="1"/>
                  </a:lnTo>
                  <a:lnTo>
                    <a:pt x="1621" y="47"/>
                  </a:lnTo>
                  <a:lnTo>
                    <a:pt x="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3"/>
            <p:cNvSpPr/>
            <p:nvPr/>
          </p:nvSpPr>
          <p:spPr>
            <a:xfrm>
              <a:off x="4135553" y="3705996"/>
              <a:ext cx="872674" cy="58788"/>
            </a:xfrm>
            <a:custGeom>
              <a:rect b="b" l="l" r="r" t="t"/>
              <a:pathLst>
                <a:path extrusionOk="0" h="566" w="8402">
                  <a:moveTo>
                    <a:pt x="228" y="0"/>
                  </a:moveTo>
                  <a:cubicBezTo>
                    <a:pt x="98" y="0"/>
                    <a:pt x="1" y="125"/>
                    <a:pt x="1" y="283"/>
                  </a:cubicBezTo>
                  <a:cubicBezTo>
                    <a:pt x="1" y="440"/>
                    <a:pt x="103" y="565"/>
                    <a:pt x="232" y="565"/>
                  </a:cubicBezTo>
                  <a:lnTo>
                    <a:pt x="8170" y="565"/>
                  </a:lnTo>
                  <a:cubicBezTo>
                    <a:pt x="8295" y="565"/>
                    <a:pt x="8402" y="440"/>
                    <a:pt x="8402" y="283"/>
                  </a:cubicBezTo>
                  <a:cubicBezTo>
                    <a:pt x="8402" y="125"/>
                    <a:pt x="8295" y="0"/>
                    <a:pt x="8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3"/>
            <p:cNvSpPr/>
            <p:nvPr/>
          </p:nvSpPr>
          <p:spPr>
            <a:xfrm>
              <a:off x="4077908" y="3634329"/>
              <a:ext cx="988068" cy="103450"/>
            </a:xfrm>
            <a:custGeom>
              <a:rect b="b" l="l" r="r" t="t"/>
              <a:pathLst>
                <a:path extrusionOk="0" h="996" w="9513">
                  <a:moveTo>
                    <a:pt x="102" y="0"/>
                  </a:moveTo>
                  <a:cubicBezTo>
                    <a:pt x="46" y="0"/>
                    <a:pt x="0" y="47"/>
                    <a:pt x="0" y="107"/>
                  </a:cubicBezTo>
                  <a:lnTo>
                    <a:pt x="0" y="894"/>
                  </a:lnTo>
                  <a:cubicBezTo>
                    <a:pt x="0" y="950"/>
                    <a:pt x="46" y="996"/>
                    <a:pt x="102" y="996"/>
                  </a:cubicBezTo>
                  <a:lnTo>
                    <a:pt x="9406" y="996"/>
                  </a:lnTo>
                  <a:cubicBezTo>
                    <a:pt x="9466" y="996"/>
                    <a:pt x="9512" y="950"/>
                    <a:pt x="9512" y="894"/>
                  </a:cubicBezTo>
                  <a:lnTo>
                    <a:pt x="9512" y="107"/>
                  </a:lnTo>
                  <a:cubicBezTo>
                    <a:pt x="9512" y="47"/>
                    <a:pt x="9466" y="0"/>
                    <a:pt x="9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3"/>
            <p:cNvSpPr/>
            <p:nvPr/>
          </p:nvSpPr>
          <p:spPr>
            <a:xfrm>
              <a:off x="4159650" y="3634329"/>
              <a:ext cx="700881" cy="103034"/>
            </a:xfrm>
            <a:custGeom>
              <a:rect b="b" l="l" r="r" t="t"/>
              <a:pathLst>
                <a:path extrusionOk="0" h="992" w="6748">
                  <a:moveTo>
                    <a:pt x="84" y="0"/>
                  </a:moveTo>
                  <a:cubicBezTo>
                    <a:pt x="42" y="0"/>
                    <a:pt x="5" y="42"/>
                    <a:pt x="0" y="88"/>
                  </a:cubicBezTo>
                  <a:lnTo>
                    <a:pt x="0" y="903"/>
                  </a:lnTo>
                  <a:cubicBezTo>
                    <a:pt x="0" y="950"/>
                    <a:pt x="37" y="991"/>
                    <a:pt x="84" y="991"/>
                  </a:cubicBezTo>
                  <a:lnTo>
                    <a:pt x="6665" y="991"/>
                  </a:lnTo>
                  <a:cubicBezTo>
                    <a:pt x="6711" y="991"/>
                    <a:pt x="6748" y="950"/>
                    <a:pt x="6748" y="903"/>
                  </a:cubicBezTo>
                  <a:lnTo>
                    <a:pt x="6748" y="88"/>
                  </a:lnTo>
                  <a:cubicBezTo>
                    <a:pt x="6748" y="42"/>
                    <a:pt x="6711" y="0"/>
                    <a:pt x="666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3"/>
            <p:cNvSpPr/>
            <p:nvPr/>
          </p:nvSpPr>
          <p:spPr>
            <a:xfrm>
              <a:off x="4212102" y="3634329"/>
              <a:ext cx="277631" cy="102515"/>
            </a:xfrm>
            <a:custGeom>
              <a:rect b="b" l="l" r="r" t="t"/>
              <a:pathLst>
                <a:path extrusionOk="0" h="987" w="2673">
                  <a:moveTo>
                    <a:pt x="56" y="0"/>
                  </a:moveTo>
                  <a:cubicBezTo>
                    <a:pt x="28" y="0"/>
                    <a:pt x="0" y="28"/>
                    <a:pt x="5" y="51"/>
                  </a:cubicBezTo>
                  <a:lnTo>
                    <a:pt x="5" y="931"/>
                  </a:lnTo>
                  <a:cubicBezTo>
                    <a:pt x="5" y="964"/>
                    <a:pt x="28" y="987"/>
                    <a:pt x="56" y="987"/>
                  </a:cubicBezTo>
                  <a:lnTo>
                    <a:pt x="2621" y="987"/>
                  </a:lnTo>
                  <a:cubicBezTo>
                    <a:pt x="2649" y="987"/>
                    <a:pt x="2672" y="964"/>
                    <a:pt x="2672" y="931"/>
                  </a:cubicBezTo>
                  <a:lnTo>
                    <a:pt x="2672" y="51"/>
                  </a:lnTo>
                  <a:cubicBezTo>
                    <a:pt x="2672" y="23"/>
                    <a:pt x="2649" y="0"/>
                    <a:pt x="262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3"/>
            <p:cNvSpPr/>
            <p:nvPr/>
          </p:nvSpPr>
          <p:spPr>
            <a:xfrm>
              <a:off x="4577187" y="3634329"/>
              <a:ext cx="93375" cy="102515"/>
            </a:xfrm>
            <a:custGeom>
              <a:rect b="b" l="l" r="r" t="t"/>
              <a:pathLst>
                <a:path extrusionOk="0" h="987" w="899">
                  <a:moveTo>
                    <a:pt x="33" y="0"/>
                  </a:moveTo>
                  <a:cubicBezTo>
                    <a:pt x="14" y="0"/>
                    <a:pt x="0" y="19"/>
                    <a:pt x="0" y="28"/>
                  </a:cubicBezTo>
                  <a:lnTo>
                    <a:pt x="0" y="954"/>
                  </a:lnTo>
                  <a:cubicBezTo>
                    <a:pt x="0" y="973"/>
                    <a:pt x="14" y="987"/>
                    <a:pt x="33" y="987"/>
                  </a:cubicBezTo>
                  <a:lnTo>
                    <a:pt x="871" y="987"/>
                  </a:lnTo>
                  <a:cubicBezTo>
                    <a:pt x="889" y="987"/>
                    <a:pt x="899" y="973"/>
                    <a:pt x="899" y="954"/>
                  </a:cubicBezTo>
                  <a:lnTo>
                    <a:pt x="899" y="28"/>
                  </a:lnTo>
                  <a:cubicBezTo>
                    <a:pt x="899" y="14"/>
                    <a:pt x="889" y="0"/>
                    <a:pt x="87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3"/>
            <p:cNvSpPr/>
            <p:nvPr/>
          </p:nvSpPr>
          <p:spPr>
            <a:xfrm>
              <a:off x="4540107" y="4160094"/>
              <a:ext cx="57853" cy="48193"/>
            </a:xfrm>
            <a:custGeom>
              <a:rect b="b" l="l" r="r" t="t"/>
              <a:pathLst>
                <a:path extrusionOk="0" h="464" w="557">
                  <a:moveTo>
                    <a:pt x="278" y="0"/>
                  </a:moveTo>
                  <a:cubicBezTo>
                    <a:pt x="126" y="0"/>
                    <a:pt x="1" y="102"/>
                    <a:pt x="1" y="232"/>
                  </a:cubicBezTo>
                  <a:cubicBezTo>
                    <a:pt x="1" y="357"/>
                    <a:pt x="126" y="463"/>
                    <a:pt x="278" y="463"/>
                  </a:cubicBezTo>
                  <a:cubicBezTo>
                    <a:pt x="431" y="463"/>
                    <a:pt x="556" y="357"/>
                    <a:pt x="556" y="232"/>
                  </a:cubicBezTo>
                  <a:cubicBezTo>
                    <a:pt x="556" y="102"/>
                    <a:pt x="436" y="0"/>
                    <a:pt x="278"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3"/>
            <p:cNvSpPr/>
            <p:nvPr/>
          </p:nvSpPr>
          <p:spPr>
            <a:xfrm>
              <a:off x="4558388" y="4115328"/>
              <a:ext cx="24201" cy="23162"/>
            </a:xfrm>
            <a:custGeom>
              <a:rect b="b" l="l" r="r" t="t"/>
              <a:pathLst>
                <a:path extrusionOk="0" h="223" w="233">
                  <a:moveTo>
                    <a:pt x="116" y="0"/>
                  </a:moveTo>
                  <a:cubicBezTo>
                    <a:pt x="52" y="0"/>
                    <a:pt x="1" y="51"/>
                    <a:pt x="1" y="112"/>
                  </a:cubicBezTo>
                  <a:cubicBezTo>
                    <a:pt x="1" y="167"/>
                    <a:pt x="52" y="223"/>
                    <a:pt x="116" y="223"/>
                  </a:cubicBezTo>
                  <a:cubicBezTo>
                    <a:pt x="177" y="223"/>
                    <a:pt x="232" y="167"/>
                    <a:pt x="232" y="112"/>
                  </a:cubicBezTo>
                  <a:cubicBezTo>
                    <a:pt x="232" y="47"/>
                    <a:pt x="177" y="0"/>
                    <a:pt x="116"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3"/>
            <p:cNvSpPr/>
            <p:nvPr/>
          </p:nvSpPr>
          <p:spPr>
            <a:xfrm>
              <a:off x="4078324" y="3667982"/>
              <a:ext cx="987652" cy="12152"/>
            </a:xfrm>
            <a:custGeom>
              <a:rect b="b" l="l" r="r" t="t"/>
              <a:pathLst>
                <a:path extrusionOk="0" h="117" w="9509">
                  <a:moveTo>
                    <a:pt x="1" y="0"/>
                  </a:moveTo>
                  <a:lnTo>
                    <a:pt x="1" y="116"/>
                  </a:lnTo>
                  <a:lnTo>
                    <a:pt x="9508" y="116"/>
                  </a:lnTo>
                  <a:lnTo>
                    <a:pt x="95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9" name="Google Shape;3379;p53"/>
          <p:cNvGrpSpPr/>
          <p:nvPr/>
        </p:nvGrpSpPr>
        <p:grpSpPr>
          <a:xfrm>
            <a:off x="6954051" y="2366582"/>
            <a:ext cx="801838" cy="2546455"/>
            <a:chOff x="7174301" y="2366582"/>
            <a:chExt cx="801838" cy="2546455"/>
          </a:xfrm>
        </p:grpSpPr>
        <p:sp>
          <p:nvSpPr>
            <p:cNvPr id="3380" name="Google Shape;3380;p53"/>
            <p:cNvSpPr/>
            <p:nvPr/>
          </p:nvSpPr>
          <p:spPr>
            <a:xfrm>
              <a:off x="7792242" y="2937931"/>
              <a:ext cx="10062" cy="431336"/>
            </a:xfrm>
            <a:custGeom>
              <a:rect b="b" l="l" r="r" t="t"/>
              <a:pathLst>
                <a:path extrusionOk="0" h="5573" w="130">
                  <a:moveTo>
                    <a:pt x="0" y="1"/>
                  </a:moveTo>
                  <a:lnTo>
                    <a:pt x="0" y="5572"/>
                  </a:lnTo>
                  <a:lnTo>
                    <a:pt x="130" y="5572"/>
                  </a:lnTo>
                  <a:lnTo>
                    <a:pt x="13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3"/>
            <p:cNvSpPr/>
            <p:nvPr/>
          </p:nvSpPr>
          <p:spPr>
            <a:xfrm>
              <a:off x="7556335" y="2819667"/>
              <a:ext cx="24458" cy="2019533"/>
            </a:xfrm>
            <a:custGeom>
              <a:rect b="b" l="l" r="r" t="t"/>
              <a:pathLst>
                <a:path extrusionOk="0" h="26093" w="316">
                  <a:moveTo>
                    <a:pt x="1" y="1"/>
                  </a:moveTo>
                  <a:lnTo>
                    <a:pt x="1" y="26093"/>
                  </a:lnTo>
                  <a:lnTo>
                    <a:pt x="316" y="26093"/>
                  </a:lnTo>
                  <a:lnTo>
                    <a:pt x="31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3"/>
            <p:cNvSpPr/>
            <p:nvPr/>
          </p:nvSpPr>
          <p:spPr>
            <a:xfrm>
              <a:off x="7556335" y="2934061"/>
              <a:ext cx="24458" cy="440547"/>
            </a:xfrm>
            <a:custGeom>
              <a:rect b="b" l="l" r="r" t="t"/>
              <a:pathLst>
                <a:path extrusionOk="0" h="5692" w="316">
                  <a:moveTo>
                    <a:pt x="1" y="0"/>
                  </a:moveTo>
                  <a:lnTo>
                    <a:pt x="1" y="5692"/>
                  </a:lnTo>
                  <a:lnTo>
                    <a:pt x="316" y="5692"/>
                  </a:lnTo>
                  <a:lnTo>
                    <a:pt x="316"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3"/>
            <p:cNvSpPr/>
            <p:nvPr/>
          </p:nvSpPr>
          <p:spPr>
            <a:xfrm>
              <a:off x="7556335" y="4027997"/>
              <a:ext cx="24458" cy="811203"/>
            </a:xfrm>
            <a:custGeom>
              <a:rect b="b" l="l" r="r" t="t"/>
              <a:pathLst>
                <a:path extrusionOk="0" h="10481" w="316">
                  <a:moveTo>
                    <a:pt x="1" y="0"/>
                  </a:moveTo>
                  <a:lnTo>
                    <a:pt x="1" y="10481"/>
                  </a:lnTo>
                  <a:lnTo>
                    <a:pt x="316" y="10481"/>
                  </a:lnTo>
                  <a:lnTo>
                    <a:pt x="31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3"/>
            <p:cNvSpPr/>
            <p:nvPr/>
          </p:nvSpPr>
          <p:spPr>
            <a:xfrm>
              <a:off x="7186452" y="2366582"/>
              <a:ext cx="763913" cy="515158"/>
            </a:xfrm>
            <a:custGeom>
              <a:rect b="b" l="l" r="r" t="t"/>
              <a:pathLst>
                <a:path extrusionOk="0" h="6656" w="9870">
                  <a:moveTo>
                    <a:pt x="1427" y="1"/>
                  </a:moveTo>
                  <a:cubicBezTo>
                    <a:pt x="973" y="1"/>
                    <a:pt x="0" y="3368"/>
                    <a:pt x="0" y="6656"/>
                  </a:cubicBezTo>
                  <a:lnTo>
                    <a:pt x="9870" y="6656"/>
                  </a:lnTo>
                  <a:cubicBezTo>
                    <a:pt x="9870" y="3877"/>
                    <a:pt x="8841" y="1"/>
                    <a:pt x="8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3"/>
            <p:cNvSpPr/>
            <p:nvPr/>
          </p:nvSpPr>
          <p:spPr>
            <a:xfrm>
              <a:off x="7174301" y="2862004"/>
              <a:ext cx="801838" cy="153557"/>
            </a:xfrm>
            <a:custGeom>
              <a:rect b="b" l="l" r="r" t="t"/>
              <a:pathLst>
                <a:path extrusionOk="0" h="1984" w="10360">
                  <a:moveTo>
                    <a:pt x="7452" y="1"/>
                  </a:moveTo>
                  <a:cubicBezTo>
                    <a:pt x="4533" y="1"/>
                    <a:pt x="176" y="5"/>
                    <a:pt x="176" y="5"/>
                  </a:cubicBezTo>
                  <a:cubicBezTo>
                    <a:pt x="153" y="528"/>
                    <a:pt x="14" y="792"/>
                    <a:pt x="5" y="1149"/>
                  </a:cubicBezTo>
                  <a:cubicBezTo>
                    <a:pt x="0" y="1325"/>
                    <a:pt x="69" y="1667"/>
                    <a:pt x="412" y="1672"/>
                  </a:cubicBezTo>
                  <a:cubicBezTo>
                    <a:pt x="418" y="1672"/>
                    <a:pt x="425" y="1672"/>
                    <a:pt x="431" y="1672"/>
                  </a:cubicBezTo>
                  <a:cubicBezTo>
                    <a:pt x="640" y="1672"/>
                    <a:pt x="807" y="1524"/>
                    <a:pt x="848" y="1371"/>
                  </a:cubicBezTo>
                  <a:cubicBezTo>
                    <a:pt x="858" y="1476"/>
                    <a:pt x="941" y="1648"/>
                    <a:pt x="1069" y="1648"/>
                  </a:cubicBezTo>
                  <a:cubicBezTo>
                    <a:pt x="1110" y="1648"/>
                    <a:pt x="1155" y="1631"/>
                    <a:pt x="1204" y="1589"/>
                  </a:cubicBezTo>
                  <a:lnTo>
                    <a:pt x="1204" y="1589"/>
                  </a:lnTo>
                  <a:cubicBezTo>
                    <a:pt x="1169" y="1795"/>
                    <a:pt x="1291" y="1886"/>
                    <a:pt x="1439" y="1886"/>
                  </a:cubicBezTo>
                  <a:cubicBezTo>
                    <a:pt x="1620" y="1886"/>
                    <a:pt x="1840" y="1749"/>
                    <a:pt x="1852" y="1519"/>
                  </a:cubicBezTo>
                  <a:cubicBezTo>
                    <a:pt x="1866" y="1603"/>
                    <a:pt x="1913" y="1718"/>
                    <a:pt x="2028" y="1737"/>
                  </a:cubicBezTo>
                  <a:cubicBezTo>
                    <a:pt x="2036" y="1738"/>
                    <a:pt x="2044" y="1738"/>
                    <a:pt x="2052" y="1738"/>
                  </a:cubicBezTo>
                  <a:cubicBezTo>
                    <a:pt x="2234" y="1738"/>
                    <a:pt x="2314" y="1478"/>
                    <a:pt x="2385" y="1385"/>
                  </a:cubicBezTo>
                  <a:cubicBezTo>
                    <a:pt x="2400" y="1459"/>
                    <a:pt x="2476" y="1541"/>
                    <a:pt x="2580" y="1541"/>
                  </a:cubicBezTo>
                  <a:cubicBezTo>
                    <a:pt x="2606" y="1541"/>
                    <a:pt x="2634" y="1536"/>
                    <a:pt x="2663" y="1524"/>
                  </a:cubicBezTo>
                  <a:lnTo>
                    <a:pt x="2663" y="1524"/>
                  </a:lnTo>
                  <a:cubicBezTo>
                    <a:pt x="2654" y="1667"/>
                    <a:pt x="2598" y="1899"/>
                    <a:pt x="2820" y="1968"/>
                  </a:cubicBezTo>
                  <a:cubicBezTo>
                    <a:pt x="2852" y="1979"/>
                    <a:pt x="2882" y="1983"/>
                    <a:pt x="2912" y="1983"/>
                  </a:cubicBezTo>
                  <a:cubicBezTo>
                    <a:pt x="3056" y="1983"/>
                    <a:pt x="3172" y="1872"/>
                    <a:pt x="3191" y="1760"/>
                  </a:cubicBezTo>
                  <a:cubicBezTo>
                    <a:pt x="3200" y="1873"/>
                    <a:pt x="3280" y="1978"/>
                    <a:pt x="3431" y="1978"/>
                  </a:cubicBezTo>
                  <a:cubicBezTo>
                    <a:pt x="3434" y="1978"/>
                    <a:pt x="3438" y="1978"/>
                    <a:pt x="3441" y="1978"/>
                  </a:cubicBezTo>
                  <a:cubicBezTo>
                    <a:pt x="3686" y="1964"/>
                    <a:pt x="3724" y="1658"/>
                    <a:pt x="3751" y="1519"/>
                  </a:cubicBezTo>
                  <a:cubicBezTo>
                    <a:pt x="3845" y="1685"/>
                    <a:pt x="3962" y="1765"/>
                    <a:pt x="4098" y="1765"/>
                  </a:cubicBezTo>
                  <a:cubicBezTo>
                    <a:pt x="4216" y="1765"/>
                    <a:pt x="4348" y="1705"/>
                    <a:pt x="4492" y="1589"/>
                  </a:cubicBezTo>
                  <a:cubicBezTo>
                    <a:pt x="4521" y="1732"/>
                    <a:pt x="4630" y="1886"/>
                    <a:pt x="4768" y="1886"/>
                  </a:cubicBezTo>
                  <a:cubicBezTo>
                    <a:pt x="4831" y="1886"/>
                    <a:pt x="4900" y="1854"/>
                    <a:pt x="4969" y="1774"/>
                  </a:cubicBezTo>
                  <a:cubicBezTo>
                    <a:pt x="4974" y="1899"/>
                    <a:pt x="5054" y="1955"/>
                    <a:pt x="5144" y="1955"/>
                  </a:cubicBezTo>
                  <a:cubicBezTo>
                    <a:pt x="5251" y="1955"/>
                    <a:pt x="5370" y="1878"/>
                    <a:pt x="5395" y="1751"/>
                  </a:cubicBezTo>
                  <a:cubicBezTo>
                    <a:pt x="5421" y="1772"/>
                    <a:pt x="5473" y="1789"/>
                    <a:pt x="5526" y="1789"/>
                  </a:cubicBezTo>
                  <a:cubicBezTo>
                    <a:pt x="5613" y="1789"/>
                    <a:pt x="5702" y="1740"/>
                    <a:pt x="5673" y="1575"/>
                  </a:cubicBezTo>
                  <a:lnTo>
                    <a:pt x="5673" y="1575"/>
                  </a:lnTo>
                  <a:cubicBezTo>
                    <a:pt x="5714" y="1597"/>
                    <a:pt x="5763" y="1607"/>
                    <a:pt x="5814" y="1607"/>
                  </a:cubicBezTo>
                  <a:cubicBezTo>
                    <a:pt x="5973" y="1607"/>
                    <a:pt x="6145" y="1507"/>
                    <a:pt x="6085" y="1366"/>
                  </a:cubicBezTo>
                  <a:lnTo>
                    <a:pt x="6085" y="1366"/>
                  </a:lnTo>
                  <a:cubicBezTo>
                    <a:pt x="6118" y="1425"/>
                    <a:pt x="6190" y="1462"/>
                    <a:pt x="6266" y="1462"/>
                  </a:cubicBezTo>
                  <a:cubicBezTo>
                    <a:pt x="6341" y="1462"/>
                    <a:pt x="6422" y="1426"/>
                    <a:pt x="6474" y="1339"/>
                  </a:cubicBezTo>
                  <a:cubicBezTo>
                    <a:pt x="6522" y="1469"/>
                    <a:pt x="6699" y="1604"/>
                    <a:pt x="6853" y="1604"/>
                  </a:cubicBezTo>
                  <a:cubicBezTo>
                    <a:pt x="6939" y="1604"/>
                    <a:pt x="7018" y="1562"/>
                    <a:pt x="7063" y="1454"/>
                  </a:cubicBezTo>
                  <a:cubicBezTo>
                    <a:pt x="7104" y="1621"/>
                    <a:pt x="7294" y="1867"/>
                    <a:pt x="7544" y="1867"/>
                  </a:cubicBezTo>
                  <a:cubicBezTo>
                    <a:pt x="7822" y="1867"/>
                    <a:pt x="7799" y="1681"/>
                    <a:pt x="7961" y="1570"/>
                  </a:cubicBezTo>
                  <a:cubicBezTo>
                    <a:pt x="8019" y="1664"/>
                    <a:pt x="8132" y="1705"/>
                    <a:pt x="8249" y="1705"/>
                  </a:cubicBezTo>
                  <a:cubicBezTo>
                    <a:pt x="8411" y="1705"/>
                    <a:pt x="8582" y="1626"/>
                    <a:pt x="8633" y="1491"/>
                  </a:cubicBezTo>
                  <a:cubicBezTo>
                    <a:pt x="8681" y="1575"/>
                    <a:pt x="8821" y="1645"/>
                    <a:pt x="8947" y="1645"/>
                  </a:cubicBezTo>
                  <a:cubicBezTo>
                    <a:pt x="9051" y="1645"/>
                    <a:pt x="9144" y="1596"/>
                    <a:pt x="9165" y="1468"/>
                  </a:cubicBezTo>
                  <a:lnTo>
                    <a:pt x="9165" y="1468"/>
                  </a:lnTo>
                  <a:cubicBezTo>
                    <a:pt x="9144" y="1780"/>
                    <a:pt x="9311" y="1908"/>
                    <a:pt x="9478" y="1908"/>
                  </a:cubicBezTo>
                  <a:cubicBezTo>
                    <a:pt x="9641" y="1908"/>
                    <a:pt x="9804" y="1787"/>
                    <a:pt x="9795" y="1598"/>
                  </a:cubicBezTo>
                  <a:lnTo>
                    <a:pt x="9795" y="1598"/>
                  </a:lnTo>
                  <a:cubicBezTo>
                    <a:pt x="9860" y="1651"/>
                    <a:pt x="9927" y="1675"/>
                    <a:pt x="9990" y="1675"/>
                  </a:cubicBezTo>
                  <a:cubicBezTo>
                    <a:pt x="10198" y="1675"/>
                    <a:pt x="10359" y="1413"/>
                    <a:pt x="10235" y="1047"/>
                  </a:cubicBezTo>
                  <a:cubicBezTo>
                    <a:pt x="10115" y="695"/>
                    <a:pt x="10027" y="398"/>
                    <a:pt x="10027" y="5"/>
                  </a:cubicBezTo>
                  <a:cubicBezTo>
                    <a:pt x="10011" y="2"/>
                    <a:pt x="8911" y="1"/>
                    <a:pt x="7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3"/>
            <p:cNvSpPr/>
            <p:nvPr/>
          </p:nvSpPr>
          <p:spPr>
            <a:xfrm>
              <a:off x="7174997" y="2855502"/>
              <a:ext cx="790770" cy="36299"/>
            </a:xfrm>
            <a:custGeom>
              <a:rect b="b" l="l" r="r" t="t"/>
              <a:pathLst>
                <a:path extrusionOk="0" h="469" w="10217">
                  <a:moveTo>
                    <a:pt x="93" y="1"/>
                  </a:moveTo>
                  <a:cubicBezTo>
                    <a:pt x="37" y="1"/>
                    <a:pt x="0" y="38"/>
                    <a:pt x="0" y="89"/>
                  </a:cubicBezTo>
                  <a:lnTo>
                    <a:pt x="0" y="376"/>
                  </a:lnTo>
                  <a:cubicBezTo>
                    <a:pt x="0" y="427"/>
                    <a:pt x="37" y="469"/>
                    <a:pt x="93" y="469"/>
                  </a:cubicBezTo>
                  <a:lnTo>
                    <a:pt x="10124" y="469"/>
                  </a:lnTo>
                  <a:cubicBezTo>
                    <a:pt x="10175" y="469"/>
                    <a:pt x="10217" y="427"/>
                    <a:pt x="10217" y="376"/>
                  </a:cubicBezTo>
                  <a:lnTo>
                    <a:pt x="10217" y="89"/>
                  </a:lnTo>
                  <a:cubicBezTo>
                    <a:pt x="10217" y="38"/>
                    <a:pt x="10175" y="1"/>
                    <a:pt x="101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3"/>
            <p:cNvSpPr/>
            <p:nvPr/>
          </p:nvSpPr>
          <p:spPr>
            <a:xfrm>
              <a:off x="7768946" y="3347286"/>
              <a:ext cx="56345" cy="61067"/>
            </a:xfrm>
            <a:custGeom>
              <a:rect b="b" l="l" r="r" t="t"/>
              <a:pathLst>
                <a:path extrusionOk="0" h="789" w="728">
                  <a:moveTo>
                    <a:pt x="366" y="1"/>
                  </a:moveTo>
                  <a:cubicBezTo>
                    <a:pt x="162" y="1"/>
                    <a:pt x="0" y="177"/>
                    <a:pt x="0" y="394"/>
                  </a:cubicBezTo>
                  <a:cubicBezTo>
                    <a:pt x="0" y="612"/>
                    <a:pt x="162" y="788"/>
                    <a:pt x="366" y="788"/>
                  </a:cubicBezTo>
                  <a:cubicBezTo>
                    <a:pt x="565" y="788"/>
                    <a:pt x="727" y="607"/>
                    <a:pt x="727" y="394"/>
                  </a:cubicBezTo>
                  <a:cubicBezTo>
                    <a:pt x="727" y="181"/>
                    <a:pt x="565" y="1"/>
                    <a:pt x="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3"/>
            <p:cNvSpPr/>
            <p:nvPr/>
          </p:nvSpPr>
          <p:spPr>
            <a:xfrm>
              <a:off x="7249918" y="2366582"/>
              <a:ext cx="580017" cy="415702"/>
            </a:xfrm>
            <a:custGeom>
              <a:rect b="b" l="l" r="r" t="t"/>
              <a:pathLst>
                <a:path extrusionOk="0" h="5371" w="7494">
                  <a:moveTo>
                    <a:pt x="936" y="1"/>
                  </a:moveTo>
                  <a:cubicBezTo>
                    <a:pt x="695" y="1"/>
                    <a:pt x="297" y="1122"/>
                    <a:pt x="0" y="2701"/>
                  </a:cubicBezTo>
                  <a:cubicBezTo>
                    <a:pt x="2" y="4177"/>
                    <a:pt x="1734" y="5370"/>
                    <a:pt x="3532" y="5370"/>
                  </a:cubicBezTo>
                  <a:cubicBezTo>
                    <a:pt x="5474" y="5370"/>
                    <a:pt x="7493" y="3977"/>
                    <a:pt x="7493" y="43"/>
                  </a:cubicBezTo>
                  <a:cubicBezTo>
                    <a:pt x="7470" y="19"/>
                    <a:pt x="7447" y="1"/>
                    <a:pt x="7424"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3"/>
            <p:cNvSpPr/>
            <p:nvPr/>
          </p:nvSpPr>
          <p:spPr>
            <a:xfrm>
              <a:off x="7176777" y="2922296"/>
              <a:ext cx="791544" cy="94193"/>
            </a:xfrm>
            <a:custGeom>
              <a:rect b="b" l="l" r="r" t="t"/>
              <a:pathLst>
                <a:path extrusionOk="0" h="1217" w="10227">
                  <a:moveTo>
                    <a:pt x="7352" y="0"/>
                  </a:moveTo>
                  <a:cubicBezTo>
                    <a:pt x="7205" y="0"/>
                    <a:pt x="7087" y="112"/>
                    <a:pt x="7068" y="221"/>
                  </a:cubicBezTo>
                  <a:cubicBezTo>
                    <a:pt x="7054" y="108"/>
                    <a:pt x="6978" y="8"/>
                    <a:pt x="6828" y="8"/>
                  </a:cubicBezTo>
                  <a:cubicBezTo>
                    <a:pt x="6824" y="8"/>
                    <a:pt x="6821" y="8"/>
                    <a:pt x="6818" y="8"/>
                  </a:cubicBezTo>
                  <a:cubicBezTo>
                    <a:pt x="6567" y="22"/>
                    <a:pt x="6535" y="328"/>
                    <a:pt x="6507" y="467"/>
                  </a:cubicBezTo>
                  <a:cubicBezTo>
                    <a:pt x="6413" y="299"/>
                    <a:pt x="6297" y="219"/>
                    <a:pt x="6162" y="219"/>
                  </a:cubicBezTo>
                  <a:cubicBezTo>
                    <a:pt x="6044" y="219"/>
                    <a:pt x="5911" y="281"/>
                    <a:pt x="5766" y="397"/>
                  </a:cubicBezTo>
                  <a:cubicBezTo>
                    <a:pt x="5738" y="254"/>
                    <a:pt x="5628" y="100"/>
                    <a:pt x="5491" y="100"/>
                  </a:cubicBezTo>
                  <a:cubicBezTo>
                    <a:pt x="5428" y="100"/>
                    <a:pt x="5359" y="132"/>
                    <a:pt x="5289" y="212"/>
                  </a:cubicBezTo>
                  <a:cubicBezTo>
                    <a:pt x="5285" y="87"/>
                    <a:pt x="5204" y="31"/>
                    <a:pt x="5114" y="31"/>
                  </a:cubicBezTo>
                  <a:cubicBezTo>
                    <a:pt x="5008" y="31"/>
                    <a:pt x="4888" y="108"/>
                    <a:pt x="4863" y="235"/>
                  </a:cubicBezTo>
                  <a:cubicBezTo>
                    <a:pt x="4837" y="213"/>
                    <a:pt x="4785" y="195"/>
                    <a:pt x="4732" y="195"/>
                  </a:cubicBezTo>
                  <a:cubicBezTo>
                    <a:pt x="4645" y="195"/>
                    <a:pt x="4556" y="245"/>
                    <a:pt x="4585" y="407"/>
                  </a:cubicBezTo>
                  <a:cubicBezTo>
                    <a:pt x="4544" y="384"/>
                    <a:pt x="4494" y="374"/>
                    <a:pt x="4442" y="374"/>
                  </a:cubicBezTo>
                  <a:cubicBezTo>
                    <a:pt x="4281" y="374"/>
                    <a:pt x="4110" y="475"/>
                    <a:pt x="4173" y="615"/>
                  </a:cubicBezTo>
                  <a:cubicBezTo>
                    <a:pt x="4141" y="558"/>
                    <a:pt x="4071" y="522"/>
                    <a:pt x="3996" y="522"/>
                  </a:cubicBezTo>
                  <a:cubicBezTo>
                    <a:pt x="3920" y="522"/>
                    <a:pt x="3838" y="559"/>
                    <a:pt x="3784" y="648"/>
                  </a:cubicBezTo>
                  <a:cubicBezTo>
                    <a:pt x="3737" y="517"/>
                    <a:pt x="3559" y="382"/>
                    <a:pt x="3405" y="382"/>
                  </a:cubicBezTo>
                  <a:cubicBezTo>
                    <a:pt x="3319" y="382"/>
                    <a:pt x="3241" y="424"/>
                    <a:pt x="3196" y="532"/>
                  </a:cubicBezTo>
                  <a:cubicBezTo>
                    <a:pt x="3154" y="360"/>
                    <a:pt x="2964" y="120"/>
                    <a:pt x="2714" y="120"/>
                  </a:cubicBezTo>
                  <a:cubicBezTo>
                    <a:pt x="2436" y="120"/>
                    <a:pt x="2460" y="305"/>
                    <a:pt x="2298" y="416"/>
                  </a:cubicBezTo>
                  <a:cubicBezTo>
                    <a:pt x="2239" y="323"/>
                    <a:pt x="2127" y="281"/>
                    <a:pt x="2010" y="281"/>
                  </a:cubicBezTo>
                  <a:cubicBezTo>
                    <a:pt x="1848" y="281"/>
                    <a:pt x="1677" y="360"/>
                    <a:pt x="1626" y="495"/>
                  </a:cubicBezTo>
                  <a:cubicBezTo>
                    <a:pt x="1578" y="409"/>
                    <a:pt x="1439" y="340"/>
                    <a:pt x="1314" y="340"/>
                  </a:cubicBezTo>
                  <a:cubicBezTo>
                    <a:pt x="1209" y="340"/>
                    <a:pt x="1115" y="389"/>
                    <a:pt x="1093" y="518"/>
                  </a:cubicBezTo>
                  <a:cubicBezTo>
                    <a:pt x="1115" y="203"/>
                    <a:pt x="948" y="76"/>
                    <a:pt x="780" y="76"/>
                  </a:cubicBezTo>
                  <a:cubicBezTo>
                    <a:pt x="618" y="76"/>
                    <a:pt x="454" y="196"/>
                    <a:pt x="464" y="384"/>
                  </a:cubicBezTo>
                  <a:cubicBezTo>
                    <a:pt x="403" y="335"/>
                    <a:pt x="339" y="313"/>
                    <a:pt x="278" y="313"/>
                  </a:cubicBezTo>
                  <a:cubicBezTo>
                    <a:pt x="153" y="313"/>
                    <a:pt x="41" y="407"/>
                    <a:pt x="0" y="560"/>
                  </a:cubicBezTo>
                  <a:cubicBezTo>
                    <a:pt x="37" y="726"/>
                    <a:pt x="139" y="902"/>
                    <a:pt x="380" y="907"/>
                  </a:cubicBezTo>
                  <a:cubicBezTo>
                    <a:pt x="384" y="907"/>
                    <a:pt x="387" y="907"/>
                    <a:pt x="390" y="907"/>
                  </a:cubicBezTo>
                  <a:cubicBezTo>
                    <a:pt x="608" y="907"/>
                    <a:pt x="774" y="761"/>
                    <a:pt x="816" y="606"/>
                  </a:cubicBezTo>
                  <a:cubicBezTo>
                    <a:pt x="829" y="711"/>
                    <a:pt x="912" y="881"/>
                    <a:pt x="1037" y="881"/>
                  </a:cubicBezTo>
                  <a:cubicBezTo>
                    <a:pt x="1078" y="881"/>
                    <a:pt x="1123" y="863"/>
                    <a:pt x="1172" y="819"/>
                  </a:cubicBezTo>
                  <a:lnTo>
                    <a:pt x="1172" y="819"/>
                  </a:lnTo>
                  <a:cubicBezTo>
                    <a:pt x="1137" y="1025"/>
                    <a:pt x="1259" y="1116"/>
                    <a:pt x="1407" y="1116"/>
                  </a:cubicBezTo>
                  <a:cubicBezTo>
                    <a:pt x="1588" y="1116"/>
                    <a:pt x="1808" y="979"/>
                    <a:pt x="1820" y="749"/>
                  </a:cubicBezTo>
                  <a:cubicBezTo>
                    <a:pt x="1834" y="837"/>
                    <a:pt x="1881" y="953"/>
                    <a:pt x="1996" y="972"/>
                  </a:cubicBezTo>
                  <a:cubicBezTo>
                    <a:pt x="2005" y="973"/>
                    <a:pt x="2012" y="973"/>
                    <a:pt x="2020" y="973"/>
                  </a:cubicBezTo>
                  <a:cubicBezTo>
                    <a:pt x="2206" y="973"/>
                    <a:pt x="2282" y="713"/>
                    <a:pt x="2353" y="615"/>
                  </a:cubicBezTo>
                  <a:cubicBezTo>
                    <a:pt x="2368" y="690"/>
                    <a:pt x="2447" y="774"/>
                    <a:pt x="2552" y="774"/>
                  </a:cubicBezTo>
                  <a:cubicBezTo>
                    <a:pt x="2577" y="774"/>
                    <a:pt x="2603" y="769"/>
                    <a:pt x="2631" y="759"/>
                  </a:cubicBezTo>
                  <a:lnTo>
                    <a:pt x="2631" y="759"/>
                  </a:lnTo>
                  <a:cubicBezTo>
                    <a:pt x="2622" y="902"/>
                    <a:pt x="2571" y="1134"/>
                    <a:pt x="2788" y="1203"/>
                  </a:cubicBezTo>
                  <a:cubicBezTo>
                    <a:pt x="2819" y="1212"/>
                    <a:pt x="2848" y="1216"/>
                    <a:pt x="2877" y="1216"/>
                  </a:cubicBezTo>
                  <a:cubicBezTo>
                    <a:pt x="3023" y="1216"/>
                    <a:pt x="3140" y="1107"/>
                    <a:pt x="3159" y="995"/>
                  </a:cubicBezTo>
                  <a:cubicBezTo>
                    <a:pt x="3173" y="1108"/>
                    <a:pt x="3248" y="1208"/>
                    <a:pt x="3399" y="1208"/>
                  </a:cubicBezTo>
                  <a:cubicBezTo>
                    <a:pt x="3402" y="1208"/>
                    <a:pt x="3406" y="1208"/>
                    <a:pt x="3409" y="1208"/>
                  </a:cubicBezTo>
                  <a:cubicBezTo>
                    <a:pt x="3659" y="1199"/>
                    <a:pt x="3692" y="888"/>
                    <a:pt x="3719" y="749"/>
                  </a:cubicBezTo>
                  <a:cubicBezTo>
                    <a:pt x="3813" y="917"/>
                    <a:pt x="3929" y="997"/>
                    <a:pt x="4064" y="997"/>
                  </a:cubicBezTo>
                  <a:cubicBezTo>
                    <a:pt x="4183" y="997"/>
                    <a:pt x="4315" y="936"/>
                    <a:pt x="4460" y="819"/>
                  </a:cubicBezTo>
                  <a:cubicBezTo>
                    <a:pt x="4489" y="962"/>
                    <a:pt x="4598" y="1116"/>
                    <a:pt x="4736" y="1116"/>
                  </a:cubicBezTo>
                  <a:cubicBezTo>
                    <a:pt x="4799" y="1116"/>
                    <a:pt x="4868" y="1084"/>
                    <a:pt x="4937" y="1004"/>
                  </a:cubicBezTo>
                  <a:cubicBezTo>
                    <a:pt x="4942" y="1130"/>
                    <a:pt x="5023" y="1186"/>
                    <a:pt x="5114" y="1186"/>
                  </a:cubicBezTo>
                  <a:cubicBezTo>
                    <a:pt x="5220" y="1186"/>
                    <a:pt x="5338" y="1111"/>
                    <a:pt x="5363" y="981"/>
                  </a:cubicBezTo>
                  <a:cubicBezTo>
                    <a:pt x="5389" y="1004"/>
                    <a:pt x="5442" y="1022"/>
                    <a:pt x="5494" y="1022"/>
                  </a:cubicBezTo>
                  <a:cubicBezTo>
                    <a:pt x="5582" y="1022"/>
                    <a:pt x="5670" y="972"/>
                    <a:pt x="5641" y="810"/>
                  </a:cubicBezTo>
                  <a:lnTo>
                    <a:pt x="5641" y="810"/>
                  </a:lnTo>
                  <a:cubicBezTo>
                    <a:pt x="5683" y="832"/>
                    <a:pt x="5733" y="842"/>
                    <a:pt x="5784" y="842"/>
                  </a:cubicBezTo>
                  <a:cubicBezTo>
                    <a:pt x="5945" y="842"/>
                    <a:pt x="6117" y="742"/>
                    <a:pt x="6053" y="601"/>
                  </a:cubicBezTo>
                  <a:lnTo>
                    <a:pt x="6053" y="601"/>
                  </a:lnTo>
                  <a:cubicBezTo>
                    <a:pt x="6086" y="659"/>
                    <a:pt x="6156" y="695"/>
                    <a:pt x="6232" y="695"/>
                  </a:cubicBezTo>
                  <a:cubicBezTo>
                    <a:pt x="6308" y="695"/>
                    <a:pt x="6389" y="659"/>
                    <a:pt x="6442" y="573"/>
                  </a:cubicBezTo>
                  <a:cubicBezTo>
                    <a:pt x="6490" y="702"/>
                    <a:pt x="6669" y="838"/>
                    <a:pt x="6823" y="838"/>
                  </a:cubicBezTo>
                  <a:cubicBezTo>
                    <a:pt x="6908" y="838"/>
                    <a:pt x="6986" y="796"/>
                    <a:pt x="7031" y="689"/>
                  </a:cubicBezTo>
                  <a:cubicBezTo>
                    <a:pt x="7072" y="856"/>
                    <a:pt x="7262" y="1097"/>
                    <a:pt x="7512" y="1097"/>
                  </a:cubicBezTo>
                  <a:cubicBezTo>
                    <a:pt x="7790" y="1097"/>
                    <a:pt x="7767" y="912"/>
                    <a:pt x="7929" y="805"/>
                  </a:cubicBezTo>
                  <a:cubicBezTo>
                    <a:pt x="7987" y="896"/>
                    <a:pt x="8098" y="937"/>
                    <a:pt x="8214" y="937"/>
                  </a:cubicBezTo>
                  <a:cubicBezTo>
                    <a:pt x="8377" y="937"/>
                    <a:pt x="8549" y="857"/>
                    <a:pt x="8601" y="722"/>
                  </a:cubicBezTo>
                  <a:cubicBezTo>
                    <a:pt x="8648" y="807"/>
                    <a:pt x="8788" y="876"/>
                    <a:pt x="8913" y="876"/>
                  </a:cubicBezTo>
                  <a:cubicBezTo>
                    <a:pt x="9017" y="876"/>
                    <a:pt x="9112" y="827"/>
                    <a:pt x="9133" y="698"/>
                  </a:cubicBezTo>
                  <a:lnTo>
                    <a:pt x="9133" y="698"/>
                  </a:lnTo>
                  <a:cubicBezTo>
                    <a:pt x="9112" y="1013"/>
                    <a:pt x="9279" y="1141"/>
                    <a:pt x="9446" y="1141"/>
                  </a:cubicBezTo>
                  <a:cubicBezTo>
                    <a:pt x="9609" y="1141"/>
                    <a:pt x="9772" y="1020"/>
                    <a:pt x="9763" y="833"/>
                  </a:cubicBezTo>
                  <a:lnTo>
                    <a:pt x="9763" y="833"/>
                  </a:lnTo>
                  <a:cubicBezTo>
                    <a:pt x="9827" y="880"/>
                    <a:pt x="9892" y="901"/>
                    <a:pt x="9953" y="901"/>
                  </a:cubicBezTo>
                  <a:cubicBezTo>
                    <a:pt x="10078" y="901"/>
                    <a:pt x="10186" y="810"/>
                    <a:pt x="10226" y="657"/>
                  </a:cubicBezTo>
                  <a:cubicBezTo>
                    <a:pt x="10189" y="490"/>
                    <a:pt x="10087" y="314"/>
                    <a:pt x="9846" y="309"/>
                  </a:cubicBezTo>
                  <a:cubicBezTo>
                    <a:pt x="9843" y="309"/>
                    <a:pt x="9840" y="309"/>
                    <a:pt x="9837" y="309"/>
                  </a:cubicBezTo>
                  <a:cubicBezTo>
                    <a:pt x="9619" y="309"/>
                    <a:pt x="9452" y="460"/>
                    <a:pt x="9411" y="610"/>
                  </a:cubicBezTo>
                  <a:cubicBezTo>
                    <a:pt x="9397" y="506"/>
                    <a:pt x="9315" y="335"/>
                    <a:pt x="9189" y="335"/>
                  </a:cubicBezTo>
                  <a:cubicBezTo>
                    <a:pt x="9149" y="335"/>
                    <a:pt x="9103" y="353"/>
                    <a:pt x="9054" y="397"/>
                  </a:cubicBezTo>
                  <a:cubicBezTo>
                    <a:pt x="9090" y="192"/>
                    <a:pt x="8967" y="100"/>
                    <a:pt x="8819" y="100"/>
                  </a:cubicBezTo>
                  <a:cubicBezTo>
                    <a:pt x="8638" y="100"/>
                    <a:pt x="8419" y="237"/>
                    <a:pt x="8406" y="467"/>
                  </a:cubicBezTo>
                  <a:cubicBezTo>
                    <a:pt x="8392" y="379"/>
                    <a:pt x="8346" y="263"/>
                    <a:pt x="8230" y="249"/>
                  </a:cubicBezTo>
                  <a:cubicBezTo>
                    <a:pt x="8222" y="248"/>
                    <a:pt x="8214" y="248"/>
                    <a:pt x="8206" y="248"/>
                  </a:cubicBezTo>
                  <a:cubicBezTo>
                    <a:pt x="8020" y="248"/>
                    <a:pt x="7945" y="508"/>
                    <a:pt x="7873" y="601"/>
                  </a:cubicBezTo>
                  <a:cubicBezTo>
                    <a:pt x="7859" y="527"/>
                    <a:pt x="7782" y="445"/>
                    <a:pt x="7679" y="445"/>
                  </a:cubicBezTo>
                  <a:cubicBezTo>
                    <a:pt x="7653" y="445"/>
                    <a:pt x="7625" y="450"/>
                    <a:pt x="7596" y="462"/>
                  </a:cubicBezTo>
                  <a:cubicBezTo>
                    <a:pt x="7605" y="314"/>
                    <a:pt x="7656" y="83"/>
                    <a:pt x="7438" y="13"/>
                  </a:cubicBezTo>
                  <a:cubicBezTo>
                    <a:pt x="7409" y="4"/>
                    <a:pt x="7380" y="0"/>
                    <a:pt x="7352"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3"/>
            <p:cNvSpPr/>
            <p:nvPr/>
          </p:nvSpPr>
          <p:spPr>
            <a:xfrm>
              <a:off x="7505484" y="4777514"/>
              <a:ext cx="125539" cy="71747"/>
            </a:xfrm>
            <a:custGeom>
              <a:rect b="b" l="l" r="r" t="t"/>
              <a:pathLst>
                <a:path extrusionOk="0" h="927" w="1622">
                  <a:moveTo>
                    <a:pt x="412" y="0"/>
                  </a:moveTo>
                  <a:cubicBezTo>
                    <a:pt x="185" y="0"/>
                    <a:pt x="0" y="185"/>
                    <a:pt x="0" y="412"/>
                  </a:cubicBezTo>
                  <a:lnTo>
                    <a:pt x="0" y="926"/>
                  </a:lnTo>
                  <a:lnTo>
                    <a:pt x="1617" y="926"/>
                  </a:lnTo>
                  <a:lnTo>
                    <a:pt x="1617" y="412"/>
                  </a:lnTo>
                  <a:cubicBezTo>
                    <a:pt x="1621" y="181"/>
                    <a:pt x="1436" y="0"/>
                    <a:pt x="12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3"/>
            <p:cNvSpPr/>
            <p:nvPr/>
          </p:nvSpPr>
          <p:spPr>
            <a:xfrm>
              <a:off x="7303322" y="4827281"/>
              <a:ext cx="530560" cy="61067"/>
            </a:xfrm>
            <a:custGeom>
              <a:rect b="b" l="l" r="r" t="t"/>
              <a:pathLst>
                <a:path extrusionOk="0" h="789" w="6855">
                  <a:moveTo>
                    <a:pt x="2469" y="1"/>
                  </a:moveTo>
                  <a:lnTo>
                    <a:pt x="0" y="788"/>
                  </a:lnTo>
                  <a:lnTo>
                    <a:pt x="6854" y="788"/>
                  </a:lnTo>
                  <a:lnTo>
                    <a:pt x="43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3"/>
            <p:cNvSpPr/>
            <p:nvPr/>
          </p:nvSpPr>
          <p:spPr>
            <a:xfrm>
              <a:off x="7223371" y="2855502"/>
              <a:ext cx="407266" cy="35603"/>
            </a:xfrm>
            <a:custGeom>
              <a:rect b="b" l="l" r="r" t="t"/>
              <a:pathLst>
                <a:path extrusionOk="0" h="460" w="5262">
                  <a:moveTo>
                    <a:pt x="61" y="1"/>
                  </a:moveTo>
                  <a:cubicBezTo>
                    <a:pt x="28" y="1"/>
                    <a:pt x="0" y="29"/>
                    <a:pt x="0" y="61"/>
                  </a:cubicBezTo>
                  <a:lnTo>
                    <a:pt x="0" y="399"/>
                  </a:lnTo>
                  <a:cubicBezTo>
                    <a:pt x="0" y="431"/>
                    <a:pt x="28" y="459"/>
                    <a:pt x="61" y="459"/>
                  </a:cubicBezTo>
                  <a:lnTo>
                    <a:pt x="5197" y="459"/>
                  </a:lnTo>
                  <a:cubicBezTo>
                    <a:pt x="5234" y="459"/>
                    <a:pt x="5262" y="431"/>
                    <a:pt x="5262" y="399"/>
                  </a:cubicBezTo>
                  <a:lnTo>
                    <a:pt x="5262" y="61"/>
                  </a:lnTo>
                  <a:cubicBezTo>
                    <a:pt x="5262" y="29"/>
                    <a:pt x="5229" y="1"/>
                    <a:pt x="5197"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3"/>
            <p:cNvSpPr/>
            <p:nvPr/>
          </p:nvSpPr>
          <p:spPr>
            <a:xfrm>
              <a:off x="7682880" y="2855502"/>
              <a:ext cx="230567" cy="35912"/>
            </a:xfrm>
            <a:custGeom>
              <a:rect b="b" l="l" r="r" t="t"/>
              <a:pathLst>
                <a:path extrusionOk="0" h="464" w="2979">
                  <a:moveTo>
                    <a:pt x="47" y="1"/>
                  </a:moveTo>
                  <a:cubicBezTo>
                    <a:pt x="19" y="1"/>
                    <a:pt x="1" y="24"/>
                    <a:pt x="1" y="47"/>
                  </a:cubicBezTo>
                  <a:lnTo>
                    <a:pt x="1" y="418"/>
                  </a:lnTo>
                  <a:cubicBezTo>
                    <a:pt x="1" y="445"/>
                    <a:pt x="24" y="464"/>
                    <a:pt x="47" y="464"/>
                  </a:cubicBezTo>
                  <a:lnTo>
                    <a:pt x="2923" y="464"/>
                  </a:lnTo>
                  <a:cubicBezTo>
                    <a:pt x="2955" y="464"/>
                    <a:pt x="2969" y="436"/>
                    <a:pt x="2969" y="418"/>
                  </a:cubicBezTo>
                  <a:lnTo>
                    <a:pt x="2969" y="47"/>
                  </a:lnTo>
                  <a:cubicBezTo>
                    <a:pt x="2979" y="24"/>
                    <a:pt x="2955" y="1"/>
                    <a:pt x="2923"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3"/>
            <p:cNvSpPr/>
            <p:nvPr/>
          </p:nvSpPr>
          <p:spPr>
            <a:xfrm>
              <a:off x="7693251" y="2453345"/>
              <a:ext cx="184361" cy="327701"/>
            </a:xfrm>
            <a:custGeom>
              <a:rect b="b" l="l" r="r" t="t"/>
              <a:pathLst>
                <a:path extrusionOk="0" h="4234" w="2382">
                  <a:moveTo>
                    <a:pt x="1937" y="1"/>
                  </a:moveTo>
                  <a:lnTo>
                    <a:pt x="1937" y="1"/>
                  </a:lnTo>
                  <a:cubicBezTo>
                    <a:pt x="2187" y="2687"/>
                    <a:pt x="1" y="4233"/>
                    <a:pt x="1" y="4233"/>
                  </a:cubicBezTo>
                  <a:cubicBezTo>
                    <a:pt x="1" y="4233"/>
                    <a:pt x="1372" y="3664"/>
                    <a:pt x="1821" y="2469"/>
                  </a:cubicBezTo>
                  <a:cubicBezTo>
                    <a:pt x="2381" y="987"/>
                    <a:pt x="1937" y="1"/>
                    <a:pt x="1937"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3"/>
            <p:cNvSpPr/>
            <p:nvPr/>
          </p:nvSpPr>
          <p:spPr>
            <a:xfrm>
              <a:off x="7240553" y="2641189"/>
              <a:ext cx="148835" cy="145817"/>
            </a:xfrm>
            <a:custGeom>
              <a:rect b="b" l="l" r="r" t="t"/>
              <a:pathLst>
                <a:path extrusionOk="0" h="1884" w="1923">
                  <a:moveTo>
                    <a:pt x="84" y="0"/>
                  </a:moveTo>
                  <a:cubicBezTo>
                    <a:pt x="84" y="1"/>
                    <a:pt x="1" y="829"/>
                    <a:pt x="552" y="1390"/>
                  </a:cubicBezTo>
                  <a:cubicBezTo>
                    <a:pt x="1001" y="1839"/>
                    <a:pt x="1611" y="1883"/>
                    <a:pt x="1835" y="1883"/>
                  </a:cubicBezTo>
                  <a:cubicBezTo>
                    <a:pt x="1891" y="1883"/>
                    <a:pt x="1923" y="1881"/>
                    <a:pt x="1923" y="1881"/>
                  </a:cubicBezTo>
                  <a:cubicBezTo>
                    <a:pt x="1923" y="1881"/>
                    <a:pt x="682" y="1441"/>
                    <a:pt x="84" y="0"/>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3"/>
            <p:cNvSpPr/>
            <p:nvPr/>
          </p:nvSpPr>
          <p:spPr>
            <a:xfrm>
              <a:off x="7212612" y="2571299"/>
              <a:ext cx="706949" cy="40169"/>
            </a:xfrm>
            <a:custGeom>
              <a:rect b="b" l="l" r="r" t="t"/>
              <a:pathLst>
                <a:path extrusionOk="0" h="519" w="9134">
                  <a:moveTo>
                    <a:pt x="9045" y="0"/>
                  </a:moveTo>
                  <a:cubicBezTo>
                    <a:pt x="7605" y="65"/>
                    <a:pt x="6049" y="97"/>
                    <a:pt x="4428" y="97"/>
                  </a:cubicBezTo>
                  <a:cubicBezTo>
                    <a:pt x="2909" y="97"/>
                    <a:pt x="1445" y="70"/>
                    <a:pt x="79" y="14"/>
                  </a:cubicBezTo>
                  <a:cubicBezTo>
                    <a:pt x="51" y="153"/>
                    <a:pt x="24" y="287"/>
                    <a:pt x="1" y="436"/>
                  </a:cubicBezTo>
                  <a:cubicBezTo>
                    <a:pt x="1390" y="491"/>
                    <a:pt x="2877" y="519"/>
                    <a:pt x="4428" y="519"/>
                  </a:cubicBezTo>
                  <a:cubicBezTo>
                    <a:pt x="6081" y="519"/>
                    <a:pt x="7670" y="487"/>
                    <a:pt x="9133" y="422"/>
                  </a:cubicBezTo>
                  <a:cubicBezTo>
                    <a:pt x="9106" y="278"/>
                    <a:pt x="9078" y="139"/>
                    <a:pt x="90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3"/>
            <p:cNvSpPr/>
            <p:nvPr/>
          </p:nvSpPr>
          <p:spPr>
            <a:xfrm>
              <a:off x="7259902" y="4872481"/>
              <a:ext cx="617709" cy="40556"/>
            </a:xfrm>
            <a:custGeom>
              <a:rect b="b" l="l" r="r" t="t"/>
              <a:pathLst>
                <a:path extrusionOk="0" h="524" w="7981">
                  <a:moveTo>
                    <a:pt x="214" y="0"/>
                  </a:moveTo>
                  <a:cubicBezTo>
                    <a:pt x="93" y="0"/>
                    <a:pt x="1" y="98"/>
                    <a:pt x="1" y="214"/>
                  </a:cubicBezTo>
                  <a:lnTo>
                    <a:pt x="1" y="524"/>
                  </a:lnTo>
                  <a:lnTo>
                    <a:pt x="7980" y="524"/>
                  </a:lnTo>
                  <a:lnTo>
                    <a:pt x="7980" y="214"/>
                  </a:lnTo>
                  <a:cubicBezTo>
                    <a:pt x="7980" y="98"/>
                    <a:pt x="7879" y="0"/>
                    <a:pt x="7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8" name="Google Shape;3398;p53"/>
          <p:cNvGrpSpPr/>
          <p:nvPr/>
        </p:nvGrpSpPr>
        <p:grpSpPr>
          <a:xfrm flipH="1">
            <a:off x="7446503" y="3189878"/>
            <a:ext cx="1375058" cy="1740426"/>
            <a:chOff x="369532" y="3328472"/>
            <a:chExt cx="1284261" cy="1625503"/>
          </a:xfrm>
        </p:grpSpPr>
        <p:sp>
          <p:nvSpPr>
            <p:cNvPr id="3399" name="Google Shape;3399;p53"/>
            <p:cNvSpPr/>
            <p:nvPr/>
          </p:nvSpPr>
          <p:spPr>
            <a:xfrm>
              <a:off x="852887" y="3328472"/>
              <a:ext cx="216570" cy="137871"/>
            </a:xfrm>
            <a:custGeom>
              <a:rect b="b" l="l" r="r" t="t"/>
              <a:pathLst>
                <a:path extrusionOk="0" h="1510" w="2372">
                  <a:moveTo>
                    <a:pt x="1186" y="0"/>
                  </a:moveTo>
                  <a:cubicBezTo>
                    <a:pt x="533" y="0"/>
                    <a:pt x="0" y="399"/>
                    <a:pt x="0" y="904"/>
                  </a:cubicBezTo>
                  <a:cubicBezTo>
                    <a:pt x="0" y="1093"/>
                    <a:pt x="79" y="1274"/>
                    <a:pt x="218" y="1418"/>
                  </a:cubicBezTo>
                  <a:cubicBezTo>
                    <a:pt x="278" y="1481"/>
                    <a:pt x="359" y="1509"/>
                    <a:pt x="440" y="1509"/>
                  </a:cubicBezTo>
                  <a:cubicBezTo>
                    <a:pt x="579" y="1509"/>
                    <a:pt x="717" y="1425"/>
                    <a:pt x="746" y="1288"/>
                  </a:cubicBezTo>
                  <a:cubicBezTo>
                    <a:pt x="797" y="1029"/>
                    <a:pt x="996" y="765"/>
                    <a:pt x="1621" y="765"/>
                  </a:cubicBezTo>
                  <a:cubicBezTo>
                    <a:pt x="1918" y="765"/>
                    <a:pt x="2177" y="904"/>
                    <a:pt x="2335" y="1126"/>
                  </a:cubicBezTo>
                  <a:cubicBezTo>
                    <a:pt x="2362" y="1047"/>
                    <a:pt x="2372" y="973"/>
                    <a:pt x="2372" y="899"/>
                  </a:cubicBezTo>
                  <a:cubicBezTo>
                    <a:pt x="2372" y="399"/>
                    <a:pt x="1839" y="0"/>
                    <a:pt x="1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3"/>
            <p:cNvSpPr/>
            <p:nvPr/>
          </p:nvSpPr>
          <p:spPr>
            <a:xfrm>
              <a:off x="845674" y="3418499"/>
              <a:ext cx="47021" cy="47479"/>
            </a:xfrm>
            <a:custGeom>
              <a:rect b="b" l="l" r="r" t="t"/>
              <a:pathLst>
                <a:path extrusionOk="0" h="520" w="515">
                  <a:moveTo>
                    <a:pt x="1" y="1"/>
                  </a:moveTo>
                  <a:lnTo>
                    <a:pt x="1" y="520"/>
                  </a:lnTo>
                  <a:lnTo>
                    <a:pt x="515" y="520"/>
                  </a:lnTo>
                  <a:lnTo>
                    <a:pt x="515" y="1"/>
                  </a:lnTo>
                  <a:close/>
                </a:path>
              </a:pathLst>
            </a:custGeom>
            <a:solidFill>
              <a:srgbClr val="2C1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3"/>
            <p:cNvSpPr/>
            <p:nvPr/>
          </p:nvSpPr>
          <p:spPr>
            <a:xfrm>
              <a:off x="810157" y="3328472"/>
              <a:ext cx="197122" cy="137871"/>
            </a:xfrm>
            <a:custGeom>
              <a:rect b="b" l="l" r="r" t="t"/>
              <a:pathLst>
                <a:path extrusionOk="0" h="1510" w="2159">
                  <a:moveTo>
                    <a:pt x="1080" y="0"/>
                  </a:moveTo>
                  <a:cubicBezTo>
                    <a:pt x="487" y="0"/>
                    <a:pt x="1" y="399"/>
                    <a:pt x="1" y="904"/>
                  </a:cubicBezTo>
                  <a:cubicBezTo>
                    <a:pt x="1" y="1093"/>
                    <a:pt x="75" y="1274"/>
                    <a:pt x="195" y="1418"/>
                  </a:cubicBezTo>
                  <a:cubicBezTo>
                    <a:pt x="251" y="1481"/>
                    <a:pt x="326" y="1509"/>
                    <a:pt x="400" y="1509"/>
                  </a:cubicBezTo>
                  <a:cubicBezTo>
                    <a:pt x="526" y="1509"/>
                    <a:pt x="650" y="1425"/>
                    <a:pt x="677" y="1288"/>
                  </a:cubicBezTo>
                  <a:cubicBezTo>
                    <a:pt x="723" y="1029"/>
                    <a:pt x="908" y="765"/>
                    <a:pt x="1473" y="765"/>
                  </a:cubicBezTo>
                  <a:cubicBezTo>
                    <a:pt x="1742" y="765"/>
                    <a:pt x="1978" y="904"/>
                    <a:pt x="2122" y="1126"/>
                  </a:cubicBezTo>
                  <a:cubicBezTo>
                    <a:pt x="2145" y="1047"/>
                    <a:pt x="2159" y="973"/>
                    <a:pt x="2159" y="899"/>
                  </a:cubicBezTo>
                  <a:cubicBezTo>
                    <a:pt x="2159" y="399"/>
                    <a:pt x="1677" y="0"/>
                    <a:pt x="10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3"/>
            <p:cNvSpPr/>
            <p:nvPr/>
          </p:nvSpPr>
          <p:spPr>
            <a:xfrm>
              <a:off x="412718" y="3328472"/>
              <a:ext cx="216570" cy="137871"/>
            </a:xfrm>
            <a:custGeom>
              <a:rect b="b" l="l" r="r" t="t"/>
              <a:pathLst>
                <a:path extrusionOk="0" h="1510" w="2372">
                  <a:moveTo>
                    <a:pt x="1186" y="0"/>
                  </a:moveTo>
                  <a:cubicBezTo>
                    <a:pt x="533" y="0"/>
                    <a:pt x="0" y="399"/>
                    <a:pt x="0" y="904"/>
                  </a:cubicBezTo>
                  <a:cubicBezTo>
                    <a:pt x="0" y="1093"/>
                    <a:pt x="79" y="1274"/>
                    <a:pt x="218" y="1418"/>
                  </a:cubicBezTo>
                  <a:cubicBezTo>
                    <a:pt x="278" y="1481"/>
                    <a:pt x="359" y="1509"/>
                    <a:pt x="440" y="1509"/>
                  </a:cubicBezTo>
                  <a:cubicBezTo>
                    <a:pt x="578" y="1509"/>
                    <a:pt x="717" y="1425"/>
                    <a:pt x="746" y="1288"/>
                  </a:cubicBezTo>
                  <a:cubicBezTo>
                    <a:pt x="797" y="1029"/>
                    <a:pt x="996" y="765"/>
                    <a:pt x="1621" y="765"/>
                  </a:cubicBezTo>
                  <a:cubicBezTo>
                    <a:pt x="1913" y="765"/>
                    <a:pt x="2177" y="904"/>
                    <a:pt x="2330" y="1126"/>
                  </a:cubicBezTo>
                  <a:cubicBezTo>
                    <a:pt x="2362" y="1047"/>
                    <a:pt x="2371" y="973"/>
                    <a:pt x="2371" y="899"/>
                  </a:cubicBezTo>
                  <a:cubicBezTo>
                    <a:pt x="2371" y="399"/>
                    <a:pt x="1839" y="0"/>
                    <a:pt x="1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3"/>
            <p:cNvSpPr/>
            <p:nvPr/>
          </p:nvSpPr>
          <p:spPr>
            <a:xfrm>
              <a:off x="405961" y="3418499"/>
              <a:ext cx="47021" cy="47479"/>
            </a:xfrm>
            <a:custGeom>
              <a:rect b="b" l="l" r="r" t="t"/>
              <a:pathLst>
                <a:path extrusionOk="0" h="520" w="515">
                  <a:moveTo>
                    <a:pt x="0" y="1"/>
                  </a:moveTo>
                  <a:lnTo>
                    <a:pt x="0" y="520"/>
                  </a:lnTo>
                  <a:lnTo>
                    <a:pt x="514" y="520"/>
                  </a:lnTo>
                  <a:lnTo>
                    <a:pt x="514" y="1"/>
                  </a:lnTo>
                  <a:close/>
                </a:path>
              </a:pathLst>
            </a:custGeom>
            <a:solidFill>
              <a:srgbClr val="2C1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3"/>
            <p:cNvSpPr/>
            <p:nvPr/>
          </p:nvSpPr>
          <p:spPr>
            <a:xfrm>
              <a:off x="1402528" y="3991894"/>
              <a:ext cx="160784" cy="354903"/>
            </a:xfrm>
            <a:custGeom>
              <a:rect b="b" l="l" r="r" t="t"/>
              <a:pathLst>
                <a:path extrusionOk="0" h="3887" w="1761">
                  <a:moveTo>
                    <a:pt x="682" y="1"/>
                  </a:moveTo>
                  <a:cubicBezTo>
                    <a:pt x="672" y="1284"/>
                    <a:pt x="469" y="2580"/>
                    <a:pt x="1" y="3886"/>
                  </a:cubicBezTo>
                  <a:lnTo>
                    <a:pt x="1075" y="3886"/>
                  </a:lnTo>
                  <a:cubicBezTo>
                    <a:pt x="404" y="2321"/>
                    <a:pt x="756" y="1066"/>
                    <a:pt x="17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3"/>
            <p:cNvSpPr/>
            <p:nvPr/>
          </p:nvSpPr>
          <p:spPr>
            <a:xfrm>
              <a:off x="1170437" y="3991894"/>
              <a:ext cx="123989" cy="354903"/>
            </a:xfrm>
            <a:custGeom>
              <a:rect b="b" l="l" r="r" t="t"/>
              <a:pathLst>
                <a:path extrusionOk="0" h="3887" w="1358">
                  <a:moveTo>
                    <a:pt x="278" y="1"/>
                  </a:moveTo>
                  <a:cubicBezTo>
                    <a:pt x="399" y="1284"/>
                    <a:pt x="329" y="2580"/>
                    <a:pt x="0" y="3886"/>
                  </a:cubicBezTo>
                  <a:lnTo>
                    <a:pt x="1079" y="3886"/>
                  </a:lnTo>
                  <a:cubicBezTo>
                    <a:pt x="246" y="2321"/>
                    <a:pt x="468" y="1066"/>
                    <a:pt x="1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3"/>
            <p:cNvSpPr/>
            <p:nvPr/>
          </p:nvSpPr>
          <p:spPr>
            <a:xfrm>
              <a:off x="1385637" y="3991894"/>
              <a:ext cx="160784" cy="354903"/>
            </a:xfrm>
            <a:custGeom>
              <a:rect b="b" l="l" r="r" t="t"/>
              <a:pathLst>
                <a:path extrusionOk="0" h="3887" w="1761">
                  <a:moveTo>
                    <a:pt x="681" y="1"/>
                  </a:moveTo>
                  <a:cubicBezTo>
                    <a:pt x="672" y="1284"/>
                    <a:pt x="468" y="2580"/>
                    <a:pt x="1" y="3886"/>
                  </a:cubicBezTo>
                  <a:lnTo>
                    <a:pt x="1075" y="3886"/>
                  </a:lnTo>
                  <a:cubicBezTo>
                    <a:pt x="404" y="2321"/>
                    <a:pt x="760" y="1066"/>
                    <a:pt x="17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3"/>
            <p:cNvSpPr/>
            <p:nvPr/>
          </p:nvSpPr>
          <p:spPr>
            <a:xfrm>
              <a:off x="1153546" y="3991894"/>
              <a:ext cx="123989" cy="354903"/>
            </a:xfrm>
            <a:custGeom>
              <a:rect b="b" l="l" r="r" t="t"/>
              <a:pathLst>
                <a:path extrusionOk="0" h="3887" w="1358">
                  <a:moveTo>
                    <a:pt x="278" y="1"/>
                  </a:moveTo>
                  <a:cubicBezTo>
                    <a:pt x="398" y="1284"/>
                    <a:pt x="329" y="2580"/>
                    <a:pt x="0" y="3886"/>
                  </a:cubicBezTo>
                  <a:lnTo>
                    <a:pt x="1079" y="3886"/>
                  </a:lnTo>
                  <a:cubicBezTo>
                    <a:pt x="246" y="2321"/>
                    <a:pt x="468" y="1066"/>
                    <a:pt x="1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3"/>
            <p:cNvSpPr/>
            <p:nvPr/>
          </p:nvSpPr>
          <p:spPr>
            <a:xfrm>
              <a:off x="1153090" y="3985138"/>
              <a:ext cx="428848" cy="46657"/>
            </a:xfrm>
            <a:custGeom>
              <a:rect b="b" l="l" r="r" t="t"/>
              <a:pathLst>
                <a:path extrusionOk="0" h="511" w="4697">
                  <a:moveTo>
                    <a:pt x="288" y="1"/>
                  </a:moveTo>
                  <a:cubicBezTo>
                    <a:pt x="163" y="1"/>
                    <a:pt x="47" y="98"/>
                    <a:pt x="28" y="218"/>
                  </a:cubicBezTo>
                  <a:lnTo>
                    <a:pt x="19" y="288"/>
                  </a:lnTo>
                  <a:cubicBezTo>
                    <a:pt x="1" y="408"/>
                    <a:pt x="79" y="510"/>
                    <a:pt x="204" y="510"/>
                  </a:cubicBezTo>
                  <a:lnTo>
                    <a:pt x="4405" y="510"/>
                  </a:lnTo>
                  <a:cubicBezTo>
                    <a:pt x="4525" y="510"/>
                    <a:pt x="4641" y="408"/>
                    <a:pt x="4664" y="288"/>
                  </a:cubicBezTo>
                  <a:lnTo>
                    <a:pt x="4678" y="218"/>
                  </a:lnTo>
                  <a:cubicBezTo>
                    <a:pt x="4697" y="98"/>
                    <a:pt x="4613" y="1"/>
                    <a:pt x="44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3"/>
            <p:cNvSpPr/>
            <p:nvPr/>
          </p:nvSpPr>
          <p:spPr>
            <a:xfrm>
              <a:off x="1495657" y="3985138"/>
              <a:ext cx="86281" cy="46657"/>
            </a:xfrm>
            <a:custGeom>
              <a:rect b="b" l="l" r="r" t="t"/>
              <a:pathLst>
                <a:path extrusionOk="0" h="511" w="945">
                  <a:moveTo>
                    <a:pt x="296" y="1"/>
                  </a:moveTo>
                  <a:cubicBezTo>
                    <a:pt x="171" y="1"/>
                    <a:pt x="55" y="98"/>
                    <a:pt x="32" y="218"/>
                  </a:cubicBezTo>
                  <a:lnTo>
                    <a:pt x="23" y="288"/>
                  </a:lnTo>
                  <a:cubicBezTo>
                    <a:pt x="0" y="415"/>
                    <a:pt x="75" y="510"/>
                    <a:pt x="199" y="510"/>
                  </a:cubicBezTo>
                  <a:cubicBezTo>
                    <a:pt x="202" y="510"/>
                    <a:pt x="205" y="510"/>
                    <a:pt x="208" y="510"/>
                  </a:cubicBezTo>
                  <a:lnTo>
                    <a:pt x="653" y="510"/>
                  </a:lnTo>
                  <a:cubicBezTo>
                    <a:pt x="773" y="510"/>
                    <a:pt x="889" y="408"/>
                    <a:pt x="912" y="288"/>
                  </a:cubicBezTo>
                  <a:lnTo>
                    <a:pt x="926" y="218"/>
                  </a:lnTo>
                  <a:cubicBezTo>
                    <a:pt x="945" y="98"/>
                    <a:pt x="861" y="1"/>
                    <a:pt x="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3"/>
            <p:cNvSpPr/>
            <p:nvPr/>
          </p:nvSpPr>
          <p:spPr>
            <a:xfrm>
              <a:off x="1122229" y="3918759"/>
              <a:ext cx="531563" cy="85918"/>
            </a:xfrm>
            <a:custGeom>
              <a:rect b="b" l="l" r="r" t="t"/>
              <a:pathLst>
                <a:path extrusionOk="0" h="941" w="5822">
                  <a:moveTo>
                    <a:pt x="598" y="1"/>
                  </a:moveTo>
                  <a:cubicBezTo>
                    <a:pt x="339" y="1"/>
                    <a:pt x="93" y="209"/>
                    <a:pt x="47" y="464"/>
                  </a:cubicBezTo>
                  <a:lnTo>
                    <a:pt x="47" y="478"/>
                  </a:lnTo>
                  <a:cubicBezTo>
                    <a:pt x="0" y="732"/>
                    <a:pt x="176" y="941"/>
                    <a:pt x="431" y="941"/>
                  </a:cubicBezTo>
                  <a:lnTo>
                    <a:pt x="5224" y="941"/>
                  </a:lnTo>
                  <a:cubicBezTo>
                    <a:pt x="5484" y="941"/>
                    <a:pt x="5729" y="732"/>
                    <a:pt x="5776" y="478"/>
                  </a:cubicBezTo>
                  <a:lnTo>
                    <a:pt x="5776" y="464"/>
                  </a:lnTo>
                  <a:cubicBezTo>
                    <a:pt x="5822" y="209"/>
                    <a:pt x="5646" y="1"/>
                    <a:pt x="53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3"/>
            <p:cNvSpPr/>
            <p:nvPr/>
          </p:nvSpPr>
          <p:spPr>
            <a:xfrm>
              <a:off x="1174272" y="3918759"/>
              <a:ext cx="474043" cy="57796"/>
            </a:xfrm>
            <a:custGeom>
              <a:rect b="b" l="l" r="r" t="t"/>
              <a:pathLst>
                <a:path extrusionOk="0" h="633" w="5192">
                  <a:moveTo>
                    <a:pt x="121" y="1"/>
                  </a:moveTo>
                  <a:cubicBezTo>
                    <a:pt x="42" y="65"/>
                    <a:pt x="0" y="135"/>
                    <a:pt x="5" y="200"/>
                  </a:cubicBezTo>
                  <a:cubicBezTo>
                    <a:pt x="32" y="473"/>
                    <a:pt x="838" y="633"/>
                    <a:pt x="1975" y="633"/>
                  </a:cubicBezTo>
                  <a:cubicBezTo>
                    <a:pt x="2379" y="633"/>
                    <a:pt x="2825" y="613"/>
                    <a:pt x="3293" y="570"/>
                  </a:cubicBezTo>
                  <a:cubicBezTo>
                    <a:pt x="4011" y="501"/>
                    <a:pt x="4664" y="390"/>
                    <a:pt x="5192" y="265"/>
                  </a:cubicBezTo>
                  <a:cubicBezTo>
                    <a:pt x="5141" y="107"/>
                    <a:pt x="5006" y="1"/>
                    <a:pt x="4821"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3"/>
            <p:cNvSpPr/>
            <p:nvPr/>
          </p:nvSpPr>
          <p:spPr>
            <a:xfrm>
              <a:off x="1517204" y="3919581"/>
              <a:ext cx="135767" cy="85553"/>
            </a:xfrm>
            <a:custGeom>
              <a:rect b="b" l="l" r="r" t="t"/>
              <a:pathLst>
                <a:path extrusionOk="0" h="937" w="1487">
                  <a:moveTo>
                    <a:pt x="597" y="1"/>
                  </a:moveTo>
                  <a:cubicBezTo>
                    <a:pt x="338" y="1"/>
                    <a:pt x="93" y="205"/>
                    <a:pt x="46" y="464"/>
                  </a:cubicBezTo>
                  <a:lnTo>
                    <a:pt x="46" y="473"/>
                  </a:lnTo>
                  <a:cubicBezTo>
                    <a:pt x="0" y="728"/>
                    <a:pt x="176" y="936"/>
                    <a:pt x="431" y="936"/>
                  </a:cubicBezTo>
                  <a:lnTo>
                    <a:pt x="894" y="936"/>
                  </a:lnTo>
                  <a:cubicBezTo>
                    <a:pt x="1153" y="936"/>
                    <a:pt x="1394" y="728"/>
                    <a:pt x="1440" y="473"/>
                  </a:cubicBezTo>
                  <a:lnTo>
                    <a:pt x="1440" y="464"/>
                  </a:lnTo>
                  <a:cubicBezTo>
                    <a:pt x="1487" y="205"/>
                    <a:pt x="1315" y="1"/>
                    <a:pt x="1061" y="1"/>
                  </a:cubicBezTo>
                  <a:close/>
                </a:path>
              </a:pathLst>
            </a:custGeom>
            <a:solidFill>
              <a:srgbClr val="F5F5F7">
                <a:alpha val="5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3"/>
            <p:cNvSpPr/>
            <p:nvPr/>
          </p:nvSpPr>
          <p:spPr>
            <a:xfrm>
              <a:off x="471882" y="3355133"/>
              <a:ext cx="687599" cy="896889"/>
            </a:xfrm>
            <a:custGeom>
              <a:rect b="b" l="l" r="r" t="t"/>
              <a:pathLst>
                <a:path extrusionOk="0" h="9823" w="7531">
                  <a:moveTo>
                    <a:pt x="1" y="0"/>
                  </a:moveTo>
                  <a:cubicBezTo>
                    <a:pt x="626" y="616"/>
                    <a:pt x="1228" y="5071"/>
                    <a:pt x="1223" y="9823"/>
                  </a:cubicBezTo>
                  <a:lnTo>
                    <a:pt x="7531" y="9823"/>
                  </a:lnTo>
                  <a:cubicBezTo>
                    <a:pt x="7531" y="5562"/>
                    <a:pt x="6957" y="653"/>
                    <a:pt x="63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3"/>
            <p:cNvSpPr/>
            <p:nvPr/>
          </p:nvSpPr>
          <p:spPr>
            <a:xfrm>
              <a:off x="471882" y="3355133"/>
              <a:ext cx="145993" cy="896889"/>
            </a:xfrm>
            <a:custGeom>
              <a:rect b="b" l="l" r="r" t="t"/>
              <a:pathLst>
                <a:path extrusionOk="0" h="9823" w="1599">
                  <a:moveTo>
                    <a:pt x="1" y="0"/>
                  </a:moveTo>
                  <a:cubicBezTo>
                    <a:pt x="621" y="621"/>
                    <a:pt x="1223" y="5076"/>
                    <a:pt x="1223" y="9823"/>
                  </a:cubicBezTo>
                  <a:lnTo>
                    <a:pt x="1598" y="9823"/>
                  </a:lnTo>
                  <a:cubicBezTo>
                    <a:pt x="1589" y="5192"/>
                    <a:pt x="1029" y="866"/>
                    <a:pt x="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3"/>
            <p:cNvSpPr/>
            <p:nvPr/>
          </p:nvSpPr>
          <p:spPr>
            <a:xfrm>
              <a:off x="570397" y="3381703"/>
              <a:ext cx="590818" cy="808597"/>
            </a:xfrm>
            <a:custGeom>
              <a:rect b="b" l="l" r="r" t="t"/>
              <a:pathLst>
                <a:path extrusionOk="0" h="8856" w="6471">
                  <a:moveTo>
                    <a:pt x="404" y="1"/>
                  </a:moveTo>
                  <a:cubicBezTo>
                    <a:pt x="163" y="1"/>
                    <a:pt x="1" y="242"/>
                    <a:pt x="89" y="464"/>
                  </a:cubicBezTo>
                  <a:cubicBezTo>
                    <a:pt x="529" y="1705"/>
                    <a:pt x="904" y="4993"/>
                    <a:pt x="927" y="8518"/>
                  </a:cubicBezTo>
                  <a:cubicBezTo>
                    <a:pt x="927" y="8703"/>
                    <a:pt x="1080" y="8856"/>
                    <a:pt x="1265" y="8856"/>
                  </a:cubicBezTo>
                  <a:lnTo>
                    <a:pt x="6132" y="8856"/>
                  </a:lnTo>
                  <a:cubicBezTo>
                    <a:pt x="6318" y="8856"/>
                    <a:pt x="6471" y="8698"/>
                    <a:pt x="6471" y="8513"/>
                  </a:cubicBezTo>
                  <a:cubicBezTo>
                    <a:pt x="6438" y="5026"/>
                    <a:pt x="6017" y="1177"/>
                    <a:pt x="5507" y="182"/>
                  </a:cubicBezTo>
                  <a:cubicBezTo>
                    <a:pt x="5456" y="70"/>
                    <a:pt x="5336" y="1"/>
                    <a:pt x="5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3"/>
            <p:cNvSpPr/>
            <p:nvPr/>
          </p:nvSpPr>
          <p:spPr>
            <a:xfrm>
              <a:off x="630474" y="3381703"/>
              <a:ext cx="512572" cy="503182"/>
            </a:xfrm>
            <a:custGeom>
              <a:rect b="b" l="l" r="r" t="t"/>
              <a:pathLst>
                <a:path extrusionOk="0" h="5511" w="5614">
                  <a:moveTo>
                    <a:pt x="0" y="1"/>
                  </a:moveTo>
                  <a:cubicBezTo>
                    <a:pt x="10" y="473"/>
                    <a:pt x="70" y="960"/>
                    <a:pt x="172" y="1455"/>
                  </a:cubicBezTo>
                  <a:cubicBezTo>
                    <a:pt x="703" y="3814"/>
                    <a:pt x="2265" y="5511"/>
                    <a:pt x="3803" y="5511"/>
                  </a:cubicBezTo>
                  <a:cubicBezTo>
                    <a:pt x="3953" y="5511"/>
                    <a:pt x="4103" y="5495"/>
                    <a:pt x="4252" y="5461"/>
                  </a:cubicBezTo>
                  <a:cubicBezTo>
                    <a:pt x="4798" y="5341"/>
                    <a:pt x="5261" y="4998"/>
                    <a:pt x="5613" y="4507"/>
                  </a:cubicBezTo>
                  <a:cubicBezTo>
                    <a:pt x="5433" y="2488"/>
                    <a:pt x="5155" y="788"/>
                    <a:pt x="4845" y="182"/>
                  </a:cubicBezTo>
                  <a:cubicBezTo>
                    <a:pt x="4789" y="70"/>
                    <a:pt x="4669" y="1"/>
                    <a:pt x="4548" y="1"/>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3"/>
            <p:cNvSpPr/>
            <p:nvPr/>
          </p:nvSpPr>
          <p:spPr>
            <a:xfrm>
              <a:off x="618605" y="3406264"/>
              <a:ext cx="518050" cy="759566"/>
            </a:xfrm>
            <a:custGeom>
              <a:rect b="b" l="l" r="r" t="t"/>
              <a:pathLst>
                <a:path extrusionOk="0" h="8319" w="5674">
                  <a:moveTo>
                    <a:pt x="4535" y="121"/>
                  </a:moveTo>
                  <a:cubicBezTo>
                    <a:pt x="4623" y="121"/>
                    <a:pt x="4697" y="172"/>
                    <a:pt x="4738" y="255"/>
                  </a:cubicBezTo>
                  <a:cubicBezTo>
                    <a:pt x="5160" y="1140"/>
                    <a:pt x="5535" y="4664"/>
                    <a:pt x="5558" y="7948"/>
                  </a:cubicBezTo>
                  <a:cubicBezTo>
                    <a:pt x="5558" y="8017"/>
                    <a:pt x="5530" y="8087"/>
                    <a:pt x="5484" y="8133"/>
                  </a:cubicBezTo>
                  <a:cubicBezTo>
                    <a:pt x="5442" y="8179"/>
                    <a:pt x="5387" y="8202"/>
                    <a:pt x="5327" y="8202"/>
                  </a:cubicBezTo>
                  <a:lnTo>
                    <a:pt x="1117" y="8202"/>
                  </a:lnTo>
                  <a:cubicBezTo>
                    <a:pt x="992" y="8202"/>
                    <a:pt x="885" y="8087"/>
                    <a:pt x="885" y="7948"/>
                  </a:cubicBezTo>
                  <a:cubicBezTo>
                    <a:pt x="871" y="4826"/>
                    <a:pt x="561" y="1682"/>
                    <a:pt x="158" y="464"/>
                  </a:cubicBezTo>
                  <a:cubicBezTo>
                    <a:pt x="130" y="376"/>
                    <a:pt x="140" y="283"/>
                    <a:pt x="191" y="214"/>
                  </a:cubicBezTo>
                  <a:cubicBezTo>
                    <a:pt x="232" y="153"/>
                    <a:pt x="302" y="121"/>
                    <a:pt x="371" y="121"/>
                  </a:cubicBezTo>
                  <a:close/>
                  <a:moveTo>
                    <a:pt x="371" y="1"/>
                  </a:moveTo>
                  <a:cubicBezTo>
                    <a:pt x="260" y="1"/>
                    <a:pt x="163" y="52"/>
                    <a:pt x="93" y="144"/>
                  </a:cubicBezTo>
                  <a:cubicBezTo>
                    <a:pt x="19" y="251"/>
                    <a:pt x="1" y="380"/>
                    <a:pt x="42" y="505"/>
                  </a:cubicBezTo>
                  <a:cubicBezTo>
                    <a:pt x="441" y="1714"/>
                    <a:pt x="746" y="4845"/>
                    <a:pt x="765" y="7948"/>
                  </a:cubicBezTo>
                  <a:cubicBezTo>
                    <a:pt x="765" y="8152"/>
                    <a:pt x="922" y="8318"/>
                    <a:pt x="1112" y="8318"/>
                  </a:cubicBezTo>
                  <a:lnTo>
                    <a:pt x="5322" y="8318"/>
                  </a:lnTo>
                  <a:cubicBezTo>
                    <a:pt x="5415" y="8318"/>
                    <a:pt x="5503" y="8277"/>
                    <a:pt x="5563" y="8216"/>
                  </a:cubicBezTo>
                  <a:cubicBezTo>
                    <a:pt x="5632" y="8147"/>
                    <a:pt x="5674" y="8045"/>
                    <a:pt x="5674" y="7943"/>
                  </a:cubicBezTo>
                  <a:cubicBezTo>
                    <a:pt x="5651" y="4641"/>
                    <a:pt x="5271" y="1098"/>
                    <a:pt x="4840" y="195"/>
                  </a:cubicBezTo>
                  <a:cubicBezTo>
                    <a:pt x="4785" y="75"/>
                    <a:pt x="4660" y="1"/>
                    <a:pt x="4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3"/>
            <p:cNvSpPr/>
            <p:nvPr/>
          </p:nvSpPr>
          <p:spPr>
            <a:xfrm>
              <a:off x="1300634" y="4324244"/>
              <a:ext cx="286781" cy="629731"/>
            </a:xfrm>
            <a:custGeom>
              <a:rect b="b" l="l" r="r" t="t"/>
              <a:pathLst>
                <a:path extrusionOk="0" h="6897" w="3141">
                  <a:moveTo>
                    <a:pt x="1" y="1"/>
                  </a:moveTo>
                  <a:lnTo>
                    <a:pt x="1" y="617"/>
                  </a:lnTo>
                  <a:cubicBezTo>
                    <a:pt x="2043" y="1335"/>
                    <a:pt x="2108" y="6897"/>
                    <a:pt x="2108" y="6897"/>
                  </a:cubicBezTo>
                  <a:lnTo>
                    <a:pt x="3141" y="6897"/>
                  </a:lnTo>
                  <a:lnTo>
                    <a:pt x="3141" y="6809"/>
                  </a:lnTo>
                  <a:cubicBezTo>
                    <a:pt x="3141" y="6512"/>
                    <a:pt x="2932" y="6272"/>
                    <a:pt x="2655" y="6211"/>
                  </a:cubicBezTo>
                  <a:cubicBezTo>
                    <a:pt x="2076" y="4697"/>
                    <a:pt x="2154" y="1"/>
                    <a:pt x="2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3"/>
            <p:cNvSpPr/>
            <p:nvPr/>
          </p:nvSpPr>
          <p:spPr>
            <a:xfrm>
              <a:off x="992397" y="4324244"/>
              <a:ext cx="162062" cy="629731"/>
            </a:xfrm>
            <a:custGeom>
              <a:rect b="b" l="l" r="r" t="t"/>
              <a:pathLst>
                <a:path extrusionOk="0" h="6897" w="1775">
                  <a:moveTo>
                    <a:pt x="348" y="1"/>
                  </a:moveTo>
                  <a:cubicBezTo>
                    <a:pt x="348" y="1"/>
                    <a:pt x="450" y="5257"/>
                    <a:pt x="1" y="6443"/>
                  </a:cubicBezTo>
                  <a:lnTo>
                    <a:pt x="320" y="6897"/>
                  </a:lnTo>
                  <a:lnTo>
                    <a:pt x="441" y="6897"/>
                  </a:lnTo>
                  <a:cubicBezTo>
                    <a:pt x="441" y="6897"/>
                    <a:pt x="427" y="1335"/>
                    <a:pt x="1774" y="617"/>
                  </a:cubicBezTo>
                  <a:lnTo>
                    <a:pt x="17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3"/>
            <p:cNvSpPr/>
            <p:nvPr/>
          </p:nvSpPr>
          <p:spPr>
            <a:xfrm>
              <a:off x="970028" y="4890518"/>
              <a:ext cx="57977" cy="63457"/>
            </a:xfrm>
            <a:custGeom>
              <a:rect b="b" l="l" r="r" t="t"/>
              <a:pathLst>
                <a:path extrusionOk="0" h="695" w="635">
                  <a:moveTo>
                    <a:pt x="403" y="0"/>
                  </a:moveTo>
                  <a:cubicBezTo>
                    <a:pt x="176" y="0"/>
                    <a:pt x="0" y="273"/>
                    <a:pt x="0" y="607"/>
                  </a:cubicBezTo>
                  <a:lnTo>
                    <a:pt x="0" y="695"/>
                  </a:lnTo>
                  <a:lnTo>
                    <a:pt x="635" y="695"/>
                  </a:lnTo>
                  <a:lnTo>
                    <a:pt x="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3"/>
            <p:cNvSpPr/>
            <p:nvPr/>
          </p:nvSpPr>
          <p:spPr>
            <a:xfrm>
              <a:off x="516711" y="4324244"/>
              <a:ext cx="180231" cy="629731"/>
            </a:xfrm>
            <a:custGeom>
              <a:rect b="b" l="l" r="r" t="t"/>
              <a:pathLst>
                <a:path extrusionOk="0" h="6897" w="1974">
                  <a:moveTo>
                    <a:pt x="552" y="1"/>
                  </a:moveTo>
                  <a:cubicBezTo>
                    <a:pt x="552" y="1"/>
                    <a:pt x="487" y="5257"/>
                    <a:pt x="1" y="6443"/>
                  </a:cubicBezTo>
                  <a:lnTo>
                    <a:pt x="302" y="6897"/>
                  </a:lnTo>
                  <a:lnTo>
                    <a:pt x="422" y="6897"/>
                  </a:lnTo>
                  <a:cubicBezTo>
                    <a:pt x="422" y="6897"/>
                    <a:pt x="584" y="1335"/>
                    <a:pt x="1960" y="617"/>
                  </a:cubicBezTo>
                  <a:lnTo>
                    <a:pt x="19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3"/>
            <p:cNvSpPr/>
            <p:nvPr/>
          </p:nvSpPr>
          <p:spPr>
            <a:xfrm>
              <a:off x="493064" y="4890518"/>
              <a:ext cx="58434" cy="63457"/>
            </a:xfrm>
            <a:custGeom>
              <a:rect b="b" l="l" r="r" t="t"/>
              <a:pathLst>
                <a:path extrusionOk="0" h="695" w="640">
                  <a:moveTo>
                    <a:pt x="417" y="0"/>
                  </a:moveTo>
                  <a:cubicBezTo>
                    <a:pt x="190" y="0"/>
                    <a:pt x="5" y="273"/>
                    <a:pt x="0" y="607"/>
                  </a:cubicBezTo>
                  <a:lnTo>
                    <a:pt x="0" y="695"/>
                  </a:lnTo>
                  <a:lnTo>
                    <a:pt x="630" y="695"/>
                  </a:lnTo>
                  <a:lnTo>
                    <a:pt x="6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3"/>
            <p:cNvSpPr/>
            <p:nvPr/>
          </p:nvSpPr>
          <p:spPr>
            <a:xfrm>
              <a:off x="868956" y="4324244"/>
              <a:ext cx="289338" cy="629731"/>
            </a:xfrm>
            <a:custGeom>
              <a:rect b="b" l="l" r="r" t="t"/>
              <a:pathLst>
                <a:path extrusionOk="0" h="6897" w="3169">
                  <a:moveTo>
                    <a:pt x="0" y="1"/>
                  </a:moveTo>
                  <a:lnTo>
                    <a:pt x="0" y="617"/>
                  </a:lnTo>
                  <a:cubicBezTo>
                    <a:pt x="2047" y="1335"/>
                    <a:pt x="2112" y="6897"/>
                    <a:pt x="2112" y="6897"/>
                  </a:cubicBezTo>
                  <a:lnTo>
                    <a:pt x="3168" y="6897"/>
                  </a:lnTo>
                  <a:lnTo>
                    <a:pt x="3168" y="6809"/>
                  </a:lnTo>
                  <a:cubicBezTo>
                    <a:pt x="3168" y="6508"/>
                    <a:pt x="2950" y="6258"/>
                    <a:pt x="2659" y="6211"/>
                  </a:cubicBezTo>
                  <a:cubicBezTo>
                    <a:pt x="2080" y="4692"/>
                    <a:pt x="2159" y="1"/>
                    <a:pt x="21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3"/>
            <p:cNvSpPr/>
            <p:nvPr/>
          </p:nvSpPr>
          <p:spPr>
            <a:xfrm>
              <a:off x="1029192" y="4324244"/>
              <a:ext cx="414057" cy="80440"/>
            </a:xfrm>
            <a:custGeom>
              <a:rect b="b" l="l" r="r" t="t"/>
              <a:pathLst>
                <a:path extrusionOk="0" h="881" w="4535">
                  <a:moveTo>
                    <a:pt x="1" y="1"/>
                  </a:moveTo>
                  <a:lnTo>
                    <a:pt x="1" y="881"/>
                  </a:lnTo>
                  <a:lnTo>
                    <a:pt x="4535" y="881"/>
                  </a:lnTo>
                  <a:lnTo>
                    <a:pt x="45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3"/>
            <p:cNvSpPr/>
            <p:nvPr/>
          </p:nvSpPr>
          <p:spPr>
            <a:xfrm>
              <a:off x="566654" y="4324244"/>
              <a:ext cx="413966" cy="80440"/>
            </a:xfrm>
            <a:custGeom>
              <a:rect b="b" l="l" r="r" t="t"/>
              <a:pathLst>
                <a:path extrusionOk="0" h="881" w="4534">
                  <a:moveTo>
                    <a:pt x="0" y="1"/>
                  </a:moveTo>
                  <a:lnTo>
                    <a:pt x="0" y="881"/>
                  </a:lnTo>
                  <a:lnTo>
                    <a:pt x="4534" y="881"/>
                  </a:lnTo>
                  <a:lnTo>
                    <a:pt x="45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3"/>
            <p:cNvSpPr/>
            <p:nvPr/>
          </p:nvSpPr>
          <p:spPr>
            <a:xfrm>
              <a:off x="520546" y="4211848"/>
              <a:ext cx="601318" cy="118057"/>
            </a:xfrm>
            <a:custGeom>
              <a:rect b="b" l="l" r="r" t="t"/>
              <a:pathLst>
                <a:path extrusionOk="0" h="1293" w="6586">
                  <a:moveTo>
                    <a:pt x="686" y="0"/>
                  </a:moveTo>
                  <a:cubicBezTo>
                    <a:pt x="0" y="0"/>
                    <a:pt x="0" y="1292"/>
                    <a:pt x="686" y="1292"/>
                  </a:cubicBezTo>
                  <a:lnTo>
                    <a:pt x="5914" y="1292"/>
                  </a:lnTo>
                  <a:cubicBezTo>
                    <a:pt x="6586" y="1292"/>
                    <a:pt x="6586" y="0"/>
                    <a:pt x="59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3"/>
            <p:cNvSpPr/>
            <p:nvPr/>
          </p:nvSpPr>
          <p:spPr>
            <a:xfrm>
              <a:off x="957337" y="4211848"/>
              <a:ext cx="601775" cy="118057"/>
            </a:xfrm>
            <a:custGeom>
              <a:rect b="b" l="l" r="r" t="t"/>
              <a:pathLst>
                <a:path extrusionOk="0" h="1293" w="6591">
                  <a:moveTo>
                    <a:pt x="690" y="0"/>
                  </a:moveTo>
                  <a:cubicBezTo>
                    <a:pt x="0" y="0"/>
                    <a:pt x="0" y="1292"/>
                    <a:pt x="690" y="1292"/>
                  </a:cubicBezTo>
                  <a:lnTo>
                    <a:pt x="5919" y="1292"/>
                  </a:lnTo>
                  <a:cubicBezTo>
                    <a:pt x="6591" y="1292"/>
                    <a:pt x="6591" y="0"/>
                    <a:pt x="5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3"/>
            <p:cNvSpPr/>
            <p:nvPr/>
          </p:nvSpPr>
          <p:spPr>
            <a:xfrm>
              <a:off x="763684" y="3991894"/>
              <a:ext cx="152749" cy="354903"/>
            </a:xfrm>
            <a:custGeom>
              <a:rect b="b" l="l" r="r" t="t"/>
              <a:pathLst>
                <a:path extrusionOk="0" h="3887" w="1673">
                  <a:moveTo>
                    <a:pt x="0" y="1"/>
                  </a:moveTo>
                  <a:cubicBezTo>
                    <a:pt x="408" y="1284"/>
                    <a:pt x="630" y="2580"/>
                    <a:pt x="593" y="3886"/>
                  </a:cubicBezTo>
                  <a:lnTo>
                    <a:pt x="1672" y="3886"/>
                  </a:lnTo>
                  <a:cubicBezTo>
                    <a:pt x="486" y="2321"/>
                    <a:pt x="426" y="1066"/>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3"/>
            <p:cNvSpPr/>
            <p:nvPr/>
          </p:nvSpPr>
          <p:spPr>
            <a:xfrm>
              <a:off x="494342" y="3991894"/>
              <a:ext cx="190366" cy="354903"/>
            </a:xfrm>
            <a:custGeom>
              <a:rect b="b" l="l" r="r" t="t"/>
              <a:pathLst>
                <a:path extrusionOk="0" h="3887" w="2085">
                  <a:moveTo>
                    <a:pt x="0" y="1"/>
                  </a:moveTo>
                  <a:cubicBezTo>
                    <a:pt x="551" y="1284"/>
                    <a:pt x="912" y="2580"/>
                    <a:pt x="1010" y="3886"/>
                  </a:cubicBezTo>
                  <a:lnTo>
                    <a:pt x="2084" y="3886"/>
                  </a:lnTo>
                  <a:cubicBezTo>
                    <a:pt x="732" y="2321"/>
                    <a:pt x="542" y="1066"/>
                    <a:pt x="1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3"/>
            <p:cNvSpPr/>
            <p:nvPr/>
          </p:nvSpPr>
          <p:spPr>
            <a:xfrm>
              <a:off x="743780" y="3991894"/>
              <a:ext cx="153206" cy="354903"/>
            </a:xfrm>
            <a:custGeom>
              <a:rect b="b" l="l" r="r" t="t"/>
              <a:pathLst>
                <a:path extrusionOk="0" h="3887" w="1678">
                  <a:moveTo>
                    <a:pt x="1" y="1"/>
                  </a:moveTo>
                  <a:cubicBezTo>
                    <a:pt x="413" y="1284"/>
                    <a:pt x="635" y="2580"/>
                    <a:pt x="598" y="3886"/>
                  </a:cubicBezTo>
                  <a:lnTo>
                    <a:pt x="1677" y="3886"/>
                  </a:lnTo>
                  <a:cubicBezTo>
                    <a:pt x="487" y="2321"/>
                    <a:pt x="431" y="1066"/>
                    <a:pt x="10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3"/>
            <p:cNvSpPr/>
            <p:nvPr/>
          </p:nvSpPr>
          <p:spPr>
            <a:xfrm>
              <a:off x="474895" y="3991894"/>
              <a:ext cx="190366" cy="354903"/>
            </a:xfrm>
            <a:custGeom>
              <a:rect b="b" l="l" r="r" t="t"/>
              <a:pathLst>
                <a:path extrusionOk="0" h="3887" w="2085">
                  <a:moveTo>
                    <a:pt x="0" y="1"/>
                  </a:moveTo>
                  <a:cubicBezTo>
                    <a:pt x="551" y="1284"/>
                    <a:pt x="908" y="2580"/>
                    <a:pt x="1010" y="3886"/>
                  </a:cubicBezTo>
                  <a:lnTo>
                    <a:pt x="2084" y="3886"/>
                  </a:lnTo>
                  <a:cubicBezTo>
                    <a:pt x="732" y="2321"/>
                    <a:pt x="537" y="1066"/>
                    <a:pt x="10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3"/>
            <p:cNvSpPr/>
            <p:nvPr/>
          </p:nvSpPr>
          <p:spPr>
            <a:xfrm>
              <a:off x="453712" y="3985138"/>
              <a:ext cx="428848" cy="46657"/>
            </a:xfrm>
            <a:custGeom>
              <a:rect b="b" l="l" r="r" t="t"/>
              <a:pathLst>
                <a:path extrusionOk="0" h="511" w="4697">
                  <a:moveTo>
                    <a:pt x="209" y="1"/>
                  </a:moveTo>
                  <a:cubicBezTo>
                    <a:pt x="89" y="1"/>
                    <a:pt x="1" y="98"/>
                    <a:pt x="19" y="218"/>
                  </a:cubicBezTo>
                  <a:lnTo>
                    <a:pt x="28" y="288"/>
                  </a:lnTo>
                  <a:cubicBezTo>
                    <a:pt x="47" y="408"/>
                    <a:pt x="163" y="510"/>
                    <a:pt x="283" y="510"/>
                  </a:cubicBezTo>
                  <a:lnTo>
                    <a:pt x="4488" y="510"/>
                  </a:lnTo>
                  <a:cubicBezTo>
                    <a:pt x="4613" y="510"/>
                    <a:pt x="4697" y="408"/>
                    <a:pt x="4678" y="288"/>
                  </a:cubicBezTo>
                  <a:lnTo>
                    <a:pt x="4669" y="218"/>
                  </a:lnTo>
                  <a:cubicBezTo>
                    <a:pt x="4650" y="98"/>
                    <a:pt x="4534" y="1"/>
                    <a:pt x="4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3"/>
            <p:cNvSpPr/>
            <p:nvPr/>
          </p:nvSpPr>
          <p:spPr>
            <a:xfrm>
              <a:off x="793266" y="3985138"/>
              <a:ext cx="89750" cy="46657"/>
            </a:xfrm>
            <a:custGeom>
              <a:rect b="b" l="l" r="r" t="t"/>
              <a:pathLst>
                <a:path extrusionOk="0" h="511" w="983">
                  <a:moveTo>
                    <a:pt x="209" y="1"/>
                  </a:moveTo>
                  <a:cubicBezTo>
                    <a:pt x="79" y="1"/>
                    <a:pt x="0" y="98"/>
                    <a:pt x="14" y="218"/>
                  </a:cubicBezTo>
                  <a:lnTo>
                    <a:pt x="28" y="288"/>
                  </a:lnTo>
                  <a:cubicBezTo>
                    <a:pt x="46" y="415"/>
                    <a:pt x="157" y="510"/>
                    <a:pt x="275" y="510"/>
                  </a:cubicBezTo>
                  <a:cubicBezTo>
                    <a:pt x="277" y="510"/>
                    <a:pt x="280" y="510"/>
                    <a:pt x="283" y="510"/>
                  </a:cubicBezTo>
                  <a:lnTo>
                    <a:pt x="774" y="510"/>
                  </a:lnTo>
                  <a:cubicBezTo>
                    <a:pt x="903" y="510"/>
                    <a:pt x="982" y="408"/>
                    <a:pt x="964" y="288"/>
                  </a:cubicBezTo>
                  <a:lnTo>
                    <a:pt x="954" y="218"/>
                  </a:lnTo>
                  <a:cubicBezTo>
                    <a:pt x="936" y="98"/>
                    <a:pt x="820" y="1"/>
                    <a:pt x="7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3"/>
            <p:cNvSpPr/>
            <p:nvPr/>
          </p:nvSpPr>
          <p:spPr>
            <a:xfrm>
              <a:off x="408883" y="3918759"/>
              <a:ext cx="530376" cy="85918"/>
            </a:xfrm>
            <a:custGeom>
              <a:rect b="b" l="l" r="r" t="t"/>
              <a:pathLst>
                <a:path extrusionOk="0" h="941" w="5809">
                  <a:moveTo>
                    <a:pt x="436" y="1"/>
                  </a:moveTo>
                  <a:cubicBezTo>
                    <a:pt x="181" y="1"/>
                    <a:pt x="1" y="209"/>
                    <a:pt x="42" y="464"/>
                  </a:cubicBezTo>
                  <a:lnTo>
                    <a:pt x="42" y="478"/>
                  </a:lnTo>
                  <a:cubicBezTo>
                    <a:pt x="79" y="732"/>
                    <a:pt x="325" y="941"/>
                    <a:pt x="580" y="941"/>
                  </a:cubicBezTo>
                  <a:lnTo>
                    <a:pt x="5373" y="941"/>
                  </a:lnTo>
                  <a:cubicBezTo>
                    <a:pt x="5628" y="941"/>
                    <a:pt x="5808" y="732"/>
                    <a:pt x="5766" y="478"/>
                  </a:cubicBezTo>
                  <a:lnTo>
                    <a:pt x="5766" y="464"/>
                  </a:lnTo>
                  <a:cubicBezTo>
                    <a:pt x="5725" y="209"/>
                    <a:pt x="5484" y="1"/>
                    <a:pt x="5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3"/>
            <p:cNvSpPr/>
            <p:nvPr/>
          </p:nvSpPr>
          <p:spPr>
            <a:xfrm>
              <a:off x="804223" y="3919581"/>
              <a:ext cx="135036" cy="85553"/>
            </a:xfrm>
            <a:custGeom>
              <a:rect b="b" l="l" r="r" t="t"/>
              <a:pathLst>
                <a:path extrusionOk="0" h="937" w="1479">
                  <a:moveTo>
                    <a:pt x="436" y="1"/>
                  </a:moveTo>
                  <a:cubicBezTo>
                    <a:pt x="181" y="1"/>
                    <a:pt x="1" y="205"/>
                    <a:pt x="42" y="464"/>
                  </a:cubicBezTo>
                  <a:lnTo>
                    <a:pt x="42" y="473"/>
                  </a:lnTo>
                  <a:cubicBezTo>
                    <a:pt x="80" y="728"/>
                    <a:pt x="320" y="936"/>
                    <a:pt x="580" y="936"/>
                  </a:cubicBezTo>
                  <a:lnTo>
                    <a:pt x="1043" y="936"/>
                  </a:lnTo>
                  <a:cubicBezTo>
                    <a:pt x="1298" y="936"/>
                    <a:pt x="1478" y="728"/>
                    <a:pt x="1436" y="473"/>
                  </a:cubicBezTo>
                  <a:lnTo>
                    <a:pt x="1436" y="464"/>
                  </a:lnTo>
                  <a:cubicBezTo>
                    <a:pt x="1395" y="205"/>
                    <a:pt x="1154" y="1"/>
                    <a:pt x="899" y="1"/>
                  </a:cubicBezTo>
                  <a:close/>
                </a:path>
              </a:pathLst>
            </a:custGeom>
            <a:solidFill>
              <a:srgbClr val="F5F5F7">
                <a:alpha val="5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3"/>
            <p:cNvSpPr/>
            <p:nvPr/>
          </p:nvSpPr>
          <p:spPr>
            <a:xfrm>
              <a:off x="369532" y="3328472"/>
              <a:ext cx="197579" cy="137871"/>
            </a:xfrm>
            <a:custGeom>
              <a:rect b="b" l="l" r="r" t="t"/>
              <a:pathLst>
                <a:path extrusionOk="0" h="1510" w="2164">
                  <a:moveTo>
                    <a:pt x="1085" y="0"/>
                  </a:moveTo>
                  <a:cubicBezTo>
                    <a:pt x="487" y="0"/>
                    <a:pt x="10" y="399"/>
                    <a:pt x="1" y="904"/>
                  </a:cubicBezTo>
                  <a:cubicBezTo>
                    <a:pt x="1" y="1093"/>
                    <a:pt x="80" y="1274"/>
                    <a:pt x="200" y="1418"/>
                  </a:cubicBezTo>
                  <a:cubicBezTo>
                    <a:pt x="255" y="1481"/>
                    <a:pt x="329" y="1509"/>
                    <a:pt x="403" y="1509"/>
                  </a:cubicBezTo>
                  <a:cubicBezTo>
                    <a:pt x="529" y="1509"/>
                    <a:pt x="655" y="1425"/>
                    <a:pt x="682" y="1288"/>
                  </a:cubicBezTo>
                  <a:cubicBezTo>
                    <a:pt x="728" y="1029"/>
                    <a:pt x="913" y="765"/>
                    <a:pt x="1478" y="765"/>
                  </a:cubicBezTo>
                  <a:cubicBezTo>
                    <a:pt x="1747" y="765"/>
                    <a:pt x="1983" y="904"/>
                    <a:pt x="2127" y="1126"/>
                  </a:cubicBezTo>
                  <a:cubicBezTo>
                    <a:pt x="2150" y="1047"/>
                    <a:pt x="2164" y="973"/>
                    <a:pt x="2164" y="899"/>
                  </a:cubicBezTo>
                  <a:cubicBezTo>
                    <a:pt x="2164" y="399"/>
                    <a:pt x="1682" y="0"/>
                    <a:pt x="1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3"/>
            <p:cNvSpPr/>
            <p:nvPr/>
          </p:nvSpPr>
          <p:spPr>
            <a:xfrm>
              <a:off x="1011023" y="4211848"/>
              <a:ext cx="532841" cy="57979"/>
            </a:xfrm>
            <a:custGeom>
              <a:rect b="b" l="l" r="r" t="t"/>
              <a:pathLst>
                <a:path extrusionOk="0" h="635" w="5836">
                  <a:moveTo>
                    <a:pt x="102" y="0"/>
                  </a:moveTo>
                  <a:cubicBezTo>
                    <a:pt x="70" y="0"/>
                    <a:pt x="33" y="5"/>
                    <a:pt x="0" y="19"/>
                  </a:cubicBezTo>
                  <a:cubicBezTo>
                    <a:pt x="5" y="329"/>
                    <a:pt x="176" y="635"/>
                    <a:pt x="515" y="635"/>
                  </a:cubicBezTo>
                  <a:lnTo>
                    <a:pt x="5743" y="635"/>
                  </a:lnTo>
                  <a:cubicBezTo>
                    <a:pt x="5776" y="635"/>
                    <a:pt x="5803" y="630"/>
                    <a:pt x="5836" y="625"/>
                  </a:cubicBezTo>
                  <a:cubicBezTo>
                    <a:pt x="5827" y="306"/>
                    <a:pt x="5660" y="0"/>
                    <a:pt x="5331"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3"/>
            <p:cNvSpPr/>
            <p:nvPr/>
          </p:nvSpPr>
          <p:spPr>
            <a:xfrm>
              <a:off x="1011023" y="4397471"/>
              <a:ext cx="148093" cy="556504"/>
            </a:xfrm>
            <a:custGeom>
              <a:rect b="b" l="l" r="r" t="t"/>
              <a:pathLst>
                <a:path extrusionOk="0" h="6095" w="1622">
                  <a:moveTo>
                    <a:pt x="603" y="0"/>
                  </a:moveTo>
                  <a:cubicBezTo>
                    <a:pt x="283" y="287"/>
                    <a:pt x="61" y="1051"/>
                    <a:pt x="0" y="2038"/>
                  </a:cubicBezTo>
                  <a:cubicBezTo>
                    <a:pt x="538" y="3858"/>
                    <a:pt x="561" y="6095"/>
                    <a:pt x="561" y="6095"/>
                  </a:cubicBezTo>
                  <a:lnTo>
                    <a:pt x="1621" y="6095"/>
                  </a:lnTo>
                  <a:lnTo>
                    <a:pt x="1621" y="6007"/>
                  </a:lnTo>
                  <a:cubicBezTo>
                    <a:pt x="1621" y="5706"/>
                    <a:pt x="1399" y="5456"/>
                    <a:pt x="1112" y="5409"/>
                  </a:cubicBezTo>
                  <a:cubicBezTo>
                    <a:pt x="677" y="4284"/>
                    <a:pt x="607" y="1403"/>
                    <a:pt x="603"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3"/>
            <p:cNvSpPr/>
            <p:nvPr/>
          </p:nvSpPr>
          <p:spPr>
            <a:xfrm>
              <a:off x="1450736" y="4398749"/>
              <a:ext cx="137593" cy="555226"/>
            </a:xfrm>
            <a:custGeom>
              <a:rect b="b" l="l" r="r" t="t"/>
              <a:pathLst>
                <a:path extrusionOk="0" h="6081" w="1507">
                  <a:moveTo>
                    <a:pt x="510" y="0"/>
                  </a:moveTo>
                  <a:cubicBezTo>
                    <a:pt x="219" y="343"/>
                    <a:pt x="33" y="1227"/>
                    <a:pt x="1" y="2362"/>
                  </a:cubicBezTo>
                  <a:cubicBezTo>
                    <a:pt x="446" y="4113"/>
                    <a:pt x="469" y="6081"/>
                    <a:pt x="469" y="6081"/>
                  </a:cubicBezTo>
                  <a:lnTo>
                    <a:pt x="1506" y="6081"/>
                  </a:lnTo>
                  <a:lnTo>
                    <a:pt x="1506" y="5993"/>
                  </a:lnTo>
                  <a:cubicBezTo>
                    <a:pt x="1506" y="5696"/>
                    <a:pt x="1298" y="5456"/>
                    <a:pt x="1020" y="5395"/>
                  </a:cubicBezTo>
                  <a:cubicBezTo>
                    <a:pt x="589" y="4275"/>
                    <a:pt x="515" y="1413"/>
                    <a:pt x="510"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3" name="Shape 3443"/>
        <p:cNvGrpSpPr/>
        <p:nvPr/>
      </p:nvGrpSpPr>
      <p:grpSpPr>
        <a:xfrm>
          <a:off x="0" y="0"/>
          <a:ext cx="0" cy="0"/>
          <a:chOff x="0" y="0"/>
          <a:chExt cx="0" cy="0"/>
        </a:xfrm>
      </p:grpSpPr>
      <p:sp>
        <p:nvSpPr>
          <p:cNvPr id="3444" name="Google Shape;3444;p54"/>
          <p:cNvSpPr txBox="1"/>
          <p:nvPr>
            <p:ph idx="1" type="subTitle"/>
          </p:nvPr>
        </p:nvSpPr>
        <p:spPr>
          <a:xfrm>
            <a:off x="545700" y="2208013"/>
            <a:ext cx="26781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Montaigne</a:t>
            </a:r>
            <a:endParaRPr/>
          </a:p>
        </p:txBody>
      </p:sp>
      <p:sp>
        <p:nvSpPr>
          <p:cNvPr id="3445" name="Google Shape;3445;p54"/>
          <p:cNvSpPr txBox="1"/>
          <p:nvPr>
            <p:ph type="title"/>
          </p:nvPr>
        </p:nvSpPr>
        <p:spPr>
          <a:xfrm>
            <a:off x="716800" y="45720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Renaissance philosophers</a:t>
            </a:r>
            <a:endParaRPr/>
          </a:p>
        </p:txBody>
      </p:sp>
      <p:sp>
        <p:nvSpPr>
          <p:cNvPr id="3446" name="Google Shape;3446;p54"/>
          <p:cNvSpPr txBox="1"/>
          <p:nvPr>
            <p:ph idx="2" type="subTitle"/>
          </p:nvPr>
        </p:nvSpPr>
        <p:spPr>
          <a:xfrm>
            <a:off x="796350" y="2587588"/>
            <a:ext cx="2176800" cy="75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Despite being red, Mars is actually a cold place full of iron oxide dust</a:t>
            </a:r>
            <a:endParaRPr/>
          </a:p>
        </p:txBody>
      </p:sp>
      <p:sp>
        <p:nvSpPr>
          <p:cNvPr id="3447" name="Google Shape;3447;p54"/>
          <p:cNvSpPr txBox="1"/>
          <p:nvPr>
            <p:ph idx="3" type="subTitle"/>
          </p:nvPr>
        </p:nvSpPr>
        <p:spPr>
          <a:xfrm>
            <a:off x="3223775" y="2208013"/>
            <a:ext cx="26781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Nicolás de Cusa</a:t>
            </a:r>
            <a:endParaRPr/>
          </a:p>
        </p:txBody>
      </p:sp>
      <p:sp>
        <p:nvSpPr>
          <p:cNvPr id="3448" name="Google Shape;3448;p54"/>
          <p:cNvSpPr txBox="1"/>
          <p:nvPr>
            <p:ph idx="4" type="subTitle"/>
          </p:nvPr>
        </p:nvSpPr>
        <p:spPr>
          <a:xfrm>
            <a:off x="3474426" y="2587588"/>
            <a:ext cx="2176800" cy="75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 has a beautiful name and is the second planet from the Sun</a:t>
            </a:r>
            <a:endParaRPr/>
          </a:p>
        </p:txBody>
      </p:sp>
      <p:sp>
        <p:nvSpPr>
          <p:cNvPr id="3449" name="Google Shape;3449;p54"/>
          <p:cNvSpPr txBox="1"/>
          <p:nvPr>
            <p:ph idx="5" type="subTitle"/>
          </p:nvPr>
        </p:nvSpPr>
        <p:spPr>
          <a:xfrm>
            <a:off x="5901850" y="2208013"/>
            <a:ext cx="26781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Martín Lutero</a:t>
            </a:r>
            <a:endParaRPr/>
          </a:p>
        </p:txBody>
      </p:sp>
      <p:sp>
        <p:nvSpPr>
          <p:cNvPr id="3450" name="Google Shape;3450;p54"/>
          <p:cNvSpPr txBox="1"/>
          <p:nvPr>
            <p:ph idx="6" type="subTitle"/>
          </p:nvPr>
        </p:nvSpPr>
        <p:spPr>
          <a:xfrm>
            <a:off x="6152502" y="2587588"/>
            <a:ext cx="2176800" cy="75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Neptune is the farthest planet from the Sun and the fourth-largest one</a:t>
            </a:r>
            <a:endParaRPr/>
          </a:p>
        </p:txBody>
      </p:sp>
      <p:grpSp>
        <p:nvGrpSpPr>
          <p:cNvPr id="3451" name="Google Shape;3451;p54"/>
          <p:cNvGrpSpPr/>
          <p:nvPr/>
        </p:nvGrpSpPr>
        <p:grpSpPr>
          <a:xfrm>
            <a:off x="4407645" y="1801124"/>
            <a:ext cx="310380" cy="411633"/>
            <a:chOff x="1802465" y="1962854"/>
            <a:chExt cx="265373" cy="351944"/>
          </a:xfrm>
        </p:grpSpPr>
        <p:sp>
          <p:nvSpPr>
            <p:cNvPr id="3452" name="Google Shape;3452;p54"/>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4"/>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4"/>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4"/>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4"/>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4"/>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4"/>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9" name="Google Shape;3459;p54"/>
          <p:cNvGrpSpPr/>
          <p:nvPr/>
        </p:nvGrpSpPr>
        <p:grpSpPr>
          <a:xfrm>
            <a:off x="7112222" y="1817247"/>
            <a:ext cx="257371" cy="395522"/>
            <a:chOff x="3131170" y="3816884"/>
            <a:chExt cx="220051" cy="338169"/>
          </a:xfrm>
        </p:grpSpPr>
        <p:sp>
          <p:nvSpPr>
            <p:cNvPr id="3460" name="Google Shape;3460;p54"/>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4"/>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4"/>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4"/>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4"/>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4"/>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4"/>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4"/>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4"/>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9" name="Google Shape;3469;p54"/>
          <p:cNvGrpSpPr/>
          <p:nvPr/>
        </p:nvGrpSpPr>
        <p:grpSpPr>
          <a:xfrm>
            <a:off x="1689603" y="1820043"/>
            <a:ext cx="390286" cy="389901"/>
            <a:chOff x="1742965" y="1502959"/>
            <a:chExt cx="333692" cy="333363"/>
          </a:xfrm>
        </p:grpSpPr>
        <p:sp>
          <p:nvSpPr>
            <p:cNvPr id="3470" name="Google Shape;3470;p54"/>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4"/>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4"/>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4"/>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4" name="Google Shape;3474;p54"/>
          <p:cNvGrpSpPr/>
          <p:nvPr/>
        </p:nvGrpSpPr>
        <p:grpSpPr>
          <a:xfrm>
            <a:off x="289364" y="3615915"/>
            <a:ext cx="860903" cy="1290597"/>
            <a:chOff x="289364" y="3615915"/>
            <a:chExt cx="860903" cy="1290597"/>
          </a:xfrm>
        </p:grpSpPr>
        <p:grpSp>
          <p:nvGrpSpPr>
            <p:cNvPr id="3475" name="Google Shape;3475;p54"/>
            <p:cNvGrpSpPr/>
            <p:nvPr/>
          </p:nvGrpSpPr>
          <p:grpSpPr>
            <a:xfrm>
              <a:off x="435569" y="3615915"/>
              <a:ext cx="568469" cy="184980"/>
              <a:chOff x="-3774975" y="2183775"/>
              <a:chExt cx="131450" cy="42775"/>
            </a:xfrm>
          </p:grpSpPr>
          <p:sp>
            <p:nvSpPr>
              <p:cNvPr id="3476" name="Google Shape;3476;p54"/>
              <p:cNvSpPr/>
              <p:nvPr/>
            </p:nvSpPr>
            <p:spPr>
              <a:xfrm>
                <a:off x="-3710950" y="2192325"/>
                <a:ext cx="60000" cy="28900"/>
              </a:xfrm>
              <a:custGeom>
                <a:rect b="b" l="l" r="r" t="t"/>
                <a:pathLst>
                  <a:path extrusionOk="0" h="1156" w="2400">
                    <a:moveTo>
                      <a:pt x="1175" y="1"/>
                    </a:moveTo>
                    <a:cubicBezTo>
                      <a:pt x="1051" y="1"/>
                      <a:pt x="921" y="20"/>
                      <a:pt x="788" y="67"/>
                    </a:cubicBezTo>
                    <a:cubicBezTo>
                      <a:pt x="339" y="220"/>
                      <a:pt x="1" y="1156"/>
                      <a:pt x="1" y="1156"/>
                    </a:cubicBezTo>
                    <a:lnTo>
                      <a:pt x="2090" y="924"/>
                    </a:lnTo>
                    <a:lnTo>
                      <a:pt x="2400" y="628"/>
                    </a:lnTo>
                    <a:cubicBezTo>
                      <a:pt x="2400" y="628"/>
                      <a:pt x="1873" y="1"/>
                      <a:pt x="1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4"/>
              <p:cNvSpPr/>
              <p:nvPr/>
            </p:nvSpPr>
            <p:spPr>
              <a:xfrm>
                <a:off x="-3762225" y="2183775"/>
                <a:ext cx="52700" cy="35250"/>
              </a:xfrm>
              <a:custGeom>
                <a:rect b="b" l="l" r="r" t="t"/>
                <a:pathLst>
                  <a:path extrusionOk="0" h="1410" w="2108">
                    <a:moveTo>
                      <a:pt x="697" y="0"/>
                    </a:moveTo>
                    <a:cubicBezTo>
                      <a:pt x="318" y="0"/>
                      <a:pt x="0" y="76"/>
                      <a:pt x="0" y="76"/>
                    </a:cubicBezTo>
                    <a:lnTo>
                      <a:pt x="144" y="1048"/>
                    </a:lnTo>
                    <a:lnTo>
                      <a:pt x="2107" y="1410"/>
                    </a:lnTo>
                    <a:cubicBezTo>
                      <a:pt x="2107" y="1081"/>
                      <a:pt x="2010" y="734"/>
                      <a:pt x="1783" y="414"/>
                    </a:cubicBezTo>
                    <a:cubicBezTo>
                      <a:pt x="1547" y="82"/>
                      <a:pt x="1090" y="0"/>
                      <a:pt x="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4"/>
              <p:cNvSpPr/>
              <p:nvPr/>
            </p:nvSpPr>
            <p:spPr>
              <a:xfrm>
                <a:off x="-3770800" y="2193000"/>
                <a:ext cx="61850" cy="27875"/>
              </a:xfrm>
              <a:custGeom>
                <a:rect b="b" l="l" r="r" t="t"/>
                <a:pathLst>
                  <a:path extrusionOk="0" h="1115" w="2474">
                    <a:moveTo>
                      <a:pt x="1247" y="0"/>
                    </a:moveTo>
                    <a:cubicBezTo>
                      <a:pt x="639" y="0"/>
                      <a:pt x="1" y="369"/>
                      <a:pt x="1" y="369"/>
                    </a:cubicBezTo>
                    <a:lnTo>
                      <a:pt x="394" y="957"/>
                    </a:lnTo>
                    <a:lnTo>
                      <a:pt x="2474" y="1115"/>
                    </a:lnTo>
                    <a:cubicBezTo>
                      <a:pt x="2474" y="911"/>
                      <a:pt x="2270" y="332"/>
                      <a:pt x="1700" y="87"/>
                    </a:cubicBezTo>
                    <a:cubicBezTo>
                      <a:pt x="1559" y="25"/>
                      <a:pt x="1404" y="0"/>
                      <a:pt x="12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4"/>
              <p:cNvSpPr/>
              <p:nvPr/>
            </p:nvSpPr>
            <p:spPr>
              <a:xfrm>
                <a:off x="-3772650" y="2199425"/>
                <a:ext cx="124375" cy="24225"/>
              </a:xfrm>
              <a:custGeom>
                <a:rect b="b" l="l" r="r" t="t"/>
                <a:pathLst>
                  <a:path extrusionOk="0" h="969" w="4975">
                    <a:moveTo>
                      <a:pt x="3608" y="1"/>
                    </a:moveTo>
                    <a:cubicBezTo>
                      <a:pt x="3096" y="1"/>
                      <a:pt x="2708" y="512"/>
                      <a:pt x="2548" y="724"/>
                    </a:cubicBezTo>
                    <a:cubicBezTo>
                      <a:pt x="2530" y="746"/>
                      <a:pt x="2507" y="756"/>
                      <a:pt x="2485" y="756"/>
                    </a:cubicBezTo>
                    <a:cubicBezTo>
                      <a:pt x="2461" y="756"/>
                      <a:pt x="2437" y="743"/>
                      <a:pt x="2423" y="719"/>
                    </a:cubicBezTo>
                    <a:cubicBezTo>
                      <a:pt x="2321" y="561"/>
                      <a:pt x="2084" y="131"/>
                      <a:pt x="1644" y="117"/>
                    </a:cubicBezTo>
                    <a:cubicBezTo>
                      <a:pt x="1640" y="117"/>
                      <a:pt x="1635" y="117"/>
                      <a:pt x="1630" y="117"/>
                    </a:cubicBezTo>
                    <a:cubicBezTo>
                      <a:pt x="1008" y="117"/>
                      <a:pt x="0" y="696"/>
                      <a:pt x="0" y="696"/>
                    </a:cubicBezTo>
                    <a:lnTo>
                      <a:pt x="47" y="862"/>
                    </a:lnTo>
                    <a:lnTo>
                      <a:pt x="2464" y="969"/>
                    </a:lnTo>
                    <a:lnTo>
                      <a:pt x="4863" y="862"/>
                    </a:lnTo>
                    <a:lnTo>
                      <a:pt x="4974" y="608"/>
                    </a:lnTo>
                    <a:cubicBezTo>
                      <a:pt x="4974" y="608"/>
                      <a:pt x="4294" y="20"/>
                      <a:pt x="3622" y="1"/>
                    </a:cubicBezTo>
                    <a:cubicBezTo>
                      <a:pt x="3617" y="1"/>
                      <a:pt x="3613" y="1"/>
                      <a:pt x="36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4"/>
              <p:cNvSpPr/>
              <p:nvPr/>
            </p:nvSpPr>
            <p:spPr>
              <a:xfrm>
                <a:off x="-3672375" y="2206500"/>
                <a:ext cx="22950" cy="14025"/>
              </a:xfrm>
              <a:custGeom>
                <a:rect b="b" l="l" r="r" t="t"/>
                <a:pathLst>
                  <a:path extrusionOk="0" h="561" w="918">
                    <a:moveTo>
                      <a:pt x="0" y="1"/>
                    </a:moveTo>
                    <a:cubicBezTo>
                      <a:pt x="0" y="1"/>
                      <a:pt x="273" y="38"/>
                      <a:pt x="866" y="561"/>
                    </a:cubicBezTo>
                    <a:lnTo>
                      <a:pt x="917" y="454"/>
                    </a:lnTo>
                    <a:cubicBezTo>
                      <a:pt x="338" y="15"/>
                      <a:pt x="0" y="1"/>
                      <a:pt x="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4"/>
              <p:cNvSpPr/>
              <p:nvPr/>
            </p:nvSpPr>
            <p:spPr>
              <a:xfrm>
                <a:off x="-3703875" y="2209700"/>
                <a:ext cx="30000" cy="10500"/>
              </a:xfrm>
              <a:custGeom>
                <a:rect b="b" l="l" r="r" t="t"/>
                <a:pathLst>
                  <a:path extrusionOk="0" h="420" w="1200">
                    <a:moveTo>
                      <a:pt x="895" y="0"/>
                    </a:moveTo>
                    <a:cubicBezTo>
                      <a:pt x="624" y="0"/>
                      <a:pt x="235" y="69"/>
                      <a:pt x="0" y="419"/>
                    </a:cubicBezTo>
                    <a:cubicBezTo>
                      <a:pt x="348" y="164"/>
                      <a:pt x="741" y="30"/>
                      <a:pt x="1200" y="30"/>
                    </a:cubicBezTo>
                    <a:cubicBezTo>
                      <a:pt x="1200" y="30"/>
                      <a:pt x="1073" y="0"/>
                      <a:pt x="89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4"/>
              <p:cNvSpPr/>
              <p:nvPr/>
            </p:nvSpPr>
            <p:spPr>
              <a:xfrm>
                <a:off x="-3688375" y="2215475"/>
                <a:ext cx="29325" cy="4725"/>
              </a:xfrm>
              <a:custGeom>
                <a:rect b="b" l="l" r="r" t="t"/>
                <a:pathLst>
                  <a:path extrusionOk="0" h="189" w="1173">
                    <a:moveTo>
                      <a:pt x="633" y="0"/>
                    </a:moveTo>
                    <a:cubicBezTo>
                      <a:pt x="402" y="0"/>
                      <a:pt x="170" y="62"/>
                      <a:pt x="1" y="188"/>
                    </a:cubicBezTo>
                    <a:cubicBezTo>
                      <a:pt x="228" y="126"/>
                      <a:pt x="468" y="89"/>
                      <a:pt x="722" y="89"/>
                    </a:cubicBezTo>
                    <a:cubicBezTo>
                      <a:pt x="868" y="89"/>
                      <a:pt x="1018" y="101"/>
                      <a:pt x="1173" y="128"/>
                    </a:cubicBezTo>
                    <a:cubicBezTo>
                      <a:pt x="1019" y="43"/>
                      <a:pt x="826" y="0"/>
                      <a:pt x="63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4"/>
              <p:cNvSpPr/>
              <p:nvPr/>
            </p:nvSpPr>
            <p:spPr>
              <a:xfrm>
                <a:off x="-3745325" y="2205275"/>
                <a:ext cx="31850" cy="15500"/>
              </a:xfrm>
              <a:custGeom>
                <a:rect b="b" l="l" r="r" t="t"/>
                <a:pathLst>
                  <a:path extrusionOk="0" h="620" w="1274">
                    <a:moveTo>
                      <a:pt x="427" y="1"/>
                    </a:moveTo>
                    <a:cubicBezTo>
                      <a:pt x="285" y="1"/>
                      <a:pt x="142" y="34"/>
                      <a:pt x="0" y="87"/>
                    </a:cubicBezTo>
                    <a:cubicBezTo>
                      <a:pt x="106" y="79"/>
                      <a:pt x="206" y="68"/>
                      <a:pt x="308" y="68"/>
                    </a:cubicBezTo>
                    <a:cubicBezTo>
                      <a:pt x="586" y="68"/>
                      <a:pt x="870" y="151"/>
                      <a:pt x="1274" y="619"/>
                    </a:cubicBezTo>
                    <a:cubicBezTo>
                      <a:pt x="1033" y="159"/>
                      <a:pt x="735" y="1"/>
                      <a:pt x="427"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4"/>
              <p:cNvSpPr/>
              <p:nvPr/>
            </p:nvSpPr>
            <p:spPr>
              <a:xfrm>
                <a:off x="-3713500" y="2218650"/>
                <a:ext cx="7325" cy="7550"/>
              </a:xfrm>
              <a:custGeom>
                <a:rect b="b" l="l" r="r" t="t"/>
                <a:pathLst>
                  <a:path extrusionOk="0" h="302" w="293">
                    <a:moveTo>
                      <a:pt x="145" y="1"/>
                    </a:moveTo>
                    <a:cubicBezTo>
                      <a:pt x="66" y="1"/>
                      <a:pt x="1" y="70"/>
                      <a:pt x="1" y="154"/>
                    </a:cubicBezTo>
                    <a:cubicBezTo>
                      <a:pt x="1" y="237"/>
                      <a:pt x="66" y="302"/>
                      <a:pt x="145" y="302"/>
                    </a:cubicBezTo>
                    <a:cubicBezTo>
                      <a:pt x="228" y="302"/>
                      <a:pt x="293" y="237"/>
                      <a:pt x="293" y="154"/>
                    </a:cubicBezTo>
                    <a:cubicBezTo>
                      <a:pt x="293" y="70"/>
                      <a:pt x="228" y="1"/>
                      <a:pt x="1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4"/>
              <p:cNvSpPr/>
              <p:nvPr/>
            </p:nvSpPr>
            <p:spPr>
              <a:xfrm>
                <a:off x="-3712450" y="2219800"/>
                <a:ext cx="5575" cy="5825"/>
              </a:xfrm>
              <a:custGeom>
                <a:rect b="b" l="l" r="r" t="t"/>
                <a:pathLst>
                  <a:path extrusionOk="0" h="233" w="223">
                    <a:moveTo>
                      <a:pt x="104" y="1"/>
                    </a:moveTo>
                    <a:cubicBezTo>
                      <a:pt x="43" y="1"/>
                      <a:pt x="1" y="50"/>
                      <a:pt x="1" y="117"/>
                    </a:cubicBezTo>
                    <a:cubicBezTo>
                      <a:pt x="1" y="182"/>
                      <a:pt x="52" y="233"/>
                      <a:pt x="112" y="233"/>
                    </a:cubicBezTo>
                    <a:cubicBezTo>
                      <a:pt x="177" y="233"/>
                      <a:pt x="223" y="182"/>
                      <a:pt x="223" y="117"/>
                    </a:cubicBezTo>
                    <a:cubicBezTo>
                      <a:pt x="223" y="57"/>
                      <a:pt x="167" y="1"/>
                      <a:pt x="112" y="1"/>
                    </a:cubicBezTo>
                    <a:cubicBezTo>
                      <a:pt x="109" y="1"/>
                      <a:pt x="106"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4"/>
              <p:cNvSpPr/>
              <p:nvPr/>
            </p:nvSpPr>
            <p:spPr>
              <a:xfrm>
                <a:off x="-3774975" y="2219575"/>
                <a:ext cx="131450" cy="6975"/>
              </a:xfrm>
              <a:custGeom>
                <a:rect b="b" l="l" r="r" t="t"/>
                <a:pathLst>
                  <a:path extrusionOk="0" h="279" w="5258">
                    <a:moveTo>
                      <a:pt x="121" y="1"/>
                    </a:moveTo>
                    <a:cubicBezTo>
                      <a:pt x="52" y="1"/>
                      <a:pt x="1" y="56"/>
                      <a:pt x="1" y="135"/>
                    </a:cubicBezTo>
                    <a:cubicBezTo>
                      <a:pt x="1" y="200"/>
                      <a:pt x="61" y="265"/>
                      <a:pt x="121" y="265"/>
                    </a:cubicBezTo>
                    <a:lnTo>
                      <a:pt x="2451" y="265"/>
                    </a:lnTo>
                    <a:cubicBezTo>
                      <a:pt x="2456" y="275"/>
                      <a:pt x="2467" y="278"/>
                      <a:pt x="2481" y="278"/>
                    </a:cubicBezTo>
                    <a:cubicBezTo>
                      <a:pt x="2494" y="278"/>
                      <a:pt x="2508" y="276"/>
                      <a:pt x="2525" y="274"/>
                    </a:cubicBezTo>
                    <a:cubicBezTo>
                      <a:pt x="2541" y="276"/>
                      <a:pt x="2556" y="278"/>
                      <a:pt x="2568" y="278"/>
                    </a:cubicBezTo>
                    <a:cubicBezTo>
                      <a:pt x="2583" y="278"/>
                      <a:pt x="2594" y="275"/>
                      <a:pt x="2599" y="265"/>
                    </a:cubicBezTo>
                    <a:lnTo>
                      <a:pt x="5123" y="265"/>
                    </a:lnTo>
                    <a:cubicBezTo>
                      <a:pt x="5192" y="265"/>
                      <a:pt x="5248" y="209"/>
                      <a:pt x="5248" y="135"/>
                    </a:cubicBezTo>
                    <a:cubicBezTo>
                      <a:pt x="5257" y="56"/>
                      <a:pt x="5202" y="1"/>
                      <a:pt x="5132" y="1"/>
                    </a:cubicBezTo>
                    <a:lnTo>
                      <a:pt x="2590" y="98"/>
                    </a:lnTo>
                    <a:lnTo>
                      <a:pt x="12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4"/>
              <p:cNvSpPr/>
              <p:nvPr/>
            </p:nvSpPr>
            <p:spPr>
              <a:xfrm>
                <a:off x="-3743825" y="2220275"/>
                <a:ext cx="79325" cy="6125"/>
              </a:xfrm>
              <a:custGeom>
                <a:rect b="b" l="l" r="r" t="t"/>
                <a:pathLst>
                  <a:path extrusionOk="0" h="245" w="3173">
                    <a:moveTo>
                      <a:pt x="3173" y="1"/>
                    </a:moveTo>
                    <a:lnTo>
                      <a:pt x="1348" y="70"/>
                    </a:lnTo>
                    <a:lnTo>
                      <a:pt x="1" y="19"/>
                    </a:lnTo>
                    <a:lnTo>
                      <a:pt x="1" y="19"/>
                    </a:lnTo>
                    <a:cubicBezTo>
                      <a:pt x="38" y="93"/>
                      <a:pt x="102" y="167"/>
                      <a:pt x="190" y="232"/>
                    </a:cubicBezTo>
                    <a:lnTo>
                      <a:pt x="1209" y="232"/>
                    </a:lnTo>
                    <a:cubicBezTo>
                      <a:pt x="1214" y="241"/>
                      <a:pt x="1224" y="245"/>
                      <a:pt x="1238" y="245"/>
                    </a:cubicBezTo>
                    <a:cubicBezTo>
                      <a:pt x="1251" y="245"/>
                      <a:pt x="1267" y="241"/>
                      <a:pt x="1283" y="237"/>
                    </a:cubicBezTo>
                    <a:cubicBezTo>
                      <a:pt x="1302" y="241"/>
                      <a:pt x="1318" y="245"/>
                      <a:pt x="1331" y="245"/>
                    </a:cubicBezTo>
                    <a:cubicBezTo>
                      <a:pt x="1345" y="245"/>
                      <a:pt x="1355" y="241"/>
                      <a:pt x="1362" y="232"/>
                    </a:cubicBezTo>
                    <a:lnTo>
                      <a:pt x="2969" y="232"/>
                    </a:lnTo>
                    <a:cubicBezTo>
                      <a:pt x="3066" y="163"/>
                      <a:pt x="3136" y="84"/>
                      <a:pt x="3173"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4"/>
              <p:cNvSpPr/>
              <p:nvPr/>
            </p:nvSpPr>
            <p:spPr>
              <a:xfrm>
                <a:off x="-3757475" y="2211250"/>
                <a:ext cx="30925" cy="5575"/>
              </a:xfrm>
              <a:custGeom>
                <a:rect b="b" l="l" r="r" t="t"/>
                <a:pathLst>
                  <a:path extrusionOk="0" h="223" w="1237">
                    <a:moveTo>
                      <a:pt x="699" y="1"/>
                    </a:moveTo>
                    <a:cubicBezTo>
                      <a:pt x="508" y="1"/>
                      <a:pt x="281" y="61"/>
                      <a:pt x="0" y="223"/>
                    </a:cubicBezTo>
                    <a:cubicBezTo>
                      <a:pt x="183" y="149"/>
                      <a:pt x="395" y="103"/>
                      <a:pt x="647" y="103"/>
                    </a:cubicBezTo>
                    <a:cubicBezTo>
                      <a:pt x="823" y="103"/>
                      <a:pt x="1018" y="125"/>
                      <a:pt x="1237" y="176"/>
                    </a:cubicBezTo>
                    <a:cubicBezTo>
                      <a:pt x="1088" y="80"/>
                      <a:pt x="917" y="1"/>
                      <a:pt x="699"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9" name="Google Shape;3489;p54"/>
            <p:cNvGrpSpPr/>
            <p:nvPr/>
          </p:nvGrpSpPr>
          <p:grpSpPr>
            <a:xfrm>
              <a:off x="289364" y="3797917"/>
              <a:ext cx="860903" cy="1108595"/>
              <a:chOff x="4077908" y="3634329"/>
              <a:chExt cx="988068" cy="1272346"/>
            </a:xfrm>
          </p:grpSpPr>
          <p:sp>
            <p:nvSpPr>
              <p:cNvPr id="3490" name="Google Shape;3490;p54"/>
              <p:cNvSpPr/>
              <p:nvPr/>
            </p:nvSpPr>
            <p:spPr>
              <a:xfrm>
                <a:off x="4545404" y="4384650"/>
                <a:ext cx="52036" cy="522025"/>
              </a:xfrm>
              <a:custGeom>
                <a:rect b="b" l="l" r="r" t="t"/>
                <a:pathLst>
                  <a:path extrusionOk="0" h="5026" w="501">
                    <a:moveTo>
                      <a:pt x="102" y="1"/>
                    </a:moveTo>
                    <a:lnTo>
                      <a:pt x="1" y="5026"/>
                    </a:lnTo>
                    <a:lnTo>
                      <a:pt x="501" y="5026"/>
                    </a:lnTo>
                    <a:lnTo>
                      <a:pt x="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4"/>
              <p:cNvSpPr/>
              <p:nvPr/>
            </p:nvSpPr>
            <p:spPr>
              <a:xfrm>
                <a:off x="4251986" y="4356295"/>
                <a:ext cx="318969" cy="550381"/>
              </a:xfrm>
              <a:custGeom>
                <a:rect b="b" l="l" r="r" t="t"/>
                <a:pathLst>
                  <a:path extrusionOk="0" h="5299" w="3071">
                    <a:moveTo>
                      <a:pt x="3071" y="1"/>
                    </a:moveTo>
                    <a:cubicBezTo>
                      <a:pt x="3050" y="1"/>
                      <a:pt x="0" y="567"/>
                      <a:pt x="0" y="5299"/>
                    </a:cubicBezTo>
                    <a:lnTo>
                      <a:pt x="487" y="5299"/>
                    </a:lnTo>
                    <a:cubicBezTo>
                      <a:pt x="487" y="2804"/>
                      <a:pt x="1736" y="458"/>
                      <a:pt x="3019" y="458"/>
                    </a:cubicBezTo>
                    <a:cubicBezTo>
                      <a:pt x="3036" y="458"/>
                      <a:pt x="3054" y="458"/>
                      <a:pt x="3071" y="459"/>
                    </a:cubicBezTo>
                    <a:lnTo>
                      <a:pt x="3071" y="1"/>
                    </a:lnTo>
                    <a:cubicBezTo>
                      <a:pt x="3071" y="1"/>
                      <a:pt x="3071" y="1"/>
                      <a:pt x="3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4"/>
              <p:cNvSpPr/>
              <p:nvPr/>
            </p:nvSpPr>
            <p:spPr>
              <a:xfrm>
                <a:off x="4571890" y="4356295"/>
                <a:ext cx="318969" cy="550381"/>
              </a:xfrm>
              <a:custGeom>
                <a:rect b="b" l="l" r="r" t="t"/>
                <a:pathLst>
                  <a:path extrusionOk="0" h="5299" w="3071">
                    <a:moveTo>
                      <a:pt x="0" y="1"/>
                    </a:moveTo>
                    <a:cubicBezTo>
                      <a:pt x="0" y="1"/>
                      <a:pt x="0" y="1"/>
                      <a:pt x="0" y="1"/>
                    </a:cubicBezTo>
                    <a:lnTo>
                      <a:pt x="0" y="459"/>
                    </a:lnTo>
                    <a:cubicBezTo>
                      <a:pt x="18" y="458"/>
                      <a:pt x="35" y="458"/>
                      <a:pt x="53" y="458"/>
                    </a:cubicBezTo>
                    <a:cubicBezTo>
                      <a:pt x="1340" y="458"/>
                      <a:pt x="2584" y="2804"/>
                      <a:pt x="2584" y="5299"/>
                    </a:cubicBezTo>
                    <a:lnTo>
                      <a:pt x="3071" y="5299"/>
                    </a:lnTo>
                    <a:cubicBezTo>
                      <a:pt x="3071" y="567"/>
                      <a:pt x="2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4"/>
              <p:cNvSpPr/>
              <p:nvPr/>
            </p:nvSpPr>
            <p:spPr>
              <a:xfrm>
                <a:off x="4403006" y="3729989"/>
                <a:ext cx="336834" cy="708152"/>
              </a:xfrm>
              <a:custGeom>
                <a:rect b="b" l="l" r="r" t="t"/>
                <a:pathLst>
                  <a:path extrusionOk="0" h="6818" w="3243">
                    <a:moveTo>
                      <a:pt x="1" y="1"/>
                    </a:moveTo>
                    <a:cubicBezTo>
                      <a:pt x="1" y="658"/>
                      <a:pt x="348" y="946"/>
                      <a:pt x="807" y="946"/>
                    </a:cubicBezTo>
                    <a:cubicBezTo>
                      <a:pt x="825" y="2664"/>
                      <a:pt x="1552" y="1863"/>
                      <a:pt x="1566" y="3391"/>
                    </a:cubicBezTo>
                    <a:cubicBezTo>
                      <a:pt x="1566" y="3391"/>
                      <a:pt x="1372" y="3576"/>
                      <a:pt x="1372" y="3771"/>
                    </a:cubicBezTo>
                    <a:cubicBezTo>
                      <a:pt x="1372" y="3960"/>
                      <a:pt x="1524" y="4076"/>
                      <a:pt x="1524" y="4076"/>
                    </a:cubicBezTo>
                    <a:cubicBezTo>
                      <a:pt x="1524" y="4076"/>
                      <a:pt x="1246" y="4169"/>
                      <a:pt x="1246" y="4419"/>
                    </a:cubicBezTo>
                    <a:cubicBezTo>
                      <a:pt x="1246" y="4664"/>
                      <a:pt x="1427" y="4711"/>
                      <a:pt x="1427" y="4711"/>
                    </a:cubicBezTo>
                    <a:cubicBezTo>
                      <a:pt x="1427" y="4711"/>
                      <a:pt x="1460" y="5169"/>
                      <a:pt x="1177" y="5304"/>
                    </a:cubicBezTo>
                    <a:cubicBezTo>
                      <a:pt x="691" y="5530"/>
                      <a:pt x="292" y="5845"/>
                      <a:pt x="292" y="6818"/>
                    </a:cubicBezTo>
                    <a:lnTo>
                      <a:pt x="1626" y="6295"/>
                    </a:lnTo>
                    <a:lnTo>
                      <a:pt x="2965" y="6818"/>
                    </a:lnTo>
                    <a:cubicBezTo>
                      <a:pt x="2965" y="5970"/>
                      <a:pt x="2566" y="5530"/>
                      <a:pt x="2080" y="5304"/>
                    </a:cubicBezTo>
                    <a:cubicBezTo>
                      <a:pt x="1788" y="5169"/>
                      <a:pt x="1830" y="4711"/>
                      <a:pt x="1830" y="4711"/>
                    </a:cubicBezTo>
                    <a:cubicBezTo>
                      <a:pt x="1830" y="4711"/>
                      <a:pt x="2011" y="4664"/>
                      <a:pt x="2011" y="4419"/>
                    </a:cubicBezTo>
                    <a:cubicBezTo>
                      <a:pt x="2011" y="4169"/>
                      <a:pt x="1733" y="4076"/>
                      <a:pt x="1733" y="4076"/>
                    </a:cubicBezTo>
                    <a:cubicBezTo>
                      <a:pt x="1733" y="4076"/>
                      <a:pt x="1881" y="3960"/>
                      <a:pt x="1881" y="3771"/>
                    </a:cubicBezTo>
                    <a:cubicBezTo>
                      <a:pt x="1881" y="3581"/>
                      <a:pt x="1691" y="3391"/>
                      <a:pt x="1691" y="3391"/>
                    </a:cubicBezTo>
                    <a:cubicBezTo>
                      <a:pt x="1691" y="1863"/>
                      <a:pt x="2423" y="2664"/>
                      <a:pt x="2437" y="946"/>
                    </a:cubicBezTo>
                    <a:cubicBezTo>
                      <a:pt x="2895" y="946"/>
                      <a:pt x="3243" y="658"/>
                      <a:pt x="3243" y="1"/>
                    </a:cubicBezTo>
                    <a:lnTo>
                      <a:pt x="3243" y="1"/>
                    </a:lnTo>
                    <a:lnTo>
                      <a:pt x="1622" y="4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4"/>
              <p:cNvSpPr/>
              <p:nvPr/>
            </p:nvSpPr>
            <p:spPr>
              <a:xfrm>
                <a:off x="4402590" y="3729989"/>
                <a:ext cx="337250" cy="232034"/>
              </a:xfrm>
              <a:custGeom>
                <a:rect b="b" l="l" r="r" t="t"/>
                <a:pathLst>
                  <a:path extrusionOk="0" h="2234" w="3247">
                    <a:moveTo>
                      <a:pt x="0" y="1"/>
                    </a:moveTo>
                    <a:cubicBezTo>
                      <a:pt x="0" y="658"/>
                      <a:pt x="347" y="946"/>
                      <a:pt x="806" y="946"/>
                    </a:cubicBezTo>
                    <a:cubicBezTo>
                      <a:pt x="811" y="1506"/>
                      <a:pt x="889" y="1802"/>
                      <a:pt x="1000" y="1992"/>
                    </a:cubicBezTo>
                    <a:cubicBezTo>
                      <a:pt x="1112" y="1951"/>
                      <a:pt x="1218" y="1927"/>
                      <a:pt x="1334" y="1927"/>
                    </a:cubicBezTo>
                    <a:cubicBezTo>
                      <a:pt x="1593" y="1927"/>
                      <a:pt x="1839" y="2039"/>
                      <a:pt x="2066" y="2233"/>
                    </a:cubicBezTo>
                    <a:cubicBezTo>
                      <a:pt x="2251" y="2025"/>
                      <a:pt x="2431" y="1793"/>
                      <a:pt x="2441" y="946"/>
                    </a:cubicBezTo>
                    <a:cubicBezTo>
                      <a:pt x="2904" y="946"/>
                      <a:pt x="3247" y="658"/>
                      <a:pt x="3242" y="1"/>
                    </a:cubicBezTo>
                    <a:lnTo>
                      <a:pt x="3242" y="1"/>
                    </a:lnTo>
                    <a:lnTo>
                      <a:pt x="1621" y="47"/>
                    </a:lnTo>
                    <a:lnTo>
                      <a:pt x="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4"/>
              <p:cNvSpPr/>
              <p:nvPr/>
            </p:nvSpPr>
            <p:spPr>
              <a:xfrm>
                <a:off x="4135553" y="3705996"/>
                <a:ext cx="872674" cy="58788"/>
              </a:xfrm>
              <a:custGeom>
                <a:rect b="b" l="l" r="r" t="t"/>
                <a:pathLst>
                  <a:path extrusionOk="0" h="566" w="8402">
                    <a:moveTo>
                      <a:pt x="228" y="0"/>
                    </a:moveTo>
                    <a:cubicBezTo>
                      <a:pt x="98" y="0"/>
                      <a:pt x="1" y="125"/>
                      <a:pt x="1" y="283"/>
                    </a:cubicBezTo>
                    <a:cubicBezTo>
                      <a:pt x="1" y="440"/>
                      <a:pt x="103" y="565"/>
                      <a:pt x="232" y="565"/>
                    </a:cubicBezTo>
                    <a:lnTo>
                      <a:pt x="8170" y="565"/>
                    </a:lnTo>
                    <a:cubicBezTo>
                      <a:pt x="8295" y="565"/>
                      <a:pt x="8402" y="440"/>
                      <a:pt x="8402" y="283"/>
                    </a:cubicBezTo>
                    <a:cubicBezTo>
                      <a:pt x="8402" y="125"/>
                      <a:pt x="8295" y="0"/>
                      <a:pt x="8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4"/>
              <p:cNvSpPr/>
              <p:nvPr/>
            </p:nvSpPr>
            <p:spPr>
              <a:xfrm>
                <a:off x="4077908" y="3634329"/>
                <a:ext cx="988068" cy="103450"/>
              </a:xfrm>
              <a:custGeom>
                <a:rect b="b" l="l" r="r" t="t"/>
                <a:pathLst>
                  <a:path extrusionOk="0" h="996" w="9513">
                    <a:moveTo>
                      <a:pt x="102" y="0"/>
                    </a:moveTo>
                    <a:cubicBezTo>
                      <a:pt x="46" y="0"/>
                      <a:pt x="0" y="47"/>
                      <a:pt x="0" y="107"/>
                    </a:cubicBezTo>
                    <a:lnTo>
                      <a:pt x="0" y="894"/>
                    </a:lnTo>
                    <a:cubicBezTo>
                      <a:pt x="0" y="950"/>
                      <a:pt x="46" y="996"/>
                      <a:pt x="102" y="996"/>
                    </a:cubicBezTo>
                    <a:lnTo>
                      <a:pt x="9406" y="996"/>
                    </a:lnTo>
                    <a:cubicBezTo>
                      <a:pt x="9466" y="996"/>
                      <a:pt x="9512" y="950"/>
                      <a:pt x="9512" y="894"/>
                    </a:cubicBezTo>
                    <a:lnTo>
                      <a:pt x="9512" y="107"/>
                    </a:lnTo>
                    <a:cubicBezTo>
                      <a:pt x="9512" y="47"/>
                      <a:pt x="9466" y="0"/>
                      <a:pt x="9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4"/>
              <p:cNvSpPr/>
              <p:nvPr/>
            </p:nvSpPr>
            <p:spPr>
              <a:xfrm>
                <a:off x="4159650" y="3634329"/>
                <a:ext cx="700881" cy="103034"/>
              </a:xfrm>
              <a:custGeom>
                <a:rect b="b" l="l" r="r" t="t"/>
                <a:pathLst>
                  <a:path extrusionOk="0" h="992" w="6748">
                    <a:moveTo>
                      <a:pt x="84" y="0"/>
                    </a:moveTo>
                    <a:cubicBezTo>
                      <a:pt x="42" y="0"/>
                      <a:pt x="5" y="42"/>
                      <a:pt x="0" y="88"/>
                    </a:cubicBezTo>
                    <a:lnTo>
                      <a:pt x="0" y="903"/>
                    </a:lnTo>
                    <a:cubicBezTo>
                      <a:pt x="0" y="950"/>
                      <a:pt x="37" y="991"/>
                      <a:pt x="84" y="991"/>
                    </a:cubicBezTo>
                    <a:lnTo>
                      <a:pt x="6665" y="991"/>
                    </a:lnTo>
                    <a:cubicBezTo>
                      <a:pt x="6711" y="991"/>
                      <a:pt x="6748" y="950"/>
                      <a:pt x="6748" y="903"/>
                    </a:cubicBezTo>
                    <a:lnTo>
                      <a:pt x="6748" y="88"/>
                    </a:lnTo>
                    <a:cubicBezTo>
                      <a:pt x="6748" y="42"/>
                      <a:pt x="6711" y="0"/>
                      <a:pt x="666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4"/>
              <p:cNvSpPr/>
              <p:nvPr/>
            </p:nvSpPr>
            <p:spPr>
              <a:xfrm>
                <a:off x="4212102" y="3634329"/>
                <a:ext cx="277631" cy="102515"/>
              </a:xfrm>
              <a:custGeom>
                <a:rect b="b" l="l" r="r" t="t"/>
                <a:pathLst>
                  <a:path extrusionOk="0" h="987" w="2673">
                    <a:moveTo>
                      <a:pt x="56" y="0"/>
                    </a:moveTo>
                    <a:cubicBezTo>
                      <a:pt x="28" y="0"/>
                      <a:pt x="0" y="28"/>
                      <a:pt x="5" y="51"/>
                    </a:cubicBezTo>
                    <a:lnTo>
                      <a:pt x="5" y="931"/>
                    </a:lnTo>
                    <a:cubicBezTo>
                      <a:pt x="5" y="964"/>
                      <a:pt x="28" y="987"/>
                      <a:pt x="56" y="987"/>
                    </a:cubicBezTo>
                    <a:lnTo>
                      <a:pt x="2621" y="987"/>
                    </a:lnTo>
                    <a:cubicBezTo>
                      <a:pt x="2649" y="987"/>
                      <a:pt x="2672" y="964"/>
                      <a:pt x="2672" y="931"/>
                    </a:cubicBezTo>
                    <a:lnTo>
                      <a:pt x="2672" y="51"/>
                    </a:lnTo>
                    <a:cubicBezTo>
                      <a:pt x="2672" y="23"/>
                      <a:pt x="2649" y="0"/>
                      <a:pt x="262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4"/>
              <p:cNvSpPr/>
              <p:nvPr/>
            </p:nvSpPr>
            <p:spPr>
              <a:xfrm>
                <a:off x="4577187" y="3634329"/>
                <a:ext cx="93375" cy="102515"/>
              </a:xfrm>
              <a:custGeom>
                <a:rect b="b" l="l" r="r" t="t"/>
                <a:pathLst>
                  <a:path extrusionOk="0" h="987" w="899">
                    <a:moveTo>
                      <a:pt x="33" y="0"/>
                    </a:moveTo>
                    <a:cubicBezTo>
                      <a:pt x="14" y="0"/>
                      <a:pt x="0" y="19"/>
                      <a:pt x="0" y="28"/>
                    </a:cubicBezTo>
                    <a:lnTo>
                      <a:pt x="0" y="954"/>
                    </a:lnTo>
                    <a:cubicBezTo>
                      <a:pt x="0" y="973"/>
                      <a:pt x="14" y="987"/>
                      <a:pt x="33" y="987"/>
                    </a:cubicBezTo>
                    <a:lnTo>
                      <a:pt x="871" y="987"/>
                    </a:lnTo>
                    <a:cubicBezTo>
                      <a:pt x="889" y="987"/>
                      <a:pt x="899" y="973"/>
                      <a:pt x="899" y="954"/>
                    </a:cubicBezTo>
                    <a:lnTo>
                      <a:pt x="899" y="28"/>
                    </a:lnTo>
                    <a:cubicBezTo>
                      <a:pt x="899" y="14"/>
                      <a:pt x="889" y="0"/>
                      <a:pt x="87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4"/>
              <p:cNvSpPr/>
              <p:nvPr/>
            </p:nvSpPr>
            <p:spPr>
              <a:xfrm>
                <a:off x="4540107" y="4160094"/>
                <a:ext cx="57853" cy="48193"/>
              </a:xfrm>
              <a:custGeom>
                <a:rect b="b" l="l" r="r" t="t"/>
                <a:pathLst>
                  <a:path extrusionOk="0" h="464" w="557">
                    <a:moveTo>
                      <a:pt x="278" y="0"/>
                    </a:moveTo>
                    <a:cubicBezTo>
                      <a:pt x="126" y="0"/>
                      <a:pt x="1" y="102"/>
                      <a:pt x="1" y="232"/>
                    </a:cubicBezTo>
                    <a:cubicBezTo>
                      <a:pt x="1" y="357"/>
                      <a:pt x="126" y="463"/>
                      <a:pt x="278" y="463"/>
                    </a:cubicBezTo>
                    <a:cubicBezTo>
                      <a:pt x="431" y="463"/>
                      <a:pt x="556" y="357"/>
                      <a:pt x="556" y="232"/>
                    </a:cubicBezTo>
                    <a:cubicBezTo>
                      <a:pt x="556" y="102"/>
                      <a:pt x="436" y="0"/>
                      <a:pt x="278"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4"/>
              <p:cNvSpPr/>
              <p:nvPr/>
            </p:nvSpPr>
            <p:spPr>
              <a:xfrm>
                <a:off x="4558388" y="4115328"/>
                <a:ext cx="24201" cy="23162"/>
              </a:xfrm>
              <a:custGeom>
                <a:rect b="b" l="l" r="r" t="t"/>
                <a:pathLst>
                  <a:path extrusionOk="0" h="223" w="233">
                    <a:moveTo>
                      <a:pt x="116" y="0"/>
                    </a:moveTo>
                    <a:cubicBezTo>
                      <a:pt x="52" y="0"/>
                      <a:pt x="1" y="51"/>
                      <a:pt x="1" y="112"/>
                    </a:cubicBezTo>
                    <a:cubicBezTo>
                      <a:pt x="1" y="167"/>
                      <a:pt x="52" y="223"/>
                      <a:pt x="116" y="223"/>
                    </a:cubicBezTo>
                    <a:cubicBezTo>
                      <a:pt x="177" y="223"/>
                      <a:pt x="232" y="167"/>
                      <a:pt x="232" y="112"/>
                    </a:cubicBezTo>
                    <a:cubicBezTo>
                      <a:pt x="232" y="47"/>
                      <a:pt x="177" y="0"/>
                      <a:pt x="116"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4"/>
              <p:cNvSpPr/>
              <p:nvPr/>
            </p:nvSpPr>
            <p:spPr>
              <a:xfrm>
                <a:off x="4078324" y="3667982"/>
                <a:ext cx="987652" cy="12152"/>
              </a:xfrm>
              <a:custGeom>
                <a:rect b="b" l="l" r="r" t="t"/>
                <a:pathLst>
                  <a:path extrusionOk="0" h="117" w="9509">
                    <a:moveTo>
                      <a:pt x="1" y="0"/>
                    </a:moveTo>
                    <a:lnTo>
                      <a:pt x="1" y="116"/>
                    </a:lnTo>
                    <a:lnTo>
                      <a:pt x="9508" y="116"/>
                    </a:lnTo>
                    <a:lnTo>
                      <a:pt x="95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06" name="Shape 3506"/>
        <p:cNvGrpSpPr/>
        <p:nvPr/>
      </p:nvGrpSpPr>
      <p:grpSpPr>
        <a:xfrm>
          <a:off x="0" y="0"/>
          <a:ext cx="0" cy="0"/>
          <a:chOff x="0" y="0"/>
          <a:chExt cx="0" cy="0"/>
        </a:xfrm>
      </p:grpSpPr>
      <p:sp>
        <p:nvSpPr>
          <p:cNvPr id="3507" name="Google Shape;3507;p55"/>
          <p:cNvSpPr txBox="1"/>
          <p:nvPr>
            <p:ph idx="2" type="title"/>
          </p:nvPr>
        </p:nvSpPr>
        <p:spPr>
          <a:xfrm>
            <a:off x="1763488" y="1898200"/>
            <a:ext cx="5616900" cy="86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423,000,000</a:t>
            </a:r>
            <a:endParaRPr/>
          </a:p>
        </p:txBody>
      </p:sp>
      <p:sp>
        <p:nvSpPr>
          <p:cNvPr id="3508" name="Google Shape;3508;p55"/>
          <p:cNvSpPr txBox="1"/>
          <p:nvPr>
            <p:ph type="title"/>
          </p:nvPr>
        </p:nvSpPr>
        <p:spPr>
          <a:xfrm>
            <a:off x="1763613" y="486950"/>
            <a:ext cx="5616900" cy="86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24h 37m 23s</a:t>
            </a:r>
            <a:endParaRPr/>
          </a:p>
        </p:txBody>
      </p:sp>
      <p:sp>
        <p:nvSpPr>
          <p:cNvPr id="3509" name="Google Shape;3509;p55"/>
          <p:cNvSpPr txBox="1"/>
          <p:nvPr>
            <p:ph idx="1" type="subTitle"/>
          </p:nvPr>
        </p:nvSpPr>
        <p:spPr>
          <a:xfrm>
            <a:off x="2526000" y="1149225"/>
            <a:ext cx="4092000" cy="38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
        <p:nvSpPr>
          <p:cNvPr id="3510" name="Google Shape;3510;p55"/>
          <p:cNvSpPr txBox="1"/>
          <p:nvPr>
            <p:ph idx="3" type="subTitle"/>
          </p:nvPr>
        </p:nvSpPr>
        <p:spPr>
          <a:xfrm>
            <a:off x="2526000" y="2560475"/>
            <a:ext cx="4092000" cy="38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Earths is the Sun’s mass</a:t>
            </a:r>
            <a:endParaRPr/>
          </a:p>
        </p:txBody>
      </p:sp>
      <p:sp>
        <p:nvSpPr>
          <p:cNvPr id="3511" name="Google Shape;3511;p55"/>
          <p:cNvSpPr txBox="1"/>
          <p:nvPr>
            <p:ph idx="4" type="title"/>
          </p:nvPr>
        </p:nvSpPr>
        <p:spPr>
          <a:xfrm>
            <a:off x="1763613" y="3309450"/>
            <a:ext cx="5616900" cy="86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3512" name="Google Shape;3512;p55"/>
          <p:cNvSpPr txBox="1"/>
          <p:nvPr>
            <p:ph idx="5" type="subTitle"/>
          </p:nvPr>
        </p:nvSpPr>
        <p:spPr>
          <a:xfrm>
            <a:off x="2526000" y="3971725"/>
            <a:ext cx="4092000" cy="38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a:t>
            </a:r>
            <a:r>
              <a:rPr lang="en"/>
              <a:t>s the distance between Earth and the Moon</a:t>
            </a:r>
            <a:endParaRPr/>
          </a:p>
        </p:txBody>
      </p:sp>
      <p:grpSp>
        <p:nvGrpSpPr>
          <p:cNvPr id="3513" name="Google Shape;3513;p55"/>
          <p:cNvGrpSpPr/>
          <p:nvPr/>
        </p:nvGrpSpPr>
        <p:grpSpPr>
          <a:xfrm>
            <a:off x="819925" y="1566926"/>
            <a:ext cx="877076" cy="3363374"/>
            <a:chOff x="1449050" y="1279726"/>
            <a:chExt cx="877076" cy="3363374"/>
          </a:xfrm>
        </p:grpSpPr>
        <p:sp>
          <p:nvSpPr>
            <p:cNvPr id="3514" name="Google Shape;3514;p55"/>
            <p:cNvSpPr/>
            <p:nvPr/>
          </p:nvSpPr>
          <p:spPr>
            <a:xfrm>
              <a:off x="1860974" y="1279726"/>
              <a:ext cx="53231" cy="193757"/>
            </a:xfrm>
            <a:custGeom>
              <a:rect b="b" l="l" r="r" t="t"/>
              <a:pathLst>
                <a:path extrusionOk="0" h="1405" w="386">
                  <a:moveTo>
                    <a:pt x="191" y="1"/>
                  </a:moveTo>
                  <a:cubicBezTo>
                    <a:pt x="1" y="1"/>
                    <a:pt x="47" y="867"/>
                    <a:pt x="47" y="1057"/>
                  </a:cubicBezTo>
                  <a:cubicBezTo>
                    <a:pt x="47" y="1251"/>
                    <a:pt x="1" y="1404"/>
                    <a:pt x="191" y="1404"/>
                  </a:cubicBezTo>
                  <a:cubicBezTo>
                    <a:pt x="385" y="1404"/>
                    <a:pt x="339" y="1251"/>
                    <a:pt x="339" y="1057"/>
                  </a:cubicBezTo>
                  <a:cubicBezTo>
                    <a:pt x="339" y="867"/>
                    <a:pt x="385"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5"/>
            <p:cNvSpPr/>
            <p:nvPr/>
          </p:nvSpPr>
          <p:spPr>
            <a:xfrm>
              <a:off x="1839323" y="1443282"/>
              <a:ext cx="95982" cy="95982"/>
            </a:xfrm>
            <a:custGeom>
              <a:rect b="b" l="l" r="r" t="t"/>
              <a:pathLst>
                <a:path extrusionOk="0" h="696" w="696">
                  <a:moveTo>
                    <a:pt x="348" y="1"/>
                  </a:moveTo>
                  <a:cubicBezTo>
                    <a:pt x="158" y="1"/>
                    <a:pt x="0" y="153"/>
                    <a:pt x="0" y="348"/>
                  </a:cubicBezTo>
                  <a:cubicBezTo>
                    <a:pt x="0" y="538"/>
                    <a:pt x="158" y="695"/>
                    <a:pt x="348" y="695"/>
                  </a:cubicBezTo>
                  <a:cubicBezTo>
                    <a:pt x="542" y="695"/>
                    <a:pt x="695" y="538"/>
                    <a:pt x="695" y="348"/>
                  </a:cubicBezTo>
                  <a:cubicBezTo>
                    <a:pt x="695" y="153"/>
                    <a:pt x="542" y="1"/>
                    <a:pt x="3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5"/>
            <p:cNvSpPr/>
            <p:nvPr/>
          </p:nvSpPr>
          <p:spPr>
            <a:xfrm>
              <a:off x="1564753" y="2315671"/>
              <a:ext cx="646361" cy="2327423"/>
            </a:xfrm>
            <a:custGeom>
              <a:rect b="b" l="l" r="r" t="t"/>
              <a:pathLst>
                <a:path extrusionOk="0" h="16877" w="4687">
                  <a:moveTo>
                    <a:pt x="0" y="1"/>
                  </a:moveTo>
                  <a:lnTo>
                    <a:pt x="0" y="16877"/>
                  </a:lnTo>
                  <a:lnTo>
                    <a:pt x="4687" y="16877"/>
                  </a:lnTo>
                  <a:lnTo>
                    <a:pt x="46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5"/>
            <p:cNvSpPr/>
            <p:nvPr/>
          </p:nvSpPr>
          <p:spPr>
            <a:xfrm>
              <a:off x="1597850" y="2315671"/>
              <a:ext cx="579477" cy="2327423"/>
            </a:xfrm>
            <a:custGeom>
              <a:rect b="b" l="l" r="r" t="t"/>
              <a:pathLst>
                <a:path extrusionOk="0" h="16877" w="4202">
                  <a:moveTo>
                    <a:pt x="1" y="1"/>
                  </a:moveTo>
                  <a:lnTo>
                    <a:pt x="1" y="16877"/>
                  </a:lnTo>
                  <a:lnTo>
                    <a:pt x="4201" y="16877"/>
                  </a:lnTo>
                  <a:lnTo>
                    <a:pt x="4201" y="1"/>
                  </a:ln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5"/>
            <p:cNvSpPr/>
            <p:nvPr/>
          </p:nvSpPr>
          <p:spPr>
            <a:xfrm>
              <a:off x="1618950" y="4362601"/>
              <a:ext cx="537278" cy="56403"/>
            </a:xfrm>
            <a:custGeom>
              <a:rect b="b" l="l" r="r" t="t"/>
              <a:pathLst>
                <a:path extrusionOk="0" h="409" w="3896">
                  <a:moveTo>
                    <a:pt x="1" y="1"/>
                  </a:moveTo>
                  <a:lnTo>
                    <a:pt x="1" y="408"/>
                  </a:lnTo>
                  <a:lnTo>
                    <a:pt x="3896" y="408"/>
                  </a:lnTo>
                  <a:lnTo>
                    <a:pt x="38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5"/>
            <p:cNvSpPr/>
            <p:nvPr/>
          </p:nvSpPr>
          <p:spPr>
            <a:xfrm>
              <a:off x="1564753" y="1498168"/>
              <a:ext cx="646361" cy="820259"/>
            </a:xfrm>
            <a:custGeom>
              <a:rect b="b" l="l" r="r" t="t"/>
              <a:pathLst>
                <a:path extrusionOk="0" h="5948" w="4687">
                  <a:moveTo>
                    <a:pt x="2339" y="1"/>
                  </a:moveTo>
                  <a:cubicBezTo>
                    <a:pt x="648" y="1"/>
                    <a:pt x="0" y="1441"/>
                    <a:pt x="0" y="2733"/>
                  </a:cubicBezTo>
                  <a:lnTo>
                    <a:pt x="0" y="5947"/>
                  </a:lnTo>
                  <a:lnTo>
                    <a:pt x="4687" y="5947"/>
                  </a:lnTo>
                  <a:lnTo>
                    <a:pt x="4687" y="2733"/>
                  </a:lnTo>
                  <a:cubicBezTo>
                    <a:pt x="4678" y="1436"/>
                    <a:pt x="4029" y="1"/>
                    <a:pt x="23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5"/>
            <p:cNvSpPr/>
            <p:nvPr/>
          </p:nvSpPr>
          <p:spPr>
            <a:xfrm>
              <a:off x="1564753" y="1600356"/>
              <a:ext cx="646361" cy="717382"/>
            </a:xfrm>
            <a:custGeom>
              <a:rect b="b" l="l" r="r" t="t"/>
              <a:pathLst>
                <a:path extrusionOk="0" h="5202" w="4687">
                  <a:moveTo>
                    <a:pt x="644" y="1"/>
                  </a:moveTo>
                  <a:cubicBezTo>
                    <a:pt x="195" y="533"/>
                    <a:pt x="0" y="1288"/>
                    <a:pt x="0" y="1988"/>
                  </a:cubicBezTo>
                  <a:lnTo>
                    <a:pt x="0" y="2854"/>
                  </a:lnTo>
                  <a:lnTo>
                    <a:pt x="4316" y="5202"/>
                  </a:lnTo>
                  <a:lnTo>
                    <a:pt x="4687" y="5202"/>
                  </a:lnTo>
                  <a:lnTo>
                    <a:pt x="4687" y="2196"/>
                  </a:lnTo>
                  <a:lnTo>
                    <a:pt x="644" y="1"/>
                  </a:ln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5"/>
            <p:cNvSpPr/>
            <p:nvPr/>
          </p:nvSpPr>
          <p:spPr>
            <a:xfrm>
              <a:off x="2166297" y="2286987"/>
              <a:ext cx="119564" cy="120253"/>
            </a:xfrm>
            <a:custGeom>
              <a:rect b="b" l="l" r="r" t="t"/>
              <a:pathLst>
                <a:path extrusionOk="0" h="872" w="867">
                  <a:moveTo>
                    <a:pt x="431" y="0"/>
                  </a:moveTo>
                  <a:cubicBezTo>
                    <a:pt x="190" y="0"/>
                    <a:pt x="1" y="199"/>
                    <a:pt x="1" y="436"/>
                  </a:cubicBezTo>
                  <a:cubicBezTo>
                    <a:pt x="1" y="676"/>
                    <a:pt x="195" y="871"/>
                    <a:pt x="431" y="871"/>
                  </a:cubicBezTo>
                  <a:cubicBezTo>
                    <a:pt x="434" y="871"/>
                    <a:pt x="437" y="871"/>
                    <a:pt x="440" y="871"/>
                  </a:cubicBezTo>
                  <a:cubicBezTo>
                    <a:pt x="677" y="871"/>
                    <a:pt x="867" y="674"/>
                    <a:pt x="867" y="436"/>
                  </a:cubicBezTo>
                  <a:cubicBezTo>
                    <a:pt x="867" y="190"/>
                    <a:pt x="672" y="0"/>
                    <a:pt x="4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5"/>
            <p:cNvSpPr/>
            <p:nvPr/>
          </p:nvSpPr>
          <p:spPr>
            <a:xfrm>
              <a:off x="1484905" y="2286987"/>
              <a:ext cx="120115" cy="120253"/>
            </a:xfrm>
            <a:custGeom>
              <a:rect b="b" l="l" r="r" t="t"/>
              <a:pathLst>
                <a:path extrusionOk="0" h="872" w="871">
                  <a:moveTo>
                    <a:pt x="435" y="0"/>
                  </a:moveTo>
                  <a:cubicBezTo>
                    <a:pt x="195" y="0"/>
                    <a:pt x="0" y="199"/>
                    <a:pt x="0" y="436"/>
                  </a:cubicBezTo>
                  <a:cubicBezTo>
                    <a:pt x="0" y="676"/>
                    <a:pt x="199" y="871"/>
                    <a:pt x="435" y="871"/>
                  </a:cubicBezTo>
                  <a:cubicBezTo>
                    <a:pt x="438" y="871"/>
                    <a:pt x="441" y="871"/>
                    <a:pt x="444" y="871"/>
                  </a:cubicBezTo>
                  <a:cubicBezTo>
                    <a:pt x="676" y="871"/>
                    <a:pt x="871" y="674"/>
                    <a:pt x="871" y="436"/>
                  </a:cubicBezTo>
                  <a:cubicBezTo>
                    <a:pt x="871" y="190"/>
                    <a:pt x="672" y="0"/>
                    <a:pt x="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5"/>
            <p:cNvSpPr/>
            <p:nvPr/>
          </p:nvSpPr>
          <p:spPr>
            <a:xfrm>
              <a:off x="1544894" y="2287538"/>
              <a:ext cx="686629" cy="60264"/>
            </a:xfrm>
            <a:custGeom>
              <a:rect b="b" l="l" r="r" t="t"/>
              <a:pathLst>
                <a:path extrusionOk="0" h="437" w="4979">
                  <a:moveTo>
                    <a:pt x="0" y="1"/>
                  </a:moveTo>
                  <a:lnTo>
                    <a:pt x="0" y="436"/>
                  </a:lnTo>
                  <a:lnTo>
                    <a:pt x="4979" y="436"/>
                  </a:lnTo>
                  <a:lnTo>
                    <a:pt x="49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5"/>
            <p:cNvSpPr/>
            <p:nvPr/>
          </p:nvSpPr>
          <p:spPr>
            <a:xfrm>
              <a:off x="1609986" y="1644486"/>
              <a:ext cx="554516" cy="527073"/>
            </a:xfrm>
            <a:custGeom>
              <a:rect b="b" l="l" r="r" t="t"/>
              <a:pathLst>
                <a:path extrusionOk="0" h="3822" w="4021">
                  <a:moveTo>
                    <a:pt x="2020" y="0"/>
                  </a:moveTo>
                  <a:cubicBezTo>
                    <a:pt x="2017" y="0"/>
                    <a:pt x="2014" y="0"/>
                    <a:pt x="2011" y="0"/>
                  </a:cubicBezTo>
                  <a:cubicBezTo>
                    <a:pt x="899" y="0"/>
                    <a:pt x="1" y="857"/>
                    <a:pt x="5" y="1913"/>
                  </a:cubicBezTo>
                  <a:cubicBezTo>
                    <a:pt x="5" y="2969"/>
                    <a:pt x="904" y="3821"/>
                    <a:pt x="2015" y="3821"/>
                  </a:cubicBezTo>
                  <a:cubicBezTo>
                    <a:pt x="3122" y="3816"/>
                    <a:pt x="4021" y="2960"/>
                    <a:pt x="4021" y="1908"/>
                  </a:cubicBezTo>
                  <a:cubicBezTo>
                    <a:pt x="4021" y="855"/>
                    <a:pt x="3122" y="0"/>
                    <a:pt x="2020" y="0"/>
                  </a:cubicBezTo>
                  <a:close/>
                </a:path>
              </a:pathLst>
            </a:custGeom>
            <a:solidFill>
              <a:srgbClr val="A241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5"/>
            <p:cNvSpPr/>
            <p:nvPr/>
          </p:nvSpPr>
          <p:spPr>
            <a:xfrm>
              <a:off x="1558271" y="1567121"/>
              <a:ext cx="658634" cy="576857"/>
            </a:xfrm>
            <a:custGeom>
              <a:rect b="b" l="l" r="r" t="t"/>
              <a:pathLst>
                <a:path extrusionOk="0" h="4183" w="4776">
                  <a:moveTo>
                    <a:pt x="2391" y="0"/>
                  </a:moveTo>
                  <a:cubicBezTo>
                    <a:pt x="1641" y="0"/>
                    <a:pt x="915" y="405"/>
                    <a:pt x="538" y="1117"/>
                  </a:cubicBezTo>
                  <a:cubicBezTo>
                    <a:pt x="1" y="2141"/>
                    <a:pt x="394" y="3400"/>
                    <a:pt x="1418" y="3942"/>
                  </a:cubicBezTo>
                  <a:cubicBezTo>
                    <a:pt x="1727" y="4105"/>
                    <a:pt x="2059" y="4182"/>
                    <a:pt x="2386" y="4182"/>
                  </a:cubicBezTo>
                  <a:cubicBezTo>
                    <a:pt x="3137" y="4182"/>
                    <a:pt x="3864" y="3775"/>
                    <a:pt x="4238" y="3062"/>
                  </a:cubicBezTo>
                  <a:cubicBezTo>
                    <a:pt x="4775" y="2043"/>
                    <a:pt x="4386" y="779"/>
                    <a:pt x="3363" y="242"/>
                  </a:cubicBezTo>
                  <a:cubicBezTo>
                    <a:pt x="3053" y="78"/>
                    <a:pt x="2719" y="0"/>
                    <a:pt x="23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5"/>
            <p:cNvSpPr/>
            <p:nvPr/>
          </p:nvSpPr>
          <p:spPr>
            <a:xfrm>
              <a:off x="1637429" y="1606148"/>
              <a:ext cx="500319" cy="499630"/>
            </a:xfrm>
            <a:custGeom>
              <a:rect b="b" l="l" r="r" t="t"/>
              <a:pathLst>
                <a:path extrusionOk="0" h="3623" w="3628">
                  <a:moveTo>
                    <a:pt x="1812" y="0"/>
                  </a:moveTo>
                  <a:cubicBezTo>
                    <a:pt x="811" y="0"/>
                    <a:pt x="1" y="811"/>
                    <a:pt x="1" y="1811"/>
                  </a:cubicBezTo>
                  <a:cubicBezTo>
                    <a:pt x="1" y="2812"/>
                    <a:pt x="811" y="3622"/>
                    <a:pt x="1812" y="3622"/>
                  </a:cubicBezTo>
                  <a:cubicBezTo>
                    <a:pt x="2812" y="3622"/>
                    <a:pt x="3627" y="2812"/>
                    <a:pt x="3627" y="1811"/>
                  </a:cubicBezTo>
                  <a:cubicBezTo>
                    <a:pt x="3627" y="811"/>
                    <a:pt x="2812" y="0"/>
                    <a:pt x="1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5"/>
            <p:cNvSpPr/>
            <p:nvPr/>
          </p:nvSpPr>
          <p:spPr>
            <a:xfrm>
              <a:off x="1637429" y="1677031"/>
              <a:ext cx="498389" cy="378825"/>
            </a:xfrm>
            <a:custGeom>
              <a:rect b="b" l="l" r="r" t="t"/>
              <a:pathLst>
                <a:path extrusionOk="0" h="2747" w="3614">
                  <a:moveTo>
                    <a:pt x="547" y="1"/>
                  </a:moveTo>
                  <a:cubicBezTo>
                    <a:pt x="214" y="325"/>
                    <a:pt x="6" y="769"/>
                    <a:pt x="1" y="1269"/>
                  </a:cubicBezTo>
                  <a:cubicBezTo>
                    <a:pt x="1210" y="1348"/>
                    <a:pt x="2224" y="2089"/>
                    <a:pt x="2895" y="2747"/>
                  </a:cubicBezTo>
                  <a:cubicBezTo>
                    <a:pt x="3294" y="2446"/>
                    <a:pt x="3567" y="1983"/>
                    <a:pt x="3613" y="1455"/>
                  </a:cubicBezTo>
                  <a:cubicBezTo>
                    <a:pt x="2599" y="1066"/>
                    <a:pt x="1205" y="478"/>
                    <a:pt x="547" y="1"/>
                  </a:cubicBezTo>
                  <a:close/>
                </a:path>
              </a:pathLst>
            </a:custGeom>
            <a:solidFill>
              <a:srgbClr val="1C0B11">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5"/>
            <p:cNvSpPr/>
            <p:nvPr/>
          </p:nvSpPr>
          <p:spPr>
            <a:xfrm>
              <a:off x="1638119" y="1606837"/>
              <a:ext cx="498251" cy="309873"/>
            </a:xfrm>
            <a:custGeom>
              <a:rect b="b" l="l" r="r" t="t"/>
              <a:pathLst>
                <a:path extrusionOk="0" h="2247" w="3613">
                  <a:moveTo>
                    <a:pt x="1802" y="0"/>
                  </a:moveTo>
                  <a:cubicBezTo>
                    <a:pt x="867" y="0"/>
                    <a:pt x="89" y="718"/>
                    <a:pt x="1" y="1635"/>
                  </a:cubicBezTo>
                  <a:cubicBezTo>
                    <a:pt x="200" y="838"/>
                    <a:pt x="913" y="255"/>
                    <a:pt x="1760" y="255"/>
                  </a:cubicBezTo>
                  <a:cubicBezTo>
                    <a:pt x="2765" y="255"/>
                    <a:pt x="3576" y="1065"/>
                    <a:pt x="3576" y="2066"/>
                  </a:cubicBezTo>
                  <a:cubicBezTo>
                    <a:pt x="3576" y="2126"/>
                    <a:pt x="3567" y="2191"/>
                    <a:pt x="3562" y="2246"/>
                  </a:cubicBezTo>
                  <a:cubicBezTo>
                    <a:pt x="3594" y="2107"/>
                    <a:pt x="3613" y="1964"/>
                    <a:pt x="3613" y="1811"/>
                  </a:cubicBezTo>
                  <a:cubicBezTo>
                    <a:pt x="3613" y="811"/>
                    <a:pt x="2802" y="0"/>
                    <a:pt x="1802" y="0"/>
                  </a:cubicBezTo>
                  <a:close/>
                </a:path>
              </a:pathLst>
            </a:custGeom>
            <a:solidFill>
              <a:srgbClr val="E8D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5"/>
            <p:cNvSpPr/>
            <p:nvPr/>
          </p:nvSpPr>
          <p:spPr>
            <a:xfrm>
              <a:off x="1672043" y="2134326"/>
              <a:ext cx="97085" cy="97913"/>
            </a:xfrm>
            <a:custGeom>
              <a:rect b="b" l="l" r="r" t="t"/>
              <a:pathLst>
                <a:path extrusionOk="0" h="710" w="704">
                  <a:moveTo>
                    <a:pt x="352" y="0"/>
                  </a:moveTo>
                  <a:cubicBezTo>
                    <a:pt x="158" y="0"/>
                    <a:pt x="0" y="158"/>
                    <a:pt x="0" y="357"/>
                  </a:cubicBezTo>
                  <a:cubicBezTo>
                    <a:pt x="0" y="552"/>
                    <a:pt x="158" y="709"/>
                    <a:pt x="352" y="709"/>
                  </a:cubicBezTo>
                  <a:cubicBezTo>
                    <a:pt x="551" y="709"/>
                    <a:pt x="704" y="552"/>
                    <a:pt x="704" y="357"/>
                  </a:cubicBezTo>
                  <a:cubicBezTo>
                    <a:pt x="704" y="158"/>
                    <a:pt x="551" y="0"/>
                    <a:pt x="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5"/>
            <p:cNvSpPr/>
            <p:nvPr/>
          </p:nvSpPr>
          <p:spPr>
            <a:xfrm>
              <a:off x="2005361" y="2134326"/>
              <a:ext cx="97913" cy="97913"/>
            </a:xfrm>
            <a:custGeom>
              <a:rect b="b" l="l" r="r" t="t"/>
              <a:pathLst>
                <a:path extrusionOk="0" h="710" w="710">
                  <a:moveTo>
                    <a:pt x="357" y="0"/>
                  </a:moveTo>
                  <a:cubicBezTo>
                    <a:pt x="158" y="0"/>
                    <a:pt x="1" y="158"/>
                    <a:pt x="1" y="357"/>
                  </a:cubicBezTo>
                  <a:cubicBezTo>
                    <a:pt x="1" y="552"/>
                    <a:pt x="158" y="709"/>
                    <a:pt x="357" y="709"/>
                  </a:cubicBezTo>
                  <a:cubicBezTo>
                    <a:pt x="547" y="709"/>
                    <a:pt x="709" y="552"/>
                    <a:pt x="709" y="357"/>
                  </a:cubicBezTo>
                  <a:cubicBezTo>
                    <a:pt x="709" y="158"/>
                    <a:pt x="552" y="0"/>
                    <a:pt x="3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5"/>
            <p:cNvSpPr/>
            <p:nvPr/>
          </p:nvSpPr>
          <p:spPr>
            <a:xfrm>
              <a:off x="1449050" y="4526157"/>
              <a:ext cx="877076" cy="116943"/>
            </a:xfrm>
            <a:custGeom>
              <a:rect b="b" l="l" r="r" t="t"/>
              <a:pathLst>
                <a:path extrusionOk="0" h="848" w="6360">
                  <a:moveTo>
                    <a:pt x="510" y="0"/>
                  </a:moveTo>
                  <a:cubicBezTo>
                    <a:pt x="232" y="0"/>
                    <a:pt x="1" y="227"/>
                    <a:pt x="1" y="510"/>
                  </a:cubicBezTo>
                  <a:lnTo>
                    <a:pt x="1" y="848"/>
                  </a:lnTo>
                  <a:lnTo>
                    <a:pt x="6350" y="848"/>
                  </a:lnTo>
                  <a:lnTo>
                    <a:pt x="6350" y="510"/>
                  </a:lnTo>
                  <a:cubicBezTo>
                    <a:pt x="6359" y="232"/>
                    <a:pt x="6132" y="0"/>
                    <a:pt x="58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5"/>
            <p:cNvSpPr/>
            <p:nvPr/>
          </p:nvSpPr>
          <p:spPr>
            <a:xfrm>
              <a:off x="1649565" y="2505429"/>
              <a:ext cx="476048" cy="1859925"/>
            </a:xfrm>
            <a:custGeom>
              <a:rect b="b" l="l" r="r" t="t"/>
              <a:pathLst>
                <a:path extrusionOk="0" h="13487" w="3452">
                  <a:moveTo>
                    <a:pt x="1" y="0"/>
                  </a:moveTo>
                  <a:lnTo>
                    <a:pt x="1" y="13486"/>
                  </a:lnTo>
                  <a:lnTo>
                    <a:pt x="3451" y="13486"/>
                  </a:lnTo>
                  <a:lnTo>
                    <a:pt x="34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5"/>
            <p:cNvSpPr/>
            <p:nvPr/>
          </p:nvSpPr>
          <p:spPr>
            <a:xfrm>
              <a:off x="1705830" y="2516186"/>
              <a:ext cx="362966" cy="1823518"/>
            </a:xfrm>
            <a:custGeom>
              <a:rect b="b" l="l" r="r" t="t"/>
              <a:pathLst>
                <a:path extrusionOk="0" h="13223" w="2632">
                  <a:moveTo>
                    <a:pt x="1" y="1"/>
                  </a:moveTo>
                  <a:lnTo>
                    <a:pt x="1" y="13223"/>
                  </a:lnTo>
                  <a:lnTo>
                    <a:pt x="2631" y="13223"/>
                  </a:lnTo>
                  <a:lnTo>
                    <a:pt x="26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5"/>
            <p:cNvSpPr/>
            <p:nvPr/>
          </p:nvSpPr>
          <p:spPr>
            <a:xfrm>
              <a:off x="1707071" y="3401538"/>
              <a:ext cx="143835" cy="135285"/>
            </a:xfrm>
            <a:custGeom>
              <a:rect b="b" l="l" r="r" t="t"/>
              <a:pathLst>
                <a:path extrusionOk="0" h="981" w="1043">
                  <a:moveTo>
                    <a:pt x="524" y="1"/>
                  </a:moveTo>
                  <a:cubicBezTo>
                    <a:pt x="283" y="1"/>
                    <a:pt x="67" y="178"/>
                    <a:pt x="33" y="430"/>
                  </a:cubicBezTo>
                  <a:cubicBezTo>
                    <a:pt x="1" y="694"/>
                    <a:pt x="186" y="945"/>
                    <a:pt x="459" y="977"/>
                  </a:cubicBezTo>
                  <a:cubicBezTo>
                    <a:pt x="479" y="979"/>
                    <a:pt x="499" y="981"/>
                    <a:pt x="519" y="981"/>
                  </a:cubicBezTo>
                  <a:cubicBezTo>
                    <a:pt x="763" y="981"/>
                    <a:pt x="976" y="800"/>
                    <a:pt x="1006" y="555"/>
                  </a:cubicBezTo>
                  <a:cubicBezTo>
                    <a:pt x="1043" y="292"/>
                    <a:pt x="858" y="41"/>
                    <a:pt x="584" y="4"/>
                  </a:cubicBezTo>
                  <a:cubicBezTo>
                    <a:pt x="564" y="2"/>
                    <a:pt x="544" y="1"/>
                    <a:pt x="5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5"/>
            <p:cNvSpPr/>
            <p:nvPr/>
          </p:nvSpPr>
          <p:spPr>
            <a:xfrm>
              <a:off x="1770370" y="2504050"/>
              <a:ext cx="149489" cy="939685"/>
            </a:xfrm>
            <a:custGeom>
              <a:rect b="b" l="l" r="r" t="t"/>
              <a:pathLst>
                <a:path extrusionOk="0" h="6814" w="1084">
                  <a:moveTo>
                    <a:pt x="903" y="1"/>
                  </a:moveTo>
                  <a:lnTo>
                    <a:pt x="0" y="6790"/>
                  </a:lnTo>
                  <a:lnTo>
                    <a:pt x="186" y="6813"/>
                  </a:lnTo>
                  <a:lnTo>
                    <a:pt x="1084" y="24"/>
                  </a:lnTo>
                  <a:lnTo>
                    <a:pt x="9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5"/>
            <p:cNvSpPr/>
            <p:nvPr/>
          </p:nvSpPr>
          <p:spPr>
            <a:xfrm>
              <a:off x="1732032" y="3424017"/>
              <a:ext cx="94603" cy="89776"/>
            </a:xfrm>
            <a:custGeom>
              <a:rect b="b" l="l" r="r" t="t"/>
              <a:pathLst>
                <a:path extrusionOk="0" h="651" w="686">
                  <a:moveTo>
                    <a:pt x="344" y="1"/>
                  </a:moveTo>
                  <a:cubicBezTo>
                    <a:pt x="184" y="1"/>
                    <a:pt x="45" y="123"/>
                    <a:pt x="24" y="281"/>
                  </a:cubicBezTo>
                  <a:cubicBezTo>
                    <a:pt x="0" y="462"/>
                    <a:pt x="125" y="624"/>
                    <a:pt x="301" y="647"/>
                  </a:cubicBezTo>
                  <a:cubicBezTo>
                    <a:pt x="316" y="649"/>
                    <a:pt x="330" y="650"/>
                    <a:pt x="345" y="650"/>
                  </a:cubicBezTo>
                  <a:cubicBezTo>
                    <a:pt x="503" y="650"/>
                    <a:pt x="641" y="535"/>
                    <a:pt x="663" y="369"/>
                  </a:cubicBezTo>
                  <a:cubicBezTo>
                    <a:pt x="686" y="189"/>
                    <a:pt x="561" y="27"/>
                    <a:pt x="385" y="3"/>
                  </a:cubicBezTo>
                  <a:cubicBezTo>
                    <a:pt x="371" y="2"/>
                    <a:pt x="357" y="1"/>
                    <a:pt x="344" y="1"/>
                  </a:cubicBezTo>
                  <a:close/>
                </a:path>
              </a:pathLst>
            </a:custGeom>
            <a:solidFill>
              <a:srgbClr val="FF2526">
                <a:alpha val="5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5"/>
            <p:cNvSpPr/>
            <p:nvPr/>
          </p:nvSpPr>
          <p:spPr>
            <a:xfrm>
              <a:off x="1753132" y="3445254"/>
              <a:ext cx="51163" cy="48405"/>
            </a:xfrm>
            <a:custGeom>
              <a:rect b="b" l="l" r="r" t="t"/>
              <a:pathLst>
                <a:path extrusionOk="0" h="351" w="371">
                  <a:moveTo>
                    <a:pt x="183" y="0"/>
                  </a:moveTo>
                  <a:cubicBezTo>
                    <a:pt x="100" y="0"/>
                    <a:pt x="23" y="62"/>
                    <a:pt x="14" y="151"/>
                  </a:cubicBezTo>
                  <a:cubicBezTo>
                    <a:pt x="0" y="243"/>
                    <a:pt x="65" y="336"/>
                    <a:pt x="162" y="350"/>
                  </a:cubicBezTo>
                  <a:cubicBezTo>
                    <a:pt x="168" y="350"/>
                    <a:pt x="174" y="350"/>
                    <a:pt x="180" y="350"/>
                  </a:cubicBezTo>
                  <a:cubicBezTo>
                    <a:pt x="274" y="350"/>
                    <a:pt x="348" y="284"/>
                    <a:pt x="361" y="197"/>
                  </a:cubicBezTo>
                  <a:cubicBezTo>
                    <a:pt x="371" y="104"/>
                    <a:pt x="311" y="12"/>
                    <a:pt x="209" y="2"/>
                  </a:cubicBezTo>
                  <a:cubicBezTo>
                    <a:pt x="200" y="1"/>
                    <a:pt x="192" y="0"/>
                    <a:pt x="1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5"/>
            <p:cNvSpPr/>
            <p:nvPr/>
          </p:nvSpPr>
          <p:spPr>
            <a:xfrm>
              <a:off x="1821395" y="2803580"/>
              <a:ext cx="59575" cy="253056"/>
            </a:xfrm>
            <a:custGeom>
              <a:rect b="b" l="l" r="r" t="t"/>
              <a:pathLst>
                <a:path extrusionOk="0" h="1835" w="432">
                  <a:moveTo>
                    <a:pt x="431" y="1"/>
                  </a:moveTo>
                  <a:lnTo>
                    <a:pt x="232" y="70"/>
                  </a:lnTo>
                  <a:lnTo>
                    <a:pt x="1" y="1835"/>
                  </a:lnTo>
                  <a:lnTo>
                    <a:pt x="195" y="1765"/>
                  </a:lnTo>
                  <a:lnTo>
                    <a:pt x="431" y="1"/>
                  </a:ln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5"/>
            <p:cNvSpPr/>
            <p:nvPr/>
          </p:nvSpPr>
          <p:spPr>
            <a:xfrm>
              <a:off x="1867455" y="1836036"/>
              <a:ext cx="40268" cy="39717"/>
            </a:xfrm>
            <a:custGeom>
              <a:rect b="b" l="l" r="r" t="t"/>
              <a:pathLst>
                <a:path extrusionOk="0" h="288" w="292">
                  <a:moveTo>
                    <a:pt x="144" y="1"/>
                  </a:moveTo>
                  <a:cubicBezTo>
                    <a:pt x="65" y="1"/>
                    <a:pt x="0" y="66"/>
                    <a:pt x="0" y="144"/>
                  </a:cubicBezTo>
                  <a:cubicBezTo>
                    <a:pt x="0" y="228"/>
                    <a:pt x="65" y="288"/>
                    <a:pt x="144" y="288"/>
                  </a:cubicBezTo>
                  <a:cubicBezTo>
                    <a:pt x="227" y="288"/>
                    <a:pt x="292" y="228"/>
                    <a:pt x="292" y="144"/>
                  </a:cubicBezTo>
                  <a:cubicBezTo>
                    <a:pt x="292" y="66"/>
                    <a:pt x="227" y="1"/>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5"/>
            <p:cNvSpPr/>
            <p:nvPr/>
          </p:nvSpPr>
          <p:spPr>
            <a:xfrm>
              <a:off x="1488077" y="4554841"/>
              <a:ext cx="59437" cy="59575"/>
            </a:xfrm>
            <a:custGeom>
              <a:rect b="b" l="l" r="r" t="t"/>
              <a:pathLst>
                <a:path extrusionOk="0" h="432" w="431">
                  <a:moveTo>
                    <a:pt x="218" y="1"/>
                  </a:moveTo>
                  <a:cubicBezTo>
                    <a:pt x="102" y="1"/>
                    <a:pt x="0" y="103"/>
                    <a:pt x="0" y="218"/>
                  </a:cubicBezTo>
                  <a:cubicBezTo>
                    <a:pt x="0" y="339"/>
                    <a:pt x="102" y="431"/>
                    <a:pt x="218" y="431"/>
                  </a:cubicBezTo>
                  <a:cubicBezTo>
                    <a:pt x="338" y="431"/>
                    <a:pt x="431" y="334"/>
                    <a:pt x="431" y="218"/>
                  </a:cubicBezTo>
                  <a:cubicBezTo>
                    <a:pt x="431" y="93"/>
                    <a:pt x="334" y="1"/>
                    <a:pt x="2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5"/>
            <p:cNvSpPr/>
            <p:nvPr/>
          </p:nvSpPr>
          <p:spPr>
            <a:xfrm>
              <a:off x="2226975" y="4554841"/>
              <a:ext cx="58885" cy="59575"/>
            </a:xfrm>
            <a:custGeom>
              <a:rect b="b" l="l" r="r" t="t"/>
              <a:pathLst>
                <a:path extrusionOk="0" h="432" w="427">
                  <a:moveTo>
                    <a:pt x="214" y="1"/>
                  </a:moveTo>
                  <a:cubicBezTo>
                    <a:pt x="98" y="1"/>
                    <a:pt x="1" y="103"/>
                    <a:pt x="1" y="218"/>
                  </a:cubicBezTo>
                  <a:cubicBezTo>
                    <a:pt x="1" y="339"/>
                    <a:pt x="98" y="431"/>
                    <a:pt x="214" y="431"/>
                  </a:cubicBezTo>
                  <a:cubicBezTo>
                    <a:pt x="334" y="431"/>
                    <a:pt x="427" y="334"/>
                    <a:pt x="427" y="218"/>
                  </a:cubicBezTo>
                  <a:cubicBezTo>
                    <a:pt x="427" y="93"/>
                    <a:pt x="329" y="1"/>
                    <a:pt x="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5"/>
            <p:cNvSpPr/>
            <p:nvPr/>
          </p:nvSpPr>
          <p:spPr>
            <a:xfrm>
              <a:off x="1647082" y="3391885"/>
              <a:ext cx="477841" cy="776129"/>
            </a:xfrm>
            <a:custGeom>
              <a:rect b="b" l="l" r="r" t="t"/>
              <a:pathLst>
                <a:path extrusionOk="0" h="5628" w="3465">
                  <a:moveTo>
                    <a:pt x="0" y="0"/>
                  </a:moveTo>
                  <a:lnTo>
                    <a:pt x="0" y="2510"/>
                  </a:lnTo>
                  <a:lnTo>
                    <a:pt x="3465" y="5627"/>
                  </a:lnTo>
                  <a:lnTo>
                    <a:pt x="3465" y="3117"/>
                  </a:lnTo>
                  <a:lnTo>
                    <a:pt x="0" y="0"/>
                  </a:ln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5"/>
            <p:cNvSpPr/>
            <p:nvPr/>
          </p:nvSpPr>
          <p:spPr>
            <a:xfrm>
              <a:off x="1647082" y="2781929"/>
              <a:ext cx="477841" cy="925618"/>
            </a:xfrm>
            <a:custGeom>
              <a:rect b="b" l="l" r="r" t="t"/>
              <a:pathLst>
                <a:path extrusionOk="0" h="6712" w="3465">
                  <a:moveTo>
                    <a:pt x="0" y="0"/>
                  </a:moveTo>
                  <a:lnTo>
                    <a:pt x="0" y="3594"/>
                  </a:lnTo>
                  <a:lnTo>
                    <a:pt x="3465" y="6711"/>
                  </a:lnTo>
                  <a:lnTo>
                    <a:pt x="3465" y="3113"/>
                  </a:lnTo>
                  <a:lnTo>
                    <a:pt x="0" y="0"/>
                  </a:ln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5"/>
            <p:cNvSpPr/>
            <p:nvPr/>
          </p:nvSpPr>
          <p:spPr>
            <a:xfrm>
              <a:off x="1640049" y="2496465"/>
              <a:ext cx="495079" cy="1878404"/>
            </a:xfrm>
            <a:custGeom>
              <a:rect b="b" l="l" r="r" t="t"/>
              <a:pathLst>
                <a:path extrusionOk="0" h="13621" w="3590">
                  <a:moveTo>
                    <a:pt x="3451" y="130"/>
                  </a:moveTo>
                  <a:lnTo>
                    <a:pt x="3451" y="13482"/>
                  </a:lnTo>
                  <a:lnTo>
                    <a:pt x="139" y="13482"/>
                  </a:lnTo>
                  <a:lnTo>
                    <a:pt x="139" y="130"/>
                  </a:lnTo>
                  <a:close/>
                  <a:moveTo>
                    <a:pt x="0" y="0"/>
                  </a:moveTo>
                  <a:lnTo>
                    <a:pt x="0" y="13621"/>
                  </a:lnTo>
                  <a:lnTo>
                    <a:pt x="3590" y="13621"/>
                  </a:lnTo>
                  <a:lnTo>
                    <a:pt x="35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5"/>
            <p:cNvSpPr/>
            <p:nvPr/>
          </p:nvSpPr>
          <p:spPr>
            <a:xfrm>
              <a:off x="1618950" y="2477986"/>
              <a:ext cx="537278" cy="55576"/>
            </a:xfrm>
            <a:custGeom>
              <a:rect b="b" l="l" r="r" t="t"/>
              <a:pathLst>
                <a:path extrusionOk="0" h="403" w="3896">
                  <a:moveTo>
                    <a:pt x="1" y="0"/>
                  </a:moveTo>
                  <a:lnTo>
                    <a:pt x="1" y="403"/>
                  </a:lnTo>
                  <a:lnTo>
                    <a:pt x="3896" y="403"/>
                  </a:lnTo>
                  <a:lnTo>
                    <a:pt x="3896" y="0"/>
                  </a:lnTo>
                  <a:close/>
                </a:path>
              </a:pathLst>
            </a:custGeom>
            <a:solidFill>
              <a:srgbClr val="D35D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5"/>
            <p:cNvSpPr/>
            <p:nvPr/>
          </p:nvSpPr>
          <p:spPr>
            <a:xfrm>
              <a:off x="1618950" y="4330745"/>
              <a:ext cx="537278" cy="56265"/>
            </a:xfrm>
            <a:custGeom>
              <a:rect b="b" l="l" r="r" t="t"/>
              <a:pathLst>
                <a:path extrusionOk="0" h="408" w="3896">
                  <a:moveTo>
                    <a:pt x="1" y="0"/>
                  </a:moveTo>
                  <a:lnTo>
                    <a:pt x="1" y="408"/>
                  </a:lnTo>
                  <a:lnTo>
                    <a:pt x="3896" y="408"/>
                  </a:lnTo>
                  <a:lnTo>
                    <a:pt x="38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5"/>
            <p:cNvSpPr/>
            <p:nvPr/>
          </p:nvSpPr>
          <p:spPr>
            <a:xfrm>
              <a:off x="1509177" y="2311258"/>
              <a:ext cx="71573" cy="71573"/>
            </a:xfrm>
            <a:custGeom>
              <a:rect b="b" l="l" r="r" t="t"/>
              <a:pathLst>
                <a:path extrusionOk="0" h="519" w="519">
                  <a:moveTo>
                    <a:pt x="259" y="0"/>
                  </a:moveTo>
                  <a:cubicBezTo>
                    <a:pt x="116" y="0"/>
                    <a:pt x="0" y="116"/>
                    <a:pt x="0" y="260"/>
                  </a:cubicBezTo>
                  <a:cubicBezTo>
                    <a:pt x="0" y="403"/>
                    <a:pt x="116" y="519"/>
                    <a:pt x="259" y="519"/>
                  </a:cubicBezTo>
                  <a:cubicBezTo>
                    <a:pt x="403" y="519"/>
                    <a:pt x="519" y="403"/>
                    <a:pt x="519" y="260"/>
                  </a:cubicBezTo>
                  <a:cubicBezTo>
                    <a:pt x="519" y="116"/>
                    <a:pt x="403"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5"/>
            <p:cNvSpPr/>
            <p:nvPr/>
          </p:nvSpPr>
          <p:spPr>
            <a:xfrm>
              <a:off x="1524484" y="2325876"/>
              <a:ext cx="41647" cy="41647"/>
            </a:xfrm>
            <a:custGeom>
              <a:rect b="b" l="l" r="r" t="t"/>
              <a:pathLst>
                <a:path extrusionOk="0" h="302" w="302">
                  <a:moveTo>
                    <a:pt x="148" y="1"/>
                  </a:moveTo>
                  <a:cubicBezTo>
                    <a:pt x="70" y="1"/>
                    <a:pt x="0" y="70"/>
                    <a:pt x="0" y="154"/>
                  </a:cubicBezTo>
                  <a:cubicBezTo>
                    <a:pt x="0" y="232"/>
                    <a:pt x="70" y="302"/>
                    <a:pt x="148" y="302"/>
                  </a:cubicBezTo>
                  <a:cubicBezTo>
                    <a:pt x="232" y="302"/>
                    <a:pt x="301" y="242"/>
                    <a:pt x="301" y="154"/>
                  </a:cubicBezTo>
                  <a:cubicBezTo>
                    <a:pt x="301" y="70"/>
                    <a:pt x="23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5"/>
            <p:cNvSpPr/>
            <p:nvPr/>
          </p:nvSpPr>
          <p:spPr>
            <a:xfrm>
              <a:off x="2189327" y="2311258"/>
              <a:ext cx="71711" cy="71573"/>
            </a:xfrm>
            <a:custGeom>
              <a:rect b="b" l="l" r="r" t="t"/>
              <a:pathLst>
                <a:path extrusionOk="0" h="519" w="520">
                  <a:moveTo>
                    <a:pt x="260" y="0"/>
                  </a:moveTo>
                  <a:cubicBezTo>
                    <a:pt x="116" y="0"/>
                    <a:pt x="0" y="116"/>
                    <a:pt x="0" y="260"/>
                  </a:cubicBezTo>
                  <a:cubicBezTo>
                    <a:pt x="0" y="403"/>
                    <a:pt x="116" y="519"/>
                    <a:pt x="260" y="519"/>
                  </a:cubicBezTo>
                  <a:cubicBezTo>
                    <a:pt x="403" y="519"/>
                    <a:pt x="519" y="403"/>
                    <a:pt x="519" y="260"/>
                  </a:cubicBezTo>
                  <a:cubicBezTo>
                    <a:pt x="519" y="116"/>
                    <a:pt x="403"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5"/>
            <p:cNvSpPr/>
            <p:nvPr/>
          </p:nvSpPr>
          <p:spPr>
            <a:xfrm>
              <a:off x="2205324" y="2325876"/>
              <a:ext cx="41647" cy="41647"/>
            </a:xfrm>
            <a:custGeom>
              <a:rect b="b" l="l" r="r" t="t"/>
              <a:pathLst>
                <a:path extrusionOk="0" h="302" w="302">
                  <a:moveTo>
                    <a:pt x="148" y="1"/>
                  </a:moveTo>
                  <a:cubicBezTo>
                    <a:pt x="70" y="1"/>
                    <a:pt x="0" y="70"/>
                    <a:pt x="0" y="154"/>
                  </a:cubicBezTo>
                  <a:cubicBezTo>
                    <a:pt x="0" y="232"/>
                    <a:pt x="70" y="302"/>
                    <a:pt x="148" y="302"/>
                  </a:cubicBezTo>
                  <a:cubicBezTo>
                    <a:pt x="232" y="302"/>
                    <a:pt x="301" y="242"/>
                    <a:pt x="301" y="154"/>
                  </a:cubicBezTo>
                  <a:cubicBezTo>
                    <a:pt x="301" y="70"/>
                    <a:pt x="23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5"/>
            <p:cNvSpPr/>
            <p:nvPr/>
          </p:nvSpPr>
          <p:spPr>
            <a:xfrm>
              <a:off x="1633016" y="1602287"/>
              <a:ext cx="509145" cy="509145"/>
            </a:xfrm>
            <a:custGeom>
              <a:rect b="b" l="l" r="r" t="t"/>
              <a:pathLst>
                <a:path extrusionOk="0" h="3692" w="3692">
                  <a:moveTo>
                    <a:pt x="1844" y="79"/>
                  </a:moveTo>
                  <a:cubicBezTo>
                    <a:pt x="2816" y="79"/>
                    <a:pt x="3604" y="867"/>
                    <a:pt x="3604" y="1839"/>
                  </a:cubicBezTo>
                  <a:cubicBezTo>
                    <a:pt x="3604" y="2807"/>
                    <a:pt x="2812" y="3599"/>
                    <a:pt x="1844" y="3599"/>
                  </a:cubicBezTo>
                  <a:cubicBezTo>
                    <a:pt x="880" y="3599"/>
                    <a:pt x="84" y="2812"/>
                    <a:pt x="84" y="1839"/>
                  </a:cubicBezTo>
                  <a:cubicBezTo>
                    <a:pt x="84" y="871"/>
                    <a:pt x="871" y="79"/>
                    <a:pt x="1844" y="79"/>
                  </a:cubicBezTo>
                  <a:close/>
                  <a:moveTo>
                    <a:pt x="1844" y="1"/>
                  </a:moveTo>
                  <a:cubicBezTo>
                    <a:pt x="825" y="1"/>
                    <a:pt x="1" y="825"/>
                    <a:pt x="1" y="1844"/>
                  </a:cubicBezTo>
                  <a:cubicBezTo>
                    <a:pt x="1" y="2863"/>
                    <a:pt x="825" y="3692"/>
                    <a:pt x="1844" y="3692"/>
                  </a:cubicBezTo>
                  <a:cubicBezTo>
                    <a:pt x="2863" y="3692"/>
                    <a:pt x="3692" y="2858"/>
                    <a:pt x="3692" y="1844"/>
                  </a:cubicBezTo>
                  <a:cubicBezTo>
                    <a:pt x="3692" y="825"/>
                    <a:pt x="2863" y="1"/>
                    <a:pt x="1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5"/>
            <p:cNvSpPr/>
            <p:nvPr/>
          </p:nvSpPr>
          <p:spPr>
            <a:xfrm>
              <a:off x="2022599" y="2151564"/>
              <a:ext cx="63988" cy="63988"/>
            </a:xfrm>
            <a:custGeom>
              <a:rect b="b" l="l" r="r" t="t"/>
              <a:pathLst>
                <a:path extrusionOk="0" h="464" w="464">
                  <a:moveTo>
                    <a:pt x="232" y="1"/>
                  </a:moveTo>
                  <a:cubicBezTo>
                    <a:pt x="102" y="1"/>
                    <a:pt x="1" y="102"/>
                    <a:pt x="1" y="232"/>
                  </a:cubicBezTo>
                  <a:cubicBezTo>
                    <a:pt x="1" y="357"/>
                    <a:pt x="102" y="464"/>
                    <a:pt x="232" y="464"/>
                  </a:cubicBezTo>
                  <a:cubicBezTo>
                    <a:pt x="357" y="464"/>
                    <a:pt x="464" y="362"/>
                    <a:pt x="464" y="232"/>
                  </a:cubicBezTo>
                  <a:cubicBezTo>
                    <a:pt x="464" y="102"/>
                    <a:pt x="357"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5"/>
            <p:cNvSpPr/>
            <p:nvPr/>
          </p:nvSpPr>
          <p:spPr>
            <a:xfrm>
              <a:off x="2035424" y="2164941"/>
              <a:ext cx="36545" cy="36545"/>
            </a:xfrm>
            <a:custGeom>
              <a:rect b="b" l="l" r="r" t="t"/>
              <a:pathLst>
                <a:path extrusionOk="0" h="265" w="265">
                  <a:moveTo>
                    <a:pt x="130" y="1"/>
                  </a:moveTo>
                  <a:cubicBezTo>
                    <a:pt x="60" y="1"/>
                    <a:pt x="0" y="56"/>
                    <a:pt x="0" y="135"/>
                  </a:cubicBezTo>
                  <a:cubicBezTo>
                    <a:pt x="0" y="209"/>
                    <a:pt x="56" y="265"/>
                    <a:pt x="130" y="265"/>
                  </a:cubicBezTo>
                  <a:cubicBezTo>
                    <a:pt x="209" y="265"/>
                    <a:pt x="264" y="209"/>
                    <a:pt x="264" y="135"/>
                  </a:cubicBezTo>
                  <a:cubicBezTo>
                    <a:pt x="264" y="66"/>
                    <a:pt x="209" y="1"/>
                    <a:pt x="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5"/>
            <p:cNvSpPr/>
            <p:nvPr/>
          </p:nvSpPr>
          <p:spPr>
            <a:xfrm>
              <a:off x="1689281" y="2151564"/>
              <a:ext cx="63988" cy="63988"/>
            </a:xfrm>
            <a:custGeom>
              <a:rect b="b" l="l" r="r" t="t"/>
              <a:pathLst>
                <a:path extrusionOk="0" h="464" w="464">
                  <a:moveTo>
                    <a:pt x="232" y="1"/>
                  </a:moveTo>
                  <a:cubicBezTo>
                    <a:pt x="107" y="1"/>
                    <a:pt x="0" y="102"/>
                    <a:pt x="0" y="232"/>
                  </a:cubicBezTo>
                  <a:cubicBezTo>
                    <a:pt x="0" y="357"/>
                    <a:pt x="107" y="464"/>
                    <a:pt x="232" y="464"/>
                  </a:cubicBezTo>
                  <a:cubicBezTo>
                    <a:pt x="234" y="464"/>
                    <a:pt x="237" y="464"/>
                    <a:pt x="240" y="464"/>
                  </a:cubicBezTo>
                  <a:cubicBezTo>
                    <a:pt x="366" y="464"/>
                    <a:pt x="463" y="359"/>
                    <a:pt x="463" y="232"/>
                  </a:cubicBezTo>
                  <a:cubicBezTo>
                    <a:pt x="463" y="102"/>
                    <a:pt x="361"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5"/>
            <p:cNvSpPr/>
            <p:nvPr/>
          </p:nvSpPr>
          <p:spPr>
            <a:xfrm>
              <a:off x="1701969" y="2164941"/>
              <a:ext cx="37234" cy="36545"/>
            </a:xfrm>
            <a:custGeom>
              <a:rect b="b" l="l" r="r" t="t"/>
              <a:pathLst>
                <a:path extrusionOk="0" h="265" w="270">
                  <a:moveTo>
                    <a:pt x="135" y="1"/>
                  </a:moveTo>
                  <a:cubicBezTo>
                    <a:pt x="66" y="1"/>
                    <a:pt x="1" y="56"/>
                    <a:pt x="1" y="135"/>
                  </a:cubicBezTo>
                  <a:cubicBezTo>
                    <a:pt x="1" y="205"/>
                    <a:pt x="61" y="265"/>
                    <a:pt x="135" y="265"/>
                  </a:cubicBezTo>
                  <a:cubicBezTo>
                    <a:pt x="209" y="265"/>
                    <a:pt x="269" y="209"/>
                    <a:pt x="269" y="135"/>
                  </a:cubicBezTo>
                  <a:cubicBezTo>
                    <a:pt x="269" y="66"/>
                    <a:pt x="209"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5"/>
            <p:cNvSpPr/>
            <p:nvPr/>
          </p:nvSpPr>
          <p:spPr>
            <a:xfrm>
              <a:off x="1598540" y="1567810"/>
              <a:ext cx="576167" cy="293876"/>
            </a:xfrm>
            <a:custGeom>
              <a:rect b="b" l="l" r="r" t="t"/>
              <a:pathLst>
                <a:path extrusionOk="0" h="2131" w="4178">
                  <a:moveTo>
                    <a:pt x="2089" y="1"/>
                  </a:moveTo>
                  <a:cubicBezTo>
                    <a:pt x="936" y="1"/>
                    <a:pt x="0" y="936"/>
                    <a:pt x="0" y="2089"/>
                  </a:cubicBezTo>
                  <a:lnTo>
                    <a:pt x="0" y="2131"/>
                  </a:lnTo>
                  <a:cubicBezTo>
                    <a:pt x="28" y="996"/>
                    <a:pt x="954" y="79"/>
                    <a:pt x="2094" y="79"/>
                  </a:cubicBezTo>
                  <a:cubicBezTo>
                    <a:pt x="3238" y="79"/>
                    <a:pt x="4164" y="996"/>
                    <a:pt x="4178" y="2131"/>
                  </a:cubicBezTo>
                  <a:lnTo>
                    <a:pt x="4178" y="2089"/>
                  </a:lnTo>
                  <a:cubicBezTo>
                    <a:pt x="4178" y="936"/>
                    <a:pt x="3242" y="1"/>
                    <a:pt x="2089" y="1"/>
                  </a:cubicBez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5"/>
            <p:cNvSpPr/>
            <p:nvPr/>
          </p:nvSpPr>
          <p:spPr>
            <a:xfrm>
              <a:off x="1599781" y="1740330"/>
              <a:ext cx="557136" cy="403648"/>
            </a:xfrm>
            <a:custGeom>
              <a:rect b="b" l="l" r="r" t="t"/>
              <a:pathLst>
                <a:path extrusionOk="0" h="2927" w="4040">
                  <a:moveTo>
                    <a:pt x="177" y="0"/>
                  </a:moveTo>
                  <a:cubicBezTo>
                    <a:pt x="66" y="255"/>
                    <a:pt x="1" y="537"/>
                    <a:pt x="1" y="838"/>
                  </a:cubicBezTo>
                  <a:cubicBezTo>
                    <a:pt x="1" y="1991"/>
                    <a:pt x="941" y="2927"/>
                    <a:pt x="2094" y="2927"/>
                  </a:cubicBezTo>
                  <a:cubicBezTo>
                    <a:pt x="2979" y="2927"/>
                    <a:pt x="3738" y="2371"/>
                    <a:pt x="4039" y="1593"/>
                  </a:cubicBezTo>
                  <a:lnTo>
                    <a:pt x="4039" y="1593"/>
                  </a:lnTo>
                  <a:cubicBezTo>
                    <a:pt x="3706" y="2325"/>
                    <a:pt x="2979" y="2844"/>
                    <a:pt x="2122" y="2844"/>
                  </a:cubicBezTo>
                  <a:cubicBezTo>
                    <a:pt x="969" y="2844"/>
                    <a:pt x="33" y="1903"/>
                    <a:pt x="33" y="750"/>
                  </a:cubicBezTo>
                  <a:cubicBezTo>
                    <a:pt x="33" y="486"/>
                    <a:pt x="84" y="232"/>
                    <a:pt x="177" y="0"/>
                  </a:cubicBezTo>
                  <a:close/>
                </a:path>
              </a:pathLst>
            </a:custGeom>
            <a:solidFill>
              <a:srgbClr val="FF85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5"/>
            <p:cNvSpPr/>
            <p:nvPr/>
          </p:nvSpPr>
          <p:spPr>
            <a:xfrm>
              <a:off x="1877660" y="2046756"/>
              <a:ext cx="19858" cy="43026"/>
            </a:xfrm>
            <a:custGeom>
              <a:rect b="b" l="l" r="r" t="t"/>
              <a:pathLst>
                <a:path extrusionOk="0" h="312" w="144">
                  <a:moveTo>
                    <a:pt x="0" y="1"/>
                  </a:moveTo>
                  <a:lnTo>
                    <a:pt x="0" y="311"/>
                  </a:lnTo>
                  <a:lnTo>
                    <a:pt x="144" y="311"/>
                  </a:lnTo>
                  <a:lnTo>
                    <a:pt x="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5"/>
            <p:cNvSpPr/>
            <p:nvPr/>
          </p:nvSpPr>
          <p:spPr>
            <a:xfrm>
              <a:off x="1877660" y="1629178"/>
              <a:ext cx="19858" cy="43578"/>
            </a:xfrm>
            <a:custGeom>
              <a:rect b="b" l="l" r="r" t="t"/>
              <a:pathLst>
                <a:path extrusionOk="0" h="316" w="144">
                  <a:moveTo>
                    <a:pt x="0" y="0"/>
                  </a:moveTo>
                  <a:lnTo>
                    <a:pt x="0" y="315"/>
                  </a:lnTo>
                  <a:lnTo>
                    <a:pt x="144" y="315"/>
                  </a:lnTo>
                  <a:lnTo>
                    <a:pt x="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5"/>
            <p:cNvSpPr/>
            <p:nvPr/>
          </p:nvSpPr>
          <p:spPr>
            <a:xfrm>
              <a:off x="1656598" y="1849413"/>
              <a:ext cx="43026" cy="20686"/>
            </a:xfrm>
            <a:custGeom>
              <a:rect b="b" l="l" r="r" t="t"/>
              <a:pathLst>
                <a:path extrusionOk="0" h="150" w="312">
                  <a:moveTo>
                    <a:pt x="1" y="1"/>
                  </a:moveTo>
                  <a:lnTo>
                    <a:pt x="1" y="149"/>
                  </a:lnTo>
                  <a:lnTo>
                    <a:pt x="311" y="149"/>
                  </a:lnTo>
                  <a:lnTo>
                    <a:pt x="3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5"/>
            <p:cNvSpPr/>
            <p:nvPr/>
          </p:nvSpPr>
          <p:spPr>
            <a:xfrm>
              <a:off x="2074314" y="1849413"/>
              <a:ext cx="43578" cy="19996"/>
            </a:xfrm>
            <a:custGeom>
              <a:rect b="b" l="l" r="r" t="t"/>
              <a:pathLst>
                <a:path extrusionOk="0" h="145" w="316">
                  <a:moveTo>
                    <a:pt x="1" y="1"/>
                  </a:moveTo>
                  <a:lnTo>
                    <a:pt x="1" y="145"/>
                  </a:lnTo>
                  <a:lnTo>
                    <a:pt x="316" y="145"/>
                  </a:lnTo>
                  <a:lnTo>
                    <a:pt x="3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5"/>
            <p:cNvSpPr/>
            <p:nvPr/>
          </p:nvSpPr>
          <p:spPr>
            <a:xfrm>
              <a:off x="1716725" y="1689857"/>
              <a:ext cx="44819" cy="44130"/>
            </a:xfrm>
            <a:custGeom>
              <a:rect b="b" l="l" r="r" t="t"/>
              <a:pathLst>
                <a:path extrusionOk="0" h="320" w="325">
                  <a:moveTo>
                    <a:pt x="107" y="0"/>
                  </a:moveTo>
                  <a:lnTo>
                    <a:pt x="0" y="102"/>
                  </a:lnTo>
                  <a:lnTo>
                    <a:pt x="223" y="320"/>
                  </a:lnTo>
                  <a:lnTo>
                    <a:pt x="324" y="218"/>
                  </a:lnTo>
                  <a:lnTo>
                    <a:pt x="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5"/>
            <p:cNvSpPr/>
            <p:nvPr/>
          </p:nvSpPr>
          <p:spPr>
            <a:xfrm>
              <a:off x="2012394" y="1984836"/>
              <a:ext cx="44819" cy="44268"/>
            </a:xfrm>
            <a:custGeom>
              <a:rect b="b" l="l" r="r" t="t"/>
              <a:pathLst>
                <a:path extrusionOk="0" h="321" w="325">
                  <a:moveTo>
                    <a:pt x="102" y="1"/>
                  </a:moveTo>
                  <a:lnTo>
                    <a:pt x="0" y="103"/>
                  </a:lnTo>
                  <a:lnTo>
                    <a:pt x="218" y="320"/>
                  </a:lnTo>
                  <a:lnTo>
                    <a:pt x="325" y="218"/>
                  </a:lnTo>
                  <a:lnTo>
                    <a:pt x="1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5"/>
            <p:cNvSpPr/>
            <p:nvPr/>
          </p:nvSpPr>
          <p:spPr>
            <a:xfrm>
              <a:off x="2011705" y="1689857"/>
              <a:ext cx="44957" cy="44819"/>
            </a:xfrm>
            <a:custGeom>
              <a:rect b="b" l="l" r="r" t="t"/>
              <a:pathLst>
                <a:path extrusionOk="0" h="325" w="326">
                  <a:moveTo>
                    <a:pt x="223" y="0"/>
                  </a:moveTo>
                  <a:lnTo>
                    <a:pt x="1" y="222"/>
                  </a:lnTo>
                  <a:lnTo>
                    <a:pt x="103" y="324"/>
                  </a:lnTo>
                  <a:lnTo>
                    <a:pt x="325" y="102"/>
                  </a:lnTo>
                  <a:lnTo>
                    <a:pt x="2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5"/>
            <p:cNvSpPr/>
            <p:nvPr/>
          </p:nvSpPr>
          <p:spPr>
            <a:xfrm>
              <a:off x="1716725" y="1984836"/>
              <a:ext cx="44819" cy="44819"/>
            </a:xfrm>
            <a:custGeom>
              <a:rect b="b" l="l" r="r" t="t"/>
              <a:pathLst>
                <a:path extrusionOk="0" h="325" w="325">
                  <a:moveTo>
                    <a:pt x="223" y="1"/>
                  </a:moveTo>
                  <a:lnTo>
                    <a:pt x="0" y="223"/>
                  </a:lnTo>
                  <a:lnTo>
                    <a:pt x="102" y="325"/>
                  </a:lnTo>
                  <a:lnTo>
                    <a:pt x="324" y="103"/>
                  </a:lnTo>
                  <a:lnTo>
                    <a:pt x="2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5"/>
            <p:cNvSpPr/>
            <p:nvPr/>
          </p:nvSpPr>
          <p:spPr>
            <a:xfrm>
              <a:off x="1866766" y="1698131"/>
              <a:ext cx="41647" cy="159832"/>
            </a:xfrm>
            <a:custGeom>
              <a:rect b="b" l="l" r="r" t="t"/>
              <a:pathLst>
                <a:path extrusionOk="0" h="1159" w="302">
                  <a:moveTo>
                    <a:pt x="149" y="0"/>
                  </a:moveTo>
                  <a:lnTo>
                    <a:pt x="1" y="209"/>
                  </a:lnTo>
                  <a:lnTo>
                    <a:pt x="121" y="1158"/>
                  </a:lnTo>
                  <a:lnTo>
                    <a:pt x="181" y="1158"/>
                  </a:lnTo>
                  <a:lnTo>
                    <a:pt x="302" y="209"/>
                  </a:lnTo>
                  <a:lnTo>
                    <a:pt x="1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5"/>
            <p:cNvSpPr/>
            <p:nvPr/>
          </p:nvSpPr>
          <p:spPr>
            <a:xfrm>
              <a:off x="1891727" y="1841828"/>
              <a:ext cx="159694" cy="29512"/>
            </a:xfrm>
            <a:custGeom>
              <a:rect b="b" l="l" r="r" t="t"/>
              <a:pathLst>
                <a:path extrusionOk="0" h="214" w="1158">
                  <a:moveTo>
                    <a:pt x="936" y="0"/>
                  </a:moveTo>
                  <a:lnTo>
                    <a:pt x="0" y="70"/>
                  </a:lnTo>
                  <a:lnTo>
                    <a:pt x="0" y="139"/>
                  </a:lnTo>
                  <a:lnTo>
                    <a:pt x="936" y="213"/>
                  </a:lnTo>
                  <a:lnTo>
                    <a:pt x="1158" y="102"/>
                  </a:lnTo>
                  <a:lnTo>
                    <a:pt x="9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5"/>
            <p:cNvSpPr/>
            <p:nvPr/>
          </p:nvSpPr>
          <p:spPr>
            <a:xfrm>
              <a:off x="1876971" y="1845690"/>
              <a:ext cx="21237" cy="20548"/>
            </a:xfrm>
            <a:custGeom>
              <a:rect b="b" l="l" r="r" t="t"/>
              <a:pathLst>
                <a:path extrusionOk="0" h="149" w="154">
                  <a:moveTo>
                    <a:pt x="75" y="0"/>
                  </a:moveTo>
                  <a:cubicBezTo>
                    <a:pt x="38" y="0"/>
                    <a:pt x="1" y="33"/>
                    <a:pt x="1" y="74"/>
                  </a:cubicBezTo>
                  <a:cubicBezTo>
                    <a:pt x="1" y="116"/>
                    <a:pt x="38" y="148"/>
                    <a:pt x="75" y="148"/>
                  </a:cubicBezTo>
                  <a:cubicBezTo>
                    <a:pt x="116" y="148"/>
                    <a:pt x="154" y="116"/>
                    <a:pt x="154" y="74"/>
                  </a:cubicBezTo>
                  <a:cubicBezTo>
                    <a:pt x="154" y="33"/>
                    <a:pt x="116" y="0"/>
                    <a:pt x="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5"/>
            <p:cNvSpPr/>
            <p:nvPr/>
          </p:nvSpPr>
          <p:spPr>
            <a:xfrm>
              <a:off x="1876419" y="1448660"/>
              <a:ext cx="49232" cy="32821"/>
            </a:xfrm>
            <a:custGeom>
              <a:rect b="b" l="l" r="r" t="t"/>
              <a:pathLst>
                <a:path extrusionOk="0" h="238" w="357">
                  <a:moveTo>
                    <a:pt x="105" y="1"/>
                  </a:moveTo>
                  <a:cubicBezTo>
                    <a:pt x="68" y="1"/>
                    <a:pt x="39" y="12"/>
                    <a:pt x="28" y="36"/>
                  </a:cubicBezTo>
                  <a:cubicBezTo>
                    <a:pt x="0" y="82"/>
                    <a:pt x="46" y="156"/>
                    <a:pt x="130" y="202"/>
                  </a:cubicBezTo>
                  <a:cubicBezTo>
                    <a:pt x="174" y="225"/>
                    <a:pt x="218" y="237"/>
                    <a:pt x="254" y="237"/>
                  </a:cubicBezTo>
                  <a:cubicBezTo>
                    <a:pt x="289" y="237"/>
                    <a:pt x="317" y="225"/>
                    <a:pt x="329" y="202"/>
                  </a:cubicBezTo>
                  <a:cubicBezTo>
                    <a:pt x="357" y="156"/>
                    <a:pt x="310" y="82"/>
                    <a:pt x="227" y="36"/>
                  </a:cubicBezTo>
                  <a:cubicBezTo>
                    <a:pt x="185" y="12"/>
                    <a:pt x="141" y="1"/>
                    <a:pt x="105"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0" name="Google Shape;3570;p55"/>
          <p:cNvGrpSpPr/>
          <p:nvPr/>
        </p:nvGrpSpPr>
        <p:grpSpPr>
          <a:xfrm>
            <a:off x="7446900" y="2384875"/>
            <a:ext cx="977270" cy="2545435"/>
            <a:chOff x="7364775" y="2384875"/>
            <a:chExt cx="977270" cy="2545435"/>
          </a:xfrm>
        </p:grpSpPr>
        <p:grpSp>
          <p:nvGrpSpPr>
            <p:cNvPr id="3571" name="Google Shape;3571;p55"/>
            <p:cNvGrpSpPr/>
            <p:nvPr/>
          </p:nvGrpSpPr>
          <p:grpSpPr>
            <a:xfrm>
              <a:off x="7462125" y="3144577"/>
              <a:ext cx="782568" cy="1785733"/>
              <a:chOff x="7462125" y="3144577"/>
              <a:chExt cx="782568" cy="1785733"/>
            </a:xfrm>
          </p:grpSpPr>
          <p:sp>
            <p:nvSpPr>
              <p:cNvPr id="3572" name="Google Shape;3572;p55"/>
              <p:cNvSpPr/>
              <p:nvPr/>
            </p:nvSpPr>
            <p:spPr>
              <a:xfrm>
                <a:off x="7462125" y="3144577"/>
                <a:ext cx="782568" cy="111454"/>
              </a:xfrm>
              <a:custGeom>
                <a:rect b="b" l="l" r="r" t="t"/>
                <a:pathLst>
                  <a:path extrusionOk="0" h="1446" w="10153">
                    <a:moveTo>
                      <a:pt x="728" y="1"/>
                    </a:moveTo>
                    <a:lnTo>
                      <a:pt x="9425" y="1"/>
                    </a:lnTo>
                    <a:cubicBezTo>
                      <a:pt x="9828" y="1"/>
                      <a:pt x="10152" y="325"/>
                      <a:pt x="10152" y="723"/>
                    </a:cubicBezTo>
                    <a:cubicBezTo>
                      <a:pt x="10152" y="1122"/>
                      <a:pt x="9828" y="1446"/>
                      <a:pt x="9425" y="1446"/>
                    </a:cubicBezTo>
                    <a:lnTo>
                      <a:pt x="728" y="1446"/>
                    </a:lnTo>
                    <a:cubicBezTo>
                      <a:pt x="325" y="1446"/>
                      <a:pt x="1" y="1122"/>
                      <a:pt x="1" y="723"/>
                    </a:cubicBezTo>
                    <a:cubicBezTo>
                      <a:pt x="1" y="325"/>
                      <a:pt x="334" y="1"/>
                      <a:pt x="7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5"/>
              <p:cNvSpPr/>
              <p:nvPr/>
            </p:nvSpPr>
            <p:spPr>
              <a:xfrm>
                <a:off x="7681334" y="3256015"/>
                <a:ext cx="344536" cy="220287"/>
              </a:xfrm>
              <a:custGeom>
                <a:rect b="b" l="l" r="r" t="t"/>
                <a:pathLst>
                  <a:path extrusionOk="0" h="2858" w="4470">
                    <a:moveTo>
                      <a:pt x="0" y="0"/>
                    </a:moveTo>
                    <a:lnTo>
                      <a:pt x="4469" y="0"/>
                    </a:lnTo>
                    <a:cubicBezTo>
                      <a:pt x="3789" y="116"/>
                      <a:pt x="3265" y="713"/>
                      <a:pt x="3265" y="1431"/>
                    </a:cubicBezTo>
                    <a:cubicBezTo>
                      <a:pt x="3265" y="2140"/>
                      <a:pt x="3770" y="2728"/>
                      <a:pt x="4442" y="2857"/>
                    </a:cubicBezTo>
                    <a:lnTo>
                      <a:pt x="28" y="2857"/>
                    </a:lnTo>
                    <a:cubicBezTo>
                      <a:pt x="700" y="2728"/>
                      <a:pt x="1204" y="2135"/>
                      <a:pt x="1204" y="1431"/>
                    </a:cubicBezTo>
                    <a:cubicBezTo>
                      <a:pt x="1204" y="713"/>
                      <a:pt x="686" y="116"/>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5"/>
              <p:cNvSpPr/>
              <p:nvPr/>
            </p:nvSpPr>
            <p:spPr>
              <a:xfrm>
                <a:off x="7662075" y="3472175"/>
                <a:ext cx="383075" cy="1458135"/>
              </a:xfrm>
              <a:custGeom>
                <a:rect b="b" l="l" r="r" t="t"/>
                <a:pathLst>
                  <a:path extrusionOk="0" h="9587" w="4970">
                    <a:moveTo>
                      <a:pt x="0" y="0"/>
                    </a:moveTo>
                    <a:lnTo>
                      <a:pt x="4969" y="0"/>
                    </a:lnTo>
                    <a:lnTo>
                      <a:pt x="4969" y="9587"/>
                    </a:lnTo>
                    <a:lnTo>
                      <a:pt x="0" y="9587"/>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5" name="Google Shape;3575;p55"/>
            <p:cNvSpPr/>
            <p:nvPr/>
          </p:nvSpPr>
          <p:spPr>
            <a:xfrm>
              <a:off x="7364775" y="3124683"/>
              <a:ext cx="977270" cy="637469"/>
            </a:xfrm>
            <a:custGeom>
              <a:rect b="b" l="l" r="r" t="t"/>
              <a:pathLst>
                <a:path extrusionOk="0" h="4354" w="6675">
                  <a:moveTo>
                    <a:pt x="5567" y="0"/>
                  </a:moveTo>
                  <a:lnTo>
                    <a:pt x="1158" y="0"/>
                  </a:lnTo>
                  <a:lnTo>
                    <a:pt x="1140" y="0"/>
                  </a:lnTo>
                  <a:cubicBezTo>
                    <a:pt x="987" y="42"/>
                    <a:pt x="880" y="84"/>
                    <a:pt x="825" y="130"/>
                  </a:cubicBezTo>
                  <a:cubicBezTo>
                    <a:pt x="788" y="163"/>
                    <a:pt x="755" y="204"/>
                    <a:pt x="728" y="250"/>
                  </a:cubicBezTo>
                  <a:cubicBezTo>
                    <a:pt x="728" y="255"/>
                    <a:pt x="723" y="260"/>
                    <a:pt x="718" y="274"/>
                  </a:cubicBezTo>
                  <a:cubicBezTo>
                    <a:pt x="709" y="278"/>
                    <a:pt x="709" y="283"/>
                    <a:pt x="704" y="292"/>
                  </a:cubicBezTo>
                  <a:cubicBezTo>
                    <a:pt x="478" y="927"/>
                    <a:pt x="306" y="1524"/>
                    <a:pt x="0" y="2177"/>
                  </a:cubicBezTo>
                  <a:lnTo>
                    <a:pt x="0" y="2191"/>
                  </a:lnTo>
                  <a:cubicBezTo>
                    <a:pt x="0" y="2293"/>
                    <a:pt x="2279" y="1626"/>
                    <a:pt x="3367" y="2057"/>
                  </a:cubicBezTo>
                  <a:cubicBezTo>
                    <a:pt x="4215" y="2385"/>
                    <a:pt x="4567" y="3914"/>
                    <a:pt x="4701" y="4080"/>
                  </a:cubicBezTo>
                  <a:cubicBezTo>
                    <a:pt x="4914" y="4354"/>
                    <a:pt x="6419" y="2427"/>
                    <a:pt x="6674" y="2237"/>
                  </a:cubicBezTo>
                  <a:lnTo>
                    <a:pt x="6072" y="491"/>
                  </a:lnTo>
                  <a:cubicBezTo>
                    <a:pt x="5975" y="237"/>
                    <a:pt x="5840" y="0"/>
                    <a:pt x="55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5"/>
            <p:cNvSpPr/>
            <p:nvPr/>
          </p:nvSpPr>
          <p:spPr>
            <a:xfrm>
              <a:off x="7674570" y="2916488"/>
              <a:ext cx="449764" cy="259878"/>
            </a:xfrm>
            <a:custGeom>
              <a:rect b="b" l="l" r="r" t="t"/>
              <a:pathLst>
                <a:path extrusionOk="0" h="1775" w="3072">
                  <a:moveTo>
                    <a:pt x="2738" y="1"/>
                  </a:moveTo>
                  <a:lnTo>
                    <a:pt x="3025" y="47"/>
                  </a:lnTo>
                  <a:cubicBezTo>
                    <a:pt x="3025" y="47"/>
                    <a:pt x="3071" y="1168"/>
                    <a:pt x="3025" y="1422"/>
                  </a:cubicBezTo>
                  <a:cubicBezTo>
                    <a:pt x="2979" y="1677"/>
                    <a:pt x="2956" y="1742"/>
                    <a:pt x="2752" y="1742"/>
                  </a:cubicBezTo>
                  <a:lnTo>
                    <a:pt x="552" y="1742"/>
                  </a:lnTo>
                  <a:cubicBezTo>
                    <a:pt x="251" y="1742"/>
                    <a:pt x="1" y="1774"/>
                    <a:pt x="1" y="1723"/>
                  </a:cubicBezTo>
                  <a:cubicBezTo>
                    <a:pt x="1" y="1672"/>
                    <a:pt x="94" y="1205"/>
                    <a:pt x="94" y="12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5"/>
            <p:cNvSpPr/>
            <p:nvPr/>
          </p:nvSpPr>
          <p:spPr>
            <a:xfrm>
              <a:off x="7565497" y="2384875"/>
              <a:ext cx="545222" cy="425321"/>
            </a:xfrm>
            <a:custGeom>
              <a:rect b="b" l="l" r="r" t="t"/>
              <a:pathLst>
                <a:path extrusionOk="0" h="2905" w="3724">
                  <a:moveTo>
                    <a:pt x="2751" y="2645"/>
                  </a:moveTo>
                  <a:cubicBezTo>
                    <a:pt x="2987" y="2766"/>
                    <a:pt x="3307" y="2905"/>
                    <a:pt x="3437" y="2664"/>
                  </a:cubicBezTo>
                  <a:cubicBezTo>
                    <a:pt x="3576" y="2414"/>
                    <a:pt x="3432" y="2145"/>
                    <a:pt x="3376" y="2071"/>
                  </a:cubicBezTo>
                  <a:cubicBezTo>
                    <a:pt x="3316" y="1997"/>
                    <a:pt x="3251" y="1974"/>
                    <a:pt x="3251" y="1974"/>
                  </a:cubicBezTo>
                  <a:cubicBezTo>
                    <a:pt x="3251" y="1974"/>
                    <a:pt x="3585" y="2029"/>
                    <a:pt x="3654" y="1700"/>
                  </a:cubicBezTo>
                  <a:cubicBezTo>
                    <a:pt x="3724" y="1367"/>
                    <a:pt x="3585" y="1168"/>
                    <a:pt x="3423" y="1177"/>
                  </a:cubicBezTo>
                  <a:cubicBezTo>
                    <a:pt x="3261" y="1182"/>
                    <a:pt x="3242" y="1186"/>
                    <a:pt x="3242" y="1186"/>
                  </a:cubicBezTo>
                  <a:cubicBezTo>
                    <a:pt x="3242" y="1186"/>
                    <a:pt x="3265" y="1122"/>
                    <a:pt x="3196" y="1112"/>
                  </a:cubicBezTo>
                  <a:cubicBezTo>
                    <a:pt x="3126" y="1098"/>
                    <a:pt x="3108" y="1108"/>
                    <a:pt x="3108" y="1108"/>
                  </a:cubicBezTo>
                  <a:cubicBezTo>
                    <a:pt x="3108" y="1108"/>
                    <a:pt x="3103" y="946"/>
                    <a:pt x="3015" y="760"/>
                  </a:cubicBezTo>
                  <a:cubicBezTo>
                    <a:pt x="2923" y="575"/>
                    <a:pt x="2802" y="158"/>
                    <a:pt x="2228" y="80"/>
                  </a:cubicBezTo>
                  <a:cubicBezTo>
                    <a:pt x="1654" y="10"/>
                    <a:pt x="1223" y="1"/>
                    <a:pt x="737" y="255"/>
                  </a:cubicBezTo>
                  <a:cubicBezTo>
                    <a:pt x="255" y="510"/>
                    <a:pt x="93" y="737"/>
                    <a:pt x="47" y="1163"/>
                  </a:cubicBezTo>
                  <a:cubicBezTo>
                    <a:pt x="0" y="1599"/>
                    <a:pt x="274" y="1733"/>
                    <a:pt x="274" y="173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5"/>
            <p:cNvSpPr/>
            <p:nvPr/>
          </p:nvSpPr>
          <p:spPr>
            <a:xfrm>
              <a:off x="7578967" y="2577550"/>
              <a:ext cx="585337" cy="550648"/>
            </a:xfrm>
            <a:custGeom>
              <a:rect b="b" l="l" r="r" t="t"/>
              <a:pathLst>
                <a:path extrusionOk="0" h="3761" w="3998">
                  <a:moveTo>
                    <a:pt x="1413" y="1959"/>
                  </a:moveTo>
                  <a:lnTo>
                    <a:pt x="1478" y="2482"/>
                  </a:lnTo>
                  <a:cubicBezTo>
                    <a:pt x="1478" y="2482"/>
                    <a:pt x="1006" y="2732"/>
                    <a:pt x="909" y="2964"/>
                  </a:cubicBezTo>
                  <a:cubicBezTo>
                    <a:pt x="816" y="3186"/>
                    <a:pt x="622" y="3529"/>
                    <a:pt x="858" y="3622"/>
                  </a:cubicBezTo>
                  <a:cubicBezTo>
                    <a:pt x="1094" y="3714"/>
                    <a:pt x="1390" y="3761"/>
                    <a:pt x="1696" y="3640"/>
                  </a:cubicBezTo>
                  <a:cubicBezTo>
                    <a:pt x="2002" y="3510"/>
                    <a:pt x="3275" y="2515"/>
                    <a:pt x="3322" y="2501"/>
                  </a:cubicBezTo>
                  <a:cubicBezTo>
                    <a:pt x="3998" y="2274"/>
                    <a:pt x="3609" y="2399"/>
                    <a:pt x="3169" y="2075"/>
                  </a:cubicBezTo>
                  <a:cubicBezTo>
                    <a:pt x="3053" y="1991"/>
                    <a:pt x="2970" y="1436"/>
                    <a:pt x="2970" y="1436"/>
                  </a:cubicBezTo>
                  <a:cubicBezTo>
                    <a:pt x="2970" y="1436"/>
                    <a:pt x="2766" y="1413"/>
                    <a:pt x="2743" y="1186"/>
                  </a:cubicBezTo>
                  <a:cubicBezTo>
                    <a:pt x="2719" y="959"/>
                    <a:pt x="2724" y="880"/>
                    <a:pt x="2724" y="880"/>
                  </a:cubicBezTo>
                  <a:cubicBezTo>
                    <a:pt x="2724" y="880"/>
                    <a:pt x="2553" y="810"/>
                    <a:pt x="2511" y="727"/>
                  </a:cubicBezTo>
                  <a:cubicBezTo>
                    <a:pt x="2474" y="648"/>
                    <a:pt x="2474" y="639"/>
                    <a:pt x="2474" y="639"/>
                  </a:cubicBezTo>
                  <a:cubicBezTo>
                    <a:pt x="2474" y="639"/>
                    <a:pt x="2317" y="732"/>
                    <a:pt x="2270" y="658"/>
                  </a:cubicBezTo>
                  <a:cubicBezTo>
                    <a:pt x="2224" y="579"/>
                    <a:pt x="2215" y="463"/>
                    <a:pt x="2215" y="463"/>
                  </a:cubicBezTo>
                  <a:cubicBezTo>
                    <a:pt x="2215" y="463"/>
                    <a:pt x="2242" y="130"/>
                    <a:pt x="2131" y="70"/>
                  </a:cubicBezTo>
                  <a:cubicBezTo>
                    <a:pt x="2020" y="5"/>
                    <a:pt x="1937" y="283"/>
                    <a:pt x="1928" y="315"/>
                  </a:cubicBezTo>
                  <a:cubicBezTo>
                    <a:pt x="1909" y="357"/>
                    <a:pt x="1687" y="565"/>
                    <a:pt x="1576" y="565"/>
                  </a:cubicBezTo>
                  <a:cubicBezTo>
                    <a:pt x="1464" y="565"/>
                    <a:pt x="1511" y="653"/>
                    <a:pt x="1205" y="653"/>
                  </a:cubicBezTo>
                  <a:cubicBezTo>
                    <a:pt x="895" y="653"/>
                    <a:pt x="719" y="283"/>
                    <a:pt x="719" y="283"/>
                  </a:cubicBezTo>
                  <a:lnTo>
                    <a:pt x="492" y="0"/>
                  </a:lnTo>
                  <a:cubicBezTo>
                    <a:pt x="492" y="0"/>
                    <a:pt x="557" y="222"/>
                    <a:pt x="385" y="241"/>
                  </a:cubicBezTo>
                  <a:cubicBezTo>
                    <a:pt x="223" y="259"/>
                    <a:pt x="121" y="222"/>
                    <a:pt x="121" y="222"/>
                  </a:cubicBezTo>
                  <a:cubicBezTo>
                    <a:pt x="121" y="222"/>
                    <a:pt x="195" y="463"/>
                    <a:pt x="191" y="509"/>
                  </a:cubicBezTo>
                  <a:cubicBezTo>
                    <a:pt x="186" y="556"/>
                    <a:pt x="1" y="1204"/>
                    <a:pt x="121" y="1288"/>
                  </a:cubicBezTo>
                  <a:cubicBezTo>
                    <a:pt x="242" y="1376"/>
                    <a:pt x="279" y="1334"/>
                    <a:pt x="339" y="1325"/>
                  </a:cubicBezTo>
                  <a:cubicBezTo>
                    <a:pt x="404" y="1311"/>
                    <a:pt x="427" y="1380"/>
                    <a:pt x="427" y="1380"/>
                  </a:cubicBezTo>
                  <a:cubicBezTo>
                    <a:pt x="427" y="1380"/>
                    <a:pt x="358" y="1450"/>
                    <a:pt x="390" y="1496"/>
                  </a:cubicBezTo>
                  <a:cubicBezTo>
                    <a:pt x="418" y="1551"/>
                    <a:pt x="441" y="1551"/>
                    <a:pt x="441" y="1551"/>
                  </a:cubicBezTo>
                  <a:cubicBezTo>
                    <a:pt x="441" y="1551"/>
                    <a:pt x="358" y="1561"/>
                    <a:pt x="381" y="1630"/>
                  </a:cubicBezTo>
                  <a:cubicBezTo>
                    <a:pt x="404" y="1695"/>
                    <a:pt x="496" y="1704"/>
                    <a:pt x="510" y="1700"/>
                  </a:cubicBezTo>
                  <a:cubicBezTo>
                    <a:pt x="529" y="1695"/>
                    <a:pt x="631" y="1612"/>
                    <a:pt x="635" y="1718"/>
                  </a:cubicBezTo>
                  <a:cubicBezTo>
                    <a:pt x="640" y="1820"/>
                    <a:pt x="566" y="1922"/>
                    <a:pt x="566" y="1922"/>
                  </a:cubicBezTo>
                  <a:cubicBezTo>
                    <a:pt x="566" y="1922"/>
                    <a:pt x="645" y="2089"/>
                    <a:pt x="816" y="2121"/>
                  </a:cubicBezTo>
                  <a:cubicBezTo>
                    <a:pt x="997" y="2158"/>
                    <a:pt x="1413" y="1959"/>
                    <a:pt x="1413" y="195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5"/>
            <p:cNvSpPr/>
            <p:nvPr/>
          </p:nvSpPr>
          <p:spPr>
            <a:xfrm>
              <a:off x="7626548" y="2635821"/>
              <a:ext cx="61052" cy="52268"/>
            </a:xfrm>
            <a:custGeom>
              <a:rect b="b" l="l" r="r" t="t"/>
              <a:pathLst>
                <a:path extrusionOk="0" h="357" w="417">
                  <a:moveTo>
                    <a:pt x="371" y="102"/>
                  </a:moveTo>
                  <a:cubicBezTo>
                    <a:pt x="371" y="102"/>
                    <a:pt x="116" y="0"/>
                    <a:pt x="56" y="93"/>
                  </a:cubicBezTo>
                  <a:cubicBezTo>
                    <a:pt x="0" y="186"/>
                    <a:pt x="37" y="348"/>
                    <a:pt x="125" y="352"/>
                  </a:cubicBezTo>
                  <a:cubicBezTo>
                    <a:pt x="213" y="357"/>
                    <a:pt x="417" y="125"/>
                    <a:pt x="371" y="10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3" name="Shape 3583"/>
        <p:cNvGrpSpPr/>
        <p:nvPr/>
      </p:nvGrpSpPr>
      <p:grpSpPr>
        <a:xfrm>
          <a:off x="0" y="0"/>
          <a:ext cx="0" cy="0"/>
          <a:chOff x="0" y="0"/>
          <a:chExt cx="0" cy="0"/>
        </a:xfrm>
      </p:grpSpPr>
      <p:sp>
        <p:nvSpPr>
          <p:cNvPr id="3584" name="Google Shape;3584;p56"/>
          <p:cNvSpPr txBox="1"/>
          <p:nvPr>
            <p:ph idx="1" type="subTitle"/>
          </p:nvPr>
        </p:nvSpPr>
        <p:spPr>
          <a:xfrm>
            <a:off x="4486450" y="2742526"/>
            <a:ext cx="3421500" cy="86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a:t>
            </a:r>
            <a:r>
              <a:rPr lang="en"/>
              <a:t>remember</a:t>
            </a:r>
            <a:r>
              <a:rPr lang="en"/>
              <a:t>: use an image instead of a long text. Your audience will appreciate it</a:t>
            </a:r>
            <a:endParaRPr/>
          </a:p>
        </p:txBody>
      </p:sp>
      <p:sp>
        <p:nvSpPr>
          <p:cNvPr id="3585" name="Google Shape;3585;p56"/>
          <p:cNvSpPr txBox="1"/>
          <p:nvPr>
            <p:ph type="title"/>
          </p:nvPr>
        </p:nvSpPr>
        <p:spPr>
          <a:xfrm>
            <a:off x="4486462" y="1537574"/>
            <a:ext cx="3421500" cy="1352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A</a:t>
            </a:r>
            <a:r>
              <a:rPr lang="en"/>
              <a:t> picture always</a:t>
            </a:r>
            <a:endParaRPr/>
          </a:p>
          <a:p>
            <a:pPr indent="0" lvl="0" marL="0" rtl="0" algn="l">
              <a:spcBef>
                <a:spcPts val="0"/>
              </a:spcBef>
              <a:spcAft>
                <a:spcPts val="0"/>
              </a:spcAft>
              <a:buClr>
                <a:schemeClr val="dk1"/>
              </a:buClr>
              <a:buSzPts val="1100"/>
              <a:buFont typeface="Arial"/>
              <a:buNone/>
            </a:pPr>
            <a:r>
              <a:rPr lang="en"/>
              <a:t>r</a:t>
            </a:r>
            <a:r>
              <a:rPr lang="en"/>
              <a:t>einforces</a:t>
            </a:r>
            <a:endParaRPr/>
          </a:p>
          <a:p>
            <a:pPr indent="0" lvl="0" marL="0" rtl="0" algn="l">
              <a:spcBef>
                <a:spcPts val="0"/>
              </a:spcBef>
              <a:spcAft>
                <a:spcPts val="0"/>
              </a:spcAft>
              <a:buClr>
                <a:schemeClr val="dk1"/>
              </a:buClr>
              <a:buSzPts val="1100"/>
              <a:buFont typeface="Arial"/>
              <a:buNone/>
            </a:pPr>
            <a:r>
              <a:rPr lang="en"/>
              <a:t>the concept</a:t>
            </a:r>
            <a:endParaRPr/>
          </a:p>
        </p:txBody>
      </p:sp>
      <p:pic>
        <p:nvPicPr>
          <p:cNvPr id="3586" name="Google Shape;3586;p56"/>
          <p:cNvPicPr preferRelativeResize="0"/>
          <p:nvPr/>
        </p:nvPicPr>
        <p:blipFill rotWithShape="1">
          <a:blip r:embed="rId3">
            <a:alphaModFix/>
          </a:blip>
          <a:srcRect b="0" l="16559" r="16559" t="0"/>
          <a:stretch/>
        </p:blipFill>
        <p:spPr>
          <a:xfrm flipH="1">
            <a:off x="1161950" y="1129050"/>
            <a:ext cx="2894700" cy="2885400"/>
          </a:xfrm>
          <a:prstGeom prst="ellipse">
            <a:avLst/>
          </a:prstGeom>
          <a:noFill/>
          <a:ln>
            <a:noFill/>
          </a:ln>
        </p:spPr>
      </p:pic>
      <p:grpSp>
        <p:nvGrpSpPr>
          <p:cNvPr id="3587" name="Google Shape;3587;p56"/>
          <p:cNvGrpSpPr/>
          <p:nvPr/>
        </p:nvGrpSpPr>
        <p:grpSpPr>
          <a:xfrm flipH="1">
            <a:off x="7932523" y="3075583"/>
            <a:ext cx="1033072" cy="565583"/>
            <a:chOff x="5524601" y="3103175"/>
            <a:chExt cx="1017404" cy="557005"/>
          </a:xfrm>
        </p:grpSpPr>
        <p:sp>
          <p:nvSpPr>
            <p:cNvPr id="3588" name="Google Shape;3588;p56"/>
            <p:cNvSpPr/>
            <p:nvPr/>
          </p:nvSpPr>
          <p:spPr>
            <a:xfrm>
              <a:off x="5572722" y="3322805"/>
              <a:ext cx="82668" cy="320278"/>
            </a:xfrm>
            <a:custGeom>
              <a:rect b="b" l="l" r="r" t="t"/>
              <a:pathLst>
                <a:path extrusionOk="0" h="1817" w="469">
                  <a:moveTo>
                    <a:pt x="339" y="1"/>
                  </a:moveTo>
                  <a:lnTo>
                    <a:pt x="1" y="1816"/>
                  </a:lnTo>
                  <a:lnTo>
                    <a:pt x="381" y="1770"/>
                  </a:lnTo>
                  <a:lnTo>
                    <a:pt x="469" y="75"/>
                  </a:lnTo>
                  <a:lnTo>
                    <a:pt x="3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6"/>
            <p:cNvSpPr/>
            <p:nvPr/>
          </p:nvSpPr>
          <p:spPr>
            <a:xfrm>
              <a:off x="5524601" y="3193248"/>
              <a:ext cx="994487" cy="466933"/>
            </a:xfrm>
            <a:custGeom>
              <a:rect b="b" l="l" r="r" t="t"/>
              <a:pathLst>
                <a:path extrusionOk="0" h="2649" w="5642">
                  <a:moveTo>
                    <a:pt x="2407" y="0"/>
                  </a:moveTo>
                  <a:cubicBezTo>
                    <a:pt x="1963" y="0"/>
                    <a:pt x="1" y="110"/>
                    <a:pt x="1" y="110"/>
                  </a:cubicBezTo>
                  <a:cubicBezTo>
                    <a:pt x="28" y="319"/>
                    <a:pt x="649" y="1944"/>
                    <a:pt x="1033" y="2570"/>
                  </a:cubicBezTo>
                  <a:lnTo>
                    <a:pt x="2437" y="2648"/>
                  </a:lnTo>
                  <a:lnTo>
                    <a:pt x="5641" y="2472"/>
                  </a:lnTo>
                  <a:lnTo>
                    <a:pt x="4252" y="4"/>
                  </a:lnTo>
                  <a:cubicBezTo>
                    <a:pt x="4252" y="4"/>
                    <a:pt x="3517" y="18"/>
                    <a:pt x="2996" y="18"/>
                  </a:cubicBezTo>
                  <a:cubicBezTo>
                    <a:pt x="2735" y="18"/>
                    <a:pt x="2528" y="15"/>
                    <a:pt x="2492" y="4"/>
                  </a:cubicBezTo>
                  <a:cubicBezTo>
                    <a:pt x="2483" y="1"/>
                    <a:pt x="2453" y="0"/>
                    <a:pt x="24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6"/>
            <p:cNvSpPr/>
            <p:nvPr/>
          </p:nvSpPr>
          <p:spPr>
            <a:xfrm>
              <a:off x="5553156" y="3103175"/>
              <a:ext cx="969986" cy="526687"/>
            </a:xfrm>
            <a:custGeom>
              <a:rect b="b" l="l" r="r" t="t"/>
              <a:pathLst>
                <a:path extrusionOk="0" h="2988" w="5503">
                  <a:moveTo>
                    <a:pt x="1" y="677"/>
                  </a:moveTo>
                  <a:cubicBezTo>
                    <a:pt x="1" y="677"/>
                    <a:pt x="1" y="677"/>
                    <a:pt x="1" y="677"/>
                  </a:cubicBezTo>
                  <a:lnTo>
                    <a:pt x="1" y="677"/>
                  </a:lnTo>
                  <a:cubicBezTo>
                    <a:pt x="1" y="677"/>
                    <a:pt x="1" y="677"/>
                    <a:pt x="1" y="677"/>
                  </a:cubicBezTo>
                  <a:close/>
                  <a:moveTo>
                    <a:pt x="2982" y="1"/>
                  </a:moveTo>
                  <a:cubicBezTo>
                    <a:pt x="2613" y="1"/>
                    <a:pt x="2302" y="487"/>
                    <a:pt x="2302" y="487"/>
                  </a:cubicBezTo>
                  <a:cubicBezTo>
                    <a:pt x="2302" y="487"/>
                    <a:pt x="2143" y="113"/>
                    <a:pt x="1696" y="113"/>
                  </a:cubicBezTo>
                  <a:cubicBezTo>
                    <a:pt x="1643" y="113"/>
                    <a:pt x="1586" y="119"/>
                    <a:pt x="1524" y="131"/>
                  </a:cubicBezTo>
                  <a:cubicBezTo>
                    <a:pt x="1185" y="190"/>
                    <a:pt x="22" y="677"/>
                    <a:pt x="1" y="677"/>
                  </a:cubicBezTo>
                  <a:cubicBezTo>
                    <a:pt x="1" y="677"/>
                    <a:pt x="1" y="677"/>
                    <a:pt x="1" y="677"/>
                  </a:cubicBezTo>
                  <a:lnTo>
                    <a:pt x="1" y="677"/>
                  </a:lnTo>
                  <a:cubicBezTo>
                    <a:pt x="43" y="784"/>
                    <a:pt x="927" y="2942"/>
                    <a:pt x="973" y="2988"/>
                  </a:cubicBezTo>
                  <a:lnTo>
                    <a:pt x="3150" y="2918"/>
                  </a:lnTo>
                  <a:lnTo>
                    <a:pt x="5503" y="2798"/>
                  </a:lnTo>
                  <a:lnTo>
                    <a:pt x="4192" y="353"/>
                  </a:lnTo>
                  <a:cubicBezTo>
                    <a:pt x="4192" y="353"/>
                    <a:pt x="3377" y="15"/>
                    <a:pt x="2997" y="1"/>
                  </a:cubicBezTo>
                  <a:cubicBezTo>
                    <a:pt x="2992" y="1"/>
                    <a:pt x="2987" y="1"/>
                    <a:pt x="29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6"/>
            <p:cNvSpPr/>
            <p:nvPr/>
          </p:nvSpPr>
          <p:spPr>
            <a:xfrm>
              <a:off x="5760622" y="3471398"/>
              <a:ext cx="106288" cy="131672"/>
            </a:xfrm>
            <a:custGeom>
              <a:rect b="b" l="l" r="r" t="t"/>
              <a:pathLst>
                <a:path extrusionOk="0" h="747" w="603">
                  <a:moveTo>
                    <a:pt x="0" y="1"/>
                  </a:moveTo>
                  <a:lnTo>
                    <a:pt x="403" y="746"/>
                  </a:lnTo>
                  <a:lnTo>
                    <a:pt x="602" y="723"/>
                  </a:lnTo>
                  <a:cubicBezTo>
                    <a:pt x="283" y="487"/>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6"/>
            <p:cNvSpPr/>
            <p:nvPr/>
          </p:nvSpPr>
          <p:spPr>
            <a:xfrm>
              <a:off x="5553156" y="3202061"/>
              <a:ext cx="268804" cy="428683"/>
            </a:xfrm>
            <a:custGeom>
              <a:rect b="b" l="l" r="r" t="t"/>
              <a:pathLst>
                <a:path extrusionOk="0" h="2432" w="1525">
                  <a:moveTo>
                    <a:pt x="302" y="0"/>
                  </a:moveTo>
                  <a:cubicBezTo>
                    <a:pt x="47" y="102"/>
                    <a:pt x="1" y="125"/>
                    <a:pt x="1" y="125"/>
                  </a:cubicBezTo>
                  <a:cubicBezTo>
                    <a:pt x="42" y="227"/>
                    <a:pt x="927" y="2385"/>
                    <a:pt x="973" y="2432"/>
                  </a:cubicBezTo>
                  <a:lnTo>
                    <a:pt x="1524" y="2418"/>
                  </a:lnTo>
                  <a:lnTo>
                    <a:pt x="30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6"/>
            <p:cNvSpPr/>
            <p:nvPr/>
          </p:nvSpPr>
          <p:spPr>
            <a:xfrm>
              <a:off x="5960509" y="3103175"/>
              <a:ext cx="562638" cy="500600"/>
            </a:xfrm>
            <a:custGeom>
              <a:rect b="b" l="l" r="r" t="t"/>
              <a:pathLst>
                <a:path extrusionOk="0" h="2840" w="3192">
                  <a:moveTo>
                    <a:pt x="675" y="1"/>
                  </a:moveTo>
                  <a:cubicBezTo>
                    <a:pt x="341" y="1"/>
                    <a:pt x="51" y="400"/>
                    <a:pt x="1" y="478"/>
                  </a:cubicBezTo>
                  <a:lnTo>
                    <a:pt x="894" y="2386"/>
                  </a:lnTo>
                  <a:lnTo>
                    <a:pt x="932" y="2840"/>
                  </a:lnTo>
                  <a:lnTo>
                    <a:pt x="3192" y="2798"/>
                  </a:lnTo>
                  <a:lnTo>
                    <a:pt x="1881" y="353"/>
                  </a:lnTo>
                  <a:cubicBezTo>
                    <a:pt x="1881" y="353"/>
                    <a:pt x="1066" y="15"/>
                    <a:pt x="686" y="1"/>
                  </a:cubicBezTo>
                  <a:cubicBezTo>
                    <a:pt x="682" y="1"/>
                    <a:pt x="679" y="1"/>
                    <a:pt x="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6"/>
            <p:cNvSpPr/>
            <p:nvPr/>
          </p:nvSpPr>
          <p:spPr>
            <a:xfrm>
              <a:off x="6063449" y="3103704"/>
              <a:ext cx="383024" cy="378270"/>
            </a:xfrm>
            <a:custGeom>
              <a:rect b="b" l="l" r="r" t="t"/>
              <a:pathLst>
                <a:path extrusionOk="0" h="2146" w="2173">
                  <a:moveTo>
                    <a:pt x="77" y="1"/>
                  </a:moveTo>
                  <a:cubicBezTo>
                    <a:pt x="51" y="1"/>
                    <a:pt x="25" y="6"/>
                    <a:pt x="0" y="16"/>
                  </a:cubicBezTo>
                  <a:cubicBezTo>
                    <a:pt x="51" y="313"/>
                    <a:pt x="172" y="637"/>
                    <a:pt x="352" y="952"/>
                  </a:cubicBezTo>
                  <a:cubicBezTo>
                    <a:pt x="758" y="1675"/>
                    <a:pt x="1347" y="2146"/>
                    <a:pt x="1791" y="2146"/>
                  </a:cubicBezTo>
                  <a:cubicBezTo>
                    <a:pt x="1884" y="2146"/>
                    <a:pt x="1970" y="2125"/>
                    <a:pt x="2047" y="2082"/>
                  </a:cubicBezTo>
                  <a:cubicBezTo>
                    <a:pt x="2094" y="2054"/>
                    <a:pt x="2135" y="2026"/>
                    <a:pt x="2172" y="1985"/>
                  </a:cubicBezTo>
                  <a:lnTo>
                    <a:pt x="1297" y="359"/>
                  </a:lnTo>
                  <a:cubicBezTo>
                    <a:pt x="1297" y="359"/>
                    <a:pt x="482" y="16"/>
                    <a:pt x="102" y="2"/>
                  </a:cubicBezTo>
                  <a:cubicBezTo>
                    <a:pt x="94" y="1"/>
                    <a:pt x="86" y="1"/>
                    <a:pt x="77" y="1"/>
                  </a:cubicBezTo>
                  <a:close/>
                </a:path>
              </a:pathLst>
            </a:custGeom>
            <a:solidFill>
              <a:srgbClr val="F5F5F7">
                <a:alpha val="5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6"/>
            <p:cNvSpPr/>
            <p:nvPr/>
          </p:nvSpPr>
          <p:spPr>
            <a:xfrm>
              <a:off x="5724664" y="3515465"/>
              <a:ext cx="817341" cy="116160"/>
            </a:xfrm>
            <a:custGeom>
              <a:rect b="b" l="l" r="r" t="t"/>
              <a:pathLst>
                <a:path extrusionOk="0" h="659" w="4637">
                  <a:moveTo>
                    <a:pt x="2149" y="1"/>
                  </a:moveTo>
                  <a:cubicBezTo>
                    <a:pt x="1626" y="1"/>
                    <a:pt x="1626" y="348"/>
                    <a:pt x="412" y="473"/>
                  </a:cubicBezTo>
                  <a:cubicBezTo>
                    <a:pt x="139" y="505"/>
                    <a:pt x="0" y="654"/>
                    <a:pt x="5" y="658"/>
                  </a:cubicBezTo>
                  <a:lnTo>
                    <a:pt x="4543" y="658"/>
                  </a:lnTo>
                  <a:cubicBezTo>
                    <a:pt x="4543" y="658"/>
                    <a:pt x="4636" y="450"/>
                    <a:pt x="4479" y="450"/>
                  </a:cubicBezTo>
                  <a:cubicBezTo>
                    <a:pt x="3710" y="450"/>
                    <a:pt x="3677" y="116"/>
                    <a:pt x="3390" y="52"/>
                  </a:cubicBezTo>
                  <a:cubicBezTo>
                    <a:pt x="3369" y="46"/>
                    <a:pt x="3347" y="44"/>
                    <a:pt x="3323" y="44"/>
                  </a:cubicBezTo>
                  <a:cubicBezTo>
                    <a:pt x="3026" y="44"/>
                    <a:pt x="2528" y="416"/>
                    <a:pt x="2348" y="459"/>
                  </a:cubicBezTo>
                  <a:cubicBezTo>
                    <a:pt x="2340" y="461"/>
                    <a:pt x="2332" y="462"/>
                    <a:pt x="2326" y="462"/>
                  </a:cubicBezTo>
                  <a:cubicBezTo>
                    <a:pt x="2177" y="462"/>
                    <a:pt x="2371" y="1"/>
                    <a:pt x="21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6"/>
            <p:cNvSpPr/>
            <p:nvPr/>
          </p:nvSpPr>
          <p:spPr>
            <a:xfrm>
              <a:off x="5636918" y="3376917"/>
              <a:ext cx="134843" cy="240253"/>
            </a:xfrm>
            <a:custGeom>
              <a:rect b="b" l="l" r="r" t="t"/>
              <a:pathLst>
                <a:path extrusionOk="0" h="1363" w="765">
                  <a:moveTo>
                    <a:pt x="1" y="1"/>
                  </a:moveTo>
                  <a:lnTo>
                    <a:pt x="617" y="1362"/>
                  </a:lnTo>
                  <a:lnTo>
                    <a:pt x="765" y="1316"/>
                  </a:lnTo>
                  <a:cubicBezTo>
                    <a:pt x="348" y="691"/>
                    <a:pt x="107" y="227"/>
                    <a:pt x="1"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6"/>
            <p:cNvSpPr/>
            <p:nvPr/>
          </p:nvSpPr>
          <p:spPr>
            <a:xfrm>
              <a:off x="5579244" y="3204529"/>
              <a:ext cx="94126" cy="172390"/>
            </a:xfrm>
            <a:custGeom>
              <a:rect b="b" l="l" r="r" t="t"/>
              <a:pathLst>
                <a:path extrusionOk="0" h="978" w="534">
                  <a:moveTo>
                    <a:pt x="117" y="0"/>
                  </a:moveTo>
                  <a:cubicBezTo>
                    <a:pt x="70" y="19"/>
                    <a:pt x="29" y="33"/>
                    <a:pt x="1" y="46"/>
                  </a:cubicBezTo>
                  <a:lnTo>
                    <a:pt x="533" y="977"/>
                  </a:lnTo>
                  <a:cubicBezTo>
                    <a:pt x="533" y="977"/>
                    <a:pt x="297" y="468"/>
                    <a:pt x="117"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6"/>
            <p:cNvSpPr/>
            <p:nvPr/>
          </p:nvSpPr>
          <p:spPr>
            <a:xfrm>
              <a:off x="6216096" y="3540495"/>
              <a:ext cx="155289" cy="51118"/>
            </a:xfrm>
            <a:custGeom>
              <a:rect b="b" l="l" r="r" t="t"/>
              <a:pathLst>
                <a:path extrusionOk="0" h="290" w="881">
                  <a:moveTo>
                    <a:pt x="456" y="0"/>
                  </a:moveTo>
                  <a:cubicBezTo>
                    <a:pt x="420" y="0"/>
                    <a:pt x="382" y="9"/>
                    <a:pt x="338" y="25"/>
                  </a:cubicBezTo>
                  <a:cubicBezTo>
                    <a:pt x="172" y="90"/>
                    <a:pt x="0" y="243"/>
                    <a:pt x="0" y="243"/>
                  </a:cubicBezTo>
                  <a:cubicBezTo>
                    <a:pt x="139" y="209"/>
                    <a:pt x="270" y="193"/>
                    <a:pt x="394" y="193"/>
                  </a:cubicBezTo>
                  <a:cubicBezTo>
                    <a:pt x="573" y="193"/>
                    <a:pt x="735" y="226"/>
                    <a:pt x="880" y="289"/>
                  </a:cubicBezTo>
                  <a:cubicBezTo>
                    <a:pt x="658" y="74"/>
                    <a:pt x="560" y="0"/>
                    <a:pt x="456"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6"/>
            <p:cNvSpPr/>
            <p:nvPr/>
          </p:nvSpPr>
          <p:spPr>
            <a:xfrm>
              <a:off x="5995586" y="3534150"/>
              <a:ext cx="103468" cy="32962"/>
            </a:xfrm>
            <a:custGeom>
              <a:rect b="b" l="l" r="r" t="t"/>
              <a:pathLst>
                <a:path extrusionOk="0" h="187" w="587">
                  <a:moveTo>
                    <a:pt x="449" y="1"/>
                  </a:moveTo>
                  <a:cubicBezTo>
                    <a:pt x="360" y="1"/>
                    <a:pt x="217" y="49"/>
                    <a:pt x="1" y="172"/>
                  </a:cubicBezTo>
                  <a:cubicBezTo>
                    <a:pt x="147" y="129"/>
                    <a:pt x="288" y="88"/>
                    <a:pt x="391" y="88"/>
                  </a:cubicBezTo>
                  <a:cubicBezTo>
                    <a:pt x="474" y="88"/>
                    <a:pt x="533" y="114"/>
                    <a:pt x="552" y="186"/>
                  </a:cubicBezTo>
                  <a:cubicBezTo>
                    <a:pt x="586" y="84"/>
                    <a:pt x="565" y="1"/>
                    <a:pt x="449"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6"/>
            <p:cNvSpPr/>
            <p:nvPr/>
          </p:nvSpPr>
          <p:spPr>
            <a:xfrm>
              <a:off x="5908334" y="3570990"/>
              <a:ext cx="131494" cy="26793"/>
            </a:xfrm>
            <a:custGeom>
              <a:rect b="b" l="l" r="r" t="t"/>
              <a:pathLst>
                <a:path extrusionOk="0" h="152" w="746">
                  <a:moveTo>
                    <a:pt x="746" y="1"/>
                  </a:moveTo>
                  <a:cubicBezTo>
                    <a:pt x="514" y="79"/>
                    <a:pt x="0" y="144"/>
                    <a:pt x="0" y="144"/>
                  </a:cubicBezTo>
                  <a:cubicBezTo>
                    <a:pt x="0" y="144"/>
                    <a:pt x="132" y="151"/>
                    <a:pt x="272" y="151"/>
                  </a:cubicBezTo>
                  <a:cubicBezTo>
                    <a:pt x="384" y="151"/>
                    <a:pt x="501" y="147"/>
                    <a:pt x="561" y="130"/>
                  </a:cubicBezTo>
                  <a:cubicBezTo>
                    <a:pt x="700" y="93"/>
                    <a:pt x="746" y="1"/>
                    <a:pt x="746"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1" name="Google Shape;3601;p56"/>
          <p:cNvGrpSpPr/>
          <p:nvPr/>
        </p:nvGrpSpPr>
        <p:grpSpPr>
          <a:xfrm flipH="1">
            <a:off x="7908148" y="3616556"/>
            <a:ext cx="1021069" cy="1314843"/>
            <a:chOff x="4077908" y="3634329"/>
            <a:chExt cx="988068" cy="1272346"/>
          </a:xfrm>
        </p:grpSpPr>
        <p:sp>
          <p:nvSpPr>
            <p:cNvPr id="3602" name="Google Shape;3602;p56"/>
            <p:cNvSpPr/>
            <p:nvPr/>
          </p:nvSpPr>
          <p:spPr>
            <a:xfrm>
              <a:off x="4545404" y="4384650"/>
              <a:ext cx="52036" cy="522025"/>
            </a:xfrm>
            <a:custGeom>
              <a:rect b="b" l="l" r="r" t="t"/>
              <a:pathLst>
                <a:path extrusionOk="0" h="5026" w="501">
                  <a:moveTo>
                    <a:pt x="102" y="1"/>
                  </a:moveTo>
                  <a:lnTo>
                    <a:pt x="1" y="5026"/>
                  </a:lnTo>
                  <a:lnTo>
                    <a:pt x="501" y="5026"/>
                  </a:lnTo>
                  <a:lnTo>
                    <a:pt x="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6"/>
            <p:cNvSpPr/>
            <p:nvPr/>
          </p:nvSpPr>
          <p:spPr>
            <a:xfrm>
              <a:off x="4251986" y="4356295"/>
              <a:ext cx="318969" cy="550381"/>
            </a:xfrm>
            <a:custGeom>
              <a:rect b="b" l="l" r="r" t="t"/>
              <a:pathLst>
                <a:path extrusionOk="0" h="5299" w="3071">
                  <a:moveTo>
                    <a:pt x="3071" y="1"/>
                  </a:moveTo>
                  <a:cubicBezTo>
                    <a:pt x="3050" y="1"/>
                    <a:pt x="0" y="567"/>
                    <a:pt x="0" y="5299"/>
                  </a:cubicBezTo>
                  <a:lnTo>
                    <a:pt x="487" y="5299"/>
                  </a:lnTo>
                  <a:cubicBezTo>
                    <a:pt x="487" y="2804"/>
                    <a:pt x="1736" y="458"/>
                    <a:pt x="3019" y="458"/>
                  </a:cubicBezTo>
                  <a:cubicBezTo>
                    <a:pt x="3036" y="458"/>
                    <a:pt x="3054" y="458"/>
                    <a:pt x="3071" y="459"/>
                  </a:cubicBezTo>
                  <a:lnTo>
                    <a:pt x="3071" y="1"/>
                  </a:lnTo>
                  <a:cubicBezTo>
                    <a:pt x="3071" y="1"/>
                    <a:pt x="3071" y="1"/>
                    <a:pt x="3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6"/>
            <p:cNvSpPr/>
            <p:nvPr/>
          </p:nvSpPr>
          <p:spPr>
            <a:xfrm>
              <a:off x="4571890" y="4356295"/>
              <a:ext cx="318969" cy="550381"/>
            </a:xfrm>
            <a:custGeom>
              <a:rect b="b" l="l" r="r" t="t"/>
              <a:pathLst>
                <a:path extrusionOk="0" h="5299" w="3071">
                  <a:moveTo>
                    <a:pt x="0" y="1"/>
                  </a:moveTo>
                  <a:cubicBezTo>
                    <a:pt x="0" y="1"/>
                    <a:pt x="0" y="1"/>
                    <a:pt x="0" y="1"/>
                  </a:cubicBezTo>
                  <a:lnTo>
                    <a:pt x="0" y="459"/>
                  </a:lnTo>
                  <a:cubicBezTo>
                    <a:pt x="18" y="458"/>
                    <a:pt x="35" y="458"/>
                    <a:pt x="53" y="458"/>
                  </a:cubicBezTo>
                  <a:cubicBezTo>
                    <a:pt x="1340" y="458"/>
                    <a:pt x="2584" y="2804"/>
                    <a:pt x="2584" y="5299"/>
                  </a:cubicBezTo>
                  <a:lnTo>
                    <a:pt x="3071" y="5299"/>
                  </a:lnTo>
                  <a:cubicBezTo>
                    <a:pt x="3071" y="567"/>
                    <a:pt x="2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6"/>
            <p:cNvSpPr/>
            <p:nvPr/>
          </p:nvSpPr>
          <p:spPr>
            <a:xfrm>
              <a:off x="4403006" y="3729989"/>
              <a:ext cx="336834" cy="708152"/>
            </a:xfrm>
            <a:custGeom>
              <a:rect b="b" l="l" r="r" t="t"/>
              <a:pathLst>
                <a:path extrusionOk="0" h="6818" w="3243">
                  <a:moveTo>
                    <a:pt x="1" y="1"/>
                  </a:moveTo>
                  <a:cubicBezTo>
                    <a:pt x="1" y="658"/>
                    <a:pt x="348" y="946"/>
                    <a:pt x="807" y="946"/>
                  </a:cubicBezTo>
                  <a:cubicBezTo>
                    <a:pt x="825" y="2664"/>
                    <a:pt x="1552" y="1863"/>
                    <a:pt x="1566" y="3391"/>
                  </a:cubicBezTo>
                  <a:cubicBezTo>
                    <a:pt x="1566" y="3391"/>
                    <a:pt x="1372" y="3576"/>
                    <a:pt x="1372" y="3771"/>
                  </a:cubicBezTo>
                  <a:cubicBezTo>
                    <a:pt x="1372" y="3960"/>
                    <a:pt x="1524" y="4076"/>
                    <a:pt x="1524" y="4076"/>
                  </a:cubicBezTo>
                  <a:cubicBezTo>
                    <a:pt x="1524" y="4076"/>
                    <a:pt x="1246" y="4169"/>
                    <a:pt x="1246" y="4419"/>
                  </a:cubicBezTo>
                  <a:cubicBezTo>
                    <a:pt x="1246" y="4664"/>
                    <a:pt x="1427" y="4711"/>
                    <a:pt x="1427" y="4711"/>
                  </a:cubicBezTo>
                  <a:cubicBezTo>
                    <a:pt x="1427" y="4711"/>
                    <a:pt x="1460" y="5169"/>
                    <a:pt x="1177" y="5304"/>
                  </a:cubicBezTo>
                  <a:cubicBezTo>
                    <a:pt x="691" y="5530"/>
                    <a:pt x="292" y="5845"/>
                    <a:pt x="292" y="6818"/>
                  </a:cubicBezTo>
                  <a:lnTo>
                    <a:pt x="1626" y="6295"/>
                  </a:lnTo>
                  <a:lnTo>
                    <a:pt x="2965" y="6818"/>
                  </a:lnTo>
                  <a:cubicBezTo>
                    <a:pt x="2965" y="5970"/>
                    <a:pt x="2566" y="5530"/>
                    <a:pt x="2080" y="5304"/>
                  </a:cubicBezTo>
                  <a:cubicBezTo>
                    <a:pt x="1788" y="5169"/>
                    <a:pt x="1830" y="4711"/>
                    <a:pt x="1830" y="4711"/>
                  </a:cubicBezTo>
                  <a:cubicBezTo>
                    <a:pt x="1830" y="4711"/>
                    <a:pt x="2011" y="4664"/>
                    <a:pt x="2011" y="4419"/>
                  </a:cubicBezTo>
                  <a:cubicBezTo>
                    <a:pt x="2011" y="4169"/>
                    <a:pt x="1733" y="4076"/>
                    <a:pt x="1733" y="4076"/>
                  </a:cubicBezTo>
                  <a:cubicBezTo>
                    <a:pt x="1733" y="4076"/>
                    <a:pt x="1881" y="3960"/>
                    <a:pt x="1881" y="3771"/>
                  </a:cubicBezTo>
                  <a:cubicBezTo>
                    <a:pt x="1881" y="3581"/>
                    <a:pt x="1691" y="3391"/>
                    <a:pt x="1691" y="3391"/>
                  </a:cubicBezTo>
                  <a:cubicBezTo>
                    <a:pt x="1691" y="1863"/>
                    <a:pt x="2423" y="2664"/>
                    <a:pt x="2437" y="946"/>
                  </a:cubicBezTo>
                  <a:cubicBezTo>
                    <a:pt x="2895" y="946"/>
                    <a:pt x="3243" y="658"/>
                    <a:pt x="3243" y="1"/>
                  </a:cubicBezTo>
                  <a:lnTo>
                    <a:pt x="3243" y="1"/>
                  </a:lnTo>
                  <a:lnTo>
                    <a:pt x="1622" y="4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6"/>
            <p:cNvSpPr/>
            <p:nvPr/>
          </p:nvSpPr>
          <p:spPr>
            <a:xfrm>
              <a:off x="4402590" y="3729989"/>
              <a:ext cx="337250" cy="232034"/>
            </a:xfrm>
            <a:custGeom>
              <a:rect b="b" l="l" r="r" t="t"/>
              <a:pathLst>
                <a:path extrusionOk="0" h="2234" w="3247">
                  <a:moveTo>
                    <a:pt x="0" y="1"/>
                  </a:moveTo>
                  <a:cubicBezTo>
                    <a:pt x="0" y="658"/>
                    <a:pt x="347" y="946"/>
                    <a:pt x="806" y="946"/>
                  </a:cubicBezTo>
                  <a:cubicBezTo>
                    <a:pt x="811" y="1506"/>
                    <a:pt x="889" y="1802"/>
                    <a:pt x="1000" y="1992"/>
                  </a:cubicBezTo>
                  <a:cubicBezTo>
                    <a:pt x="1112" y="1951"/>
                    <a:pt x="1218" y="1927"/>
                    <a:pt x="1334" y="1927"/>
                  </a:cubicBezTo>
                  <a:cubicBezTo>
                    <a:pt x="1593" y="1927"/>
                    <a:pt x="1839" y="2039"/>
                    <a:pt x="2066" y="2233"/>
                  </a:cubicBezTo>
                  <a:cubicBezTo>
                    <a:pt x="2251" y="2025"/>
                    <a:pt x="2431" y="1793"/>
                    <a:pt x="2441" y="946"/>
                  </a:cubicBezTo>
                  <a:cubicBezTo>
                    <a:pt x="2904" y="946"/>
                    <a:pt x="3247" y="658"/>
                    <a:pt x="3242" y="1"/>
                  </a:cubicBezTo>
                  <a:lnTo>
                    <a:pt x="3242" y="1"/>
                  </a:lnTo>
                  <a:lnTo>
                    <a:pt x="1621" y="47"/>
                  </a:lnTo>
                  <a:lnTo>
                    <a:pt x="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6"/>
            <p:cNvSpPr/>
            <p:nvPr/>
          </p:nvSpPr>
          <p:spPr>
            <a:xfrm>
              <a:off x="4135553" y="3705996"/>
              <a:ext cx="872674" cy="58788"/>
            </a:xfrm>
            <a:custGeom>
              <a:rect b="b" l="l" r="r" t="t"/>
              <a:pathLst>
                <a:path extrusionOk="0" h="566" w="8402">
                  <a:moveTo>
                    <a:pt x="228" y="0"/>
                  </a:moveTo>
                  <a:cubicBezTo>
                    <a:pt x="98" y="0"/>
                    <a:pt x="1" y="125"/>
                    <a:pt x="1" y="283"/>
                  </a:cubicBezTo>
                  <a:cubicBezTo>
                    <a:pt x="1" y="440"/>
                    <a:pt x="103" y="565"/>
                    <a:pt x="232" y="565"/>
                  </a:cubicBezTo>
                  <a:lnTo>
                    <a:pt x="8170" y="565"/>
                  </a:lnTo>
                  <a:cubicBezTo>
                    <a:pt x="8295" y="565"/>
                    <a:pt x="8402" y="440"/>
                    <a:pt x="8402" y="283"/>
                  </a:cubicBezTo>
                  <a:cubicBezTo>
                    <a:pt x="8402" y="125"/>
                    <a:pt x="8295" y="0"/>
                    <a:pt x="8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6"/>
            <p:cNvSpPr/>
            <p:nvPr/>
          </p:nvSpPr>
          <p:spPr>
            <a:xfrm>
              <a:off x="4077908" y="3634329"/>
              <a:ext cx="988068" cy="103450"/>
            </a:xfrm>
            <a:custGeom>
              <a:rect b="b" l="l" r="r" t="t"/>
              <a:pathLst>
                <a:path extrusionOk="0" h="996" w="9513">
                  <a:moveTo>
                    <a:pt x="102" y="0"/>
                  </a:moveTo>
                  <a:cubicBezTo>
                    <a:pt x="46" y="0"/>
                    <a:pt x="0" y="47"/>
                    <a:pt x="0" y="107"/>
                  </a:cubicBezTo>
                  <a:lnTo>
                    <a:pt x="0" y="894"/>
                  </a:lnTo>
                  <a:cubicBezTo>
                    <a:pt x="0" y="950"/>
                    <a:pt x="46" y="996"/>
                    <a:pt x="102" y="996"/>
                  </a:cubicBezTo>
                  <a:lnTo>
                    <a:pt x="9406" y="996"/>
                  </a:lnTo>
                  <a:cubicBezTo>
                    <a:pt x="9466" y="996"/>
                    <a:pt x="9512" y="950"/>
                    <a:pt x="9512" y="894"/>
                  </a:cubicBezTo>
                  <a:lnTo>
                    <a:pt x="9512" y="107"/>
                  </a:lnTo>
                  <a:cubicBezTo>
                    <a:pt x="9512" y="47"/>
                    <a:pt x="9466" y="0"/>
                    <a:pt x="9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6"/>
            <p:cNvSpPr/>
            <p:nvPr/>
          </p:nvSpPr>
          <p:spPr>
            <a:xfrm>
              <a:off x="4159650" y="3634329"/>
              <a:ext cx="700881" cy="103034"/>
            </a:xfrm>
            <a:custGeom>
              <a:rect b="b" l="l" r="r" t="t"/>
              <a:pathLst>
                <a:path extrusionOk="0" h="992" w="6748">
                  <a:moveTo>
                    <a:pt x="84" y="0"/>
                  </a:moveTo>
                  <a:cubicBezTo>
                    <a:pt x="42" y="0"/>
                    <a:pt x="5" y="42"/>
                    <a:pt x="0" y="88"/>
                  </a:cubicBezTo>
                  <a:lnTo>
                    <a:pt x="0" y="903"/>
                  </a:lnTo>
                  <a:cubicBezTo>
                    <a:pt x="0" y="950"/>
                    <a:pt x="37" y="991"/>
                    <a:pt x="84" y="991"/>
                  </a:cubicBezTo>
                  <a:lnTo>
                    <a:pt x="6665" y="991"/>
                  </a:lnTo>
                  <a:cubicBezTo>
                    <a:pt x="6711" y="991"/>
                    <a:pt x="6748" y="950"/>
                    <a:pt x="6748" y="903"/>
                  </a:cubicBezTo>
                  <a:lnTo>
                    <a:pt x="6748" y="88"/>
                  </a:lnTo>
                  <a:cubicBezTo>
                    <a:pt x="6748" y="42"/>
                    <a:pt x="6711" y="0"/>
                    <a:pt x="666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6"/>
            <p:cNvSpPr/>
            <p:nvPr/>
          </p:nvSpPr>
          <p:spPr>
            <a:xfrm>
              <a:off x="4212102" y="3634329"/>
              <a:ext cx="277631" cy="102515"/>
            </a:xfrm>
            <a:custGeom>
              <a:rect b="b" l="l" r="r" t="t"/>
              <a:pathLst>
                <a:path extrusionOk="0" h="987" w="2673">
                  <a:moveTo>
                    <a:pt x="56" y="0"/>
                  </a:moveTo>
                  <a:cubicBezTo>
                    <a:pt x="28" y="0"/>
                    <a:pt x="0" y="28"/>
                    <a:pt x="5" y="51"/>
                  </a:cubicBezTo>
                  <a:lnTo>
                    <a:pt x="5" y="931"/>
                  </a:lnTo>
                  <a:cubicBezTo>
                    <a:pt x="5" y="964"/>
                    <a:pt x="28" y="987"/>
                    <a:pt x="56" y="987"/>
                  </a:cubicBezTo>
                  <a:lnTo>
                    <a:pt x="2621" y="987"/>
                  </a:lnTo>
                  <a:cubicBezTo>
                    <a:pt x="2649" y="987"/>
                    <a:pt x="2672" y="964"/>
                    <a:pt x="2672" y="931"/>
                  </a:cubicBezTo>
                  <a:lnTo>
                    <a:pt x="2672" y="51"/>
                  </a:lnTo>
                  <a:cubicBezTo>
                    <a:pt x="2672" y="23"/>
                    <a:pt x="2649" y="0"/>
                    <a:pt x="262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6"/>
            <p:cNvSpPr/>
            <p:nvPr/>
          </p:nvSpPr>
          <p:spPr>
            <a:xfrm>
              <a:off x="4577187" y="3634329"/>
              <a:ext cx="93375" cy="102515"/>
            </a:xfrm>
            <a:custGeom>
              <a:rect b="b" l="l" r="r" t="t"/>
              <a:pathLst>
                <a:path extrusionOk="0" h="987" w="899">
                  <a:moveTo>
                    <a:pt x="33" y="0"/>
                  </a:moveTo>
                  <a:cubicBezTo>
                    <a:pt x="14" y="0"/>
                    <a:pt x="0" y="19"/>
                    <a:pt x="0" y="28"/>
                  </a:cubicBezTo>
                  <a:lnTo>
                    <a:pt x="0" y="954"/>
                  </a:lnTo>
                  <a:cubicBezTo>
                    <a:pt x="0" y="973"/>
                    <a:pt x="14" y="987"/>
                    <a:pt x="33" y="987"/>
                  </a:cubicBezTo>
                  <a:lnTo>
                    <a:pt x="871" y="987"/>
                  </a:lnTo>
                  <a:cubicBezTo>
                    <a:pt x="889" y="987"/>
                    <a:pt x="899" y="973"/>
                    <a:pt x="899" y="954"/>
                  </a:cubicBezTo>
                  <a:lnTo>
                    <a:pt x="899" y="28"/>
                  </a:lnTo>
                  <a:cubicBezTo>
                    <a:pt x="899" y="14"/>
                    <a:pt x="889" y="0"/>
                    <a:pt x="87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6"/>
            <p:cNvSpPr/>
            <p:nvPr/>
          </p:nvSpPr>
          <p:spPr>
            <a:xfrm>
              <a:off x="4540107" y="4160094"/>
              <a:ext cx="57853" cy="48193"/>
            </a:xfrm>
            <a:custGeom>
              <a:rect b="b" l="l" r="r" t="t"/>
              <a:pathLst>
                <a:path extrusionOk="0" h="464" w="557">
                  <a:moveTo>
                    <a:pt x="278" y="0"/>
                  </a:moveTo>
                  <a:cubicBezTo>
                    <a:pt x="126" y="0"/>
                    <a:pt x="1" y="102"/>
                    <a:pt x="1" y="232"/>
                  </a:cubicBezTo>
                  <a:cubicBezTo>
                    <a:pt x="1" y="357"/>
                    <a:pt x="126" y="463"/>
                    <a:pt x="278" y="463"/>
                  </a:cubicBezTo>
                  <a:cubicBezTo>
                    <a:pt x="431" y="463"/>
                    <a:pt x="556" y="357"/>
                    <a:pt x="556" y="232"/>
                  </a:cubicBezTo>
                  <a:cubicBezTo>
                    <a:pt x="556" y="102"/>
                    <a:pt x="436" y="0"/>
                    <a:pt x="278"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6"/>
            <p:cNvSpPr/>
            <p:nvPr/>
          </p:nvSpPr>
          <p:spPr>
            <a:xfrm>
              <a:off x="4558388" y="4115328"/>
              <a:ext cx="24201" cy="23162"/>
            </a:xfrm>
            <a:custGeom>
              <a:rect b="b" l="l" r="r" t="t"/>
              <a:pathLst>
                <a:path extrusionOk="0" h="223" w="233">
                  <a:moveTo>
                    <a:pt x="116" y="0"/>
                  </a:moveTo>
                  <a:cubicBezTo>
                    <a:pt x="52" y="0"/>
                    <a:pt x="1" y="51"/>
                    <a:pt x="1" y="112"/>
                  </a:cubicBezTo>
                  <a:cubicBezTo>
                    <a:pt x="1" y="167"/>
                    <a:pt x="52" y="223"/>
                    <a:pt x="116" y="223"/>
                  </a:cubicBezTo>
                  <a:cubicBezTo>
                    <a:pt x="177" y="223"/>
                    <a:pt x="232" y="167"/>
                    <a:pt x="232" y="112"/>
                  </a:cubicBezTo>
                  <a:cubicBezTo>
                    <a:pt x="232" y="47"/>
                    <a:pt x="177" y="0"/>
                    <a:pt x="116"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6"/>
            <p:cNvSpPr/>
            <p:nvPr/>
          </p:nvSpPr>
          <p:spPr>
            <a:xfrm>
              <a:off x="4078324" y="3667982"/>
              <a:ext cx="987652" cy="12152"/>
            </a:xfrm>
            <a:custGeom>
              <a:rect b="b" l="l" r="r" t="t"/>
              <a:pathLst>
                <a:path extrusionOk="0" h="117" w="9509">
                  <a:moveTo>
                    <a:pt x="1" y="0"/>
                  </a:moveTo>
                  <a:lnTo>
                    <a:pt x="1" y="116"/>
                  </a:lnTo>
                  <a:lnTo>
                    <a:pt x="9508" y="116"/>
                  </a:lnTo>
                  <a:lnTo>
                    <a:pt x="95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18" name="Shape 3618"/>
        <p:cNvGrpSpPr/>
        <p:nvPr/>
      </p:nvGrpSpPr>
      <p:grpSpPr>
        <a:xfrm>
          <a:off x="0" y="0"/>
          <a:ext cx="0" cy="0"/>
          <a:chOff x="0" y="0"/>
          <a:chExt cx="0" cy="0"/>
        </a:xfrm>
      </p:grpSpPr>
      <p:sp>
        <p:nvSpPr>
          <p:cNvPr id="3619" name="Google Shape;3619;p57"/>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graph</a:t>
            </a:r>
            <a:endParaRPr/>
          </a:p>
          <a:p>
            <a:pPr indent="0" lvl="0" marL="0" rtl="0" algn="ctr">
              <a:spcBef>
                <a:spcPts val="0"/>
              </a:spcBef>
              <a:spcAft>
                <a:spcPts val="0"/>
              </a:spcAft>
              <a:buNone/>
            </a:pPr>
            <a:r>
              <a:t/>
            </a:r>
            <a:endParaRPr/>
          </a:p>
        </p:txBody>
      </p:sp>
      <p:sp>
        <p:nvSpPr>
          <p:cNvPr id="3620" name="Google Shape;3620;p57"/>
          <p:cNvSpPr txBox="1"/>
          <p:nvPr/>
        </p:nvSpPr>
        <p:spPr>
          <a:xfrm>
            <a:off x="5987654" y="2120025"/>
            <a:ext cx="21639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Playfair Display"/>
                <a:ea typeface="Playfair Display"/>
                <a:cs typeface="Playfair Display"/>
                <a:sym typeface="Playfair Display"/>
              </a:rPr>
              <a:t>Venus</a:t>
            </a:r>
            <a:endParaRPr b="1" sz="2500">
              <a:solidFill>
                <a:schemeClr val="dk1"/>
              </a:solidFill>
              <a:latin typeface="Playfair Display"/>
              <a:ea typeface="Playfair Display"/>
              <a:cs typeface="Playfair Display"/>
              <a:sym typeface="Playfair Display"/>
            </a:endParaRPr>
          </a:p>
        </p:txBody>
      </p:sp>
      <p:sp>
        <p:nvSpPr>
          <p:cNvPr id="3621" name="Google Shape;3621;p57"/>
          <p:cNvSpPr txBox="1"/>
          <p:nvPr/>
        </p:nvSpPr>
        <p:spPr>
          <a:xfrm>
            <a:off x="5987651" y="2487025"/>
            <a:ext cx="2011500" cy="60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Cabin"/>
                <a:ea typeface="Cabin"/>
                <a:cs typeface="Cabin"/>
                <a:sym typeface="Cabin"/>
              </a:rPr>
              <a:t>Venus has a beautiful name, but it’s very hot</a:t>
            </a:r>
            <a:endParaRPr>
              <a:solidFill>
                <a:schemeClr val="dk1"/>
              </a:solidFill>
              <a:latin typeface="Cabin"/>
              <a:ea typeface="Cabin"/>
              <a:cs typeface="Cabin"/>
              <a:sym typeface="Cabin"/>
            </a:endParaRPr>
          </a:p>
        </p:txBody>
      </p:sp>
      <p:sp>
        <p:nvSpPr>
          <p:cNvPr id="3622" name="Google Shape;3622;p57"/>
          <p:cNvSpPr txBox="1"/>
          <p:nvPr/>
        </p:nvSpPr>
        <p:spPr>
          <a:xfrm>
            <a:off x="5987625" y="3246550"/>
            <a:ext cx="21639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Playfair Display"/>
                <a:ea typeface="Playfair Display"/>
                <a:cs typeface="Playfair Display"/>
                <a:sym typeface="Playfair Display"/>
              </a:rPr>
              <a:t>Saturn</a:t>
            </a:r>
            <a:endParaRPr b="1" sz="2500">
              <a:solidFill>
                <a:schemeClr val="dk1"/>
              </a:solidFill>
              <a:latin typeface="Playfair Display"/>
              <a:ea typeface="Playfair Display"/>
              <a:cs typeface="Playfair Display"/>
              <a:sym typeface="Playfair Display"/>
            </a:endParaRPr>
          </a:p>
        </p:txBody>
      </p:sp>
      <p:sp>
        <p:nvSpPr>
          <p:cNvPr id="3623" name="Google Shape;3623;p57"/>
          <p:cNvSpPr txBox="1"/>
          <p:nvPr/>
        </p:nvSpPr>
        <p:spPr>
          <a:xfrm>
            <a:off x="5987625" y="3613550"/>
            <a:ext cx="2011500" cy="60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Cabin"/>
                <a:ea typeface="Cabin"/>
                <a:cs typeface="Cabin"/>
                <a:sym typeface="Cabin"/>
              </a:rPr>
              <a:t>Saturn is the ringed planet and a gas giant</a:t>
            </a:r>
            <a:endParaRPr>
              <a:solidFill>
                <a:schemeClr val="dk1"/>
              </a:solidFill>
              <a:latin typeface="Cabin"/>
              <a:ea typeface="Cabin"/>
              <a:cs typeface="Cabin"/>
              <a:sym typeface="Cabin"/>
            </a:endParaRPr>
          </a:p>
        </p:txBody>
      </p:sp>
      <p:sp>
        <p:nvSpPr>
          <p:cNvPr id="3624" name="Google Shape;3624;p57"/>
          <p:cNvSpPr txBox="1"/>
          <p:nvPr/>
        </p:nvSpPr>
        <p:spPr>
          <a:xfrm>
            <a:off x="5987639" y="1029200"/>
            <a:ext cx="2163900" cy="49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Playfair Display"/>
                <a:ea typeface="Playfair Display"/>
                <a:cs typeface="Playfair Display"/>
                <a:sym typeface="Playfair Display"/>
              </a:rPr>
              <a:t>Mars</a:t>
            </a:r>
            <a:endParaRPr b="1" sz="2500">
              <a:solidFill>
                <a:schemeClr val="dk1"/>
              </a:solidFill>
              <a:latin typeface="Playfair Display"/>
              <a:ea typeface="Playfair Display"/>
              <a:cs typeface="Playfair Display"/>
              <a:sym typeface="Playfair Display"/>
            </a:endParaRPr>
          </a:p>
        </p:txBody>
      </p:sp>
      <p:sp>
        <p:nvSpPr>
          <p:cNvPr id="3625" name="Google Shape;3625;p57"/>
          <p:cNvSpPr txBox="1"/>
          <p:nvPr/>
        </p:nvSpPr>
        <p:spPr>
          <a:xfrm>
            <a:off x="5987638" y="1396200"/>
            <a:ext cx="2011500" cy="600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Cabin"/>
                <a:ea typeface="Cabin"/>
                <a:cs typeface="Cabin"/>
                <a:sym typeface="Cabin"/>
              </a:rPr>
              <a:t>Despite being red, M</a:t>
            </a:r>
            <a:r>
              <a:rPr lang="en">
                <a:solidFill>
                  <a:schemeClr val="dk1"/>
                </a:solidFill>
                <a:latin typeface="Cabin"/>
                <a:ea typeface="Cabin"/>
                <a:cs typeface="Cabin"/>
                <a:sym typeface="Cabin"/>
              </a:rPr>
              <a:t>ars is a cold place</a:t>
            </a:r>
            <a:endParaRPr>
              <a:solidFill>
                <a:schemeClr val="dk1"/>
              </a:solidFill>
              <a:latin typeface="Cabin"/>
              <a:ea typeface="Cabin"/>
              <a:cs typeface="Cabin"/>
              <a:sym typeface="Cabin"/>
            </a:endParaRPr>
          </a:p>
        </p:txBody>
      </p:sp>
      <p:sp>
        <p:nvSpPr>
          <p:cNvPr id="3626" name="Google Shape;3626;p57"/>
          <p:cNvSpPr txBox="1"/>
          <p:nvPr/>
        </p:nvSpPr>
        <p:spPr>
          <a:xfrm>
            <a:off x="4869225" y="2316113"/>
            <a:ext cx="1118400" cy="663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3000">
                <a:solidFill>
                  <a:schemeClr val="dk1"/>
                </a:solidFill>
                <a:latin typeface="Playfair Display"/>
                <a:ea typeface="Playfair Display"/>
                <a:cs typeface="Playfair Display"/>
                <a:sym typeface="Playfair Display"/>
              </a:rPr>
              <a:t>50</a:t>
            </a:r>
            <a:r>
              <a:rPr b="1" lang="en" sz="3000">
                <a:solidFill>
                  <a:schemeClr val="dk1"/>
                </a:solidFill>
                <a:latin typeface="Playfair Display"/>
                <a:ea typeface="Playfair Display"/>
                <a:cs typeface="Playfair Display"/>
                <a:sym typeface="Playfair Display"/>
              </a:rPr>
              <a:t>%</a:t>
            </a:r>
            <a:endParaRPr b="1" sz="3000">
              <a:solidFill>
                <a:schemeClr val="dk1"/>
              </a:solidFill>
              <a:latin typeface="Playfair Display"/>
              <a:ea typeface="Playfair Display"/>
              <a:cs typeface="Playfair Display"/>
              <a:sym typeface="Playfair Display"/>
            </a:endParaRPr>
          </a:p>
        </p:txBody>
      </p:sp>
      <p:sp>
        <p:nvSpPr>
          <p:cNvPr id="3627" name="Google Shape;3627;p57"/>
          <p:cNvSpPr txBox="1"/>
          <p:nvPr/>
        </p:nvSpPr>
        <p:spPr>
          <a:xfrm>
            <a:off x="4869225" y="3459816"/>
            <a:ext cx="1118400" cy="663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3000">
                <a:solidFill>
                  <a:schemeClr val="dk1"/>
                </a:solidFill>
                <a:latin typeface="Playfair Display"/>
                <a:ea typeface="Playfair Display"/>
                <a:cs typeface="Playfair Display"/>
                <a:sym typeface="Playfair Display"/>
              </a:rPr>
              <a:t>100</a:t>
            </a:r>
            <a:r>
              <a:rPr b="1" lang="en" sz="3000">
                <a:solidFill>
                  <a:schemeClr val="dk1"/>
                </a:solidFill>
                <a:latin typeface="Playfair Display"/>
                <a:ea typeface="Playfair Display"/>
                <a:cs typeface="Playfair Display"/>
                <a:sym typeface="Playfair Display"/>
              </a:rPr>
              <a:t>%</a:t>
            </a:r>
            <a:endParaRPr b="1" sz="3000">
              <a:solidFill>
                <a:schemeClr val="dk1"/>
              </a:solidFill>
              <a:latin typeface="Playfair Display"/>
              <a:ea typeface="Playfair Display"/>
              <a:cs typeface="Playfair Display"/>
              <a:sym typeface="Playfair Display"/>
            </a:endParaRPr>
          </a:p>
        </p:txBody>
      </p:sp>
      <p:sp>
        <p:nvSpPr>
          <p:cNvPr id="3628" name="Google Shape;3628;p57"/>
          <p:cNvSpPr txBox="1"/>
          <p:nvPr/>
        </p:nvSpPr>
        <p:spPr>
          <a:xfrm>
            <a:off x="4869225" y="1251891"/>
            <a:ext cx="1118400" cy="630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3000">
                <a:solidFill>
                  <a:schemeClr val="dk1"/>
                </a:solidFill>
                <a:latin typeface="Playfair Display"/>
                <a:ea typeface="Playfair Display"/>
                <a:cs typeface="Playfair Display"/>
                <a:sym typeface="Playfair Display"/>
              </a:rPr>
              <a:t>30</a:t>
            </a:r>
            <a:r>
              <a:rPr b="1" lang="en" sz="3000">
                <a:solidFill>
                  <a:schemeClr val="dk1"/>
                </a:solidFill>
                <a:latin typeface="Playfair Display"/>
                <a:ea typeface="Playfair Display"/>
                <a:cs typeface="Playfair Display"/>
                <a:sym typeface="Playfair Display"/>
              </a:rPr>
              <a:t>%</a:t>
            </a:r>
            <a:endParaRPr b="1" sz="3000">
              <a:solidFill>
                <a:schemeClr val="dk1"/>
              </a:solidFill>
              <a:latin typeface="Playfair Display"/>
              <a:ea typeface="Playfair Display"/>
              <a:cs typeface="Playfair Display"/>
              <a:sym typeface="Playfair Display"/>
            </a:endParaRPr>
          </a:p>
        </p:txBody>
      </p:sp>
      <p:sp>
        <p:nvSpPr>
          <p:cNvPr id="3629" name="Google Shape;3629;p57"/>
          <p:cNvSpPr txBox="1"/>
          <p:nvPr/>
        </p:nvSpPr>
        <p:spPr>
          <a:xfrm>
            <a:off x="877000" y="4277925"/>
            <a:ext cx="7389900" cy="338700"/>
          </a:xfrm>
          <a:prstGeom prst="rect">
            <a:avLst/>
          </a:prstGeom>
          <a:no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rPr lang="en" sz="1200">
                <a:solidFill>
                  <a:schemeClr val="dk1"/>
                </a:solidFill>
                <a:latin typeface="Cabin"/>
                <a:ea typeface="Cabin"/>
                <a:cs typeface="Cabin"/>
                <a:sym typeface="Cabin"/>
              </a:rPr>
              <a:t>Follow the link in the graph to modify its data and then paste the new one here. </a:t>
            </a:r>
            <a:r>
              <a:rPr lang="en" sz="1200">
                <a:solidFill>
                  <a:schemeClr val="dk1"/>
                </a:solidFill>
                <a:uFill>
                  <a:noFill/>
                </a:uFill>
                <a:latin typeface="Cabin"/>
                <a:ea typeface="Cabin"/>
                <a:cs typeface="Cabin"/>
                <a:sym typeface="Cabin"/>
                <a:hlinkClick r:id="rId3">
                  <a:extLst>
                    <a:ext uri="{A12FA001-AC4F-418D-AE19-62706E023703}">
                      <ahyp:hlinkClr val="tx"/>
                    </a:ext>
                  </a:extLst>
                </a:hlinkClick>
              </a:rPr>
              <a:t>For more info, </a:t>
            </a:r>
            <a:r>
              <a:rPr b="1" lang="en" sz="1200">
                <a:solidFill>
                  <a:schemeClr val="dk1"/>
                </a:solidFill>
                <a:uFill>
                  <a:noFill/>
                </a:uFill>
                <a:latin typeface="Cabin"/>
                <a:ea typeface="Cabin"/>
                <a:cs typeface="Cabin"/>
                <a:sym typeface="Cabin"/>
                <a:hlinkClick r:id="rId4">
                  <a:extLst>
                    <a:ext uri="{A12FA001-AC4F-418D-AE19-62706E023703}">
                      <ahyp:hlinkClr val="tx"/>
                    </a:ext>
                  </a:extLst>
                </a:hlinkClick>
              </a:rPr>
              <a:t>click here</a:t>
            </a:r>
            <a:endParaRPr b="1" sz="1200">
              <a:solidFill>
                <a:schemeClr val="dk1"/>
              </a:solidFill>
              <a:latin typeface="Cabin"/>
              <a:ea typeface="Cabin"/>
              <a:cs typeface="Cabin"/>
              <a:sym typeface="Cabin"/>
            </a:endParaRPr>
          </a:p>
        </p:txBody>
      </p:sp>
      <p:sp>
        <p:nvSpPr>
          <p:cNvPr id="3630" name="Google Shape;3630;p57"/>
          <p:cNvSpPr txBox="1"/>
          <p:nvPr/>
        </p:nvSpPr>
        <p:spPr>
          <a:xfrm>
            <a:off x="3593475" y="3878150"/>
            <a:ext cx="822300" cy="338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Playfair Display"/>
                <a:ea typeface="Playfair Display"/>
                <a:cs typeface="Playfair Display"/>
                <a:sym typeface="Playfair Display"/>
              </a:rPr>
              <a:t>Saturn</a:t>
            </a:r>
            <a:endParaRPr sz="1200">
              <a:solidFill>
                <a:schemeClr val="dk1"/>
              </a:solidFill>
              <a:latin typeface="Playfair Display"/>
              <a:ea typeface="Playfair Display"/>
              <a:cs typeface="Playfair Display"/>
              <a:sym typeface="Playfair Display"/>
            </a:endParaRPr>
          </a:p>
        </p:txBody>
      </p:sp>
      <p:sp>
        <p:nvSpPr>
          <p:cNvPr id="3631" name="Google Shape;3631;p57"/>
          <p:cNvSpPr txBox="1"/>
          <p:nvPr/>
        </p:nvSpPr>
        <p:spPr>
          <a:xfrm>
            <a:off x="2561775" y="3878150"/>
            <a:ext cx="822300" cy="338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Playfair Display"/>
                <a:ea typeface="Playfair Display"/>
                <a:cs typeface="Playfair Display"/>
                <a:sym typeface="Playfair Display"/>
              </a:rPr>
              <a:t>Venus</a:t>
            </a:r>
            <a:endParaRPr sz="1200">
              <a:solidFill>
                <a:schemeClr val="dk1"/>
              </a:solidFill>
              <a:latin typeface="Playfair Display"/>
              <a:ea typeface="Playfair Display"/>
              <a:cs typeface="Playfair Display"/>
              <a:sym typeface="Playfair Display"/>
            </a:endParaRPr>
          </a:p>
        </p:txBody>
      </p:sp>
      <p:sp>
        <p:nvSpPr>
          <p:cNvPr id="3632" name="Google Shape;3632;p57"/>
          <p:cNvSpPr txBox="1"/>
          <p:nvPr/>
        </p:nvSpPr>
        <p:spPr>
          <a:xfrm>
            <a:off x="1492700" y="3878150"/>
            <a:ext cx="822300" cy="338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Playfair Display"/>
                <a:ea typeface="Playfair Display"/>
                <a:cs typeface="Playfair Display"/>
                <a:sym typeface="Playfair Display"/>
              </a:rPr>
              <a:t>Mars</a:t>
            </a:r>
            <a:endParaRPr sz="1200">
              <a:solidFill>
                <a:schemeClr val="dk1"/>
              </a:solidFill>
              <a:latin typeface="Playfair Display"/>
              <a:ea typeface="Playfair Display"/>
              <a:cs typeface="Playfair Display"/>
              <a:sym typeface="Playfair Display"/>
            </a:endParaRPr>
          </a:p>
        </p:txBody>
      </p:sp>
      <p:grpSp>
        <p:nvGrpSpPr>
          <p:cNvPr id="3633" name="Google Shape;3633;p57"/>
          <p:cNvGrpSpPr/>
          <p:nvPr/>
        </p:nvGrpSpPr>
        <p:grpSpPr>
          <a:xfrm>
            <a:off x="35811" y="4277915"/>
            <a:ext cx="941482" cy="775100"/>
            <a:chOff x="274636" y="4025615"/>
            <a:chExt cx="941482" cy="775100"/>
          </a:xfrm>
        </p:grpSpPr>
        <p:sp>
          <p:nvSpPr>
            <p:cNvPr id="3634" name="Google Shape;3634;p57"/>
            <p:cNvSpPr/>
            <p:nvPr/>
          </p:nvSpPr>
          <p:spPr>
            <a:xfrm flipH="1">
              <a:off x="640371" y="4386543"/>
              <a:ext cx="575747" cy="414171"/>
            </a:xfrm>
            <a:custGeom>
              <a:rect b="b" l="l" r="r" t="t"/>
              <a:pathLst>
                <a:path extrusionOk="0" h="3189" w="4433">
                  <a:moveTo>
                    <a:pt x="2886" y="0"/>
                  </a:moveTo>
                  <a:lnTo>
                    <a:pt x="769" y="584"/>
                  </a:lnTo>
                  <a:cubicBezTo>
                    <a:pt x="769" y="584"/>
                    <a:pt x="186" y="1330"/>
                    <a:pt x="144" y="1473"/>
                  </a:cubicBezTo>
                  <a:cubicBezTo>
                    <a:pt x="102" y="1621"/>
                    <a:pt x="0" y="2089"/>
                    <a:pt x="561" y="2446"/>
                  </a:cubicBezTo>
                  <a:cubicBezTo>
                    <a:pt x="1049" y="2758"/>
                    <a:pt x="2569" y="3188"/>
                    <a:pt x="2993" y="3188"/>
                  </a:cubicBezTo>
                  <a:cubicBezTo>
                    <a:pt x="3059" y="3188"/>
                    <a:pt x="3099" y="3177"/>
                    <a:pt x="3103" y="3154"/>
                  </a:cubicBezTo>
                  <a:cubicBezTo>
                    <a:pt x="3131" y="2978"/>
                    <a:pt x="3552" y="2478"/>
                    <a:pt x="4432" y="1399"/>
                  </a:cubicBezTo>
                  <a:lnTo>
                    <a:pt x="28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7"/>
            <p:cNvSpPr/>
            <p:nvPr/>
          </p:nvSpPr>
          <p:spPr>
            <a:xfrm flipH="1">
              <a:off x="641021" y="4386543"/>
              <a:ext cx="567954" cy="414171"/>
            </a:xfrm>
            <a:custGeom>
              <a:rect b="b" l="l" r="r" t="t"/>
              <a:pathLst>
                <a:path extrusionOk="0" h="3189" w="4373">
                  <a:moveTo>
                    <a:pt x="2831" y="0"/>
                  </a:moveTo>
                  <a:lnTo>
                    <a:pt x="714" y="584"/>
                  </a:lnTo>
                  <a:cubicBezTo>
                    <a:pt x="714" y="584"/>
                    <a:pt x="131" y="1325"/>
                    <a:pt x="89" y="1473"/>
                  </a:cubicBezTo>
                  <a:cubicBezTo>
                    <a:pt x="61" y="1575"/>
                    <a:pt x="1" y="1830"/>
                    <a:pt x="154" y="2094"/>
                  </a:cubicBezTo>
                  <a:cubicBezTo>
                    <a:pt x="177" y="1983"/>
                    <a:pt x="205" y="1867"/>
                    <a:pt x="237" y="1751"/>
                  </a:cubicBezTo>
                  <a:cubicBezTo>
                    <a:pt x="471" y="1081"/>
                    <a:pt x="958" y="622"/>
                    <a:pt x="1398" y="622"/>
                  </a:cubicBezTo>
                  <a:cubicBezTo>
                    <a:pt x="1463" y="622"/>
                    <a:pt x="1527" y="633"/>
                    <a:pt x="1589" y="653"/>
                  </a:cubicBezTo>
                  <a:cubicBezTo>
                    <a:pt x="2062" y="820"/>
                    <a:pt x="2238" y="1580"/>
                    <a:pt x="1969" y="2348"/>
                  </a:cubicBezTo>
                  <a:cubicBezTo>
                    <a:pt x="1895" y="2561"/>
                    <a:pt x="1798" y="2756"/>
                    <a:pt x="1682" y="2918"/>
                  </a:cubicBezTo>
                  <a:cubicBezTo>
                    <a:pt x="2198" y="3071"/>
                    <a:pt x="2714" y="3189"/>
                    <a:pt x="2932" y="3189"/>
                  </a:cubicBezTo>
                  <a:cubicBezTo>
                    <a:pt x="2997" y="3189"/>
                    <a:pt x="3036" y="3178"/>
                    <a:pt x="3039" y="3154"/>
                  </a:cubicBezTo>
                  <a:cubicBezTo>
                    <a:pt x="3071" y="2978"/>
                    <a:pt x="3493" y="2478"/>
                    <a:pt x="4373" y="1399"/>
                  </a:cubicBezTo>
                  <a:lnTo>
                    <a:pt x="283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7"/>
            <p:cNvSpPr/>
            <p:nvPr/>
          </p:nvSpPr>
          <p:spPr>
            <a:xfrm flipH="1">
              <a:off x="653617" y="4458105"/>
              <a:ext cx="299627" cy="342610"/>
            </a:xfrm>
            <a:custGeom>
              <a:rect b="b" l="l" r="r" t="t"/>
              <a:pathLst>
                <a:path extrusionOk="0" h="2638" w="2307">
                  <a:moveTo>
                    <a:pt x="968" y="0"/>
                  </a:moveTo>
                  <a:cubicBezTo>
                    <a:pt x="841" y="0"/>
                    <a:pt x="719" y="29"/>
                    <a:pt x="607" y="89"/>
                  </a:cubicBezTo>
                  <a:cubicBezTo>
                    <a:pt x="84" y="376"/>
                    <a:pt x="0" y="1256"/>
                    <a:pt x="431" y="2057"/>
                  </a:cubicBezTo>
                  <a:cubicBezTo>
                    <a:pt x="551" y="2284"/>
                    <a:pt x="695" y="2474"/>
                    <a:pt x="857" y="2631"/>
                  </a:cubicBezTo>
                  <a:cubicBezTo>
                    <a:pt x="897" y="2635"/>
                    <a:pt x="933" y="2637"/>
                    <a:pt x="962" y="2637"/>
                  </a:cubicBezTo>
                  <a:cubicBezTo>
                    <a:pt x="1032" y="2637"/>
                    <a:pt x="1073" y="2626"/>
                    <a:pt x="1079" y="2603"/>
                  </a:cubicBezTo>
                  <a:cubicBezTo>
                    <a:pt x="1107" y="2437"/>
                    <a:pt x="1496" y="1960"/>
                    <a:pt x="2307" y="968"/>
                  </a:cubicBezTo>
                  <a:cubicBezTo>
                    <a:pt x="1965" y="376"/>
                    <a:pt x="1432" y="0"/>
                    <a:pt x="96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7"/>
            <p:cNvSpPr/>
            <p:nvPr/>
          </p:nvSpPr>
          <p:spPr>
            <a:xfrm flipH="1">
              <a:off x="794925" y="4498107"/>
              <a:ext cx="358722" cy="164552"/>
            </a:xfrm>
            <a:custGeom>
              <a:rect b="b" l="l" r="r" t="t"/>
              <a:pathLst>
                <a:path extrusionOk="0" h="1267" w="2762">
                  <a:moveTo>
                    <a:pt x="334" y="0"/>
                  </a:moveTo>
                  <a:cubicBezTo>
                    <a:pt x="196" y="0"/>
                    <a:pt x="105" y="29"/>
                    <a:pt x="80" y="91"/>
                  </a:cubicBezTo>
                  <a:cubicBezTo>
                    <a:pt x="1" y="267"/>
                    <a:pt x="524" y="656"/>
                    <a:pt x="1247" y="957"/>
                  </a:cubicBezTo>
                  <a:cubicBezTo>
                    <a:pt x="1723" y="1157"/>
                    <a:pt x="2167" y="1267"/>
                    <a:pt x="2433" y="1267"/>
                  </a:cubicBezTo>
                  <a:cubicBezTo>
                    <a:pt x="2568" y="1267"/>
                    <a:pt x="2658" y="1238"/>
                    <a:pt x="2682" y="1179"/>
                  </a:cubicBezTo>
                  <a:cubicBezTo>
                    <a:pt x="2761" y="999"/>
                    <a:pt x="2238" y="609"/>
                    <a:pt x="1515" y="308"/>
                  </a:cubicBezTo>
                  <a:cubicBezTo>
                    <a:pt x="1042" y="110"/>
                    <a:pt x="6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7"/>
            <p:cNvSpPr/>
            <p:nvPr/>
          </p:nvSpPr>
          <p:spPr>
            <a:xfrm flipH="1">
              <a:off x="680112" y="4520706"/>
              <a:ext cx="228714" cy="183513"/>
            </a:xfrm>
            <a:custGeom>
              <a:rect b="b" l="l" r="r" t="t"/>
              <a:pathLst>
                <a:path extrusionOk="0" h="1413" w="1761">
                  <a:moveTo>
                    <a:pt x="774" y="0"/>
                  </a:moveTo>
                  <a:cubicBezTo>
                    <a:pt x="774" y="0"/>
                    <a:pt x="1" y="1403"/>
                    <a:pt x="172" y="1413"/>
                  </a:cubicBezTo>
                  <a:cubicBezTo>
                    <a:pt x="175" y="1413"/>
                    <a:pt x="177" y="1413"/>
                    <a:pt x="180" y="1413"/>
                  </a:cubicBezTo>
                  <a:cubicBezTo>
                    <a:pt x="371" y="1413"/>
                    <a:pt x="1185" y="926"/>
                    <a:pt x="1761" y="227"/>
                  </a:cubicBez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7"/>
            <p:cNvSpPr/>
            <p:nvPr/>
          </p:nvSpPr>
          <p:spPr>
            <a:xfrm flipH="1">
              <a:off x="275935" y="4025615"/>
              <a:ext cx="884855" cy="617815"/>
            </a:xfrm>
            <a:custGeom>
              <a:rect b="b" l="l" r="r" t="t"/>
              <a:pathLst>
                <a:path extrusionOk="0" h="4757" w="6813">
                  <a:moveTo>
                    <a:pt x="2890" y="0"/>
                  </a:moveTo>
                  <a:cubicBezTo>
                    <a:pt x="1494" y="0"/>
                    <a:pt x="827" y="1073"/>
                    <a:pt x="607" y="1311"/>
                  </a:cubicBezTo>
                  <a:cubicBezTo>
                    <a:pt x="325" y="1636"/>
                    <a:pt x="0" y="2585"/>
                    <a:pt x="468" y="3136"/>
                  </a:cubicBezTo>
                  <a:lnTo>
                    <a:pt x="93" y="3706"/>
                  </a:lnTo>
                  <a:cubicBezTo>
                    <a:pt x="93" y="3706"/>
                    <a:pt x="329" y="4007"/>
                    <a:pt x="584" y="4178"/>
                  </a:cubicBezTo>
                  <a:cubicBezTo>
                    <a:pt x="848" y="4359"/>
                    <a:pt x="1996" y="4752"/>
                    <a:pt x="2168" y="4757"/>
                  </a:cubicBezTo>
                  <a:cubicBezTo>
                    <a:pt x="2335" y="4757"/>
                    <a:pt x="2473" y="4493"/>
                    <a:pt x="2473" y="4493"/>
                  </a:cubicBezTo>
                  <a:cubicBezTo>
                    <a:pt x="2473" y="4493"/>
                    <a:pt x="2584" y="4489"/>
                    <a:pt x="2741" y="4489"/>
                  </a:cubicBezTo>
                  <a:cubicBezTo>
                    <a:pt x="2945" y="4489"/>
                    <a:pt x="3228" y="4496"/>
                    <a:pt x="3451" y="4530"/>
                  </a:cubicBezTo>
                  <a:cubicBezTo>
                    <a:pt x="3591" y="4553"/>
                    <a:pt x="3770" y="4581"/>
                    <a:pt x="3975" y="4581"/>
                  </a:cubicBezTo>
                  <a:cubicBezTo>
                    <a:pt x="4354" y="4581"/>
                    <a:pt x="4821" y="4484"/>
                    <a:pt x="5299" y="4076"/>
                  </a:cubicBezTo>
                  <a:cubicBezTo>
                    <a:pt x="6035" y="3442"/>
                    <a:pt x="6813" y="1436"/>
                    <a:pt x="4377" y="353"/>
                  </a:cubicBezTo>
                  <a:cubicBezTo>
                    <a:pt x="3808" y="100"/>
                    <a:pt x="331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7"/>
            <p:cNvSpPr/>
            <p:nvPr/>
          </p:nvSpPr>
          <p:spPr>
            <a:xfrm flipH="1">
              <a:off x="274636" y="4026135"/>
              <a:ext cx="886154" cy="617945"/>
            </a:xfrm>
            <a:custGeom>
              <a:rect b="b" l="l" r="r" t="t"/>
              <a:pathLst>
                <a:path extrusionOk="0" h="4758" w="6823">
                  <a:moveTo>
                    <a:pt x="2895" y="1"/>
                  </a:moveTo>
                  <a:cubicBezTo>
                    <a:pt x="1499" y="1"/>
                    <a:pt x="833" y="1075"/>
                    <a:pt x="616" y="1317"/>
                  </a:cubicBezTo>
                  <a:cubicBezTo>
                    <a:pt x="329" y="1632"/>
                    <a:pt x="0" y="2581"/>
                    <a:pt x="468" y="3132"/>
                  </a:cubicBezTo>
                  <a:lnTo>
                    <a:pt x="93" y="3702"/>
                  </a:lnTo>
                  <a:cubicBezTo>
                    <a:pt x="93" y="3702"/>
                    <a:pt x="130" y="3748"/>
                    <a:pt x="190" y="3817"/>
                  </a:cubicBezTo>
                  <a:cubicBezTo>
                    <a:pt x="213" y="3771"/>
                    <a:pt x="232" y="3729"/>
                    <a:pt x="255" y="3683"/>
                  </a:cubicBezTo>
                  <a:cubicBezTo>
                    <a:pt x="389" y="3428"/>
                    <a:pt x="556" y="3201"/>
                    <a:pt x="728" y="3030"/>
                  </a:cubicBezTo>
                  <a:cubicBezTo>
                    <a:pt x="464" y="2715"/>
                    <a:pt x="288" y="2159"/>
                    <a:pt x="403" y="1840"/>
                  </a:cubicBezTo>
                  <a:cubicBezTo>
                    <a:pt x="583" y="1353"/>
                    <a:pt x="1049" y="648"/>
                    <a:pt x="1724" y="648"/>
                  </a:cubicBezTo>
                  <a:cubicBezTo>
                    <a:pt x="1831" y="648"/>
                    <a:pt x="1944" y="666"/>
                    <a:pt x="2061" y="705"/>
                  </a:cubicBezTo>
                  <a:cubicBezTo>
                    <a:pt x="4210" y="1437"/>
                    <a:pt x="3867" y="2535"/>
                    <a:pt x="3654" y="3104"/>
                  </a:cubicBezTo>
                  <a:cubicBezTo>
                    <a:pt x="3509" y="3500"/>
                    <a:pt x="2939" y="3772"/>
                    <a:pt x="2364" y="3772"/>
                  </a:cubicBezTo>
                  <a:cubicBezTo>
                    <a:pt x="2300" y="3772"/>
                    <a:pt x="2236" y="3769"/>
                    <a:pt x="2172" y="3762"/>
                  </a:cubicBezTo>
                  <a:cubicBezTo>
                    <a:pt x="2126" y="4012"/>
                    <a:pt x="2038" y="4285"/>
                    <a:pt x="1899" y="4549"/>
                  </a:cubicBezTo>
                  <a:cubicBezTo>
                    <a:pt x="1876" y="4591"/>
                    <a:pt x="1853" y="4633"/>
                    <a:pt x="1830" y="4679"/>
                  </a:cubicBezTo>
                  <a:cubicBezTo>
                    <a:pt x="1992" y="4730"/>
                    <a:pt x="2122" y="4758"/>
                    <a:pt x="2168" y="4758"/>
                  </a:cubicBezTo>
                  <a:cubicBezTo>
                    <a:pt x="2335" y="4758"/>
                    <a:pt x="2473" y="4494"/>
                    <a:pt x="2473" y="4494"/>
                  </a:cubicBezTo>
                  <a:cubicBezTo>
                    <a:pt x="2473" y="4494"/>
                    <a:pt x="2584" y="4489"/>
                    <a:pt x="2741" y="4489"/>
                  </a:cubicBezTo>
                  <a:cubicBezTo>
                    <a:pt x="2945" y="4489"/>
                    <a:pt x="3228" y="4497"/>
                    <a:pt x="3451" y="4531"/>
                  </a:cubicBezTo>
                  <a:cubicBezTo>
                    <a:pt x="3591" y="4553"/>
                    <a:pt x="3770" y="4582"/>
                    <a:pt x="3975" y="4582"/>
                  </a:cubicBezTo>
                  <a:cubicBezTo>
                    <a:pt x="4354" y="4582"/>
                    <a:pt x="4821" y="4485"/>
                    <a:pt x="5299" y="4077"/>
                  </a:cubicBezTo>
                  <a:cubicBezTo>
                    <a:pt x="6040" y="3447"/>
                    <a:pt x="6822" y="1437"/>
                    <a:pt x="4382" y="353"/>
                  </a:cubicBezTo>
                  <a:cubicBezTo>
                    <a:pt x="3813" y="100"/>
                    <a:pt x="3320" y="1"/>
                    <a:pt x="289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7"/>
            <p:cNvSpPr/>
            <p:nvPr/>
          </p:nvSpPr>
          <p:spPr>
            <a:xfrm flipH="1">
              <a:off x="896619" y="4174454"/>
              <a:ext cx="193777" cy="194033"/>
            </a:xfrm>
            <a:custGeom>
              <a:rect b="b" l="l" r="r" t="t"/>
              <a:pathLst>
                <a:path extrusionOk="0" h="1494" w="1492">
                  <a:moveTo>
                    <a:pt x="732" y="0"/>
                  </a:moveTo>
                  <a:cubicBezTo>
                    <a:pt x="586" y="0"/>
                    <a:pt x="450" y="74"/>
                    <a:pt x="287" y="346"/>
                  </a:cubicBezTo>
                  <a:cubicBezTo>
                    <a:pt x="14" y="804"/>
                    <a:pt x="0" y="1295"/>
                    <a:pt x="264" y="1448"/>
                  </a:cubicBezTo>
                  <a:cubicBezTo>
                    <a:pt x="316" y="1479"/>
                    <a:pt x="374" y="1494"/>
                    <a:pt x="436" y="1494"/>
                  </a:cubicBezTo>
                  <a:cubicBezTo>
                    <a:pt x="684" y="1494"/>
                    <a:pt x="1000" y="1263"/>
                    <a:pt x="1218" y="897"/>
                  </a:cubicBezTo>
                  <a:cubicBezTo>
                    <a:pt x="1492" y="439"/>
                    <a:pt x="1431" y="142"/>
                    <a:pt x="1042" y="59"/>
                  </a:cubicBezTo>
                  <a:cubicBezTo>
                    <a:pt x="927" y="31"/>
                    <a:pt x="827" y="0"/>
                    <a:pt x="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7"/>
            <p:cNvSpPr/>
            <p:nvPr/>
          </p:nvSpPr>
          <p:spPr>
            <a:xfrm flipH="1">
              <a:off x="912853" y="4223158"/>
              <a:ext cx="155333" cy="144681"/>
            </a:xfrm>
            <a:custGeom>
              <a:rect b="b" l="l" r="r" t="t"/>
              <a:pathLst>
                <a:path extrusionOk="0" h="1114" w="1196">
                  <a:moveTo>
                    <a:pt x="654" y="1"/>
                  </a:moveTo>
                  <a:cubicBezTo>
                    <a:pt x="507" y="1"/>
                    <a:pt x="372" y="74"/>
                    <a:pt x="209" y="346"/>
                  </a:cubicBezTo>
                  <a:cubicBezTo>
                    <a:pt x="79" y="568"/>
                    <a:pt x="10" y="795"/>
                    <a:pt x="1" y="985"/>
                  </a:cubicBezTo>
                  <a:cubicBezTo>
                    <a:pt x="24" y="1018"/>
                    <a:pt x="52" y="1041"/>
                    <a:pt x="89" y="1064"/>
                  </a:cubicBezTo>
                  <a:cubicBezTo>
                    <a:pt x="143" y="1098"/>
                    <a:pt x="204" y="1114"/>
                    <a:pt x="270" y="1114"/>
                  </a:cubicBezTo>
                  <a:cubicBezTo>
                    <a:pt x="520" y="1114"/>
                    <a:pt x="831" y="885"/>
                    <a:pt x="1047" y="522"/>
                  </a:cubicBezTo>
                  <a:cubicBezTo>
                    <a:pt x="1121" y="388"/>
                    <a:pt x="1172" y="272"/>
                    <a:pt x="1195" y="170"/>
                  </a:cubicBezTo>
                  <a:cubicBezTo>
                    <a:pt x="1140" y="119"/>
                    <a:pt x="1066" y="82"/>
                    <a:pt x="964" y="59"/>
                  </a:cubicBezTo>
                  <a:cubicBezTo>
                    <a:pt x="849" y="32"/>
                    <a:pt x="749" y="1"/>
                    <a:pt x="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7"/>
            <p:cNvSpPr/>
            <p:nvPr/>
          </p:nvSpPr>
          <p:spPr>
            <a:xfrm flipH="1">
              <a:off x="713101" y="4256796"/>
              <a:ext cx="210661" cy="204553"/>
            </a:xfrm>
            <a:custGeom>
              <a:rect b="b" l="l" r="r" t="t"/>
              <a:pathLst>
                <a:path extrusionOk="0" h="1575" w="1622">
                  <a:moveTo>
                    <a:pt x="817" y="0"/>
                  </a:moveTo>
                  <a:cubicBezTo>
                    <a:pt x="625" y="0"/>
                    <a:pt x="440" y="147"/>
                    <a:pt x="273" y="434"/>
                  </a:cubicBezTo>
                  <a:cubicBezTo>
                    <a:pt x="0" y="893"/>
                    <a:pt x="19" y="1384"/>
                    <a:pt x="315" y="1532"/>
                  </a:cubicBezTo>
                  <a:cubicBezTo>
                    <a:pt x="372" y="1561"/>
                    <a:pt x="436" y="1574"/>
                    <a:pt x="503" y="1574"/>
                  </a:cubicBezTo>
                  <a:cubicBezTo>
                    <a:pt x="783" y="1574"/>
                    <a:pt x="1127" y="1336"/>
                    <a:pt x="1348" y="962"/>
                  </a:cubicBezTo>
                  <a:cubicBezTo>
                    <a:pt x="1621" y="504"/>
                    <a:pt x="1413" y="383"/>
                    <a:pt x="1176" y="166"/>
                  </a:cubicBezTo>
                  <a:cubicBezTo>
                    <a:pt x="1055" y="55"/>
                    <a:pt x="935" y="0"/>
                    <a:pt x="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7"/>
            <p:cNvSpPr/>
            <p:nvPr/>
          </p:nvSpPr>
          <p:spPr>
            <a:xfrm flipH="1">
              <a:off x="737777" y="4313682"/>
              <a:ext cx="167412" cy="147408"/>
            </a:xfrm>
            <a:custGeom>
              <a:rect b="b" l="l" r="r" t="t"/>
              <a:pathLst>
                <a:path extrusionOk="0" h="1135" w="1289">
                  <a:moveTo>
                    <a:pt x="728" y="0"/>
                  </a:moveTo>
                  <a:cubicBezTo>
                    <a:pt x="536" y="0"/>
                    <a:pt x="351" y="147"/>
                    <a:pt x="181" y="432"/>
                  </a:cubicBezTo>
                  <a:cubicBezTo>
                    <a:pt x="84" y="598"/>
                    <a:pt x="24" y="770"/>
                    <a:pt x="1" y="923"/>
                  </a:cubicBezTo>
                  <a:cubicBezTo>
                    <a:pt x="42" y="1001"/>
                    <a:pt x="98" y="1057"/>
                    <a:pt x="167" y="1094"/>
                  </a:cubicBezTo>
                  <a:cubicBezTo>
                    <a:pt x="223" y="1121"/>
                    <a:pt x="285" y="1134"/>
                    <a:pt x="351" y="1134"/>
                  </a:cubicBezTo>
                  <a:cubicBezTo>
                    <a:pt x="632" y="1134"/>
                    <a:pt x="979" y="896"/>
                    <a:pt x="1200" y="524"/>
                  </a:cubicBezTo>
                  <a:cubicBezTo>
                    <a:pt x="1233" y="460"/>
                    <a:pt x="1265" y="404"/>
                    <a:pt x="1288" y="358"/>
                  </a:cubicBezTo>
                  <a:cubicBezTo>
                    <a:pt x="1233" y="293"/>
                    <a:pt x="1158" y="233"/>
                    <a:pt x="1084" y="168"/>
                  </a:cubicBezTo>
                  <a:cubicBezTo>
                    <a:pt x="965" y="55"/>
                    <a:pt x="845"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7"/>
            <p:cNvSpPr/>
            <p:nvPr/>
          </p:nvSpPr>
          <p:spPr>
            <a:xfrm flipH="1">
              <a:off x="959350" y="4356671"/>
              <a:ext cx="104941" cy="133771"/>
            </a:xfrm>
            <a:custGeom>
              <a:rect b="b" l="l" r="r" t="t"/>
              <a:pathLst>
                <a:path extrusionOk="0" h="1030" w="808">
                  <a:moveTo>
                    <a:pt x="748" y="0"/>
                  </a:moveTo>
                  <a:cubicBezTo>
                    <a:pt x="639" y="0"/>
                    <a:pt x="0" y="733"/>
                    <a:pt x="45" y="809"/>
                  </a:cubicBezTo>
                  <a:cubicBezTo>
                    <a:pt x="71" y="852"/>
                    <a:pt x="120" y="861"/>
                    <a:pt x="158" y="861"/>
                  </a:cubicBezTo>
                  <a:cubicBezTo>
                    <a:pt x="186" y="861"/>
                    <a:pt x="207" y="856"/>
                    <a:pt x="207" y="856"/>
                  </a:cubicBezTo>
                  <a:cubicBezTo>
                    <a:pt x="207" y="856"/>
                    <a:pt x="295" y="971"/>
                    <a:pt x="415" y="1027"/>
                  </a:cubicBezTo>
                  <a:cubicBezTo>
                    <a:pt x="419" y="1029"/>
                    <a:pt x="422" y="1030"/>
                    <a:pt x="426" y="1030"/>
                  </a:cubicBezTo>
                  <a:cubicBezTo>
                    <a:pt x="547" y="1030"/>
                    <a:pt x="807" y="44"/>
                    <a:pt x="758" y="3"/>
                  </a:cubicBezTo>
                  <a:cubicBezTo>
                    <a:pt x="755" y="1"/>
                    <a:pt x="752"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7"/>
            <p:cNvSpPr/>
            <p:nvPr/>
          </p:nvSpPr>
          <p:spPr>
            <a:xfrm flipH="1">
              <a:off x="959349" y="4356671"/>
              <a:ext cx="56497" cy="133771"/>
            </a:xfrm>
            <a:custGeom>
              <a:rect b="b" l="l" r="r" t="t"/>
              <a:pathLst>
                <a:path extrusionOk="0" h="1030" w="435">
                  <a:moveTo>
                    <a:pt x="375" y="1"/>
                  </a:moveTo>
                  <a:cubicBezTo>
                    <a:pt x="331" y="1"/>
                    <a:pt x="215" y="109"/>
                    <a:pt x="84" y="244"/>
                  </a:cubicBezTo>
                  <a:cubicBezTo>
                    <a:pt x="33" y="393"/>
                    <a:pt x="1" y="564"/>
                    <a:pt x="1" y="754"/>
                  </a:cubicBezTo>
                  <a:cubicBezTo>
                    <a:pt x="1" y="846"/>
                    <a:pt x="5" y="939"/>
                    <a:pt x="19" y="1022"/>
                  </a:cubicBezTo>
                  <a:cubicBezTo>
                    <a:pt x="24" y="1022"/>
                    <a:pt x="33" y="1027"/>
                    <a:pt x="33" y="1027"/>
                  </a:cubicBezTo>
                  <a:cubicBezTo>
                    <a:pt x="37" y="1029"/>
                    <a:pt x="41" y="1030"/>
                    <a:pt x="45" y="1030"/>
                  </a:cubicBezTo>
                  <a:cubicBezTo>
                    <a:pt x="174" y="1030"/>
                    <a:pt x="434" y="44"/>
                    <a:pt x="385" y="3"/>
                  </a:cubicBezTo>
                  <a:cubicBezTo>
                    <a:pt x="382" y="1"/>
                    <a:pt x="379"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7"/>
            <p:cNvSpPr/>
            <p:nvPr/>
          </p:nvSpPr>
          <p:spPr>
            <a:xfrm flipH="1">
              <a:off x="319830" y="4180169"/>
              <a:ext cx="371839" cy="426639"/>
            </a:xfrm>
            <a:custGeom>
              <a:rect b="b" l="l" r="r" t="t"/>
              <a:pathLst>
                <a:path extrusionOk="0" h="3285" w="2863">
                  <a:moveTo>
                    <a:pt x="1950" y="1"/>
                  </a:moveTo>
                  <a:lnTo>
                    <a:pt x="1950" y="1"/>
                  </a:lnTo>
                  <a:cubicBezTo>
                    <a:pt x="1645" y="61"/>
                    <a:pt x="1242" y="135"/>
                    <a:pt x="881" y="413"/>
                  </a:cubicBezTo>
                  <a:cubicBezTo>
                    <a:pt x="455" y="747"/>
                    <a:pt x="237" y="2034"/>
                    <a:pt x="61" y="2701"/>
                  </a:cubicBezTo>
                  <a:cubicBezTo>
                    <a:pt x="1" y="2914"/>
                    <a:pt x="552" y="2970"/>
                    <a:pt x="732" y="2993"/>
                  </a:cubicBezTo>
                  <a:cubicBezTo>
                    <a:pt x="732" y="2993"/>
                    <a:pt x="830" y="3178"/>
                    <a:pt x="1024" y="3284"/>
                  </a:cubicBezTo>
                  <a:cubicBezTo>
                    <a:pt x="1242" y="3210"/>
                    <a:pt x="1460" y="3081"/>
                    <a:pt x="1687" y="2891"/>
                  </a:cubicBezTo>
                  <a:cubicBezTo>
                    <a:pt x="2265" y="2400"/>
                    <a:pt x="2863" y="1071"/>
                    <a:pt x="195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7"/>
            <p:cNvSpPr/>
            <p:nvPr/>
          </p:nvSpPr>
          <p:spPr>
            <a:xfrm flipH="1">
              <a:off x="547117" y="4030291"/>
              <a:ext cx="361709" cy="133252"/>
            </a:xfrm>
            <a:custGeom>
              <a:rect b="b" l="l" r="r" t="t"/>
              <a:pathLst>
                <a:path extrusionOk="0" h="1026" w="2785">
                  <a:moveTo>
                    <a:pt x="873" y="0"/>
                  </a:moveTo>
                  <a:cubicBezTo>
                    <a:pt x="558" y="0"/>
                    <a:pt x="304" y="60"/>
                    <a:pt x="195" y="178"/>
                  </a:cubicBezTo>
                  <a:cubicBezTo>
                    <a:pt x="1" y="391"/>
                    <a:pt x="376" y="715"/>
                    <a:pt x="1034" y="900"/>
                  </a:cubicBezTo>
                  <a:cubicBezTo>
                    <a:pt x="1334" y="984"/>
                    <a:pt x="1641" y="1025"/>
                    <a:pt x="1906" y="1025"/>
                  </a:cubicBezTo>
                  <a:cubicBezTo>
                    <a:pt x="2224" y="1025"/>
                    <a:pt x="2481" y="966"/>
                    <a:pt x="2590" y="849"/>
                  </a:cubicBezTo>
                  <a:cubicBezTo>
                    <a:pt x="2784" y="636"/>
                    <a:pt x="2409" y="312"/>
                    <a:pt x="1747" y="127"/>
                  </a:cubicBezTo>
                  <a:cubicBezTo>
                    <a:pt x="1446" y="42"/>
                    <a:pt x="1138" y="0"/>
                    <a:pt x="87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7"/>
            <p:cNvSpPr/>
            <p:nvPr/>
          </p:nvSpPr>
          <p:spPr>
            <a:xfrm flipH="1">
              <a:off x="368533" y="4227834"/>
              <a:ext cx="184816" cy="299492"/>
            </a:xfrm>
            <a:custGeom>
              <a:rect b="b" l="l" r="r" t="t"/>
              <a:pathLst>
                <a:path extrusionOk="0" h="2306" w="1423">
                  <a:moveTo>
                    <a:pt x="835" y="1"/>
                  </a:moveTo>
                  <a:cubicBezTo>
                    <a:pt x="514" y="1"/>
                    <a:pt x="195" y="457"/>
                    <a:pt x="98" y="1065"/>
                  </a:cubicBezTo>
                  <a:cubicBezTo>
                    <a:pt x="1" y="1699"/>
                    <a:pt x="200" y="2255"/>
                    <a:pt x="538" y="2301"/>
                  </a:cubicBezTo>
                  <a:cubicBezTo>
                    <a:pt x="556" y="2304"/>
                    <a:pt x="574" y="2306"/>
                    <a:pt x="592" y="2306"/>
                  </a:cubicBezTo>
                  <a:cubicBezTo>
                    <a:pt x="913" y="2306"/>
                    <a:pt x="1233" y="1846"/>
                    <a:pt x="1325" y="1246"/>
                  </a:cubicBezTo>
                  <a:cubicBezTo>
                    <a:pt x="1423" y="606"/>
                    <a:pt x="1228" y="51"/>
                    <a:pt x="885" y="4"/>
                  </a:cubicBezTo>
                  <a:cubicBezTo>
                    <a:pt x="869" y="2"/>
                    <a:pt x="852" y="1"/>
                    <a:pt x="8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7"/>
            <p:cNvSpPr/>
            <p:nvPr/>
          </p:nvSpPr>
          <p:spPr>
            <a:xfrm flipH="1">
              <a:off x="989870" y="4557980"/>
              <a:ext cx="29612" cy="55457"/>
            </a:xfrm>
            <a:custGeom>
              <a:rect b="b" l="l" r="r" t="t"/>
              <a:pathLst>
                <a:path extrusionOk="0" h="427" w="228">
                  <a:moveTo>
                    <a:pt x="228" y="0"/>
                  </a:moveTo>
                  <a:cubicBezTo>
                    <a:pt x="228" y="0"/>
                    <a:pt x="107" y="172"/>
                    <a:pt x="1" y="357"/>
                  </a:cubicBezTo>
                  <a:lnTo>
                    <a:pt x="163" y="426"/>
                  </a:lnTo>
                  <a:lnTo>
                    <a:pt x="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7"/>
            <p:cNvSpPr/>
            <p:nvPr/>
          </p:nvSpPr>
          <p:spPr>
            <a:xfrm flipH="1">
              <a:off x="1065070" y="4569929"/>
              <a:ext cx="28963" cy="39222"/>
            </a:xfrm>
            <a:custGeom>
              <a:rect b="b" l="l" r="r" t="t"/>
              <a:pathLst>
                <a:path extrusionOk="0" h="302" w="223">
                  <a:moveTo>
                    <a:pt x="61" y="1"/>
                  </a:moveTo>
                  <a:lnTo>
                    <a:pt x="0" y="302"/>
                  </a:lnTo>
                  <a:cubicBezTo>
                    <a:pt x="0" y="302"/>
                    <a:pt x="126" y="200"/>
                    <a:pt x="223" y="80"/>
                  </a:cubicBezTo>
                  <a:lnTo>
                    <a:pt x="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7"/>
            <p:cNvSpPr/>
            <p:nvPr/>
          </p:nvSpPr>
          <p:spPr>
            <a:xfrm flipH="1">
              <a:off x="1090266" y="4501354"/>
              <a:ext cx="34418" cy="53768"/>
            </a:xfrm>
            <a:custGeom>
              <a:rect b="b" l="l" r="r" t="t"/>
              <a:pathLst>
                <a:path extrusionOk="0" h="414" w="265">
                  <a:moveTo>
                    <a:pt x="264" y="1"/>
                  </a:moveTo>
                  <a:lnTo>
                    <a:pt x="264" y="1"/>
                  </a:lnTo>
                  <a:lnTo>
                    <a:pt x="264" y="1"/>
                  </a:lnTo>
                  <a:cubicBezTo>
                    <a:pt x="264" y="1"/>
                    <a:pt x="264" y="1"/>
                    <a:pt x="264" y="1"/>
                  </a:cubicBezTo>
                  <a:close/>
                  <a:moveTo>
                    <a:pt x="264" y="1"/>
                  </a:moveTo>
                  <a:cubicBezTo>
                    <a:pt x="259" y="11"/>
                    <a:pt x="128" y="152"/>
                    <a:pt x="0" y="311"/>
                  </a:cubicBezTo>
                  <a:lnTo>
                    <a:pt x="121" y="413"/>
                  </a:lnTo>
                  <a:lnTo>
                    <a:pt x="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7"/>
            <p:cNvSpPr/>
            <p:nvPr/>
          </p:nvSpPr>
          <p:spPr>
            <a:xfrm flipH="1">
              <a:off x="1047017" y="4532654"/>
              <a:ext cx="26625" cy="56106"/>
            </a:xfrm>
            <a:custGeom>
              <a:rect b="b" l="l" r="r" t="t"/>
              <a:pathLst>
                <a:path extrusionOk="0" h="432" w="205">
                  <a:moveTo>
                    <a:pt x="205" y="1"/>
                  </a:moveTo>
                  <a:cubicBezTo>
                    <a:pt x="202" y="1"/>
                    <a:pt x="92" y="175"/>
                    <a:pt x="1" y="357"/>
                  </a:cubicBezTo>
                  <a:lnTo>
                    <a:pt x="140" y="431"/>
                  </a:lnTo>
                  <a:lnTo>
                    <a:pt x="205" y="1"/>
                  </a:lnTo>
                  <a:cubicBezTo>
                    <a:pt x="205" y="1"/>
                    <a:pt x="205"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7"/>
            <p:cNvSpPr/>
            <p:nvPr/>
          </p:nvSpPr>
          <p:spPr>
            <a:xfrm flipH="1">
              <a:off x="926100" y="4583177"/>
              <a:ext cx="26625" cy="56106"/>
            </a:xfrm>
            <a:custGeom>
              <a:rect b="b" l="l" r="r" t="t"/>
              <a:pathLst>
                <a:path extrusionOk="0" h="432" w="205">
                  <a:moveTo>
                    <a:pt x="205" y="1"/>
                  </a:moveTo>
                  <a:lnTo>
                    <a:pt x="205" y="1"/>
                  </a:lnTo>
                  <a:cubicBezTo>
                    <a:pt x="205" y="1"/>
                    <a:pt x="93" y="168"/>
                    <a:pt x="1" y="353"/>
                  </a:cubicBezTo>
                  <a:lnTo>
                    <a:pt x="140" y="432"/>
                  </a:lnTo>
                  <a:lnTo>
                    <a:pt x="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7"/>
            <p:cNvSpPr/>
            <p:nvPr/>
          </p:nvSpPr>
          <p:spPr>
            <a:xfrm flipH="1">
              <a:off x="985065" y="4612659"/>
              <a:ext cx="25326" cy="55457"/>
            </a:xfrm>
            <a:custGeom>
              <a:rect b="b" l="l" r="r" t="t"/>
              <a:pathLst>
                <a:path extrusionOk="0" h="427" w="195">
                  <a:moveTo>
                    <a:pt x="56" y="1"/>
                  </a:moveTo>
                  <a:lnTo>
                    <a:pt x="0" y="427"/>
                  </a:lnTo>
                  <a:cubicBezTo>
                    <a:pt x="0" y="427"/>
                    <a:pt x="111" y="255"/>
                    <a:pt x="195" y="70"/>
                  </a:cubicBezTo>
                  <a:lnTo>
                    <a:pt x="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7"/>
            <p:cNvSpPr/>
            <p:nvPr/>
          </p:nvSpPr>
          <p:spPr>
            <a:xfrm flipH="1">
              <a:off x="916489" y="4639153"/>
              <a:ext cx="25456" cy="55457"/>
            </a:xfrm>
            <a:custGeom>
              <a:rect b="b" l="l" r="r" t="t"/>
              <a:pathLst>
                <a:path extrusionOk="0" h="427" w="196">
                  <a:moveTo>
                    <a:pt x="57" y="1"/>
                  </a:moveTo>
                  <a:lnTo>
                    <a:pt x="1" y="425"/>
                  </a:lnTo>
                  <a:lnTo>
                    <a:pt x="1" y="425"/>
                  </a:lnTo>
                  <a:cubicBezTo>
                    <a:pt x="8" y="408"/>
                    <a:pt x="108" y="245"/>
                    <a:pt x="196" y="70"/>
                  </a:cubicBezTo>
                  <a:lnTo>
                    <a:pt x="57" y="1"/>
                  </a:lnTo>
                  <a:close/>
                  <a:moveTo>
                    <a:pt x="1" y="425"/>
                  </a:moveTo>
                  <a:cubicBezTo>
                    <a:pt x="1" y="426"/>
                    <a:pt x="1" y="427"/>
                    <a:pt x="1" y="427"/>
                  </a:cubicBezTo>
                  <a:lnTo>
                    <a:pt x="1" y="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7"/>
            <p:cNvSpPr/>
            <p:nvPr/>
          </p:nvSpPr>
          <p:spPr>
            <a:xfrm flipH="1">
              <a:off x="1105332" y="4539928"/>
              <a:ext cx="27794" cy="28443"/>
            </a:xfrm>
            <a:custGeom>
              <a:rect b="b" l="l" r="r" t="t"/>
              <a:pathLst>
                <a:path extrusionOk="0" h="219" w="214">
                  <a:moveTo>
                    <a:pt x="93" y="0"/>
                  </a:moveTo>
                  <a:lnTo>
                    <a:pt x="1" y="218"/>
                  </a:lnTo>
                  <a:lnTo>
                    <a:pt x="1" y="218"/>
                  </a:lnTo>
                  <a:cubicBezTo>
                    <a:pt x="7" y="213"/>
                    <a:pt x="121" y="159"/>
                    <a:pt x="213" y="79"/>
                  </a:cubicBezTo>
                  <a:lnTo>
                    <a:pt x="93" y="0"/>
                  </a:lnTo>
                  <a:close/>
                  <a:moveTo>
                    <a:pt x="1" y="218"/>
                  </a:moveTo>
                  <a:cubicBezTo>
                    <a:pt x="0" y="218"/>
                    <a:pt x="0" y="218"/>
                    <a:pt x="0" y="218"/>
                  </a:cubicBezTo>
                  <a:lnTo>
                    <a:pt x="1" y="2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658" name="Google Shape;3658;p57" title="Chart">
            <a:hlinkClick r:id="rId5"/>
          </p:cNvPr>
          <p:cNvPicPr preferRelativeResize="0"/>
          <p:nvPr/>
        </p:nvPicPr>
        <p:blipFill>
          <a:blip r:embed="rId6">
            <a:alphaModFix/>
          </a:blip>
          <a:stretch>
            <a:fillRect/>
          </a:stretch>
        </p:blipFill>
        <p:spPr>
          <a:xfrm>
            <a:off x="783525" y="1054375"/>
            <a:ext cx="4085700" cy="3013499"/>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2" name="Shape 3662"/>
        <p:cNvGrpSpPr/>
        <p:nvPr/>
      </p:nvGrpSpPr>
      <p:grpSpPr>
        <a:xfrm>
          <a:off x="0" y="0"/>
          <a:ext cx="0" cy="0"/>
          <a:chOff x="0" y="0"/>
          <a:chExt cx="0" cy="0"/>
        </a:xfrm>
      </p:grpSpPr>
      <p:sp>
        <p:nvSpPr>
          <p:cNvPr id="3663" name="Google Shape;3663;p58"/>
          <p:cNvSpPr txBox="1"/>
          <p:nvPr>
            <p:ph type="title"/>
          </p:nvPr>
        </p:nvSpPr>
        <p:spPr>
          <a:xfrm>
            <a:off x="4035700" y="2228950"/>
            <a:ext cx="4476900" cy="97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Renaissance artistic achievements</a:t>
            </a:r>
            <a:endParaRPr>
              <a:solidFill>
                <a:schemeClr val="dk1"/>
              </a:solidFill>
            </a:endParaRPr>
          </a:p>
        </p:txBody>
      </p:sp>
      <p:sp>
        <p:nvSpPr>
          <p:cNvPr id="3664" name="Google Shape;3664;p58"/>
          <p:cNvSpPr txBox="1"/>
          <p:nvPr>
            <p:ph idx="1" type="subTitle"/>
          </p:nvPr>
        </p:nvSpPr>
        <p:spPr>
          <a:xfrm>
            <a:off x="4062125" y="3200750"/>
            <a:ext cx="4362000" cy="40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3665" name="Google Shape;3665;p58"/>
          <p:cNvSpPr txBox="1"/>
          <p:nvPr>
            <p:ph idx="2" type="title"/>
          </p:nvPr>
        </p:nvSpPr>
        <p:spPr>
          <a:xfrm>
            <a:off x="3979400" y="1142700"/>
            <a:ext cx="1839600" cy="115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03</a:t>
            </a:r>
            <a:endParaRPr/>
          </a:p>
        </p:txBody>
      </p:sp>
      <p:grpSp>
        <p:nvGrpSpPr>
          <p:cNvPr id="3666" name="Google Shape;3666;p58"/>
          <p:cNvGrpSpPr/>
          <p:nvPr/>
        </p:nvGrpSpPr>
        <p:grpSpPr>
          <a:xfrm>
            <a:off x="418835" y="1879050"/>
            <a:ext cx="2232640" cy="3051249"/>
            <a:chOff x="-50415" y="1879050"/>
            <a:chExt cx="2232640" cy="3051249"/>
          </a:xfrm>
        </p:grpSpPr>
        <p:sp>
          <p:nvSpPr>
            <p:cNvPr id="3667" name="Google Shape;3667;p58"/>
            <p:cNvSpPr/>
            <p:nvPr/>
          </p:nvSpPr>
          <p:spPr>
            <a:xfrm flipH="1">
              <a:off x="1861294" y="2928133"/>
              <a:ext cx="222385" cy="138412"/>
            </a:xfrm>
            <a:custGeom>
              <a:rect b="b" l="l" r="r" t="t"/>
              <a:pathLst>
                <a:path extrusionOk="0" h="1795" w="2884">
                  <a:moveTo>
                    <a:pt x="1182" y="1"/>
                  </a:moveTo>
                  <a:cubicBezTo>
                    <a:pt x="1182" y="1"/>
                    <a:pt x="531" y="19"/>
                    <a:pt x="335" y="94"/>
                  </a:cubicBezTo>
                  <a:cubicBezTo>
                    <a:pt x="122" y="149"/>
                    <a:pt x="1" y="1637"/>
                    <a:pt x="484" y="1777"/>
                  </a:cubicBezTo>
                  <a:cubicBezTo>
                    <a:pt x="484" y="1777"/>
                    <a:pt x="759" y="1794"/>
                    <a:pt x="1111" y="1794"/>
                  </a:cubicBezTo>
                  <a:cubicBezTo>
                    <a:pt x="1654" y="1794"/>
                    <a:pt x="2381" y="1753"/>
                    <a:pt x="2567" y="1544"/>
                  </a:cubicBezTo>
                  <a:cubicBezTo>
                    <a:pt x="2883" y="1182"/>
                    <a:pt x="1721" y="75"/>
                    <a:pt x="11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8"/>
            <p:cNvSpPr/>
            <p:nvPr/>
          </p:nvSpPr>
          <p:spPr>
            <a:xfrm flipH="1">
              <a:off x="1990375" y="3009099"/>
              <a:ext cx="188842" cy="56984"/>
            </a:xfrm>
            <a:custGeom>
              <a:rect b="b" l="l" r="r" t="t"/>
              <a:pathLst>
                <a:path extrusionOk="0" h="739" w="2449">
                  <a:moveTo>
                    <a:pt x="259" y="1"/>
                  </a:moveTo>
                  <a:cubicBezTo>
                    <a:pt x="116" y="1"/>
                    <a:pt x="0" y="283"/>
                    <a:pt x="207" y="373"/>
                  </a:cubicBezTo>
                  <a:cubicBezTo>
                    <a:pt x="385" y="454"/>
                    <a:pt x="1286" y="739"/>
                    <a:pt x="1800" y="739"/>
                  </a:cubicBezTo>
                  <a:cubicBezTo>
                    <a:pt x="1877" y="739"/>
                    <a:pt x="1946" y="732"/>
                    <a:pt x="2002" y="717"/>
                  </a:cubicBezTo>
                  <a:cubicBezTo>
                    <a:pt x="2449" y="587"/>
                    <a:pt x="1891" y="206"/>
                    <a:pt x="1891" y="206"/>
                  </a:cubicBezTo>
                  <a:cubicBezTo>
                    <a:pt x="1869" y="206"/>
                    <a:pt x="1848" y="206"/>
                    <a:pt x="1827" y="206"/>
                  </a:cubicBezTo>
                  <a:cubicBezTo>
                    <a:pt x="987" y="206"/>
                    <a:pt x="409" y="29"/>
                    <a:pt x="273" y="1"/>
                  </a:cubicBezTo>
                  <a:cubicBezTo>
                    <a:pt x="268" y="1"/>
                    <a:pt x="264"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8"/>
            <p:cNvSpPr/>
            <p:nvPr/>
          </p:nvSpPr>
          <p:spPr>
            <a:xfrm flipH="1">
              <a:off x="1992534" y="2953580"/>
              <a:ext cx="189691" cy="68319"/>
            </a:xfrm>
            <a:custGeom>
              <a:rect b="b" l="l" r="r" t="t"/>
              <a:pathLst>
                <a:path extrusionOk="0" h="886" w="2460">
                  <a:moveTo>
                    <a:pt x="277" y="0"/>
                  </a:moveTo>
                  <a:cubicBezTo>
                    <a:pt x="138" y="0"/>
                    <a:pt x="1" y="246"/>
                    <a:pt x="181" y="349"/>
                  </a:cubicBezTo>
                  <a:cubicBezTo>
                    <a:pt x="373" y="463"/>
                    <a:pt x="1380" y="886"/>
                    <a:pt x="1889" y="886"/>
                  </a:cubicBezTo>
                  <a:cubicBezTo>
                    <a:pt x="1923" y="886"/>
                    <a:pt x="1956" y="884"/>
                    <a:pt x="1985" y="880"/>
                  </a:cubicBezTo>
                  <a:cubicBezTo>
                    <a:pt x="2460" y="814"/>
                    <a:pt x="1948" y="377"/>
                    <a:pt x="1948" y="377"/>
                  </a:cubicBezTo>
                  <a:cubicBezTo>
                    <a:pt x="1056" y="284"/>
                    <a:pt x="460" y="43"/>
                    <a:pt x="312" y="5"/>
                  </a:cubicBezTo>
                  <a:cubicBezTo>
                    <a:pt x="300" y="2"/>
                    <a:pt x="289" y="0"/>
                    <a:pt x="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8"/>
            <p:cNvSpPr/>
            <p:nvPr/>
          </p:nvSpPr>
          <p:spPr>
            <a:xfrm flipH="1">
              <a:off x="1919049" y="2839071"/>
              <a:ext cx="139261" cy="152138"/>
            </a:xfrm>
            <a:custGeom>
              <a:rect b="b" l="l" r="r" t="t"/>
              <a:pathLst>
                <a:path extrusionOk="0" h="1973" w="1806">
                  <a:moveTo>
                    <a:pt x="388" y="1"/>
                  </a:moveTo>
                  <a:cubicBezTo>
                    <a:pt x="226" y="1"/>
                    <a:pt x="0" y="127"/>
                    <a:pt x="62" y="300"/>
                  </a:cubicBezTo>
                  <a:cubicBezTo>
                    <a:pt x="146" y="533"/>
                    <a:pt x="797" y="1695"/>
                    <a:pt x="1318" y="1927"/>
                  </a:cubicBezTo>
                  <a:cubicBezTo>
                    <a:pt x="1387" y="1959"/>
                    <a:pt x="1445" y="1972"/>
                    <a:pt x="1494" y="1972"/>
                  </a:cubicBezTo>
                  <a:cubicBezTo>
                    <a:pt x="1806" y="1972"/>
                    <a:pt x="1736" y="1416"/>
                    <a:pt x="1736" y="1416"/>
                  </a:cubicBezTo>
                  <a:cubicBezTo>
                    <a:pt x="955" y="784"/>
                    <a:pt x="611" y="179"/>
                    <a:pt x="518" y="49"/>
                  </a:cubicBezTo>
                  <a:cubicBezTo>
                    <a:pt x="492" y="16"/>
                    <a:pt x="443" y="1"/>
                    <a:pt x="3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8"/>
            <p:cNvSpPr/>
            <p:nvPr/>
          </p:nvSpPr>
          <p:spPr>
            <a:xfrm flipH="1">
              <a:off x="1978886" y="2906928"/>
              <a:ext cx="188997" cy="68397"/>
            </a:xfrm>
            <a:custGeom>
              <a:rect b="b" l="l" r="r" t="t"/>
              <a:pathLst>
                <a:path extrusionOk="0" h="887" w="2451">
                  <a:moveTo>
                    <a:pt x="277" y="1"/>
                  </a:moveTo>
                  <a:cubicBezTo>
                    <a:pt x="138" y="1"/>
                    <a:pt x="1" y="247"/>
                    <a:pt x="181" y="350"/>
                  </a:cubicBezTo>
                  <a:cubicBezTo>
                    <a:pt x="373" y="463"/>
                    <a:pt x="1380" y="886"/>
                    <a:pt x="1889" y="886"/>
                  </a:cubicBezTo>
                  <a:cubicBezTo>
                    <a:pt x="1923" y="886"/>
                    <a:pt x="1956" y="884"/>
                    <a:pt x="1985" y="880"/>
                  </a:cubicBezTo>
                  <a:cubicBezTo>
                    <a:pt x="2450" y="815"/>
                    <a:pt x="1948" y="378"/>
                    <a:pt x="1948" y="378"/>
                  </a:cubicBezTo>
                  <a:cubicBezTo>
                    <a:pt x="1055" y="285"/>
                    <a:pt x="460" y="43"/>
                    <a:pt x="312" y="6"/>
                  </a:cubicBezTo>
                  <a:cubicBezTo>
                    <a:pt x="300" y="2"/>
                    <a:pt x="289" y="1"/>
                    <a:pt x="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8"/>
            <p:cNvSpPr/>
            <p:nvPr/>
          </p:nvSpPr>
          <p:spPr>
            <a:xfrm flipH="1">
              <a:off x="1451841" y="2017463"/>
              <a:ext cx="233104" cy="127000"/>
            </a:xfrm>
            <a:custGeom>
              <a:rect b="b" l="l" r="r" t="t"/>
              <a:pathLst>
                <a:path extrusionOk="0" h="1647" w="3023">
                  <a:moveTo>
                    <a:pt x="2037" y="1"/>
                  </a:moveTo>
                  <a:cubicBezTo>
                    <a:pt x="1265" y="1"/>
                    <a:pt x="233" y="577"/>
                    <a:pt x="121" y="800"/>
                  </a:cubicBezTo>
                  <a:cubicBezTo>
                    <a:pt x="0" y="1033"/>
                    <a:pt x="1618" y="1637"/>
                    <a:pt x="1674" y="1646"/>
                  </a:cubicBezTo>
                  <a:lnTo>
                    <a:pt x="3022" y="1116"/>
                  </a:lnTo>
                  <a:cubicBezTo>
                    <a:pt x="3013" y="1098"/>
                    <a:pt x="2799" y="1"/>
                    <a:pt x="20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8"/>
            <p:cNvSpPr/>
            <p:nvPr/>
          </p:nvSpPr>
          <p:spPr>
            <a:xfrm flipH="1">
              <a:off x="1415291" y="2011756"/>
              <a:ext cx="233104" cy="127694"/>
            </a:xfrm>
            <a:custGeom>
              <a:rect b="b" l="l" r="r" t="t"/>
              <a:pathLst>
                <a:path extrusionOk="0" h="1656" w="3023">
                  <a:moveTo>
                    <a:pt x="2037" y="0"/>
                  </a:moveTo>
                  <a:cubicBezTo>
                    <a:pt x="1274" y="0"/>
                    <a:pt x="233" y="586"/>
                    <a:pt x="121" y="800"/>
                  </a:cubicBezTo>
                  <a:cubicBezTo>
                    <a:pt x="0" y="1032"/>
                    <a:pt x="1618" y="1637"/>
                    <a:pt x="1674" y="1655"/>
                  </a:cubicBezTo>
                  <a:lnTo>
                    <a:pt x="3023" y="1116"/>
                  </a:lnTo>
                  <a:cubicBezTo>
                    <a:pt x="3023" y="1116"/>
                    <a:pt x="2799" y="0"/>
                    <a:pt x="20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8"/>
            <p:cNvSpPr/>
            <p:nvPr/>
          </p:nvSpPr>
          <p:spPr>
            <a:xfrm flipH="1">
              <a:off x="-49643" y="2490765"/>
              <a:ext cx="1425533" cy="2139802"/>
            </a:xfrm>
            <a:custGeom>
              <a:rect b="b" l="l" r="r" t="t"/>
              <a:pathLst>
                <a:path extrusionOk="0" h="27750" w="18487">
                  <a:moveTo>
                    <a:pt x="4045" y="0"/>
                  </a:moveTo>
                  <a:lnTo>
                    <a:pt x="0" y="2511"/>
                  </a:lnTo>
                  <a:cubicBezTo>
                    <a:pt x="2725" y="3785"/>
                    <a:pt x="3292" y="11271"/>
                    <a:pt x="3413" y="13735"/>
                  </a:cubicBezTo>
                  <a:cubicBezTo>
                    <a:pt x="3524" y="16190"/>
                    <a:pt x="5254" y="15911"/>
                    <a:pt x="6696" y="19928"/>
                  </a:cubicBezTo>
                  <a:cubicBezTo>
                    <a:pt x="8137" y="23955"/>
                    <a:pt x="13112" y="27749"/>
                    <a:pt x="18487" y="27749"/>
                  </a:cubicBezTo>
                  <a:cubicBezTo>
                    <a:pt x="15269" y="26689"/>
                    <a:pt x="15948" y="17027"/>
                    <a:pt x="15604" y="12108"/>
                  </a:cubicBezTo>
                  <a:cubicBezTo>
                    <a:pt x="15251" y="7188"/>
                    <a:pt x="13809" y="2790"/>
                    <a:pt x="40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8"/>
            <p:cNvSpPr/>
            <p:nvPr/>
          </p:nvSpPr>
          <p:spPr>
            <a:xfrm flipH="1">
              <a:off x="-50415" y="2490765"/>
              <a:ext cx="1424916" cy="2139031"/>
            </a:xfrm>
            <a:custGeom>
              <a:rect b="b" l="l" r="r" t="t"/>
              <a:pathLst>
                <a:path extrusionOk="0" h="27740" w="18479">
                  <a:moveTo>
                    <a:pt x="4046" y="0"/>
                  </a:moveTo>
                  <a:lnTo>
                    <a:pt x="1" y="2511"/>
                  </a:lnTo>
                  <a:cubicBezTo>
                    <a:pt x="1461" y="3208"/>
                    <a:pt x="2307" y="5701"/>
                    <a:pt x="2790" y="8249"/>
                  </a:cubicBezTo>
                  <a:cubicBezTo>
                    <a:pt x="4297" y="8276"/>
                    <a:pt x="4911" y="14284"/>
                    <a:pt x="5227" y="17083"/>
                  </a:cubicBezTo>
                  <a:cubicBezTo>
                    <a:pt x="5701" y="17724"/>
                    <a:pt x="6213" y="18599"/>
                    <a:pt x="6696" y="19928"/>
                  </a:cubicBezTo>
                  <a:cubicBezTo>
                    <a:pt x="7552" y="22318"/>
                    <a:pt x="9644" y="24625"/>
                    <a:pt x="12331" y="26103"/>
                  </a:cubicBezTo>
                  <a:cubicBezTo>
                    <a:pt x="11959" y="22421"/>
                    <a:pt x="12852" y="18887"/>
                    <a:pt x="12852" y="18887"/>
                  </a:cubicBezTo>
                  <a:cubicBezTo>
                    <a:pt x="12852" y="18887"/>
                    <a:pt x="13605" y="23732"/>
                    <a:pt x="16060" y="27489"/>
                  </a:cubicBezTo>
                  <a:cubicBezTo>
                    <a:pt x="16851" y="27647"/>
                    <a:pt x="17651" y="27740"/>
                    <a:pt x="18478" y="27740"/>
                  </a:cubicBezTo>
                  <a:cubicBezTo>
                    <a:pt x="15251" y="26689"/>
                    <a:pt x="15930" y="17027"/>
                    <a:pt x="15596" y="12108"/>
                  </a:cubicBezTo>
                  <a:cubicBezTo>
                    <a:pt x="15251" y="7188"/>
                    <a:pt x="13810" y="2790"/>
                    <a:pt x="4046"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8"/>
            <p:cNvSpPr/>
            <p:nvPr/>
          </p:nvSpPr>
          <p:spPr>
            <a:xfrm flipH="1">
              <a:off x="-50411" y="2790492"/>
              <a:ext cx="495586" cy="1839305"/>
            </a:xfrm>
            <a:custGeom>
              <a:rect b="b" l="l" r="r" t="t"/>
              <a:pathLst>
                <a:path extrusionOk="0" h="23853" w="6427">
                  <a:moveTo>
                    <a:pt x="0" y="0"/>
                  </a:moveTo>
                  <a:lnTo>
                    <a:pt x="0" y="0"/>
                  </a:lnTo>
                  <a:cubicBezTo>
                    <a:pt x="1405" y="1488"/>
                    <a:pt x="1879" y="4603"/>
                    <a:pt x="1879" y="7114"/>
                  </a:cubicBezTo>
                  <a:cubicBezTo>
                    <a:pt x="1879" y="15056"/>
                    <a:pt x="2139" y="21695"/>
                    <a:pt x="6194" y="23853"/>
                  </a:cubicBezTo>
                  <a:lnTo>
                    <a:pt x="6426" y="23853"/>
                  </a:lnTo>
                  <a:cubicBezTo>
                    <a:pt x="3199" y="22802"/>
                    <a:pt x="4036" y="13056"/>
                    <a:pt x="3683" y="8137"/>
                  </a:cubicBezTo>
                  <a:cubicBezTo>
                    <a:pt x="3478" y="5133"/>
                    <a:pt x="2697" y="239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8"/>
            <p:cNvSpPr/>
            <p:nvPr/>
          </p:nvSpPr>
          <p:spPr>
            <a:xfrm flipH="1">
              <a:off x="1276878" y="2987200"/>
              <a:ext cx="611714" cy="339670"/>
            </a:xfrm>
            <a:custGeom>
              <a:rect b="b" l="l" r="r" t="t"/>
              <a:pathLst>
                <a:path extrusionOk="0" h="4405" w="7933">
                  <a:moveTo>
                    <a:pt x="3681" y="1"/>
                  </a:moveTo>
                  <a:cubicBezTo>
                    <a:pt x="1762" y="1"/>
                    <a:pt x="0" y="927"/>
                    <a:pt x="0" y="927"/>
                  </a:cubicBezTo>
                  <a:cubicBezTo>
                    <a:pt x="503" y="2953"/>
                    <a:pt x="2583" y="4404"/>
                    <a:pt x="4515" y="4404"/>
                  </a:cubicBezTo>
                  <a:cubicBezTo>
                    <a:pt x="4942" y="4404"/>
                    <a:pt x="5362" y="4333"/>
                    <a:pt x="5756" y="4182"/>
                  </a:cubicBezTo>
                  <a:cubicBezTo>
                    <a:pt x="7932" y="3345"/>
                    <a:pt x="7439" y="890"/>
                    <a:pt x="5087" y="192"/>
                  </a:cubicBezTo>
                  <a:cubicBezTo>
                    <a:pt x="4624" y="56"/>
                    <a:pt x="4148" y="1"/>
                    <a:pt x="36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8"/>
            <p:cNvSpPr/>
            <p:nvPr/>
          </p:nvSpPr>
          <p:spPr>
            <a:xfrm flipH="1">
              <a:off x="1276878" y="2992675"/>
              <a:ext cx="593824" cy="334503"/>
            </a:xfrm>
            <a:custGeom>
              <a:rect b="b" l="l" r="r" t="t"/>
              <a:pathLst>
                <a:path extrusionOk="0" h="4338" w="7701">
                  <a:moveTo>
                    <a:pt x="4306" y="1"/>
                  </a:moveTo>
                  <a:cubicBezTo>
                    <a:pt x="4278" y="670"/>
                    <a:pt x="3823" y="1312"/>
                    <a:pt x="2911" y="1674"/>
                  </a:cubicBezTo>
                  <a:cubicBezTo>
                    <a:pt x="2519" y="1822"/>
                    <a:pt x="2103" y="1891"/>
                    <a:pt x="1679" y="1891"/>
                  </a:cubicBezTo>
                  <a:cubicBezTo>
                    <a:pt x="1119" y="1891"/>
                    <a:pt x="546" y="1771"/>
                    <a:pt x="1" y="1554"/>
                  </a:cubicBezTo>
                  <a:lnTo>
                    <a:pt x="1" y="1554"/>
                  </a:lnTo>
                  <a:cubicBezTo>
                    <a:pt x="760" y="3214"/>
                    <a:pt x="2581" y="4338"/>
                    <a:pt x="4284" y="4338"/>
                  </a:cubicBezTo>
                  <a:cubicBezTo>
                    <a:pt x="4708" y="4338"/>
                    <a:pt x="5124" y="4268"/>
                    <a:pt x="5515" y="4120"/>
                  </a:cubicBezTo>
                  <a:cubicBezTo>
                    <a:pt x="7700" y="3274"/>
                    <a:pt x="7207" y="819"/>
                    <a:pt x="4855" y="121"/>
                  </a:cubicBezTo>
                  <a:cubicBezTo>
                    <a:pt x="4669" y="66"/>
                    <a:pt x="4492" y="28"/>
                    <a:pt x="4306"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8"/>
            <p:cNvSpPr/>
            <p:nvPr/>
          </p:nvSpPr>
          <p:spPr>
            <a:xfrm flipH="1">
              <a:off x="1326384" y="2989128"/>
              <a:ext cx="261788" cy="305510"/>
            </a:xfrm>
            <a:custGeom>
              <a:rect b="b" l="l" r="r" t="t"/>
              <a:pathLst>
                <a:path extrusionOk="0" h="3962" w="3395">
                  <a:moveTo>
                    <a:pt x="224" y="0"/>
                  </a:moveTo>
                  <a:cubicBezTo>
                    <a:pt x="140" y="586"/>
                    <a:pt x="0" y="2911"/>
                    <a:pt x="2279" y="3962"/>
                  </a:cubicBezTo>
                  <a:cubicBezTo>
                    <a:pt x="3116" y="3469"/>
                    <a:pt x="3395" y="2688"/>
                    <a:pt x="3181" y="1953"/>
                  </a:cubicBezTo>
                  <a:lnTo>
                    <a:pt x="475" y="19"/>
                  </a:lnTo>
                  <a:cubicBezTo>
                    <a:pt x="382" y="9"/>
                    <a:pt x="307" y="0"/>
                    <a:pt x="224"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8"/>
            <p:cNvSpPr/>
            <p:nvPr/>
          </p:nvSpPr>
          <p:spPr>
            <a:xfrm flipH="1">
              <a:off x="1026657" y="2637737"/>
              <a:ext cx="620350" cy="613179"/>
            </a:xfrm>
            <a:custGeom>
              <a:rect b="b" l="l" r="r" t="t"/>
              <a:pathLst>
                <a:path extrusionOk="0" h="7952" w="8045">
                  <a:moveTo>
                    <a:pt x="4254" y="1"/>
                  </a:moveTo>
                  <a:cubicBezTo>
                    <a:pt x="906" y="1"/>
                    <a:pt x="0" y="5344"/>
                    <a:pt x="1954" y="7189"/>
                  </a:cubicBezTo>
                  <a:cubicBezTo>
                    <a:pt x="2510" y="7721"/>
                    <a:pt x="3158" y="7951"/>
                    <a:pt x="3814" y="7951"/>
                  </a:cubicBezTo>
                  <a:cubicBezTo>
                    <a:pt x="5505" y="7951"/>
                    <a:pt x="7245" y="6422"/>
                    <a:pt x="7580" y="4613"/>
                  </a:cubicBezTo>
                  <a:cubicBezTo>
                    <a:pt x="7691" y="3971"/>
                    <a:pt x="8045" y="279"/>
                    <a:pt x="4492" y="10"/>
                  </a:cubicBezTo>
                  <a:cubicBezTo>
                    <a:pt x="4412" y="4"/>
                    <a:pt x="4332" y="1"/>
                    <a:pt x="42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8"/>
            <p:cNvSpPr/>
            <p:nvPr/>
          </p:nvSpPr>
          <p:spPr>
            <a:xfrm flipH="1">
              <a:off x="1026657" y="2637737"/>
              <a:ext cx="537148" cy="619425"/>
            </a:xfrm>
            <a:custGeom>
              <a:rect b="b" l="l" r="r" t="t"/>
              <a:pathLst>
                <a:path extrusionOk="0" h="8033" w="6966">
                  <a:moveTo>
                    <a:pt x="3088" y="0"/>
                  </a:moveTo>
                  <a:cubicBezTo>
                    <a:pt x="3851" y="1098"/>
                    <a:pt x="4009" y="3543"/>
                    <a:pt x="3990" y="3915"/>
                  </a:cubicBezTo>
                  <a:cubicBezTo>
                    <a:pt x="3899" y="5191"/>
                    <a:pt x="3196" y="6272"/>
                    <a:pt x="1946" y="6272"/>
                  </a:cubicBezTo>
                  <a:cubicBezTo>
                    <a:pt x="1400" y="6272"/>
                    <a:pt x="750" y="6066"/>
                    <a:pt x="1" y="5580"/>
                  </a:cubicBezTo>
                  <a:lnTo>
                    <a:pt x="1" y="5580"/>
                  </a:lnTo>
                  <a:cubicBezTo>
                    <a:pt x="56" y="6324"/>
                    <a:pt x="698" y="7142"/>
                    <a:pt x="847" y="7300"/>
                  </a:cubicBezTo>
                  <a:cubicBezTo>
                    <a:pt x="1389" y="7812"/>
                    <a:pt x="2018" y="8032"/>
                    <a:pt x="2656" y="8032"/>
                  </a:cubicBezTo>
                  <a:cubicBezTo>
                    <a:pt x="4374" y="8032"/>
                    <a:pt x="6162" y="6434"/>
                    <a:pt x="6501" y="4604"/>
                  </a:cubicBezTo>
                  <a:cubicBezTo>
                    <a:pt x="6612" y="3971"/>
                    <a:pt x="6966" y="279"/>
                    <a:pt x="3413" y="10"/>
                  </a:cubicBezTo>
                  <a:cubicBezTo>
                    <a:pt x="3311" y="0"/>
                    <a:pt x="3200" y="0"/>
                    <a:pt x="3088"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8"/>
            <p:cNvSpPr/>
            <p:nvPr/>
          </p:nvSpPr>
          <p:spPr>
            <a:xfrm flipH="1">
              <a:off x="1106930" y="3026372"/>
              <a:ext cx="240275" cy="190076"/>
            </a:xfrm>
            <a:custGeom>
              <a:rect b="b" l="l" r="r" t="t"/>
              <a:pathLst>
                <a:path extrusionOk="0" h="2465" w="3116">
                  <a:moveTo>
                    <a:pt x="3115" y="1"/>
                  </a:moveTo>
                  <a:lnTo>
                    <a:pt x="3115" y="1"/>
                  </a:lnTo>
                  <a:cubicBezTo>
                    <a:pt x="2269" y="84"/>
                    <a:pt x="1144" y="1265"/>
                    <a:pt x="0" y="2465"/>
                  </a:cubicBezTo>
                  <a:cubicBezTo>
                    <a:pt x="0" y="2465"/>
                    <a:pt x="2641" y="2056"/>
                    <a:pt x="3115"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8"/>
            <p:cNvSpPr/>
            <p:nvPr/>
          </p:nvSpPr>
          <p:spPr>
            <a:xfrm flipH="1">
              <a:off x="1130602" y="3058681"/>
              <a:ext cx="172881" cy="136253"/>
            </a:xfrm>
            <a:custGeom>
              <a:rect b="b" l="l" r="r" t="t"/>
              <a:pathLst>
                <a:path extrusionOk="0" h="1767" w="2242">
                  <a:moveTo>
                    <a:pt x="2241" y="0"/>
                  </a:moveTo>
                  <a:cubicBezTo>
                    <a:pt x="1693" y="84"/>
                    <a:pt x="856" y="921"/>
                    <a:pt x="0" y="1767"/>
                  </a:cubicBezTo>
                  <a:cubicBezTo>
                    <a:pt x="0" y="1767"/>
                    <a:pt x="1711" y="1386"/>
                    <a:pt x="22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8"/>
            <p:cNvSpPr/>
            <p:nvPr/>
          </p:nvSpPr>
          <p:spPr>
            <a:xfrm flipH="1">
              <a:off x="1150651" y="2893742"/>
              <a:ext cx="281220" cy="271813"/>
            </a:xfrm>
            <a:custGeom>
              <a:rect b="b" l="l" r="r" t="t"/>
              <a:pathLst>
                <a:path extrusionOk="0" h="3525" w="3647">
                  <a:moveTo>
                    <a:pt x="3629" y="0"/>
                  </a:moveTo>
                  <a:cubicBezTo>
                    <a:pt x="2608" y="0"/>
                    <a:pt x="1231" y="1629"/>
                    <a:pt x="1" y="3525"/>
                  </a:cubicBezTo>
                  <a:cubicBezTo>
                    <a:pt x="754" y="3153"/>
                    <a:pt x="3042" y="1916"/>
                    <a:pt x="3646" y="0"/>
                  </a:cubicBezTo>
                  <a:cubicBezTo>
                    <a:pt x="3640" y="0"/>
                    <a:pt x="3634" y="0"/>
                    <a:pt x="3629"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8"/>
            <p:cNvSpPr/>
            <p:nvPr/>
          </p:nvSpPr>
          <p:spPr>
            <a:xfrm flipH="1">
              <a:off x="1232464" y="2778308"/>
              <a:ext cx="279678" cy="338513"/>
            </a:xfrm>
            <a:custGeom>
              <a:rect b="b" l="l" r="r" t="t"/>
              <a:pathLst>
                <a:path extrusionOk="0" h="4390" w="3627">
                  <a:moveTo>
                    <a:pt x="3627" y="0"/>
                  </a:moveTo>
                  <a:cubicBezTo>
                    <a:pt x="2213" y="195"/>
                    <a:pt x="698" y="2130"/>
                    <a:pt x="0" y="4389"/>
                  </a:cubicBezTo>
                  <a:cubicBezTo>
                    <a:pt x="679" y="3692"/>
                    <a:pt x="2483" y="2176"/>
                    <a:pt x="3627"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8"/>
            <p:cNvSpPr/>
            <p:nvPr/>
          </p:nvSpPr>
          <p:spPr>
            <a:xfrm flipH="1">
              <a:off x="1319212" y="2657091"/>
              <a:ext cx="233798" cy="315611"/>
            </a:xfrm>
            <a:custGeom>
              <a:rect b="b" l="l" r="r" t="t"/>
              <a:pathLst>
                <a:path extrusionOk="0" h="4093" w="3032">
                  <a:moveTo>
                    <a:pt x="3032" y="0"/>
                  </a:moveTo>
                  <a:lnTo>
                    <a:pt x="3032" y="0"/>
                  </a:lnTo>
                  <a:cubicBezTo>
                    <a:pt x="2065" y="10"/>
                    <a:pt x="456" y="1888"/>
                    <a:pt x="0" y="4092"/>
                  </a:cubicBezTo>
                  <a:cubicBezTo>
                    <a:pt x="632" y="3265"/>
                    <a:pt x="1990" y="1767"/>
                    <a:pt x="3032"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8"/>
            <p:cNvSpPr/>
            <p:nvPr/>
          </p:nvSpPr>
          <p:spPr>
            <a:xfrm flipH="1">
              <a:off x="1348592" y="2685776"/>
              <a:ext cx="175734" cy="233104"/>
            </a:xfrm>
            <a:custGeom>
              <a:rect b="b" l="l" r="r" t="t"/>
              <a:pathLst>
                <a:path extrusionOk="0" h="3023" w="2279">
                  <a:moveTo>
                    <a:pt x="2278" y="0"/>
                  </a:moveTo>
                  <a:cubicBezTo>
                    <a:pt x="1646" y="131"/>
                    <a:pt x="456" y="1535"/>
                    <a:pt x="0" y="3023"/>
                  </a:cubicBezTo>
                  <a:cubicBezTo>
                    <a:pt x="474" y="2409"/>
                    <a:pt x="1460" y="1265"/>
                    <a:pt x="22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8"/>
            <p:cNvSpPr/>
            <p:nvPr/>
          </p:nvSpPr>
          <p:spPr>
            <a:xfrm flipH="1">
              <a:off x="1263231" y="2804063"/>
              <a:ext cx="224544" cy="273278"/>
            </a:xfrm>
            <a:custGeom>
              <a:rect b="b" l="l" r="r" t="t"/>
              <a:pathLst>
                <a:path extrusionOk="0" h="3544" w="2912">
                  <a:moveTo>
                    <a:pt x="2911" y="1"/>
                  </a:moveTo>
                  <a:lnTo>
                    <a:pt x="2911" y="1"/>
                  </a:lnTo>
                  <a:cubicBezTo>
                    <a:pt x="1823" y="243"/>
                    <a:pt x="614" y="1805"/>
                    <a:pt x="0" y="3544"/>
                  </a:cubicBezTo>
                  <a:cubicBezTo>
                    <a:pt x="540" y="2986"/>
                    <a:pt x="1953" y="1721"/>
                    <a:pt x="29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8"/>
            <p:cNvSpPr/>
            <p:nvPr/>
          </p:nvSpPr>
          <p:spPr>
            <a:xfrm flipH="1">
              <a:off x="1178642" y="2920962"/>
              <a:ext cx="219532" cy="212361"/>
            </a:xfrm>
            <a:custGeom>
              <a:rect b="b" l="l" r="r" t="t"/>
              <a:pathLst>
                <a:path extrusionOk="0" h="2754" w="2847">
                  <a:moveTo>
                    <a:pt x="2846" y="1"/>
                  </a:moveTo>
                  <a:lnTo>
                    <a:pt x="2846" y="1"/>
                  </a:lnTo>
                  <a:cubicBezTo>
                    <a:pt x="2084" y="19"/>
                    <a:pt x="1005" y="1284"/>
                    <a:pt x="1" y="2753"/>
                  </a:cubicBezTo>
                  <a:cubicBezTo>
                    <a:pt x="587" y="2437"/>
                    <a:pt x="2335" y="1442"/>
                    <a:pt x="28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8"/>
            <p:cNvSpPr/>
            <p:nvPr/>
          </p:nvSpPr>
          <p:spPr>
            <a:xfrm flipH="1">
              <a:off x="310925" y="2514977"/>
              <a:ext cx="527895" cy="475075"/>
            </a:xfrm>
            <a:custGeom>
              <a:rect b="b" l="l" r="r" t="t"/>
              <a:pathLst>
                <a:path extrusionOk="0" h="6161" w="6846">
                  <a:moveTo>
                    <a:pt x="2792" y="0"/>
                  </a:moveTo>
                  <a:cubicBezTo>
                    <a:pt x="2445" y="0"/>
                    <a:pt x="2115" y="76"/>
                    <a:pt x="1823" y="244"/>
                  </a:cubicBezTo>
                  <a:cubicBezTo>
                    <a:pt x="0" y="1286"/>
                    <a:pt x="781" y="5135"/>
                    <a:pt x="781" y="5135"/>
                  </a:cubicBezTo>
                  <a:cubicBezTo>
                    <a:pt x="1670" y="5835"/>
                    <a:pt x="2648" y="6160"/>
                    <a:pt x="3540" y="6160"/>
                  </a:cubicBezTo>
                  <a:cubicBezTo>
                    <a:pt x="4927" y="6160"/>
                    <a:pt x="6106" y="5374"/>
                    <a:pt x="6417" y="3982"/>
                  </a:cubicBezTo>
                  <a:cubicBezTo>
                    <a:pt x="6846" y="2063"/>
                    <a:pt x="4598" y="0"/>
                    <a:pt x="27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8"/>
            <p:cNvSpPr/>
            <p:nvPr/>
          </p:nvSpPr>
          <p:spPr>
            <a:xfrm flipH="1">
              <a:off x="331052" y="2588232"/>
              <a:ext cx="180823" cy="319158"/>
            </a:xfrm>
            <a:custGeom>
              <a:rect b="b" l="l" r="r" t="t"/>
              <a:pathLst>
                <a:path extrusionOk="0" h="4139" w="2345">
                  <a:moveTo>
                    <a:pt x="689" y="1"/>
                  </a:moveTo>
                  <a:cubicBezTo>
                    <a:pt x="280" y="345"/>
                    <a:pt x="1" y="1089"/>
                    <a:pt x="1" y="1963"/>
                  </a:cubicBezTo>
                  <a:cubicBezTo>
                    <a:pt x="1" y="3163"/>
                    <a:pt x="540" y="4139"/>
                    <a:pt x="1200" y="4139"/>
                  </a:cubicBezTo>
                  <a:cubicBezTo>
                    <a:pt x="1423" y="4139"/>
                    <a:pt x="1628" y="4018"/>
                    <a:pt x="1805" y="3832"/>
                  </a:cubicBezTo>
                  <a:cubicBezTo>
                    <a:pt x="1935" y="3600"/>
                    <a:pt x="2028" y="3358"/>
                    <a:pt x="2084" y="3079"/>
                  </a:cubicBezTo>
                  <a:cubicBezTo>
                    <a:pt x="2344" y="1954"/>
                    <a:pt x="1656" y="763"/>
                    <a:pt x="689"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8"/>
            <p:cNvSpPr/>
            <p:nvPr/>
          </p:nvSpPr>
          <p:spPr>
            <a:xfrm flipH="1">
              <a:off x="471237" y="2894591"/>
              <a:ext cx="248603" cy="77650"/>
            </a:xfrm>
            <a:custGeom>
              <a:rect b="b" l="l" r="r" t="t"/>
              <a:pathLst>
                <a:path extrusionOk="0" h="1007" w="3224">
                  <a:moveTo>
                    <a:pt x="2734" y="0"/>
                  </a:moveTo>
                  <a:cubicBezTo>
                    <a:pt x="2402" y="0"/>
                    <a:pt x="1580" y="804"/>
                    <a:pt x="507" y="804"/>
                  </a:cubicBezTo>
                  <a:cubicBezTo>
                    <a:pt x="344" y="804"/>
                    <a:pt x="175" y="785"/>
                    <a:pt x="1" y="742"/>
                  </a:cubicBezTo>
                  <a:lnTo>
                    <a:pt x="1" y="742"/>
                  </a:lnTo>
                  <a:lnTo>
                    <a:pt x="494" y="994"/>
                  </a:lnTo>
                  <a:cubicBezTo>
                    <a:pt x="622" y="1002"/>
                    <a:pt x="747" y="1007"/>
                    <a:pt x="867" y="1007"/>
                  </a:cubicBezTo>
                  <a:cubicBezTo>
                    <a:pt x="2390" y="1007"/>
                    <a:pt x="3224" y="337"/>
                    <a:pt x="2819" y="26"/>
                  </a:cubicBezTo>
                  <a:cubicBezTo>
                    <a:pt x="2795" y="9"/>
                    <a:pt x="2767" y="0"/>
                    <a:pt x="27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8"/>
            <p:cNvSpPr/>
            <p:nvPr/>
          </p:nvSpPr>
          <p:spPr>
            <a:xfrm flipH="1">
              <a:off x="513956" y="2812391"/>
              <a:ext cx="241740" cy="106489"/>
            </a:xfrm>
            <a:custGeom>
              <a:rect b="b" l="l" r="r" t="t"/>
              <a:pathLst>
                <a:path extrusionOk="0" h="1381" w="3135">
                  <a:moveTo>
                    <a:pt x="2575" y="0"/>
                  </a:moveTo>
                  <a:cubicBezTo>
                    <a:pt x="2226" y="0"/>
                    <a:pt x="1439" y="1235"/>
                    <a:pt x="122" y="1235"/>
                  </a:cubicBezTo>
                  <a:cubicBezTo>
                    <a:pt x="82" y="1235"/>
                    <a:pt x="42" y="1234"/>
                    <a:pt x="1" y="1232"/>
                  </a:cubicBezTo>
                  <a:lnTo>
                    <a:pt x="1" y="1232"/>
                  </a:lnTo>
                  <a:lnTo>
                    <a:pt x="531" y="1381"/>
                  </a:lnTo>
                  <a:cubicBezTo>
                    <a:pt x="2270" y="1185"/>
                    <a:pt x="3135" y="256"/>
                    <a:pt x="2633" y="14"/>
                  </a:cubicBezTo>
                  <a:cubicBezTo>
                    <a:pt x="2615" y="5"/>
                    <a:pt x="2596" y="0"/>
                    <a:pt x="25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8"/>
            <p:cNvSpPr/>
            <p:nvPr/>
          </p:nvSpPr>
          <p:spPr>
            <a:xfrm flipH="1">
              <a:off x="463756" y="3437986"/>
              <a:ext cx="624591" cy="1442805"/>
            </a:xfrm>
            <a:custGeom>
              <a:rect b="b" l="l" r="r" t="t"/>
              <a:pathLst>
                <a:path extrusionOk="0" h="18711" w="8100">
                  <a:moveTo>
                    <a:pt x="3478" y="0"/>
                  </a:moveTo>
                  <a:cubicBezTo>
                    <a:pt x="3478" y="0"/>
                    <a:pt x="2111" y="7691"/>
                    <a:pt x="1851" y="8723"/>
                  </a:cubicBezTo>
                  <a:cubicBezTo>
                    <a:pt x="1600" y="9765"/>
                    <a:pt x="595" y="16004"/>
                    <a:pt x="0" y="18711"/>
                  </a:cubicBezTo>
                  <a:lnTo>
                    <a:pt x="260" y="18711"/>
                  </a:lnTo>
                  <a:cubicBezTo>
                    <a:pt x="260" y="18711"/>
                    <a:pt x="6482" y="7988"/>
                    <a:pt x="8100" y="1321"/>
                  </a:cubicBezTo>
                  <a:lnTo>
                    <a:pt x="34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8"/>
            <p:cNvSpPr/>
            <p:nvPr/>
          </p:nvSpPr>
          <p:spPr>
            <a:xfrm flipH="1">
              <a:off x="587056" y="3792230"/>
              <a:ext cx="314146" cy="81120"/>
            </a:xfrm>
            <a:custGeom>
              <a:rect b="b" l="l" r="r" t="t"/>
              <a:pathLst>
                <a:path extrusionOk="0" h="1052" w="4074">
                  <a:moveTo>
                    <a:pt x="3831" y="0"/>
                  </a:moveTo>
                  <a:lnTo>
                    <a:pt x="140" y="289"/>
                  </a:lnTo>
                  <a:lnTo>
                    <a:pt x="0" y="939"/>
                  </a:lnTo>
                  <a:lnTo>
                    <a:pt x="614" y="1005"/>
                  </a:lnTo>
                  <a:lnTo>
                    <a:pt x="707" y="791"/>
                  </a:lnTo>
                  <a:lnTo>
                    <a:pt x="846" y="1023"/>
                  </a:lnTo>
                  <a:lnTo>
                    <a:pt x="1488" y="1032"/>
                  </a:lnTo>
                  <a:lnTo>
                    <a:pt x="1637" y="707"/>
                  </a:lnTo>
                  <a:lnTo>
                    <a:pt x="1795" y="1051"/>
                  </a:lnTo>
                  <a:lnTo>
                    <a:pt x="2474" y="986"/>
                  </a:lnTo>
                  <a:lnTo>
                    <a:pt x="2576" y="670"/>
                  </a:lnTo>
                  <a:lnTo>
                    <a:pt x="2753" y="949"/>
                  </a:lnTo>
                  <a:lnTo>
                    <a:pt x="3283" y="939"/>
                  </a:lnTo>
                  <a:lnTo>
                    <a:pt x="3394" y="633"/>
                  </a:lnTo>
                  <a:lnTo>
                    <a:pt x="3562" y="893"/>
                  </a:lnTo>
                  <a:lnTo>
                    <a:pt x="4073" y="772"/>
                  </a:lnTo>
                  <a:lnTo>
                    <a:pt x="383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8"/>
            <p:cNvSpPr/>
            <p:nvPr/>
          </p:nvSpPr>
          <p:spPr>
            <a:xfrm flipH="1">
              <a:off x="587056" y="3792230"/>
              <a:ext cx="212361" cy="81120"/>
            </a:xfrm>
            <a:custGeom>
              <a:rect b="b" l="l" r="r" t="t"/>
              <a:pathLst>
                <a:path extrusionOk="0" h="1052" w="2754">
                  <a:moveTo>
                    <a:pt x="2511" y="0"/>
                  </a:moveTo>
                  <a:lnTo>
                    <a:pt x="56" y="196"/>
                  </a:lnTo>
                  <a:lnTo>
                    <a:pt x="56" y="344"/>
                  </a:lnTo>
                  <a:cubicBezTo>
                    <a:pt x="56" y="586"/>
                    <a:pt x="38" y="809"/>
                    <a:pt x="1" y="1032"/>
                  </a:cubicBezTo>
                  <a:lnTo>
                    <a:pt x="149" y="1032"/>
                  </a:lnTo>
                  <a:lnTo>
                    <a:pt x="298" y="716"/>
                  </a:lnTo>
                  <a:lnTo>
                    <a:pt x="475" y="1051"/>
                  </a:lnTo>
                  <a:lnTo>
                    <a:pt x="1154" y="995"/>
                  </a:lnTo>
                  <a:lnTo>
                    <a:pt x="1256" y="670"/>
                  </a:lnTo>
                  <a:lnTo>
                    <a:pt x="1433" y="949"/>
                  </a:lnTo>
                  <a:lnTo>
                    <a:pt x="1963" y="939"/>
                  </a:lnTo>
                  <a:lnTo>
                    <a:pt x="2065" y="633"/>
                  </a:lnTo>
                  <a:lnTo>
                    <a:pt x="2242" y="902"/>
                  </a:lnTo>
                  <a:lnTo>
                    <a:pt x="2753" y="791"/>
                  </a:lnTo>
                  <a:lnTo>
                    <a:pt x="2511" y="0"/>
                  </a:ln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8"/>
            <p:cNvSpPr/>
            <p:nvPr/>
          </p:nvSpPr>
          <p:spPr>
            <a:xfrm flipH="1">
              <a:off x="781372" y="3874661"/>
              <a:ext cx="306975" cy="1007596"/>
            </a:xfrm>
            <a:custGeom>
              <a:rect b="b" l="l" r="r" t="t"/>
              <a:pathLst>
                <a:path extrusionOk="0" h="13067" w="3981">
                  <a:moveTo>
                    <a:pt x="2455" y="1"/>
                  </a:moveTo>
                  <a:cubicBezTo>
                    <a:pt x="2195" y="1442"/>
                    <a:pt x="1944" y="2707"/>
                    <a:pt x="1851" y="3079"/>
                  </a:cubicBezTo>
                  <a:cubicBezTo>
                    <a:pt x="1600" y="4111"/>
                    <a:pt x="595" y="10351"/>
                    <a:pt x="0" y="13066"/>
                  </a:cubicBezTo>
                  <a:lnTo>
                    <a:pt x="251" y="13066"/>
                  </a:lnTo>
                  <a:lnTo>
                    <a:pt x="3218" y="5097"/>
                  </a:lnTo>
                  <a:lnTo>
                    <a:pt x="3980" y="1368"/>
                  </a:lnTo>
                  <a:lnTo>
                    <a:pt x="24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8"/>
            <p:cNvSpPr/>
            <p:nvPr/>
          </p:nvSpPr>
          <p:spPr>
            <a:xfrm flipH="1">
              <a:off x="473781" y="3159387"/>
              <a:ext cx="509928" cy="662992"/>
            </a:xfrm>
            <a:custGeom>
              <a:rect b="b" l="l" r="r" t="t"/>
              <a:pathLst>
                <a:path extrusionOk="0" h="8598" w="6613">
                  <a:moveTo>
                    <a:pt x="4175" y="0"/>
                  </a:moveTo>
                  <a:cubicBezTo>
                    <a:pt x="2820" y="0"/>
                    <a:pt x="1229" y="297"/>
                    <a:pt x="791" y="1354"/>
                  </a:cubicBezTo>
                  <a:cubicBezTo>
                    <a:pt x="1" y="3251"/>
                    <a:pt x="308" y="8003"/>
                    <a:pt x="1191" y="8598"/>
                  </a:cubicBezTo>
                  <a:cubicBezTo>
                    <a:pt x="1191" y="8598"/>
                    <a:pt x="2742" y="8413"/>
                    <a:pt x="3914" y="8413"/>
                  </a:cubicBezTo>
                  <a:cubicBezTo>
                    <a:pt x="4157" y="8413"/>
                    <a:pt x="4383" y="8421"/>
                    <a:pt x="4576" y="8440"/>
                  </a:cubicBezTo>
                  <a:cubicBezTo>
                    <a:pt x="4576" y="8440"/>
                    <a:pt x="6613" y="610"/>
                    <a:pt x="6231" y="303"/>
                  </a:cubicBezTo>
                  <a:cubicBezTo>
                    <a:pt x="6057" y="164"/>
                    <a:pt x="5181" y="0"/>
                    <a:pt x="41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8"/>
            <p:cNvSpPr/>
            <p:nvPr/>
          </p:nvSpPr>
          <p:spPr>
            <a:xfrm flipH="1">
              <a:off x="473781" y="3159387"/>
              <a:ext cx="482631" cy="654433"/>
            </a:xfrm>
            <a:custGeom>
              <a:rect b="b" l="l" r="r" t="t"/>
              <a:pathLst>
                <a:path extrusionOk="0" h="8487" w="6259">
                  <a:moveTo>
                    <a:pt x="3809" y="0"/>
                  </a:moveTo>
                  <a:cubicBezTo>
                    <a:pt x="2455" y="0"/>
                    <a:pt x="861" y="297"/>
                    <a:pt x="419" y="1354"/>
                  </a:cubicBezTo>
                  <a:cubicBezTo>
                    <a:pt x="205" y="1893"/>
                    <a:pt x="65" y="2646"/>
                    <a:pt x="0" y="3483"/>
                  </a:cubicBezTo>
                  <a:cubicBezTo>
                    <a:pt x="205" y="3139"/>
                    <a:pt x="409" y="2935"/>
                    <a:pt x="642" y="2935"/>
                  </a:cubicBezTo>
                  <a:cubicBezTo>
                    <a:pt x="1442" y="2935"/>
                    <a:pt x="2092" y="5334"/>
                    <a:pt x="2092" y="8282"/>
                  </a:cubicBezTo>
                  <a:lnTo>
                    <a:pt x="2092" y="8486"/>
                  </a:lnTo>
                  <a:cubicBezTo>
                    <a:pt x="2590" y="8441"/>
                    <a:pt x="3149" y="8414"/>
                    <a:pt x="3635" y="8414"/>
                  </a:cubicBezTo>
                  <a:cubicBezTo>
                    <a:pt x="3849" y="8414"/>
                    <a:pt x="4049" y="8419"/>
                    <a:pt x="4222" y="8430"/>
                  </a:cubicBezTo>
                  <a:cubicBezTo>
                    <a:pt x="4222" y="8430"/>
                    <a:pt x="4222" y="8430"/>
                    <a:pt x="4222" y="8430"/>
                  </a:cubicBezTo>
                  <a:cubicBezTo>
                    <a:pt x="4224" y="8430"/>
                    <a:pt x="6258" y="610"/>
                    <a:pt x="5859" y="303"/>
                  </a:cubicBezTo>
                  <a:cubicBezTo>
                    <a:pt x="5688" y="164"/>
                    <a:pt x="4815" y="0"/>
                    <a:pt x="3809"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8"/>
            <p:cNvSpPr/>
            <p:nvPr/>
          </p:nvSpPr>
          <p:spPr>
            <a:xfrm flipH="1">
              <a:off x="742664" y="3195629"/>
              <a:ext cx="190076" cy="566990"/>
            </a:xfrm>
            <a:custGeom>
              <a:rect b="b" l="l" r="r" t="t"/>
              <a:pathLst>
                <a:path extrusionOk="0" h="7353" w="2465">
                  <a:moveTo>
                    <a:pt x="2009" y="0"/>
                  </a:moveTo>
                  <a:lnTo>
                    <a:pt x="2009" y="0"/>
                  </a:lnTo>
                  <a:cubicBezTo>
                    <a:pt x="0" y="3881"/>
                    <a:pt x="1748" y="7352"/>
                    <a:pt x="2124" y="7352"/>
                  </a:cubicBezTo>
                  <a:cubicBezTo>
                    <a:pt x="2133" y="7352"/>
                    <a:pt x="2141" y="7350"/>
                    <a:pt x="2148" y="7347"/>
                  </a:cubicBezTo>
                  <a:cubicBezTo>
                    <a:pt x="2464" y="7198"/>
                    <a:pt x="763" y="3655"/>
                    <a:pt x="2204" y="65"/>
                  </a:cubicBezTo>
                  <a:lnTo>
                    <a:pt x="2009"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8"/>
            <p:cNvSpPr/>
            <p:nvPr/>
          </p:nvSpPr>
          <p:spPr>
            <a:xfrm flipH="1">
              <a:off x="825171" y="3207812"/>
              <a:ext cx="190924" cy="566913"/>
            </a:xfrm>
            <a:custGeom>
              <a:rect b="b" l="l" r="r" t="t"/>
              <a:pathLst>
                <a:path extrusionOk="0" h="7352" w="2476">
                  <a:moveTo>
                    <a:pt x="2011" y="0"/>
                  </a:moveTo>
                  <a:lnTo>
                    <a:pt x="2011" y="0"/>
                  </a:lnTo>
                  <a:cubicBezTo>
                    <a:pt x="0" y="3876"/>
                    <a:pt x="1755" y="7352"/>
                    <a:pt x="2128" y="7352"/>
                  </a:cubicBezTo>
                  <a:cubicBezTo>
                    <a:pt x="2136" y="7352"/>
                    <a:pt x="2144" y="7350"/>
                    <a:pt x="2150" y="7347"/>
                  </a:cubicBezTo>
                  <a:cubicBezTo>
                    <a:pt x="2476" y="7179"/>
                    <a:pt x="774" y="3646"/>
                    <a:pt x="2206" y="56"/>
                  </a:cubicBezTo>
                  <a:lnTo>
                    <a:pt x="2011"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8"/>
            <p:cNvSpPr/>
            <p:nvPr/>
          </p:nvSpPr>
          <p:spPr>
            <a:xfrm flipH="1">
              <a:off x="1051719" y="4806845"/>
              <a:ext cx="220226" cy="123453"/>
            </a:xfrm>
            <a:custGeom>
              <a:rect b="b" l="l" r="r" t="t"/>
              <a:pathLst>
                <a:path extrusionOk="0" h="1601" w="2856">
                  <a:moveTo>
                    <a:pt x="2632" y="1"/>
                  </a:moveTo>
                  <a:cubicBezTo>
                    <a:pt x="2632" y="1"/>
                    <a:pt x="2223" y="959"/>
                    <a:pt x="1414" y="1079"/>
                  </a:cubicBezTo>
                  <a:cubicBezTo>
                    <a:pt x="651" y="1191"/>
                    <a:pt x="121" y="1414"/>
                    <a:pt x="0" y="1600"/>
                  </a:cubicBezTo>
                  <a:lnTo>
                    <a:pt x="2716" y="1600"/>
                  </a:lnTo>
                  <a:lnTo>
                    <a:pt x="2855" y="707"/>
                  </a:lnTo>
                  <a:lnTo>
                    <a:pt x="26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8"/>
            <p:cNvSpPr/>
            <p:nvPr/>
          </p:nvSpPr>
          <p:spPr>
            <a:xfrm flipH="1">
              <a:off x="394204" y="3502527"/>
              <a:ext cx="345684" cy="1367546"/>
            </a:xfrm>
            <a:custGeom>
              <a:rect b="b" l="l" r="r" t="t"/>
              <a:pathLst>
                <a:path extrusionOk="0" h="17735" w="4483">
                  <a:moveTo>
                    <a:pt x="0" y="0"/>
                  </a:moveTo>
                  <a:cubicBezTo>
                    <a:pt x="0" y="0"/>
                    <a:pt x="289" y="6594"/>
                    <a:pt x="252" y="7737"/>
                  </a:cubicBezTo>
                  <a:cubicBezTo>
                    <a:pt x="214" y="8890"/>
                    <a:pt x="1116" y="10499"/>
                    <a:pt x="1507" y="17734"/>
                  </a:cubicBezTo>
                  <a:lnTo>
                    <a:pt x="1730" y="17734"/>
                  </a:lnTo>
                  <a:cubicBezTo>
                    <a:pt x="1730" y="17734"/>
                    <a:pt x="4483" y="4008"/>
                    <a:pt x="3841" y="65"/>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8"/>
            <p:cNvSpPr/>
            <p:nvPr/>
          </p:nvSpPr>
          <p:spPr>
            <a:xfrm flipH="1">
              <a:off x="549812" y="3824462"/>
              <a:ext cx="177199" cy="1045612"/>
            </a:xfrm>
            <a:custGeom>
              <a:rect b="b" l="l" r="r" t="t"/>
              <a:pathLst>
                <a:path extrusionOk="0" h="13560" w="2298">
                  <a:moveTo>
                    <a:pt x="1" y="1"/>
                  </a:moveTo>
                  <a:lnTo>
                    <a:pt x="1" y="1"/>
                  </a:lnTo>
                  <a:cubicBezTo>
                    <a:pt x="66" y="1554"/>
                    <a:pt x="112" y="3079"/>
                    <a:pt x="85" y="3562"/>
                  </a:cubicBezTo>
                  <a:cubicBezTo>
                    <a:pt x="47" y="4715"/>
                    <a:pt x="949" y="6324"/>
                    <a:pt x="1340" y="13559"/>
                  </a:cubicBezTo>
                  <a:lnTo>
                    <a:pt x="1433" y="13559"/>
                  </a:lnTo>
                  <a:lnTo>
                    <a:pt x="2298" y="996"/>
                  </a:lnTo>
                  <a:cubicBezTo>
                    <a:pt x="2298" y="996"/>
                    <a:pt x="559" y="19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8"/>
            <p:cNvSpPr/>
            <p:nvPr/>
          </p:nvSpPr>
          <p:spPr>
            <a:xfrm flipH="1">
              <a:off x="419265" y="3706869"/>
              <a:ext cx="319929" cy="81814"/>
            </a:xfrm>
            <a:custGeom>
              <a:rect b="b" l="l" r="r" t="t"/>
              <a:pathLst>
                <a:path extrusionOk="0" h="1061" w="4149">
                  <a:moveTo>
                    <a:pt x="3851" y="1"/>
                  </a:moveTo>
                  <a:lnTo>
                    <a:pt x="94" y="428"/>
                  </a:lnTo>
                  <a:lnTo>
                    <a:pt x="1" y="1014"/>
                  </a:lnTo>
                  <a:lnTo>
                    <a:pt x="624" y="1042"/>
                  </a:lnTo>
                  <a:lnTo>
                    <a:pt x="708" y="847"/>
                  </a:lnTo>
                  <a:lnTo>
                    <a:pt x="875" y="1061"/>
                  </a:lnTo>
                  <a:lnTo>
                    <a:pt x="1526" y="1033"/>
                  </a:lnTo>
                  <a:lnTo>
                    <a:pt x="1647" y="745"/>
                  </a:lnTo>
                  <a:lnTo>
                    <a:pt x="1851" y="1042"/>
                  </a:lnTo>
                  <a:lnTo>
                    <a:pt x="2530" y="968"/>
                  </a:lnTo>
                  <a:lnTo>
                    <a:pt x="2614" y="661"/>
                  </a:lnTo>
                  <a:lnTo>
                    <a:pt x="2809" y="903"/>
                  </a:lnTo>
                  <a:lnTo>
                    <a:pt x="3358" y="884"/>
                  </a:lnTo>
                  <a:lnTo>
                    <a:pt x="3442" y="605"/>
                  </a:lnTo>
                  <a:lnTo>
                    <a:pt x="3637" y="828"/>
                  </a:lnTo>
                  <a:lnTo>
                    <a:pt x="4148" y="707"/>
                  </a:lnTo>
                  <a:lnTo>
                    <a:pt x="3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8"/>
            <p:cNvSpPr/>
            <p:nvPr/>
          </p:nvSpPr>
          <p:spPr>
            <a:xfrm flipH="1">
              <a:off x="418572" y="3706869"/>
              <a:ext cx="79655" cy="68936"/>
            </a:xfrm>
            <a:custGeom>
              <a:rect b="b" l="l" r="r" t="t"/>
              <a:pathLst>
                <a:path extrusionOk="0" h="894" w="1033">
                  <a:moveTo>
                    <a:pt x="726" y="1"/>
                  </a:moveTo>
                  <a:lnTo>
                    <a:pt x="317" y="47"/>
                  </a:lnTo>
                  <a:cubicBezTo>
                    <a:pt x="233" y="345"/>
                    <a:pt x="131" y="624"/>
                    <a:pt x="0" y="893"/>
                  </a:cubicBezTo>
                  <a:lnTo>
                    <a:pt x="233" y="884"/>
                  </a:lnTo>
                  <a:lnTo>
                    <a:pt x="317" y="605"/>
                  </a:lnTo>
                  <a:lnTo>
                    <a:pt x="512" y="838"/>
                  </a:lnTo>
                  <a:lnTo>
                    <a:pt x="1033" y="707"/>
                  </a:lnTo>
                  <a:lnTo>
                    <a:pt x="726" y="1"/>
                  </a:ln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8"/>
            <p:cNvSpPr/>
            <p:nvPr/>
          </p:nvSpPr>
          <p:spPr>
            <a:xfrm flipH="1">
              <a:off x="308149" y="2972626"/>
              <a:ext cx="542160" cy="777346"/>
            </a:xfrm>
            <a:custGeom>
              <a:rect b="b" l="l" r="r" t="t"/>
              <a:pathLst>
                <a:path extrusionOk="0" h="10081" w="7031">
                  <a:moveTo>
                    <a:pt x="2753" y="0"/>
                  </a:moveTo>
                  <a:cubicBezTo>
                    <a:pt x="2753" y="0"/>
                    <a:pt x="0" y="2892"/>
                    <a:pt x="0" y="2967"/>
                  </a:cubicBezTo>
                  <a:cubicBezTo>
                    <a:pt x="0" y="3032"/>
                    <a:pt x="530" y="9383"/>
                    <a:pt x="1498" y="10081"/>
                  </a:cubicBezTo>
                  <a:lnTo>
                    <a:pt x="5338" y="9681"/>
                  </a:lnTo>
                  <a:cubicBezTo>
                    <a:pt x="5338" y="9681"/>
                    <a:pt x="7031" y="5468"/>
                    <a:pt x="6603" y="3720"/>
                  </a:cubicBezTo>
                  <a:cubicBezTo>
                    <a:pt x="6175" y="1981"/>
                    <a:pt x="6138" y="1265"/>
                    <a:pt x="27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8"/>
            <p:cNvSpPr/>
            <p:nvPr/>
          </p:nvSpPr>
          <p:spPr>
            <a:xfrm flipH="1">
              <a:off x="686682" y="3176274"/>
              <a:ext cx="126383" cy="515789"/>
            </a:xfrm>
            <a:custGeom>
              <a:rect b="b" l="l" r="r" t="t"/>
              <a:pathLst>
                <a:path extrusionOk="0" h="6689" w="1639">
                  <a:moveTo>
                    <a:pt x="1070" y="0"/>
                  </a:moveTo>
                  <a:lnTo>
                    <a:pt x="764" y="279"/>
                  </a:lnTo>
                  <a:cubicBezTo>
                    <a:pt x="1" y="3032"/>
                    <a:pt x="1098" y="6556"/>
                    <a:pt x="1377" y="6686"/>
                  </a:cubicBezTo>
                  <a:cubicBezTo>
                    <a:pt x="1380" y="6688"/>
                    <a:pt x="1383" y="6688"/>
                    <a:pt x="1386" y="6688"/>
                  </a:cubicBezTo>
                  <a:cubicBezTo>
                    <a:pt x="1639" y="6688"/>
                    <a:pt x="831" y="1215"/>
                    <a:pt x="1070"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8"/>
            <p:cNvSpPr/>
            <p:nvPr/>
          </p:nvSpPr>
          <p:spPr>
            <a:xfrm flipH="1">
              <a:off x="308149" y="2971855"/>
              <a:ext cx="519953" cy="750126"/>
            </a:xfrm>
            <a:custGeom>
              <a:rect b="b" l="l" r="r" t="t"/>
              <a:pathLst>
                <a:path extrusionOk="0" h="9728" w="6743">
                  <a:moveTo>
                    <a:pt x="2465" y="1"/>
                  </a:moveTo>
                  <a:cubicBezTo>
                    <a:pt x="2465" y="1"/>
                    <a:pt x="800" y="1619"/>
                    <a:pt x="1" y="2437"/>
                  </a:cubicBezTo>
                  <a:cubicBezTo>
                    <a:pt x="196" y="2707"/>
                    <a:pt x="363" y="3107"/>
                    <a:pt x="466" y="3590"/>
                  </a:cubicBezTo>
                  <a:cubicBezTo>
                    <a:pt x="754" y="2707"/>
                    <a:pt x="1210" y="2065"/>
                    <a:pt x="1786" y="1851"/>
                  </a:cubicBezTo>
                  <a:cubicBezTo>
                    <a:pt x="1945" y="1792"/>
                    <a:pt x="2103" y="1763"/>
                    <a:pt x="2259" y="1763"/>
                  </a:cubicBezTo>
                  <a:cubicBezTo>
                    <a:pt x="3367" y="1763"/>
                    <a:pt x="4377" y="3225"/>
                    <a:pt x="4743" y="5580"/>
                  </a:cubicBezTo>
                  <a:cubicBezTo>
                    <a:pt x="4966" y="7013"/>
                    <a:pt x="4873" y="8668"/>
                    <a:pt x="4548" y="9728"/>
                  </a:cubicBezTo>
                  <a:lnTo>
                    <a:pt x="5041" y="9681"/>
                  </a:lnTo>
                  <a:cubicBezTo>
                    <a:pt x="5050" y="9681"/>
                    <a:pt x="6743" y="5460"/>
                    <a:pt x="6315" y="3721"/>
                  </a:cubicBezTo>
                  <a:cubicBezTo>
                    <a:pt x="5887" y="1972"/>
                    <a:pt x="5850" y="1266"/>
                    <a:pt x="2465"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8"/>
            <p:cNvSpPr/>
            <p:nvPr/>
          </p:nvSpPr>
          <p:spPr>
            <a:xfrm flipH="1">
              <a:off x="432914" y="3032155"/>
              <a:ext cx="243899" cy="619116"/>
            </a:xfrm>
            <a:custGeom>
              <a:rect b="b" l="l" r="r" t="t"/>
              <a:pathLst>
                <a:path extrusionOk="0" h="8029" w="3163">
                  <a:moveTo>
                    <a:pt x="261" y="0"/>
                  </a:moveTo>
                  <a:lnTo>
                    <a:pt x="1" y="232"/>
                  </a:lnTo>
                  <a:cubicBezTo>
                    <a:pt x="1645" y="932"/>
                    <a:pt x="1444" y="8028"/>
                    <a:pt x="1771" y="8028"/>
                  </a:cubicBezTo>
                  <a:cubicBezTo>
                    <a:pt x="1779" y="8028"/>
                    <a:pt x="1787" y="8024"/>
                    <a:pt x="1796" y="8016"/>
                  </a:cubicBezTo>
                  <a:cubicBezTo>
                    <a:pt x="2158" y="7681"/>
                    <a:pt x="3163" y="2018"/>
                    <a:pt x="261"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8"/>
            <p:cNvSpPr/>
            <p:nvPr/>
          </p:nvSpPr>
          <p:spPr>
            <a:xfrm flipH="1">
              <a:off x="601707" y="3080889"/>
              <a:ext cx="123145" cy="583106"/>
            </a:xfrm>
            <a:custGeom>
              <a:rect b="b" l="l" r="r" t="t"/>
              <a:pathLst>
                <a:path extrusionOk="0" h="7562" w="1597">
                  <a:moveTo>
                    <a:pt x="689" y="0"/>
                  </a:moveTo>
                  <a:lnTo>
                    <a:pt x="429" y="131"/>
                  </a:lnTo>
                  <a:cubicBezTo>
                    <a:pt x="1" y="2260"/>
                    <a:pt x="921" y="7514"/>
                    <a:pt x="1256" y="7561"/>
                  </a:cubicBezTo>
                  <a:cubicBezTo>
                    <a:pt x="1258" y="7561"/>
                    <a:pt x="1259" y="7561"/>
                    <a:pt x="1261" y="7561"/>
                  </a:cubicBezTo>
                  <a:cubicBezTo>
                    <a:pt x="1596" y="7561"/>
                    <a:pt x="1133" y="1149"/>
                    <a:pt x="689"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8"/>
            <p:cNvSpPr/>
            <p:nvPr/>
          </p:nvSpPr>
          <p:spPr>
            <a:xfrm flipH="1">
              <a:off x="379862" y="3009176"/>
              <a:ext cx="258935" cy="637931"/>
            </a:xfrm>
            <a:custGeom>
              <a:rect b="b" l="l" r="r" t="t"/>
              <a:pathLst>
                <a:path extrusionOk="0" h="8273" w="3358">
                  <a:moveTo>
                    <a:pt x="94" y="0"/>
                  </a:moveTo>
                  <a:lnTo>
                    <a:pt x="1" y="177"/>
                  </a:lnTo>
                  <a:cubicBezTo>
                    <a:pt x="1228" y="503"/>
                    <a:pt x="2288" y="2325"/>
                    <a:pt x="2381" y="4120"/>
                  </a:cubicBezTo>
                  <a:cubicBezTo>
                    <a:pt x="2454" y="5382"/>
                    <a:pt x="1889" y="8273"/>
                    <a:pt x="2285" y="8273"/>
                  </a:cubicBezTo>
                  <a:cubicBezTo>
                    <a:pt x="2295" y="8273"/>
                    <a:pt x="2305" y="8271"/>
                    <a:pt x="2316" y="8267"/>
                  </a:cubicBezTo>
                  <a:cubicBezTo>
                    <a:pt x="2567" y="8202"/>
                    <a:pt x="3358" y="5506"/>
                    <a:pt x="3274" y="4278"/>
                  </a:cubicBezTo>
                  <a:cubicBezTo>
                    <a:pt x="3172" y="2632"/>
                    <a:pt x="2363" y="270"/>
                    <a:pt x="94"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8"/>
            <p:cNvSpPr/>
            <p:nvPr/>
          </p:nvSpPr>
          <p:spPr>
            <a:xfrm flipH="1">
              <a:off x="582042" y="2482128"/>
              <a:ext cx="697074" cy="867025"/>
            </a:xfrm>
            <a:custGeom>
              <a:rect b="b" l="l" r="r" t="t"/>
              <a:pathLst>
                <a:path extrusionOk="0" h="11244" w="9040">
                  <a:moveTo>
                    <a:pt x="4139" y="0"/>
                  </a:moveTo>
                  <a:lnTo>
                    <a:pt x="0" y="1758"/>
                  </a:lnTo>
                  <a:lnTo>
                    <a:pt x="1786" y="7375"/>
                  </a:lnTo>
                  <a:cubicBezTo>
                    <a:pt x="3395" y="8370"/>
                    <a:pt x="4464" y="9718"/>
                    <a:pt x="4464" y="9718"/>
                  </a:cubicBezTo>
                  <a:lnTo>
                    <a:pt x="4325" y="11104"/>
                  </a:lnTo>
                  <a:lnTo>
                    <a:pt x="5013" y="11243"/>
                  </a:lnTo>
                  <a:lnTo>
                    <a:pt x="5348" y="9848"/>
                  </a:lnTo>
                  <a:lnTo>
                    <a:pt x="6417" y="10537"/>
                  </a:lnTo>
                  <a:cubicBezTo>
                    <a:pt x="6417" y="10537"/>
                    <a:pt x="8444" y="7161"/>
                    <a:pt x="9039" y="6631"/>
                  </a:cubicBezTo>
                  <a:lnTo>
                    <a:pt x="7617" y="6073"/>
                  </a:lnTo>
                  <a:lnTo>
                    <a:pt x="4315" y="1628"/>
                  </a:lnTo>
                  <a:lnTo>
                    <a:pt x="41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8"/>
            <p:cNvSpPr/>
            <p:nvPr/>
          </p:nvSpPr>
          <p:spPr>
            <a:xfrm flipH="1">
              <a:off x="582042" y="2482128"/>
              <a:ext cx="697074" cy="777346"/>
            </a:xfrm>
            <a:custGeom>
              <a:rect b="b" l="l" r="r" t="t"/>
              <a:pathLst>
                <a:path extrusionOk="0" h="10081" w="9040">
                  <a:moveTo>
                    <a:pt x="4139" y="0"/>
                  </a:moveTo>
                  <a:lnTo>
                    <a:pt x="0" y="1758"/>
                  </a:lnTo>
                  <a:lnTo>
                    <a:pt x="1777" y="7384"/>
                  </a:lnTo>
                  <a:cubicBezTo>
                    <a:pt x="3069" y="8184"/>
                    <a:pt x="4018" y="9207"/>
                    <a:pt x="4343" y="9579"/>
                  </a:cubicBezTo>
                  <a:cubicBezTo>
                    <a:pt x="4427" y="8853"/>
                    <a:pt x="4817" y="8202"/>
                    <a:pt x="5106" y="8091"/>
                  </a:cubicBezTo>
                  <a:cubicBezTo>
                    <a:pt x="5325" y="8020"/>
                    <a:pt x="5538" y="7984"/>
                    <a:pt x="5736" y="7984"/>
                  </a:cubicBezTo>
                  <a:cubicBezTo>
                    <a:pt x="6580" y="7984"/>
                    <a:pt x="7146" y="8642"/>
                    <a:pt x="6687" y="10081"/>
                  </a:cubicBezTo>
                  <a:cubicBezTo>
                    <a:pt x="7254" y="9151"/>
                    <a:pt x="8574" y="7040"/>
                    <a:pt x="9039" y="6631"/>
                  </a:cubicBezTo>
                  <a:lnTo>
                    <a:pt x="7617" y="6073"/>
                  </a:lnTo>
                  <a:lnTo>
                    <a:pt x="4315" y="1628"/>
                  </a:lnTo>
                  <a:lnTo>
                    <a:pt x="4139"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8"/>
            <p:cNvSpPr/>
            <p:nvPr/>
          </p:nvSpPr>
          <p:spPr>
            <a:xfrm flipH="1">
              <a:off x="427437" y="2470485"/>
              <a:ext cx="709720" cy="475692"/>
            </a:xfrm>
            <a:custGeom>
              <a:rect b="b" l="l" r="r" t="t"/>
              <a:pathLst>
                <a:path extrusionOk="0" h="6169" w="9204">
                  <a:moveTo>
                    <a:pt x="3789" y="0"/>
                  </a:moveTo>
                  <a:cubicBezTo>
                    <a:pt x="3455" y="0"/>
                    <a:pt x="3153" y="14"/>
                    <a:pt x="2902" y="40"/>
                  </a:cubicBezTo>
                  <a:cubicBezTo>
                    <a:pt x="1" y="328"/>
                    <a:pt x="335" y="6168"/>
                    <a:pt x="3255" y="6168"/>
                  </a:cubicBezTo>
                  <a:cubicBezTo>
                    <a:pt x="7645" y="6168"/>
                    <a:pt x="8993" y="2978"/>
                    <a:pt x="9067" y="2179"/>
                  </a:cubicBezTo>
                  <a:cubicBezTo>
                    <a:pt x="9204" y="544"/>
                    <a:pt x="5873" y="0"/>
                    <a:pt x="37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8"/>
            <p:cNvSpPr/>
            <p:nvPr/>
          </p:nvSpPr>
          <p:spPr>
            <a:xfrm flipH="1">
              <a:off x="439389" y="2471333"/>
              <a:ext cx="697768" cy="474843"/>
            </a:xfrm>
            <a:custGeom>
              <a:rect b="b" l="l" r="r" t="t"/>
              <a:pathLst>
                <a:path extrusionOk="0" h="6158" w="9049">
                  <a:moveTo>
                    <a:pt x="3209" y="1"/>
                  </a:moveTo>
                  <a:cubicBezTo>
                    <a:pt x="3107" y="1"/>
                    <a:pt x="3004" y="10"/>
                    <a:pt x="2921" y="29"/>
                  </a:cubicBezTo>
                  <a:cubicBezTo>
                    <a:pt x="1" y="317"/>
                    <a:pt x="335" y="6157"/>
                    <a:pt x="3265" y="6157"/>
                  </a:cubicBezTo>
                  <a:cubicBezTo>
                    <a:pt x="7682" y="6157"/>
                    <a:pt x="8984" y="3051"/>
                    <a:pt x="9049" y="2251"/>
                  </a:cubicBezTo>
                  <a:lnTo>
                    <a:pt x="9049" y="2140"/>
                  </a:lnTo>
                  <a:cubicBezTo>
                    <a:pt x="9021" y="2372"/>
                    <a:pt x="8937" y="2605"/>
                    <a:pt x="8807" y="2819"/>
                  </a:cubicBezTo>
                  <a:cubicBezTo>
                    <a:pt x="8387" y="3496"/>
                    <a:pt x="7570" y="3860"/>
                    <a:pt x="6655" y="3860"/>
                  </a:cubicBezTo>
                  <a:cubicBezTo>
                    <a:pt x="6050" y="3860"/>
                    <a:pt x="5403" y="3701"/>
                    <a:pt x="4799" y="3367"/>
                  </a:cubicBezTo>
                  <a:cubicBezTo>
                    <a:pt x="3358" y="2586"/>
                    <a:pt x="2697" y="1117"/>
                    <a:pt x="3209"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8"/>
            <p:cNvSpPr/>
            <p:nvPr/>
          </p:nvSpPr>
          <p:spPr>
            <a:xfrm flipH="1">
              <a:off x="582043" y="2986197"/>
              <a:ext cx="400895" cy="363651"/>
            </a:xfrm>
            <a:custGeom>
              <a:rect b="b" l="l" r="r" t="t"/>
              <a:pathLst>
                <a:path extrusionOk="0" h="4716" w="5199">
                  <a:moveTo>
                    <a:pt x="4947" y="1"/>
                  </a:moveTo>
                  <a:lnTo>
                    <a:pt x="2436" y="3572"/>
                  </a:lnTo>
                  <a:lnTo>
                    <a:pt x="102" y="1926"/>
                  </a:lnTo>
                  <a:lnTo>
                    <a:pt x="0" y="2158"/>
                  </a:lnTo>
                  <a:cubicBezTo>
                    <a:pt x="521" y="2530"/>
                    <a:pt x="1228" y="3274"/>
                    <a:pt x="1228" y="3274"/>
                  </a:cubicBezTo>
                  <a:lnTo>
                    <a:pt x="1032" y="4465"/>
                  </a:lnTo>
                  <a:lnTo>
                    <a:pt x="512" y="4362"/>
                  </a:lnTo>
                  <a:lnTo>
                    <a:pt x="484" y="4576"/>
                  </a:lnTo>
                  <a:lnTo>
                    <a:pt x="1172" y="4716"/>
                  </a:lnTo>
                  <a:lnTo>
                    <a:pt x="1507" y="3321"/>
                  </a:lnTo>
                  <a:lnTo>
                    <a:pt x="2576" y="4009"/>
                  </a:lnTo>
                  <a:cubicBezTo>
                    <a:pt x="2576" y="3990"/>
                    <a:pt x="4603" y="624"/>
                    <a:pt x="5198" y="94"/>
                  </a:cubicBezTo>
                  <a:lnTo>
                    <a:pt x="49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8"/>
            <p:cNvSpPr/>
            <p:nvPr/>
          </p:nvSpPr>
          <p:spPr>
            <a:xfrm flipH="1">
              <a:off x="579885" y="2982650"/>
              <a:ext cx="183676" cy="276825"/>
            </a:xfrm>
            <a:custGeom>
              <a:rect b="b" l="l" r="r" t="t"/>
              <a:pathLst>
                <a:path extrusionOk="0" h="3590" w="2382">
                  <a:moveTo>
                    <a:pt x="2139" y="0"/>
                  </a:moveTo>
                  <a:lnTo>
                    <a:pt x="168" y="2790"/>
                  </a:lnTo>
                  <a:cubicBezTo>
                    <a:pt x="149" y="3023"/>
                    <a:pt x="103" y="3292"/>
                    <a:pt x="1" y="3590"/>
                  </a:cubicBezTo>
                  <a:cubicBezTo>
                    <a:pt x="38" y="3534"/>
                    <a:pt x="75" y="3478"/>
                    <a:pt x="122" y="3404"/>
                  </a:cubicBezTo>
                  <a:cubicBezTo>
                    <a:pt x="131" y="3385"/>
                    <a:pt x="149" y="3357"/>
                    <a:pt x="168" y="3339"/>
                  </a:cubicBezTo>
                  <a:cubicBezTo>
                    <a:pt x="177" y="3320"/>
                    <a:pt x="187" y="3302"/>
                    <a:pt x="196" y="3292"/>
                  </a:cubicBezTo>
                  <a:cubicBezTo>
                    <a:pt x="215" y="3264"/>
                    <a:pt x="224" y="3246"/>
                    <a:pt x="242" y="3218"/>
                  </a:cubicBezTo>
                  <a:cubicBezTo>
                    <a:pt x="252" y="3199"/>
                    <a:pt x="270" y="3171"/>
                    <a:pt x="289" y="3153"/>
                  </a:cubicBezTo>
                  <a:lnTo>
                    <a:pt x="326" y="3078"/>
                  </a:lnTo>
                  <a:cubicBezTo>
                    <a:pt x="345" y="3032"/>
                    <a:pt x="373" y="2995"/>
                    <a:pt x="410" y="2948"/>
                  </a:cubicBezTo>
                  <a:cubicBezTo>
                    <a:pt x="419" y="2939"/>
                    <a:pt x="428" y="2920"/>
                    <a:pt x="438" y="2902"/>
                  </a:cubicBezTo>
                  <a:cubicBezTo>
                    <a:pt x="466" y="2874"/>
                    <a:pt x="475" y="2846"/>
                    <a:pt x="503" y="2809"/>
                  </a:cubicBezTo>
                  <a:cubicBezTo>
                    <a:pt x="512" y="2790"/>
                    <a:pt x="521" y="2781"/>
                    <a:pt x="531" y="2753"/>
                  </a:cubicBezTo>
                  <a:cubicBezTo>
                    <a:pt x="559" y="2716"/>
                    <a:pt x="568" y="2697"/>
                    <a:pt x="596" y="2660"/>
                  </a:cubicBezTo>
                  <a:cubicBezTo>
                    <a:pt x="605" y="2641"/>
                    <a:pt x="614" y="2623"/>
                    <a:pt x="624" y="2604"/>
                  </a:cubicBezTo>
                  <a:cubicBezTo>
                    <a:pt x="661" y="2558"/>
                    <a:pt x="689" y="2502"/>
                    <a:pt x="717" y="2455"/>
                  </a:cubicBezTo>
                  <a:lnTo>
                    <a:pt x="717" y="2437"/>
                  </a:lnTo>
                  <a:cubicBezTo>
                    <a:pt x="754" y="2390"/>
                    <a:pt x="782" y="2344"/>
                    <a:pt x="810" y="2288"/>
                  </a:cubicBezTo>
                  <a:cubicBezTo>
                    <a:pt x="828" y="2279"/>
                    <a:pt x="838" y="2251"/>
                    <a:pt x="847" y="2241"/>
                  </a:cubicBezTo>
                  <a:cubicBezTo>
                    <a:pt x="875" y="2204"/>
                    <a:pt x="893" y="2176"/>
                    <a:pt x="921" y="2130"/>
                  </a:cubicBezTo>
                  <a:cubicBezTo>
                    <a:pt x="931" y="2111"/>
                    <a:pt x="940" y="2093"/>
                    <a:pt x="949" y="2083"/>
                  </a:cubicBezTo>
                  <a:cubicBezTo>
                    <a:pt x="986" y="2037"/>
                    <a:pt x="1014" y="1990"/>
                    <a:pt x="1042" y="1944"/>
                  </a:cubicBezTo>
                  <a:cubicBezTo>
                    <a:pt x="1042" y="1925"/>
                    <a:pt x="1061" y="1925"/>
                    <a:pt x="1061" y="1916"/>
                  </a:cubicBezTo>
                  <a:cubicBezTo>
                    <a:pt x="1089" y="1860"/>
                    <a:pt x="1126" y="1814"/>
                    <a:pt x="1163" y="1758"/>
                  </a:cubicBezTo>
                  <a:cubicBezTo>
                    <a:pt x="1172" y="1739"/>
                    <a:pt x="1172" y="1730"/>
                    <a:pt x="1182" y="1721"/>
                  </a:cubicBezTo>
                  <a:cubicBezTo>
                    <a:pt x="1210" y="1674"/>
                    <a:pt x="1247" y="1637"/>
                    <a:pt x="1265" y="1591"/>
                  </a:cubicBezTo>
                  <a:cubicBezTo>
                    <a:pt x="1275" y="1581"/>
                    <a:pt x="1293" y="1572"/>
                    <a:pt x="1293" y="1553"/>
                  </a:cubicBezTo>
                  <a:cubicBezTo>
                    <a:pt x="1312" y="1507"/>
                    <a:pt x="1349" y="1479"/>
                    <a:pt x="1368" y="1432"/>
                  </a:cubicBezTo>
                  <a:cubicBezTo>
                    <a:pt x="1386" y="1414"/>
                    <a:pt x="1386" y="1405"/>
                    <a:pt x="1396" y="1395"/>
                  </a:cubicBezTo>
                  <a:cubicBezTo>
                    <a:pt x="1433" y="1349"/>
                    <a:pt x="1461" y="1293"/>
                    <a:pt x="1498" y="1246"/>
                  </a:cubicBezTo>
                  <a:lnTo>
                    <a:pt x="1507" y="1228"/>
                  </a:lnTo>
                  <a:cubicBezTo>
                    <a:pt x="1544" y="1181"/>
                    <a:pt x="1572" y="1153"/>
                    <a:pt x="1600" y="1107"/>
                  </a:cubicBezTo>
                  <a:cubicBezTo>
                    <a:pt x="1619" y="1088"/>
                    <a:pt x="1619" y="1079"/>
                    <a:pt x="1628" y="1070"/>
                  </a:cubicBezTo>
                  <a:lnTo>
                    <a:pt x="1693" y="967"/>
                  </a:lnTo>
                  <a:cubicBezTo>
                    <a:pt x="1712" y="949"/>
                    <a:pt x="1712" y="940"/>
                    <a:pt x="1721" y="930"/>
                  </a:cubicBezTo>
                  <a:cubicBezTo>
                    <a:pt x="1758" y="884"/>
                    <a:pt x="1777" y="847"/>
                    <a:pt x="1814" y="800"/>
                  </a:cubicBezTo>
                  <a:cubicBezTo>
                    <a:pt x="1851" y="754"/>
                    <a:pt x="1870" y="716"/>
                    <a:pt x="1907" y="670"/>
                  </a:cubicBezTo>
                  <a:cubicBezTo>
                    <a:pt x="1916" y="661"/>
                    <a:pt x="1916" y="651"/>
                    <a:pt x="1926" y="642"/>
                  </a:cubicBezTo>
                  <a:cubicBezTo>
                    <a:pt x="1953" y="605"/>
                    <a:pt x="1972" y="577"/>
                    <a:pt x="1991" y="558"/>
                  </a:cubicBezTo>
                  <a:cubicBezTo>
                    <a:pt x="2000" y="549"/>
                    <a:pt x="2000" y="530"/>
                    <a:pt x="2009" y="521"/>
                  </a:cubicBezTo>
                  <a:cubicBezTo>
                    <a:pt x="2037" y="503"/>
                    <a:pt x="2056" y="465"/>
                    <a:pt x="2065" y="437"/>
                  </a:cubicBezTo>
                  <a:lnTo>
                    <a:pt x="2093" y="419"/>
                  </a:lnTo>
                  <a:cubicBezTo>
                    <a:pt x="2112" y="382"/>
                    <a:pt x="2139" y="363"/>
                    <a:pt x="2158" y="326"/>
                  </a:cubicBezTo>
                  <a:lnTo>
                    <a:pt x="2177" y="317"/>
                  </a:lnTo>
                  <a:cubicBezTo>
                    <a:pt x="2195" y="289"/>
                    <a:pt x="2205" y="270"/>
                    <a:pt x="2232" y="242"/>
                  </a:cubicBezTo>
                  <a:lnTo>
                    <a:pt x="2260" y="224"/>
                  </a:lnTo>
                  <a:lnTo>
                    <a:pt x="2307" y="177"/>
                  </a:lnTo>
                  <a:lnTo>
                    <a:pt x="2325" y="149"/>
                  </a:lnTo>
                  <a:lnTo>
                    <a:pt x="2381" y="93"/>
                  </a:lnTo>
                  <a:lnTo>
                    <a:pt x="2139" y="0"/>
                  </a:lnTo>
                  <a:close/>
                </a:path>
              </a:pathLst>
            </a:custGeom>
            <a:solidFill>
              <a:srgbClr val="F3C7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8"/>
            <p:cNvSpPr/>
            <p:nvPr/>
          </p:nvSpPr>
          <p:spPr>
            <a:xfrm flipH="1">
              <a:off x="929115" y="3134634"/>
              <a:ext cx="53823" cy="55288"/>
            </a:xfrm>
            <a:custGeom>
              <a:rect b="b" l="l" r="r" t="t"/>
              <a:pathLst>
                <a:path extrusionOk="0" h="717" w="698">
                  <a:moveTo>
                    <a:pt x="112" y="1"/>
                  </a:moveTo>
                  <a:lnTo>
                    <a:pt x="0" y="224"/>
                  </a:lnTo>
                  <a:cubicBezTo>
                    <a:pt x="186" y="363"/>
                    <a:pt x="391" y="540"/>
                    <a:pt x="595" y="717"/>
                  </a:cubicBezTo>
                  <a:cubicBezTo>
                    <a:pt x="623" y="605"/>
                    <a:pt x="660" y="503"/>
                    <a:pt x="697" y="410"/>
                  </a:cubicBezTo>
                  <a:lnTo>
                    <a:pt x="112"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8"/>
            <p:cNvSpPr/>
            <p:nvPr/>
          </p:nvSpPr>
          <p:spPr>
            <a:xfrm flipH="1">
              <a:off x="573484" y="2799822"/>
              <a:ext cx="341366" cy="77958"/>
            </a:xfrm>
            <a:custGeom>
              <a:rect b="b" l="l" r="r" t="t"/>
              <a:pathLst>
                <a:path extrusionOk="0" h="1011" w="4427">
                  <a:moveTo>
                    <a:pt x="4427" y="0"/>
                  </a:moveTo>
                  <a:cubicBezTo>
                    <a:pt x="2558" y="140"/>
                    <a:pt x="717" y="288"/>
                    <a:pt x="0" y="809"/>
                  </a:cubicBezTo>
                  <a:cubicBezTo>
                    <a:pt x="390" y="953"/>
                    <a:pt x="795" y="1011"/>
                    <a:pt x="1194" y="1011"/>
                  </a:cubicBezTo>
                  <a:cubicBezTo>
                    <a:pt x="2859" y="1011"/>
                    <a:pt x="4427" y="0"/>
                    <a:pt x="4427"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8"/>
            <p:cNvSpPr/>
            <p:nvPr/>
          </p:nvSpPr>
          <p:spPr>
            <a:xfrm flipH="1">
              <a:off x="626536" y="2817018"/>
              <a:ext cx="244593" cy="51818"/>
            </a:xfrm>
            <a:custGeom>
              <a:rect b="b" l="l" r="r" t="t"/>
              <a:pathLst>
                <a:path extrusionOk="0" h="672" w="3172">
                  <a:moveTo>
                    <a:pt x="3172" y="0"/>
                  </a:moveTo>
                  <a:lnTo>
                    <a:pt x="3172" y="0"/>
                  </a:lnTo>
                  <a:cubicBezTo>
                    <a:pt x="1823" y="140"/>
                    <a:pt x="494" y="279"/>
                    <a:pt x="1" y="586"/>
                  </a:cubicBezTo>
                  <a:cubicBezTo>
                    <a:pt x="249" y="647"/>
                    <a:pt x="500" y="672"/>
                    <a:pt x="747" y="672"/>
                  </a:cubicBezTo>
                  <a:cubicBezTo>
                    <a:pt x="2018" y="672"/>
                    <a:pt x="3172" y="0"/>
                    <a:pt x="31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8"/>
            <p:cNvSpPr/>
            <p:nvPr/>
          </p:nvSpPr>
          <p:spPr>
            <a:xfrm flipH="1">
              <a:off x="506013" y="2697034"/>
              <a:ext cx="437522" cy="62228"/>
            </a:xfrm>
            <a:custGeom>
              <a:rect b="b" l="l" r="r" t="t"/>
              <a:pathLst>
                <a:path extrusionOk="0" h="807" w="5674">
                  <a:moveTo>
                    <a:pt x="2193" y="1"/>
                  </a:moveTo>
                  <a:cubicBezTo>
                    <a:pt x="1215" y="1"/>
                    <a:pt x="430" y="125"/>
                    <a:pt x="1" y="440"/>
                  </a:cubicBezTo>
                  <a:cubicBezTo>
                    <a:pt x="660" y="711"/>
                    <a:pt x="1440" y="807"/>
                    <a:pt x="2216" y="807"/>
                  </a:cubicBezTo>
                  <a:cubicBezTo>
                    <a:pt x="3651" y="807"/>
                    <a:pt x="5069" y="480"/>
                    <a:pt x="5673" y="329"/>
                  </a:cubicBezTo>
                  <a:cubicBezTo>
                    <a:pt x="4428" y="135"/>
                    <a:pt x="3207" y="1"/>
                    <a:pt x="2193"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8"/>
            <p:cNvSpPr/>
            <p:nvPr/>
          </p:nvSpPr>
          <p:spPr>
            <a:xfrm flipH="1">
              <a:off x="467304" y="2578670"/>
              <a:ext cx="479778" cy="82045"/>
            </a:xfrm>
            <a:custGeom>
              <a:rect b="b" l="l" r="r" t="t"/>
              <a:pathLst>
                <a:path extrusionOk="0" h="1064" w="6222">
                  <a:moveTo>
                    <a:pt x="1970" y="1"/>
                  </a:moveTo>
                  <a:cubicBezTo>
                    <a:pt x="1204" y="1"/>
                    <a:pt x="519" y="120"/>
                    <a:pt x="0" y="376"/>
                  </a:cubicBezTo>
                  <a:cubicBezTo>
                    <a:pt x="2502" y="1064"/>
                    <a:pt x="5152" y="952"/>
                    <a:pt x="6221" y="980"/>
                  </a:cubicBezTo>
                  <a:cubicBezTo>
                    <a:pt x="4855" y="356"/>
                    <a:pt x="3292" y="1"/>
                    <a:pt x="1970"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8"/>
            <p:cNvSpPr/>
            <p:nvPr/>
          </p:nvSpPr>
          <p:spPr>
            <a:xfrm flipH="1">
              <a:off x="511796" y="2493849"/>
              <a:ext cx="423103" cy="81582"/>
            </a:xfrm>
            <a:custGeom>
              <a:rect b="b" l="l" r="r" t="t"/>
              <a:pathLst>
                <a:path extrusionOk="0" h="1058" w="5487">
                  <a:moveTo>
                    <a:pt x="1478" y="0"/>
                  </a:moveTo>
                  <a:cubicBezTo>
                    <a:pt x="836" y="0"/>
                    <a:pt x="306" y="100"/>
                    <a:pt x="0" y="295"/>
                  </a:cubicBezTo>
                  <a:cubicBezTo>
                    <a:pt x="2130" y="778"/>
                    <a:pt x="4352" y="918"/>
                    <a:pt x="5487" y="1057"/>
                  </a:cubicBezTo>
                  <a:cubicBezTo>
                    <a:pt x="4247" y="344"/>
                    <a:pt x="2670" y="0"/>
                    <a:pt x="1478"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8"/>
            <p:cNvSpPr/>
            <p:nvPr/>
          </p:nvSpPr>
          <p:spPr>
            <a:xfrm flipH="1">
              <a:off x="574178" y="2506726"/>
              <a:ext cx="314840" cy="52203"/>
            </a:xfrm>
            <a:custGeom>
              <a:rect b="b" l="l" r="r" t="t"/>
              <a:pathLst>
                <a:path extrusionOk="0" h="677" w="4083">
                  <a:moveTo>
                    <a:pt x="920" y="0"/>
                  </a:moveTo>
                  <a:cubicBezTo>
                    <a:pt x="524" y="0"/>
                    <a:pt x="198" y="43"/>
                    <a:pt x="0" y="128"/>
                  </a:cubicBezTo>
                  <a:cubicBezTo>
                    <a:pt x="1590" y="444"/>
                    <a:pt x="3246" y="565"/>
                    <a:pt x="4083" y="676"/>
                  </a:cubicBezTo>
                  <a:cubicBezTo>
                    <a:pt x="3106" y="224"/>
                    <a:pt x="1827" y="0"/>
                    <a:pt x="9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8"/>
            <p:cNvSpPr/>
            <p:nvPr/>
          </p:nvSpPr>
          <p:spPr>
            <a:xfrm flipH="1">
              <a:off x="516115" y="2586844"/>
              <a:ext cx="385087" cy="58835"/>
            </a:xfrm>
            <a:custGeom>
              <a:rect b="b" l="l" r="r" t="t"/>
              <a:pathLst>
                <a:path extrusionOk="0" h="763" w="4994">
                  <a:moveTo>
                    <a:pt x="1487" y="1"/>
                  </a:moveTo>
                  <a:cubicBezTo>
                    <a:pt x="910" y="1"/>
                    <a:pt x="394" y="80"/>
                    <a:pt x="0" y="251"/>
                  </a:cubicBezTo>
                  <a:cubicBezTo>
                    <a:pt x="2009" y="763"/>
                    <a:pt x="4138" y="716"/>
                    <a:pt x="4994" y="753"/>
                  </a:cubicBezTo>
                  <a:cubicBezTo>
                    <a:pt x="3871" y="280"/>
                    <a:pt x="2570" y="1"/>
                    <a:pt x="1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8"/>
            <p:cNvSpPr/>
            <p:nvPr/>
          </p:nvSpPr>
          <p:spPr>
            <a:xfrm flipH="1">
              <a:off x="559142" y="2705902"/>
              <a:ext cx="341366" cy="44261"/>
            </a:xfrm>
            <a:custGeom>
              <a:rect b="b" l="l" r="r" t="t"/>
              <a:pathLst>
                <a:path extrusionOk="0" h="574" w="4427">
                  <a:moveTo>
                    <a:pt x="1712" y="1"/>
                  </a:moveTo>
                  <a:cubicBezTo>
                    <a:pt x="950" y="1"/>
                    <a:pt x="338" y="88"/>
                    <a:pt x="0" y="307"/>
                  </a:cubicBezTo>
                  <a:cubicBezTo>
                    <a:pt x="516" y="504"/>
                    <a:pt x="1128" y="573"/>
                    <a:pt x="1737" y="573"/>
                  </a:cubicBezTo>
                  <a:cubicBezTo>
                    <a:pt x="2851" y="573"/>
                    <a:pt x="3952" y="341"/>
                    <a:pt x="4427" y="232"/>
                  </a:cubicBezTo>
                  <a:cubicBezTo>
                    <a:pt x="3455" y="95"/>
                    <a:pt x="2503" y="1"/>
                    <a:pt x="17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8"/>
            <p:cNvSpPr/>
            <p:nvPr/>
          </p:nvSpPr>
          <p:spPr>
            <a:xfrm flipH="1">
              <a:off x="820159" y="2465627"/>
              <a:ext cx="265336" cy="252458"/>
            </a:xfrm>
            <a:custGeom>
              <a:rect b="b" l="l" r="r" t="t"/>
              <a:pathLst>
                <a:path extrusionOk="0" h="3274" w="3441">
                  <a:moveTo>
                    <a:pt x="1460" y="1"/>
                  </a:moveTo>
                  <a:lnTo>
                    <a:pt x="0" y="3274"/>
                  </a:lnTo>
                  <a:cubicBezTo>
                    <a:pt x="2074" y="2437"/>
                    <a:pt x="3441" y="1"/>
                    <a:pt x="3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8"/>
            <p:cNvSpPr/>
            <p:nvPr/>
          </p:nvSpPr>
          <p:spPr>
            <a:xfrm flipH="1">
              <a:off x="1122042" y="2637737"/>
              <a:ext cx="377916" cy="184524"/>
            </a:xfrm>
            <a:custGeom>
              <a:rect b="b" l="l" r="r" t="t"/>
              <a:pathLst>
                <a:path extrusionOk="0" h="2393" w="4901">
                  <a:moveTo>
                    <a:pt x="2344" y="1"/>
                  </a:moveTo>
                  <a:cubicBezTo>
                    <a:pt x="1335" y="1"/>
                    <a:pt x="544" y="486"/>
                    <a:pt x="0" y="1219"/>
                  </a:cubicBezTo>
                  <a:cubicBezTo>
                    <a:pt x="326" y="1563"/>
                    <a:pt x="754" y="1870"/>
                    <a:pt x="1256" y="2074"/>
                  </a:cubicBezTo>
                  <a:cubicBezTo>
                    <a:pt x="1752" y="2290"/>
                    <a:pt x="2261" y="2392"/>
                    <a:pt x="2737" y="2392"/>
                  </a:cubicBezTo>
                  <a:cubicBezTo>
                    <a:pt x="3696" y="2392"/>
                    <a:pt x="4522" y="1977"/>
                    <a:pt x="4845" y="1237"/>
                  </a:cubicBezTo>
                  <a:cubicBezTo>
                    <a:pt x="4854" y="1181"/>
                    <a:pt x="4882" y="1126"/>
                    <a:pt x="4901" y="1070"/>
                  </a:cubicBezTo>
                  <a:cubicBezTo>
                    <a:pt x="4427" y="512"/>
                    <a:pt x="3701" y="84"/>
                    <a:pt x="2585" y="10"/>
                  </a:cubicBezTo>
                  <a:cubicBezTo>
                    <a:pt x="2504" y="4"/>
                    <a:pt x="2423" y="1"/>
                    <a:pt x="23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8"/>
            <p:cNvSpPr/>
            <p:nvPr/>
          </p:nvSpPr>
          <p:spPr>
            <a:xfrm flipH="1">
              <a:off x="1405267" y="2675752"/>
              <a:ext cx="94691" cy="121217"/>
            </a:xfrm>
            <a:custGeom>
              <a:rect b="b" l="l" r="r" t="t"/>
              <a:pathLst>
                <a:path extrusionOk="0" h="1572" w="1228">
                  <a:moveTo>
                    <a:pt x="754" y="0"/>
                  </a:moveTo>
                  <a:cubicBezTo>
                    <a:pt x="465" y="205"/>
                    <a:pt x="205" y="447"/>
                    <a:pt x="0" y="726"/>
                  </a:cubicBezTo>
                  <a:cubicBezTo>
                    <a:pt x="307" y="1060"/>
                    <a:pt x="726" y="1349"/>
                    <a:pt x="1209" y="1572"/>
                  </a:cubicBezTo>
                  <a:cubicBezTo>
                    <a:pt x="1228" y="1284"/>
                    <a:pt x="1191" y="958"/>
                    <a:pt x="1079" y="633"/>
                  </a:cubicBezTo>
                  <a:cubicBezTo>
                    <a:pt x="995" y="400"/>
                    <a:pt x="874" y="186"/>
                    <a:pt x="754" y="0"/>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8"/>
            <p:cNvSpPr/>
            <p:nvPr/>
          </p:nvSpPr>
          <p:spPr>
            <a:xfrm flipH="1">
              <a:off x="934820" y="2427920"/>
              <a:ext cx="482015" cy="736246"/>
            </a:xfrm>
            <a:custGeom>
              <a:rect b="b" l="l" r="r" t="t"/>
              <a:pathLst>
                <a:path extrusionOk="0" h="9548" w="6251">
                  <a:moveTo>
                    <a:pt x="3155" y="0"/>
                  </a:moveTo>
                  <a:cubicBezTo>
                    <a:pt x="3043" y="0"/>
                    <a:pt x="2919" y="11"/>
                    <a:pt x="2781" y="34"/>
                  </a:cubicBezTo>
                  <a:cubicBezTo>
                    <a:pt x="1452" y="238"/>
                    <a:pt x="1554" y="1327"/>
                    <a:pt x="1554" y="1327"/>
                  </a:cubicBezTo>
                  <a:cubicBezTo>
                    <a:pt x="1554" y="1327"/>
                    <a:pt x="438" y="1578"/>
                    <a:pt x="271" y="2284"/>
                  </a:cubicBezTo>
                  <a:cubicBezTo>
                    <a:pt x="94" y="3010"/>
                    <a:pt x="736" y="3354"/>
                    <a:pt x="736" y="3354"/>
                  </a:cubicBezTo>
                  <a:cubicBezTo>
                    <a:pt x="736" y="3354"/>
                    <a:pt x="206" y="3558"/>
                    <a:pt x="103" y="4088"/>
                  </a:cubicBezTo>
                  <a:cubicBezTo>
                    <a:pt x="1" y="4618"/>
                    <a:pt x="1033" y="4814"/>
                    <a:pt x="1033" y="4814"/>
                  </a:cubicBezTo>
                  <a:cubicBezTo>
                    <a:pt x="1033" y="4814"/>
                    <a:pt x="1" y="5772"/>
                    <a:pt x="85" y="6209"/>
                  </a:cubicBezTo>
                  <a:cubicBezTo>
                    <a:pt x="178" y="6636"/>
                    <a:pt x="1768" y="7566"/>
                    <a:pt x="1768" y="7566"/>
                  </a:cubicBezTo>
                  <a:cubicBezTo>
                    <a:pt x="1768" y="7566"/>
                    <a:pt x="1573" y="7994"/>
                    <a:pt x="1740" y="8152"/>
                  </a:cubicBezTo>
                  <a:cubicBezTo>
                    <a:pt x="1917" y="8320"/>
                    <a:pt x="5869" y="9547"/>
                    <a:pt x="5869" y="9547"/>
                  </a:cubicBezTo>
                  <a:lnTo>
                    <a:pt x="5925" y="9519"/>
                  </a:lnTo>
                  <a:cubicBezTo>
                    <a:pt x="5925" y="9519"/>
                    <a:pt x="5943" y="6609"/>
                    <a:pt x="5906" y="6274"/>
                  </a:cubicBezTo>
                  <a:cubicBezTo>
                    <a:pt x="5869" y="5837"/>
                    <a:pt x="5069" y="5706"/>
                    <a:pt x="5069" y="5706"/>
                  </a:cubicBezTo>
                  <a:cubicBezTo>
                    <a:pt x="5069" y="5706"/>
                    <a:pt x="5757" y="4005"/>
                    <a:pt x="5599" y="3568"/>
                  </a:cubicBezTo>
                  <a:cubicBezTo>
                    <a:pt x="5562" y="3450"/>
                    <a:pt x="5361" y="3394"/>
                    <a:pt x="5154" y="3394"/>
                  </a:cubicBezTo>
                  <a:cubicBezTo>
                    <a:pt x="5000" y="3394"/>
                    <a:pt x="4842" y="3425"/>
                    <a:pt x="4744" y="3484"/>
                  </a:cubicBezTo>
                  <a:cubicBezTo>
                    <a:pt x="4930" y="3344"/>
                    <a:pt x="5209" y="3103"/>
                    <a:pt x="5339" y="2786"/>
                  </a:cubicBezTo>
                  <a:cubicBezTo>
                    <a:pt x="5534" y="2294"/>
                    <a:pt x="5302" y="1950"/>
                    <a:pt x="5302" y="1950"/>
                  </a:cubicBezTo>
                  <a:cubicBezTo>
                    <a:pt x="6092" y="982"/>
                    <a:pt x="6250" y="285"/>
                    <a:pt x="5460" y="136"/>
                  </a:cubicBezTo>
                  <a:cubicBezTo>
                    <a:pt x="5394" y="125"/>
                    <a:pt x="5331" y="119"/>
                    <a:pt x="5269" y="119"/>
                  </a:cubicBezTo>
                  <a:cubicBezTo>
                    <a:pt x="4588" y="119"/>
                    <a:pt x="4158" y="769"/>
                    <a:pt x="4158" y="769"/>
                  </a:cubicBezTo>
                  <a:cubicBezTo>
                    <a:pt x="4158" y="769"/>
                    <a:pt x="4113" y="0"/>
                    <a:pt x="3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8"/>
            <p:cNvSpPr/>
            <p:nvPr/>
          </p:nvSpPr>
          <p:spPr>
            <a:xfrm flipH="1">
              <a:off x="934820" y="2428614"/>
              <a:ext cx="476231" cy="352393"/>
            </a:xfrm>
            <a:custGeom>
              <a:rect b="b" l="l" r="r" t="t"/>
              <a:pathLst>
                <a:path extrusionOk="0" h="4570" w="6176">
                  <a:moveTo>
                    <a:pt x="3080" y="0"/>
                  </a:moveTo>
                  <a:cubicBezTo>
                    <a:pt x="2968" y="0"/>
                    <a:pt x="2844" y="11"/>
                    <a:pt x="2706" y="34"/>
                  </a:cubicBezTo>
                  <a:cubicBezTo>
                    <a:pt x="1377" y="248"/>
                    <a:pt x="1479" y="1327"/>
                    <a:pt x="1479" y="1327"/>
                  </a:cubicBezTo>
                  <a:cubicBezTo>
                    <a:pt x="1479" y="1327"/>
                    <a:pt x="363" y="1578"/>
                    <a:pt x="186" y="2294"/>
                  </a:cubicBezTo>
                  <a:cubicBezTo>
                    <a:pt x="19" y="3010"/>
                    <a:pt x="651" y="3363"/>
                    <a:pt x="651" y="3363"/>
                  </a:cubicBezTo>
                  <a:cubicBezTo>
                    <a:pt x="651" y="3363"/>
                    <a:pt x="131" y="3559"/>
                    <a:pt x="28" y="4089"/>
                  </a:cubicBezTo>
                  <a:cubicBezTo>
                    <a:pt x="0" y="4228"/>
                    <a:pt x="56" y="4358"/>
                    <a:pt x="149" y="4451"/>
                  </a:cubicBezTo>
                  <a:cubicBezTo>
                    <a:pt x="404" y="4531"/>
                    <a:pt x="680" y="4569"/>
                    <a:pt x="970" y="4569"/>
                  </a:cubicBezTo>
                  <a:cubicBezTo>
                    <a:pt x="2250" y="4569"/>
                    <a:pt x="3814" y="3818"/>
                    <a:pt x="5087" y="2461"/>
                  </a:cubicBezTo>
                  <a:cubicBezTo>
                    <a:pt x="5171" y="2387"/>
                    <a:pt x="5236" y="2294"/>
                    <a:pt x="5320" y="2210"/>
                  </a:cubicBezTo>
                  <a:cubicBezTo>
                    <a:pt x="5282" y="2043"/>
                    <a:pt x="5227" y="1950"/>
                    <a:pt x="5227" y="1950"/>
                  </a:cubicBezTo>
                  <a:cubicBezTo>
                    <a:pt x="6017" y="973"/>
                    <a:pt x="6175" y="276"/>
                    <a:pt x="5385" y="137"/>
                  </a:cubicBezTo>
                  <a:cubicBezTo>
                    <a:pt x="5319" y="125"/>
                    <a:pt x="5256" y="120"/>
                    <a:pt x="5194" y="120"/>
                  </a:cubicBezTo>
                  <a:cubicBezTo>
                    <a:pt x="4513" y="120"/>
                    <a:pt x="4083" y="769"/>
                    <a:pt x="4083" y="769"/>
                  </a:cubicBezTo>
                  <a:cubicBezTo>
                    <a:pt x="4083" y="769"/>
                    <a:pt x="4038" y="0"/>
                    <a:pt x="30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8"/>
            <p:cNvSpPr/>
            <p:nvPr/>
          </p:nvSpPr>
          <p:spPr>
            <a:xfrm flipH="1">
              <a:off x="1192984" y="2912403"/>
              <a:ext cx="215214" cy="123376"/>
            </a:xfrm>
            <a:custGeom>
              <a:rect b="b" l="l" r="r" t="t"/>
              <a:pathLst>
                <a:path extrusionOk="0" h="1600" w="2791">
                  <a:moveTo>
                    <a:pt x="1" y="0"/>
                  </a:moveTo>
                  <a:lnTo>
                    <a:pt x="1" y="0"/>
                  </a:lnTo>
                  <a:cubicBezTo>
                    <a:pt x="224" y="456"/>
                    <a:pt x="1665" y="1302"/>
                    <a:pt x="1665" y="1302"/>
                  </a:cubicBezTo>
                  <a:cubicBezTo>
                    <a:pt x="1665" y="1302"/>
                    <a:pt x="1591" y="1441"/>
                    <a:pt x="1581" y="1600"/>
                  </a:cubicBezTo>
                  <a:cubicBezTo>
                    <a:pt x="2000" y="1469"/>
                    <a:pt x="2465" y="1274"/>
                    <a:pt x="2790" y="1069"/>
                  </a:cubicBezTo>
                  <a:cubicBezTo>
                    <a:pt x="2790" y="1069"/>
                    <a:pt x="2790" y="1069"/>
                    <a:pt x="2789" y="1069"/>
                  </a:cubicBezTo>
                  <a:cubicBezTo>
                    <a:pt x="2778" y="1069"/>
                    <a:pt x="2715" y="1078"/>
                    <a:pt x="2606" y="1078"/>
                  </a:cubicBezTo>
                  <a:cubicBezTo>
                    <a:pt x="2221" y="1078"/>
                    <a:pt x="1262" y="97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8"/>
            <p:cNvSpPr/>
            <p:nvPr/>
          </p:nvSpPr>
          <p:spPr>
            <a:xfrm flipH="1">
              <a:off x="1271868" y="2782549"/>
              <a:ext cx="114817" cy="54594"/>
            </a:xfrm>
            <a:custGeom>
              <a:rect b="b" l="l" r="r" t="t"/>
              <a:pathLst>
                <a:path extrusionOk="0" h="708" w="1489">
                  <a:moveTo>
                    <a:pt x="1" y="1"/>
                  </a:moveTo>
                  <a:cubicBezTo>
                    <a:pt x="280" y="150"/>
                    <a:pt x="652" y="224"/>
                    <a:pt x="652" y="224"/>
                  </a:cubicBezTo>
                  <a:cubicBezTo>
                    <a:pt x="652" y="224"/>
                    <a:pt x="419" y="429"/>
                    <a:pt x="187" y="708"/>
                  </a:cubicBezTo>
                  <a:cubicBezTo>
                    <a:pt x="633" y="605"/>
                    <a:pt x="1144" y="429"/>
                    <a:pt x="1488" y="243"/>
                  </a:cubicBezTo>
                  <a:lnTo>
                    <a:pt x="1488" y="243"/>
                  </a:lnTo>
                  <a:cubicBezTo>
                    <a:pt x="1488" y="243"/>
                    <a:pt x="1416" y="255"/>
                    <a:pt x="1281" y="255"/>
                  </a:cubicBezTo>
                  <a:cubicBezTo>
                    <a:pt x="1038" y="255"/>
                    <a:pt x="592" y="216"/>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8"/>
            <p:cNvSpPr/>
            <p:nvPr/>
          </p:nvSpPr>
          <p:spPr>
            <a:xfrm flipH="1">
              <a:off x="1291222" y="2652079"/>
              <a:ext cx="99780" cy="51664"/>
            </a:xfrm>
            <a:custGeom>
              <a:rect b="b" l="l" r="r" t="t"/>
              <a:pathLst>
                <a:path extrusionOk="0" h="670" w="1294">
                  <a:moveTo>
                    <a:pt x="1" y="0"/>
                  </a:moveTo>
                  <a:cubicBezTo>
                    <a:pt x="131" y="307"/>
                    <a:pt x="410" y="465"/>
                    <a:pt x="410" y="465"/>
                  </a:cubicBezTo>
                  <a:cubicBezTo>
                    <a:pt x="410" y="465"/>
                    <a:pt x="243" y="521"/>
                    <a:pt x="84" y="670"/>
                  </a:cubicBezTo>
                  <a:cubicBezTo>
                    <a:pt x="503" y="670"/>
                    <a:pt x="959" y="623"/>
                    <a:pt x="1293" y="558"/>
                  </a:cubicBezTo>
                  <a:cubicBezTo>
                    <a:pt x="1293" y="558"/>
                    <a:pt x="754" y="493"/>
                    <a:pt x="1" y="0"/>
                  </a:cubicBezTo>
                  <a:close/>
                </a:path>
              </a:pathLst>
            </a:custGeom>
            <a:solidFill>
              <a:srgbClr val="F3C7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8"/>
            <p:cNvSpPr/>
            <p:nvPr/>
          </p:nvSpPr>
          <p:spPr>
            <a:xfrm flipH="1">
              <a:off x="1086188" y="2426223"/>
              <a:ext cx="93997" cy="137718"/>
            </a:xfrm>
            <a:custGeom>
              <a:rect b="b" l="l" r="r" t="t"/>
              <a:pathLst>
                <a:path extrusionOk="0" h="1786" w="1219">
                  <a:moveTo>
                    <a:pt x="1" y="0"/>
                  </a:moveTo>
                  <a:cubicBezTo>
                    <a:pt x="177" y="65"/>
                    <a:pt x="280" y="186"/>
                    <a:pt x="363" y="288"/>
                  </a:cubicBezTo>
                  <a:cubicBezTo>
                    <a:pt x="717" y="1237"/>
                    <a:pt x="559" y="1786"/>
                    <a:pt x="559" y="1786"/>
                  </a:cubicBezTo>
                  <a:cubicBezTo>
                    <a:pt x="800" y="1488"/>
                    <a:pt x="1061" y="1032"/>
                    <a:pt x="1219" y="623"/>
                  </a:cubicBezTo>
                  <a:lnTo>
                    <a:pt x="1219" y="623"/>
                  </a:lnTo>
                  <a:cubicBezTo>
                    <a:pt x="1126" y="716"/>
                    <a:pt x="1079" y="791"/>
                    <a:pt x="1079" y="791"/>
                  </a:cubicBezTo>
                  <a:cubicBezTo>
                    <a:pt x="1079" y="791"/>
                    <a:pt x="1070" y="539"/>
                    <a:pt x="875" y="326"/>
                  </a:cubicBezTo>
                  <a:lnTo>
                    <a:pt x="856" y="307"/>
                  </a:lnTo>
                  <a:lnTo>
                    <a:pt x="828" y="279"/>
                  </a:lnTo>
                  <a:lnTo>
                    <a:pt x="800" y="251"/>
                  </a:lnTo>
                  <a:cubicBezTo>
                    <a:pt x="791" y="242"/>
                    <a:pt x="763" y="233"/>
                    <a:pt x="754" y="214"/>
                  </a:cubicBezTo>
                  <a:cubicBezTo>
                    <a:pt x="745" y="205"/>
                    <a:pt x="735" y="205"/>
                    <a:pt x="717" y="195"/>
                  </a:cubicBezTo>
                  <a:cubicBezTo>
                    <a:pt x="707" y="186"/>
                    <a:pt x="689" y="168"/>
                    <a:pt x="661" y="158"/>
                  </a:cubicBezTo>
                  <a:cubicBezTo>
                    <a:pt x="652" y="149"/>
                    <a:pt x="642" y="149"/>
                    <a:pt x="624" y="140"/>
                  </a:cubicBezTo>
                  <a:cubicBezTo>
                    <a:pt x="605" y="121"/>
                    <a:pt x="577" y="112"/>
                    <a:pt x="568" y="102"/>
                  </a:cubicBezTo>
                  <a:cubicBezTo>
                    <a:pt x="559" y="102"/>
                    <a:pt x="549" y="93"/>
                    <a:pt x="531" y="93"/>
                  </a:cubicBezTo>
                  <a:cubicBezTo>
                    <a:pt x="512" y="75"/>
                    <a:pt x="484" y="75"/>
                    <a:pt x="466" y="65"/>
                  </a:cubicBezTo>
                  <a:cubicBezTo>
                    <a:pt x="456" y="65"/>
                    <a:pt x="438" y="56"/>
                    <a:pt x="419" y="56"/>
                  </a:cubicBezTo>
                  <a:cubicBezTo>
                    <a:pt x="391" y="47"/>
                    <a:pt x="363" y="47"/>
                    <a:pt x="336" y="28"/>
                  </a:cubicBezTo>
                  <a:cubicBezTo>
                    <a:pt x="326" y="28"/>
                    <a:pt x="298" y="28"/>
                    <a:pt x="289" y="19"/>
                  </a:cubicBezTo>
                  <a:cubicBezTo>
                    <a:pt x="280" y="19"/>
                    <a:pt x="252" y="19"/>
                    <a:pt x="243" y="9"/>
                  </a:cubicBezTo>
                  <a:cubicBezTo>
                    <a:pt x="177" y="0"/>
                    <a:pt x="94" y="0"/>
                    <a:pt x="1" y="0"/>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8"/>
            <p:cNvSpPr/>
            <p:nvPr/>
          </p:nvSpPr>
          <p:spPr>
            <a:xfrm flipH="1">
              <a:off x="944151" y="2437944"/>
              <a:ext cx="203031" cy="727610"/>
            </a:xfrm>
            <a:custGeom>
              <a:rect b="b" l="l" r="r" t="t"/>
              <a:pathLst>
                <a:path extrusionOk="0" h="9436" w="2633">
                  <a:moveTo>
                    <a:pt x="1794" y="0"/>
                  </a:moveTo>
                  <a:cubicBezTo>
                    <a:pt x="1750" y="0"/>
                    <a:pt x="1707" y="2"/>
                    <a:pt x="1665" y="6"/>
                  </a:cubicBezTo>
                  <a:cubicBezTo>
                    <a:pt x="1898" y="127"/>
                    <a:pt x="1963" y="341"/>
                    <a:pt x="1898" y="620"/>
                  </a:cubicBezTo>
                  <a:cubicBezTo>
                    <a:pt x="1182" y="1801"/>
                    <a:pt x="428" y="2145"/>
                    <a:pt x="428" y="2145"/>
                  </a:cubicBezTo>
                  <a:cubicBezTo>
                    <a:pt x="689" y="2108"/>
                    <a:pt x="996" y="2043"/>
                    <a:pt x="1302" y="1950"/>
                  </a:cubicBezTo>
                  <a:cubicBezTo>
                    <a:pt x="1330" y="2043"/>
                    <a:pt x="1349" y="2173"/>
                    <a:pt x="1330" y="2331"/>
                  </a:cubicBezTo>
                  <a:cubicBezTo>
                    <a:pt x="651" y="3335"/>
                    <a:pt x="1" y="3642"/>
                    <a:pt x="1" y="3642"/>
                  </a:cubicBezTo>
                  <a:cubicBezTo>
                    <a:pt x="317" y="3614"/>
                    <a:pt x="707" y="3503"/>
                    <a:pt x="1070" y="3382"/>
                  </a:cubicBezTo>
                  <a:cubicBezTo>
                    <a:pt x="1284" y="3428"/>
                    <a:pt x="1470" y="3493"/>
                    <a:pt x="1516" y="3624"/>
                  </a:cubicBezTo>
                  <a:cubicBezTo>
                    <a:pt x="1581" y="3828"/>
                    <a:pt x="1470" y="4247"/>
                    <a:pt x="1330" y="4656"/>
                  </a:cubicBezTo>
                  <a:cubicBezTo>
                    <a:pt x="744" y="5781"/>
                    <a:pt x="84" y="6386"/>
                    <a:pt x="84" y="6386"/>
                  </a:cubicBezTo>
                  <a:cubicBezTo>
                    <a:pt x="456" y="6227"/>
                    <a:pt x="921" y="5958"/>
                    <a:pt x="1312" y="5679"/>
                  </a:cubicBezTo>
                  <a:cubicBezTo>
                    <a:pt x="1535" y="5772"/>
                    <a:pt x="1767" y="5911"/>
                    <a:pt x="1795" y="6153"/>
                  </a:cubicBezTo>
                  <a:cubicBezTo>
                    <a:pt x="1814" y="6451"/>
                    <a:pt x="1795" y="8552"/>
                    <a:pt x="1777" y="9240"/>
                  </a:cubicBezTo>
                  <a:cubicBezTo>
                    <a:pt x="2149" y="9352"/>
                    <a:pt x="2409" y="9436"/>
                    <a:pt x="2409" y="9436"/>
                  </a:cubicBezTo>
                  <a:lnTo>
                    <a:pt x="2465" y="9398"/>
                  </a:lnTo>
                  <a:cubicBezTo>
                    <a:pt x="2465" y="9398"/>
                    <a:pt x="2474" y="6497"/>
                    <a:pt x="2437" y="6153"/>
                  </a:cubicBezTo>
                  <a:cubicBezTo>
                    <a:pt x="2372" y="5707"/>
                    <a:pt x="1572" y="5576"/>
                    <a:pt x="1572" y="5576"/>
                  </a:cubicBezTo>
                  <a:cubicBezTo>
                    <a:pt x="1572" y="5576"/>
                    <a:pt x="1637" y="5390"/>
                    <a:pt x="1749" y="5121"/>
                  </a:cubicBezTo>
                  <a:lnTo>
                    <a:pt x="1749" y="5112"/>
                  </a:lnTo>
                  <a:cubicBezTo>
                    <a:pt x="1758" y="5074"/>
                    <a:pt x="1767" y="5028"/>
                    <a:pt x="1795" y="4981"/>
                  </a:cubicBezTo>
                  <a:lnTo>
                    <a:pt x="1795" y="4972"/>
                  </a:lnTo>
                  <a:cubicBezTo>
                    <a:pt x="1823" y="4879"/>
                    <a:pt x="1851" y="4786"/>
                    <a:pt x="1888" y="4693"/>
                  </a:cubicBezTo>
                  <a:lnTo>
                    <a:pt x="1888" y="4684"/>
                  </a:lnTo>
                  <a:cubicBezTo>
                    <a:pt x="1898" y="4637"/>
                    <a:pt x="1916" y="4591"/>
                    <a:pt x="1935" y="4544"/>
                  </a:cubicBezTo>
                  <a:lnTo>
                    <a:pt x="1935" y="4526"/>
                  </a:lnTo>
                  <a:cubicBezTo>
                    <a:pt x="2056" y="4089"/>
                    <a:pt x="2167" y="3633"/>
                    <a:pt x="2102" y="3438"/>
                  </a:cubicBezTo>
                  <a:cubicBezTo>
                    <a:pt x="2093" y="3391"/>
                    <a:pt x="2046" y="3354"/>
                    <a:pt x="2000" y="3335"/>
                  </a:cubicBezTo>
                  <a:cubicBezTo>
                    <a:pt x="1991" y="3317"/>
                    <a:pt x="1972" y="3317"/>
                    <a:pt x="1963" y="3317"/>
                  </a:cubicBezTo>
                  <a:lnTo>
                    <a:pt x="1953" y="3317"/>
                  </a:lnTo>
                  <a:cubicBezTo>
                    <a:pt x="1944" y="3317"/>
                    <a:pt x="1935" y="3307"/>
                    <a:pt x="1916" y="3307"/>
                  </a:cubicBezTo>
                  <a:lnTo>
                    <a:pt x="1907" y="3307"/>
                  </a:lnTo>
                  <a:cubicBezTo>
                    <a:pt x="1898" y="3307"/>
                    <a:pt x="1888" y="3298"/>
                    <a:pt x="1860" y="3298"/>
                  </a:cubicBezTo>
                  <a:cubicBezTo>
                    <a:pt x="1802" y="3287"/>
                    <a:pt x="1737" y="3282"/>
                    <a:pt x="1671" y="3282"/>
                  </a:cubicBezTo>
                  <a:cubicBezTo>
                    <a:pt x="1515" y="3282"/>
                    <a:pt x="1351" y="3311"/>
                    <a:pt x="1247" y="3363"/>
                  </a:cubicBezTo>
                  <a:cubicBezTo>
                    <a:pt x="1340" y="3298"/>
                    <a:pt x="1470" y="3196"/>
                    <a:pt x="1581" y="3066"/>
                  </a:cubicBezTo>
                  <a:lnTo>
                    <a:pt x="1609" y="3038"/>
                  </a:lnTo>
                  <a:cubicBezTo>
                    <a:pt x="1628" y="3010"/>
                    <a:pt x="1656" y="2982"/>
                    <a:pt x="1674" y="2945"/>
                  </a:cubicBezTo>
                  <a:cubicBezTo>
                    <a:pt x="1684" y="2935"/>
                    <a:pt x="1684" y="2926"/>
                    <a:pt x="1702" y="2917"/>
                  </a:cubicBezTo>
                  <a:cubicBezTo>
                    <a:pt x="1758" y="2833"/>
                    <a:pt x="1805" y="2749"/>
                    <a:pt x="1842" y="2666"/>
                  </a:cubicBezTo>
                  <a:cubicBezTo>
                    <a:pt x="1953" y="2387"/>
                    <a:pt x="1916" y="2154"/>
                    <a:pt x="1888" y="2006"/>
                  </a:cubicBezTo>
                  <a:cubicBezTo>
                    <a:pt x="1870" y="1987"/>
                    <a:pt x="1870" y="1959"/>
                    <a:pt x="1860" y="1940"/>
                  </a:cubicBezTo>
                  <a:lnTo>
                    <a:pt x="1860" y="1922"/>
                  </a:lnTo>
                  <a:cubicBezTo>
                    <a:pt x="1860" y="1913"/>
                    <a:pt x="1851" y="1913"/>
                    <a:pt x="1851" y="1903"/>
                  </a:cubicBezTo>
                  <a:lnTo>
                    <a:pt x="1851" y="1894"/>
                  </a:lnTo>
                  <a:cubicBezTo>
                    <a:pt x="1851" y="1875"/>
                    <a:pt x="1842" y="1875"/>
                    <a:pt x="1842" y="1866"/>
                  </a:cubicBezTo>
                  <a:lnTo>
                    <a:pt x="1842" y="1857"/>
                  </a:lnTo>
                  <a:cubicBezTo>
                    <a:pt x="1842" y="1857"/>
                    <a:pt x="1842" y="1847"/>
                    <a:pt x="1823" y="1847"/>
                  </a:cubicBezTo>
                  <a:lnTo>
                    <a:pt x="1823" y="1829"/>
                  </a:lnTo>
                  <a:lnTo>
                    <a:pt x="1823" y="1820"/>
                  </a:lnTo>
                  <a:cubicBezTo>
                    <a:pt x="1898" y="1736"/>
                    <a:pt x="1953" y="1661"/>
                    <a:pt x="2009" y="1587"/>
                  </a:cubicBezTo>
                  <a:cubicBezTo>
                    <a:pt x="2028" y="1578"/>
                    <a:pt x="2037" y="1550"/>
                    <a:pt x="2046" y="1541"/>
                  </a:cubicBezTo>
                  <a:cubicBezTo>
                    <a:pt x="2493" y="927"/>
                    <a:pt x="2632" y="453"/>
                    <a:pt x="2372" y="192"/>
                  </a:cubicBezTo>
                  <a:cubicBezTo>
                    <a:pt x="2353" y="174"/>
                    <a:pt x="2325" y="146"/>
                    <a:pt x="2288" y="136"/>
                  </a:cubicBezTo>
                  <a:cubicBezTo>
                    <a:pt x="2204" y="90"/>
                    <a:pt x="2121" y="43"/>
                    <a:pt x="1991" y="16"/>
                  </a:cubicBezTo>
                  <a:cubicBezTo>
                    <a:pt x="1920" y="5"/>
                    <a:pt x="1855" y="0"/>
                    <a:pt x="1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8"/>
            <p:cNvSpPr/>
            <p:nvPr/>
          </p:nvSpPr>
          <p:spPr>
            <a:xfrm flipH="1">
              <a:off x="1597887" y="3022362"/>
              <a:ext cx="270656" cy="37784"/>
            </a:xfrm>
            <a:custGeom>
              <a:rect b="b" l="l" r="r" t="t"/>
              <a:pathLst>
                <a:path extrusionOk="0" h="490" w="3510">
                  <a:moveTo>
                    <a:pt x="2600" y="0"/>
                  </a:moveTo>
                  <a:cubicBezTo>
                    <a:pt x="1607" y="0"/>
                    <a:pt x="56" y="192"/>
                    <a:pt x="56" y="192"/>
                  </a:cubicBezTo>
                  <a:lnTo>
                    <a:pt x="0" y="406"/>
                  </a:lnTo>
                  <a:cubicBezTo>
                    <a:pt x="64" y="405"/>
                    <a:pt x="128" y="404"/>
                    <a:pt x="192" y="404"/>
                  </a:cubicBezTo>
                  <a:cubicBezTo>
                    <a:pt x="987" y="404"/>
                    <a:pt x="1771" y="489"/>
                    <a:pt x="2372" y="489"/>
                  </a:cubicBezTo>
                  <a:cubicBezTo>
                    <a:pt x="2861" y="489"/>
                    <a:pt x="3230" y="433"/>
                    <a:pt x="3385" y="229"/>
                  </a:cubicBezTo>
                  <a:cubicBezTo>
                    <a:pt x="3509" y="56"/>
                    <a:pt x="3136" y="0"/>
                    <a:pt x="2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8"/>
            <p:cNvSpPr/>
            <p:nvPr/>
          </p:nvSpPr>
          <p:spPr>
            <a:xfrm flipH="1">
              <a:off x="1629425" y="3030459"/>
              <a:ext cx="194626" cy="22516"/>
            </a:xfrm>
            <a:custGeom>
              <a:rect b="b" l="l" r="r" t="t"/>
              <a:pathLst>
                <a:path extrusionOk="0" h="292" w="2524">
                  <a:moveTo>
                    <a:pt x="1872" y="0"/>
                  </a:moveTo>
                  <a:cubicBezTo>
                    <a:pt x="1155" y="0"/>
                    <a:pt x="37" y="115"/>
                    <a:pt x="37" y="115"/>
                  </a:cubicBezTo>
                  <a:lnTo>
                    <a:pt x="0" y="236"/>
                  </a:lnTo>
                  <a:cubicBezTo>
                    <a:pt x="22" y="236"/>
                    <a:pt x="43" y="236"/>
                    <a:pt x="65" y="236"/>
                  </a:cubicBezTo>
                  <a:cubicBezTo>
                    <a:pt x="574" y="236"/>
                    <a:pt x="1192" y="292"/>
                    <a:pt x="1675" y="292"/>
                  </a:cubicBezTo>
                  <a:cubicBezTo>
                    <a:pt x="2054" y="292"/>
                    <a:pt x="2350" y="257"/>
                    <a:pt x="2446" y="134"/>
                  </a:cubicBezTo>
                  <a:cubicBezTo>
                    <a:pt x="2523" y="33"/>
                    <a:pt x="2255" y="0"/>
                    <a:pt x="18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8"/>
            <p:cNvSpPr/>
            <p:nvPr/>
          </p:nvSpPr>
          <p:spPr>
            <a:xfrm flipH="1">
              <a:off x="1592412" y="3058681"/>
              <a:ext cx="283302" cy="97467"/>
            </a:xfrm>
            <a:custGeom>
              <a:rect b="b" l="l" r="r" t="t"/>
              <a:pathLst>
                <a:path extrusionOk="0" h="1264" w="3674">
                  <a:moveTo>
                    <a:pt x="131" y="0"/>
                  </a:moveTo>
                  <a:lnTo>
                    <a:pt x="0" y="177"/>
                  </a:lnTo>
                  <a:cubicBezTo>
                    <a:pt x="1163" y="601"/>
                    <a:pt x="2245" y="1264"/>
                    <a:pt x="2868" y="1264"/>
                  </a:cubicBezTo>
                  <a:cubicBezTo>
                    <a:pt x="2982" y="1264"/>
                    <a:pt x="3081" y="1241"/>
                    <a:pt x="3162" y="1190"/>
                  </a:cubicBezTo>
                  <a:cubicBezTo>
                    <a:pt x="3674" y="846"/>
                    <a:pt x="131"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8"/>
            <p:cNvSpPr/>
            <p:nvPr/>
          </p:nvSpPr>
          <p:spPr>
            <a:xfrm flipH="1">
              <a:off x="1620326" y="3071558"/>
              <a:ext cx="224544" cy="74257"/>
            </a:xfrm>
            <a:custGeom>
              <a:rect b="b" l="l" r="r" t="t"/>
              <a:pathLst>
                <a:path extrusionOk="0" h="963" w="2912">
                  <a:moveTo>
                    <a:pt x="0" y="0"/>
                  </a:moveTo>
                  <a:lnTo>
                    <a:pt x="0" y="93"/>
                  </a:lnTo>
                  <a:cubicBezTo>
                    <a:pt x="896" y="373"/>
                    <a:pt x="1750" y="963"/>
                    <a:pt x="2244" y="963"/>
                  </a:cubicBezTo>
                  <a:cubicBezTo>
                    <a:pt x="2325" y="963"/>
                    <a:pt x="2395" y="947"/>
                    <a:pt x="2455" y="912"/>
                  </a:cubicBezTo>
                  <a:cubicBezTo>
                    <a:pt x="2911" y="661"/>
                    <a:pt x="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8"/>
            <p:cNvSpPr/>
            <p:nvPr/>
          </p:nvSpPr>
          <p:spPr>
            <a:xfrm flipH="1">
              <a:off x="1590947" y="3096619"/>
              <a:ext cx="272584" cy="183984"/>
            </a:xfrm>
            <a:custGeom>
              <a:rect b="b" l="l" r="r" t="t"/>
              <a:pathLst>
                <a:path extrusionOk="0" h="2386" w="3535">
                  <a:moveTo>
                    <a:pt x="177" y="1"/>
                  </a:moveTo>
                  <a:lnTo>
                    <a:pt x="1" y="103"/>
                  </a:lnTo>
                  <a:cubicBezTo>
                    <a:pt x="1235" y="1131"/>
                    <a:pt x="2261" y="2385"/>
                    <a:pt x="2890" y="2385"/>
                  </a:cubicBezTo>
                  <a:cubicBezTo>
                    <a:pt x="2910" y="2385"/>
                    <a:pt x="2929" y="2384"/>
                    <a:pt x="2948" y="2382"/>
                  </a:cubicBezTo>
                  <a:cubicBezTo>
                    <a:pt x="3534" y="2289"/>
                    <a:pt x="177" y="1"/>
                    <a:pt x="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8"/>
            <p:cNvSpPr/>
            <p:nvPr/>
          </p:nvSpPr>
          <p:spPr>
            <a:xfrm flipH="1">
              <a:off x="1638986" y="3116051"/>
              <a:ext cx="200178" cy="136408"/>
            </a:xfrm>
            <a:custGeom>
              <a:rect b="b" l="l" r="r" t="t"/>
              <a:pathLst>
                <a:path extrusionOk="0" h="1769" w="2596">
                  <a:moveTo>
                    <a:pt x="57" y="0"/>
                  </a:moveTo>
                  <a:lnTo>
                    <a:pt x="1" y="56"/>
                  </a:lnTo>
                  <a:cubicBezTo>
                    <a:pt x="808" y="727"/>
                    <a:pt x="1756" y="1769"/>
                    <a:pt x="2165" y="1769"/>
                  </a:cubicBezTo>
                  <a:cubicBezTo>
                    <a:pt x="2175" y="1769"/>
                    <a:pt x="2186" y="1768"/>
                    <a:pt x="2195" y="1767"/>
                  </a:cubicBezTo>
                  <a:cubicBezTo>
                    <a:pt x="2595" y="1720"/>
                    <a:pt x="57"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8"/>
            <p:cNvSpPr/>
            <p:nvPr/>
          </p:nvSpPr>
          <p:spPr>
            <a:xfrm flipH="1">
              <a:off x="1748019" y="2946100"/>
              <a:ext cx="240275" cy="259629"/>
            </a:xfrm>
            <a:custGeom>
              <a:rect b="b" l="l" r="r" t="t"/>
              <a:pathLst>
                <a:path extrusionOk="0" h="3367" w="3116">
                  <a:moveTo>
                    <a:pt x="810" y="0"/>
                  </a:moveTo>
                  <a:lnTo>
                    <a:pt x="0" y="1553"/>
                  </a:lnTo>
                  <a:lnTo>
                    <a:pt x="1805" y="3366"/>
                  </a:lnTo>
                  <a:cubicBezTo>
                    <a:pt x="2632" y="2753"/>
                    <a:pt x="3116" y="437"/>
                    <a:pt x="3116" y="437"/>
                  </a:cubicBezTo>
                  <a:lnTo>
                    <a:pt x="8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8"/>
            <p:cNvSpPr/>
            <p:nvPr/>
          </p:nvSpPr>
          <p:spPr>
            <a:xfrm flipH="1">
              <a:off x="1132916" y="2500018"/>
              <a:ext cx="218607" cy="335660"/>
            </a:xfrm>
            <a:custGeom>
              <a:rect b="b" l="l" r="r" t="t"/>
              <a:pathLst>
                <a:path extrusionOk="0" h="4353" w="2835">
                  <a:moveTo>
                    <a:pt x="2217" y="0"/>
                  </a:moveTo>
                  <a:cubicBezTo>
                    <a:pt x="2213" y="0"/>
                    <a:pt x="2208" y="1"/>
                    <a:pt x="2204" y="1"/>
                  </a:cubicBezTo>
                  <a:cubicBezTo>
                    <a:pt x="1395" y="47"/>
                    <a:pt x="0" y="2019"/>
                    <a:pt x="1572" y="4353"/>
                  </a:cubicBezTo>
                  <a:cubicBezTo>
                    <a:pt x="1987" y="3392"/>
                    <a:pt x="2834" y="0"/>
                    <a:pt x="2217" y="0"/>
                  </a:cubicBezTo>
                  <a:close/>
                </a:path>
              </a:pathLst>
            </a:custGeom>
            <a:solidFill>
              <a:srgbClr val="5C1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8"/>
            <p:cNvSpPr/>
            <p:nvPr/>
          </p:nvSpPr>
          <p:spPr>
            <a:xfrm flipH="1">
              <a:off x="1157822" y="2263444"/>
              <a:ext cx="226703" cy="466130"/>
            </a:xfrm>
            <a:custGeom>
              <a:rect b="b" l="l" r="r" t="t"/>
              <a:pathLst>
                <a:path extrusionOk="0" h="6045" w="2940">
                  <a:moveTo>
                    <a:pt x="2623" y="0"/>
                  </a:moveTo>
                  <a:lnTo>
                    <a:pt x="233" y="493"/>
                  </a:lnTo>
                  <a:cubicBezTo>
                    <a:pt x="233" y="493"/>
                    <a:pt x="0" y="4036"/>
                    <a:pt x="1386" y="6045"/>
                  </a:cubicBezTo>
                  <a:cubicBezTo>
                    <a:pt x="2595" y="5515"/>
                    <a:pt x="2939" y="4594"/>
                    <a:pt x="2855" y="3385"/>
                  </a:cubicBezTo>
                  <a:cubicBezTo>
                    <a:pt x="2511" y="1293"/>
                    <a:pt x="2623" y="0"/>
                    <a:pt x="2623" y="0"/>
                  </a:cubicBezTo>
                  <a:close/>
                </a:path>
              </a:pathLst>
            </a:custGeom>
            <a:solidFill>
              <a:srgbClr val="F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8"/>
            <p:cNvSpPr/>
            <p:nvPr/>
          </p:nvSpPr>
          <p:spPr>
            <a:xfrm flipH="1">
              <a:off x="1076856" y="2078688"/>
              <a:ext cx="428886" cy="349694"/>
            </a:xfrm>
            <a:custGeom>
              <a:rect b="b" l="l" r="r" t="t"/>
              <a:pathLst>
                <a:path extrusionOk="0" h="4535" w="5562">
                  <a:moveTo>
                    <a:pt x="3611" y="1"/>
                  </a:moveTo>
                  <a:cubicBezTo>
                    <a:pt x="3240" y="1"/>
                    <a:pt x="2762" y="168"/>
                    <a:pt x="2130" y="611"/>
                  </a:cubicBezTo>
                  <a:cubicBezTo>
                    <a:pt x="1" y="2080"/>
                    <a:pt x="3609" y="3912"/>
                    <a:pt x="3609" y="3912"/>
                  </a:cubicBezTo>
                  <a:lnTo>
                    <a:pt x="4269" y="4535"/>
                  </a:lnTo>
                  <a:cubicBezTo>
                    <a:pt x="5208" y="3847"/>
                    <a:pt x="5562" y="3354"/>
                    <a:pt x="5255" y="2861"/>
                  </a:cubicBezTo>
                  <a:cubicBezTo>
                    <a:pt x="5255" y="2861"/>
                    <a:pt x="5534" y="2052"/>
                    <a:pt x="5078" y="1383"/>
                  </a:cubicBezTo>
                  <a:cubicBezTo>
                    <a:pt x="4765" y="920"/>
                    <a:pt x="4480" y="1"/>
                    <a:pt x="3611" y="1"/>
                  </a:cubicBezTo>
                  <a:close/>
                </a:path>
              </a:pathLst>
            </a:custGeom>
            <a:solidFill>
              <a:srgbClr val="9920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8"/>
            <p:cNvSpPr/>
            <p:nvPr/>
          </p:nvSpPr>
          <p:spPr>
            <a:xfrm flipH="1">
              <a:off x="1078244" y="2078688"/>
              <a:ext cx="426727" cy="349694"/>
            </a:xfrm>
            <a:custGeom>
              <a:rect b="b" l="l" r="r" t="t"/>
              <a:pathLst>
                <a:path extrusionOk="0" h="4535" w="5534">
                  <a:moveTo>
                    <a:pt x="3610" y="1"/>
                  </a:moveTo>
                  <a:cubicBezTo>
                    <a:pt x="3238" y="1"/>
                    <a:pt x="2761" y="169"/>
                    <a:pt x="2130" y="611"/>
                  </a:cubicBezTo>
                  <a:cubicBezTo>
                    <a:pt x="0" y="2089"/>
                    <a:pt x="3608" y="3912"/>
                    <a:pt x="3608" y="3912"/>
                  </a:cubicBezTo>
                  <a:lnTo>
                    <a:pt x="4269" y="4535"/>
                  </a:lnTo>
                  <a:cubicBezTo>
                    <a:pt x="4371" y="4470"/>
                    <a:pt x="4464" y="4396"/>
                    <a:pt x="4548" y="4330"/>
                  </a:cubicBezTo>
                  <a:cubicBezTo>
                    <a:pt x="4315" y="4163"/>
                    <a:pt x="4176" y="3968"/>
                    <a:pt x="4176" y="3735"/>
                  </a:cubicBezTo>
                  <a:cubicBezTo>
                    <a:pt x="4176" y="3317"/>
                    <a:pt x="4650" y="2973"/>
                    <a:pt x="5282" y="2908"/>
                  </a:cubicBezTo>
                  <a:cubicBezTo>
                    <a:pt x="5273" y="2898"/>
                    <a:pt x="5273" y="2880"/>
                    <a:pt x="5254" y="2861"/>
                  </a:cubicBezTo>
                  <a:cubicBezTo>
                    <a:pt x="5254" y="2861"/>
                    <a:pt x="5533" y="2052"/>
                    <a:pt x="5087" y="1392"/>
                  </a:cubicBezTo>
                  <a:cubicBezTo>
                    <a:pt x="4767" y="923"/>
                    <a:pt x="4480" y="1"/>
                    <a:pt x="3610" y="1"/>
                  </a:cubicBezTo>
                  <a:close/>
                </a:path>
              </a:pathLst>
            </a:custGeom>
            <a:solidFill>
              <a:srgbClr val="7911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8"/>
            <p:cNvSpPr/>
            <p:nvPr/>
          </p:nvSpPr>
          <p:spPr>
            <a:xfrm flipH="1">
              <a:off x="1222363" y="2144386"/>
              <a:ext cx="264719" cy="474072"/>
            </a:xfrm>
            <a:custGeom>
              <a:rect b="b" l="l" r="r" t="t"/>
              <a:pathLst>
                <a:path extrusionOk="0" h="6148" w="3433">
                  <a:moveTo>
                    <a:pt x="2818" y="0"/>
                  </a:moveTo>
                  <a:lnTo>
                    <a:pt x="1" y="93"/>
                  </a:lnTo>
                  <a:cubicBezTo>
                    <a:pt x="1" y="93"/>
                    <a:pt x="261" y="6147"/>
                    <a:pt x="698" y="6147"/>
                  </a:cubicBezTo>
                  <a:cubicBezTo>
                    <a:pt x="1702" y="6147"/>
                    <a:pt x="3209" y="4938"/>
                    <a:pt x="3293" y="4771"/>
                  </a:cubicBezTo>
                  <a:cubicBezTo>
                    <a:pt x="3339" y="4678"/>
                    <a:pt x="3423" y="3869"/>
                    <a:pt x="3432" y="3013"/>
                  </a:cubicBezTo>
                  <a:cubicBezTo>
                    <a:pt x="2744" y="3004"/>
                    <a:pt x="2725" y="2353"/>
                    <a:pt x="2725" y="2353"/>
                  </a:cubicBezTo>
                  <a:lnTo>
                    <a:pt x="2818" y="0"/>
                  </a:ln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8"/>
            <p:cNvSpPr/>
            <p:nvPr/>
          </p:nvSpPr>
          <p:spPr>
            <a:xfrm flipH="1">
              <a:off x="1222363" y="2143692"/>
              <a:ext cx="264719" cy="355708"/>
            </a:xfrm>
            <a:custGeom>
              <a:rect b="b" l="l" r="r" t="t"/>
              <a:pathLst>
                <a:path extrusionOk="0" h="4613" w="3433">
                  <a:moveTo>
                    <a:pt x="2818" y="0"/>
                  </a:moveTo>
                  <a:lnTo>
                    <a:pt x="1" y="93"/>
                  </a:lnTo>
                  <a:cubicBezTo>
                    <a:pt x="1" y="93"/>
                    <a:pt x="103" y="2697"/>
                    <a:pt x="317" y="4482"/>
                  </a:cubicBezTo>
                  <a:cubicBezTo>
                    <a:pt x="669" y="4217"/>
                    <a:pt x="1154" y="4060"/>
                    <a:pt x="1680" y="4060"/>
                  </a:cubicBezTo>
                  <a:cubicBezTo>
                    <a:pt x="1891" y="4060"/>
                    <a:pt x="2108" y="4085"/>
                    <a:pt x="2325" y="4138"/>
                  </a:cubicBezTo>
                  <a:cubicBezTo>
                    <a:pt x="2716" y="4231"/>
                    <a:pt x="3051" y="4408"/>
                    <a:pt x="3330" y="4613"/>
                  </a:cubicBezTo>
                  <a:cubicBezTo>
                    <a:pt x="3376" y="4324"/>
                    <a:pt x="3432" y="3683"/>
                    <a:pt x="3432" y="3013"/>
                  </a:cubicBezTo>
                  <a:cubicBezTo>
                    <a:pt x="2744" y="2995"/>
                    <a:pt x="2725" y="2344"/>
                    <a:pt x="2725" y="2344"/>
                  </a:cubicBezTo>
                  <a:lnTo>
                    <a:pt x="2818" y="0"/>
                  </a:ln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8"/>
            <p:cNvSpPr/>
            <p:nvPr/>
          </p:nvSpPr>
          <p:spPr>
            <a:xfrm flipH="1">
              <a:off x="1125591" y="2286654"/>
              <a:ext cx="115511" cy="133863"/>
            </a:xfrm>
            <a:custGeom>
              <a:rect b="b" l="l" r="r" t="t"/>
              <a:pathLst>
                <a:path extrusionOk="0" h="1736" w="1498">
                  <a:moveTo>
                    <a:pt x="696" y="0"/>
                  </a:moveTo>
                  <a:cubicBezTo>
                    <a:pt x="35" y="0"/>
                    <a:pt x="0" y="1736"/>
                    <a:pt x="0" y="1736"/>
                  </a:cubicBezTo>
                  <a:cubicBezTo>
                    <a:pt x="735" y="1466"/>
                    <a:pt x="1497" y="118"/>
                    <a:pt x="763" y="6"/>
                  </a:cubicBezTo>
                  <a:cubicBezTo>
                    <a:pt x="740" y="2"/>
                    <a:pt x="718" y="0"/>
                    <a:pt x="696" y="0"/>
                  </a:cubicBez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8"/>
            <p:cNvSpPr/>
            <p:nvPr/>
          </p:nvSpPr>
          <p:spPr>
            <a:xfrm flipH="1">
              <a:off x="1163606" y="2309864"/>
              <a:ext cx="54594" cy="61225"/>
            </a:xfrm>
            <a:custGeom>
              <a:rect b="b" l="l" r="r" t="t"/>
              <a:pathLst>
                <a:path extrusionOk="0" h="794" w="708">
                  <a:moveTo>
                    <a:pt x="373" y="1"/>
                  </a:moveTo>
                  <a:cubicBezTo>
                    <a:pt x="150" y="1"/>
                    <a:pt x="46" y="321"/>
                    <a:pt x="1" y="598"/>
                  </a:cubicBezTo>
                  <a:cubicBezTo>
                    <a:pt x="33" y="582"/>
                    <a:pt x="65" y="559"/>
                    <a:pt x="109" y="559"/>
                  </a:cubicBezTo>
                  <a:cubicBezTo>
                    <a:pt x="116" y="559"/>
                    <a:pt x="123" y="559"/>
                    <a:pt x="131" y="561"/>
                  </a:cubicBezTo>
                  <a:cubicBezTo>
                    <a:pt x="252" y="588"/>
                    <a:pt x="271" y="681"/>
                    <a:pt x="233" y="793"/>
                  </a:cubicBezTo>
                  <a:cubicBezTo>
                    <a:pt x="531" y="514"/>
                    <a:pt x="708" y="68"/>
                    <a:pt x="401" y="3"/>
                  </a:cubicBezTo>
                  <a:cubicBezTo>
                    <a:pt x="391" y="2"/>
                    <a:pt x="382" y="1"/>
                    <a:pt x="373" y="1"/>
                  </a:cubicBezTo>
                  <a:close/>
                </a:path>
              </a:pathLst>
            </a:custGeom>
            <a:solidFill>
              <a:srgbClr val="E91A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8"/>
            <p:cNvSpPr/>
            <p:nvPr/>
          </p:nvSpPr>
          <p:spPr>
            <a:xfrm flipH="1">
              <a:off x="947773" y="1879050"/>
              <a:ext cx="709258" cy="419556"/>
            </a:xfrm>
            <a:custGeom>
              <a:rect b="b" l="l" r="r" t="t"/>
              <a:pathLst>
                <a:path extrusionOk="0" h="5441" w="9198">
                  <a:moveTo>
                    <a:pt x="4260" y="0"/>
                  </a:moveTo>
                  <a:cubicBezTo>
                    <a:pt x="2142" y="0"/>
                    <a:pt x="359" y="1125"/>
                    <a:pt x="150" y="1628"/>
                  </a:cubicBezTo>
                  <a:cubicBezTo>
                    <a:pt x="1" y="1982"/>
                    <a:pt x="838" y="2456"/>
                    <a:pt x="1870" y="3404"/>
                  </a:cubicBezTo>
                  <a:cubicBezTo>
                    <a:pt x="2286" y="3301"/>
                    <a:pt x="2698" y="3247"/>
                    <a:pt x="3106" y="3247"/>
                  </a:cubicBezTo>
                  <a:cubicBezTo>
                    <a:pt x="4532" y="3247"/>
                    <a:pt x="5908" y="3908"/>
                    <a:pt x="7217" y="5441"/>
                  </a:cubicBezTo>
                  <a:cubicBezTo>
                    <a:pt x="7217" y="5441"/>
                    <a:pt x="9058" y="3804"/>
                    <a:pt x="9030" y="3451"/>
                  </a:cubicBezTo>
                  <a:cubicBezTo>
                    <a:pt x="9012" y="3107"/>
                    <a:pt x="9198" y="1619"/>
                    <a:pt x="6417" y="429"/>
                  </a:cubicBezTo>
                  <a:cubicBezTo>
                    <a:pt x="5691" y="122"/>
                    <a:pt x="4957" y="0"/>
                    <a:pt x="4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8"/>
            <p:cNvSpPr/>
            <p:nvPr/>
          </p:nvSpPr>
          <p:spPr>
            <a:xfrm flipH="1">
              <a:off x="956333" y="2010291"/>
              <a:ext cx="638317" cy="290473"/>
            </a:xfrm>
            <a:custGeom>
              <a:rect b="b" l="l" r="r" t="t"/>
              <a:pathLst>
                <a:path extrusionOk="0" h="3767" w="8278">
                  <a:moveTo>
                    <a:pt x="7524" y="1"/>
                  </a:moveTo>
                  <a:cubicBezTo>
                    <a:pt x="7385" y="828"/>
                    <a:pt x="5843" y="1344"/>
                    <a:pt x="3781" y="1344"/>
                  </a:cubicBezTo>
                  <a:cubicBezTo>
                    <a:pt x="3226" y="1344"/>
                    <a:pt x="2633" y="1307"/>
                    <a:pt x="2019" y="1228"/>
                  </a:cubicBezTo>
                  <a:cubicBezTo>
                    <a:pt x="1293" y="1135"/>
                    <a:pt x="624" y="996"/>
                    <a:pt x="1" y="819"/>
                  </a:cubicBezTo>
                  <a:lnTo>
                    <a:pt x="1" y="819"/>
                  </a:lnTo>
                  <a:cubicBezTo>
                    <a:pt x="298" y="1070"/>
                    <a:pt x="652" y="1358"/>
                    <a:pt x="1052" y="1721"/>
                  </a:cubicBezTo>
                  <a:cubicBezTo>
                    <a:pt x="1476" y="1611"/>
                    <a:pt x="1896" y="1554"/>
                    <a:pt x="2312" y="1554"/>
                  </a:cubicBezTo>
                  <a:cubicBezTo>
                    <a:pt x="3730" y="1554"/>
                    <a:pt x="5098" y="2221"/>
                    <a:pt x="6399" y="3767"/>
                  </a:cubicBezTo>
                  <a:cubicBezTo>
                    <a:pt x="6399" y="3767"/>
                    <a:pt x="8231" y="2121"/>
                    <a:pt x="8212" y="1777"/>
                  </a:cubicBezTo>
                  <a:cubicBezTo>
                    <a:pt x="8203" y="1535"/>
                    <a:pt x="8277" y="800"/>
                    <a:pt x="7524"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8"/>
            <p:cNvSpPr/>
            <p:nvPr/>
          </p:nvSpPr>
          <p:spPr>
            <a:xfrm flipH="1">
              <a:off x="959264" y="2140839"/>
              <a:ext cx="248834" cy="158538"/>
            </a:xfrm>
            <a:custGeom>
              <a:rect b="b" l="l" r="r" t="t"/>
              <a:pathLst>
                <a:path extrusionOk="0" h="2056" w="3227">
                  <a:moveTo>
                    <a:pt x="2641" y="0"/>
                  </a:moveTo>
                  <a:cubicBezTo>
                    <a:pt x="1488" y="0"/>
                    <a:pt x="502" y="307"/>
                    <a:pt x="0" y="753"/>
                  </a:cubicBezTo>
                  <a:cubicBezTo>
                    <a:pt x="474" y="1097"/>
                    <a:pt x="939" y="1525"/>
                    <a:pt x="1395" y="2055"/>
                  </a:cubicBezTo>
                  <a:cubicBezTo>
                    <a:pt x="1395" y="2055"/>
                    <a:pt x="3227" y="418"/>
                    <a:pt x="3208" y="74"/>
                  </a:cubicBezTo>
                  <a:lnTo>
                    <a:pt x="3208" y="28"/>
                  </a:lnTo>
                  <a:cubicBezTo>
                    <a:pt x="3022" y="9"/>
                    <a:pt x="2836" y="0"/>
                    <a:pt x="2641"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8"/>
            <p:cNvSpPr/>
            <p:nvPr/>
          </p:nvSpPr>
          <p:spPr>
            <a:xfrm flipH="1">
              <a:off x="949161" y="1880746"/>
              <a:ext cx="707870" cy="285924"/>
            </a:xfrm>
            <a:custGeom>
              <a:rect b="b" l="l" r="r" t="t"/>
              <a:pathLst>
                <a:path extrusionOk="0" h="3708" w="9180">
                  <a:moveTo>
                    <a:pt x="4250" y="1"/>
                  </a:moveTo>
                  <a:cubicBezTo>
                    <a:pt x="2140" y="1"/>
                    <a:pt x="366" y="1122"/>
                    <a:pt x="150" y="1625"/>
                  </a:cubicBezTo>
                  <a:cubicBezTo>
                    <a:pt x="1" y="1978"/>
                    <a:pt x="838" y="2443"/>
                    <a:pt x="1870" y="3410"/>
                  </a:cubicBezTo>
                  <a:cubicBezTo>
                    <a:pt x="1944" y="3392"/>
                    <a:pt x="2000" y="3373"/>
                    <a:pt x="2065" y="3364"/>
                  </a:cubicBezTo>
                  <a:cubicBezTo>
                    <a:pt x="1200" y="2406"/>
                    <a:pt x="568" y="2025"/>
                    <a:pt x="717" y="1699"/>
                  </a:cubicBezTo>
                  <a:cubicBezTo>
                    <a:pt x="928" y="1237"/>
                    <a:pt x="2471" y="371"/>
                    <a:pt x="4294" y="371"/>
                  </a:cubicBezTo>
                  <a:cubicBezTo>
                    <a:pt x="5038" y="371"/>
                    <a:pt x="5828" y="515"/>
                    <a:pt x="6594" y="890"/>
                  </a:cubicBezTo>
                  <a:cubicBezTo>
                    <a:pt x="8705" y="1913"/>
                    <a:pt x="8891" y="3122"/>
                    <a:pt x="8919" y="3708"/>
                  </a:cubicBezTo>
                  <a:cubicBezTo>
                    <a:pt x="8993" y="3596"/>
                    <a:pt x="9040" y="3512"/>
                    <a:pt x="9030" y="3457"/>
                  </a:cubicBezTo>
                  <a:cubicBezTo>
                    <a:pt x="9012" y="3103"/>
                    <a:pt x="9179" y="1615"/>
                    <a:pt x="6417" y="434"/>
                  </a:cubicBezTo>
                  <a:cubicBezTo>
                    <a:pt x="5687" y="124"/>
                    <a:pt x="4950" y="1"/>
                    <a:pt x="42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8"/>
            <p:cNvSpPr/>
            <p:nvPr/>
          </p:nvSpPr>
          <p:spPr>
            <a:xfrm flipH="1">
              <a:off x="959265" y="2010291"/>
              <a:ext cx="64618" cy="156379"/>
            </a:xfrm>
            <a:custGeom>
              <a:rect b="b" l="l" r="r" t="t"/>
              <a:pathLst>
                <a:path extrusionOk="0" h="2028" w="838">
                  <a:moveTo>
                    <a:pt x="140" y="1"/>
                  </a:moveTo>
                  <a:cubicBezTo>
                    <a:pt x="122" y="112"/>
                    <a:pt x="75" y="233"/>
                    <a:pt x="1" y="335"/>
                  </a:cubicBezTo>
                  <a:cubicBezTo>
                    <a:pt x="624" y="1005"/>
                    <a:pt x="717" y="1647"/>
                    <a:pt x="726" y="2028"/>
                  </a:cubicBezTo>
                  <a:cubicBezTo>
                    <a:pt x="745" y="2009"/>
                    <a:pt x="764" y="1972"/>
                    <a:pt x="773" y="1953"/>
                  </a:cubicBezTo>
                  <a:cubicBezTo>
                    <a:pt x="782" y="1925"/>
                    <a:pt x="791" y="1907"/>
                    <a:pt x="810" y="1888"/>
                  </a:cubicBezTo>
                  <a:cubicBezTo>
                    <a:pt x="810" y="1888"/>
                    <a:pt x="810" y="1879"/>
                    <a:pt x="819" y="1879"/>
                  </a:cubicBezTo>
                  <a:cubicBezTo>
                    <a:pt x="829" y="1870"/>
                    <a:pt x="829" y="1860"/>
                    <a:pt x="829" y="1832"/>
                  </a:cubicBezTo>
                  <a:lnTo>
                    <a:pt x="829" y="1823"/>
                  </a:lnTo>
                  <a:cubicBezTo>
                    <a:pt x="829" y="1814"/>
                    <a:pt x="838" y="1786"/>
                    <a:pt x="829" y="1777"/>
                  </a:cubicBezTo>
                  <a:lnTo>
                    <a:pt x="829" y="1730"/>
                  </a:lnTo>
                  <a:cubicBezTo>
                    <a:pt x="819" y="1702"/>
                    <a:pt x="819" y="1702"/>
                    <a:pt x="819" y="1693"/>
                  </a:cubicBezTo>
                  <a:lnTo>
                    <a:pt x="819" y="1674"/>
                  </a:lnTo>
                  <a:cubicBezTo>
                    <a:pt x="819" y="1628"/>
                    <a:pt x="819" y="1563"/>
                    <a:pt x="810" y="1507"/>
                  </a:cubicBezTo>
                  <a:lnTo>
                    <a:pt x="810" y="1498"/>
                  </a:lnTo>
                  <a:cubicBezTo>
                    <a:pt x="810" y="1470"/>
                    <a:pt x="810" y="1451"/>
                    <a:pt x="801" y="1414"/>
                  </a:cubicBezTo>
                  <a:lnTo>
                    <a:pt x="801" y="1405"/>
                  </a:lnTo>
                  <a:cubicBezTo>
                    <a:pt x="782" y="1349"/>
                    <a:pt x="782" y="1275"/>
                    <a:pt x="773" y="1209"/>
                  </a:cubicBezTo>
                  <a:cubicBezTo>
                    <a:pt x="764" y="1172"/>
                    <a:pt x="764" y="1135"/>
                    <a:pt x="745" y="1098"/>
                  </a:cubicBezTo>
                  <a:lnTo>
                    <a:pt x="745" y="1089"/>
                  </a:lnTo>
                  <a:cubicBezTo>
                    <a:pt x="726" y="977"/>
                    <a:pt x="680" y="856"/>
                    <a:pt x="624" y="717"/>
                  </a:cubicBezTo>
                  <a:lnTo>
                    <a:pt x="624" y="707"/>
                  </a:lnTo>
                  <a:cubicBezTo>
                    <a:pt x="559" y="577"/>
                    <a:pt x="485" y="438"/>
                    <a:pt x="392" y="298"/>
                  </a:cubicBezTo>
                  <a:lnTo>
                    <a:pt x="373" y="289"/>
                  </a:lnTo>
                  <a:lnTo>
                    <a:pt x="271" y="149"/>
                  </a:lnTo>
                  <a:cubicBezTo>
                    <a:pt x="233" y="103"/>
                    <a:pt x="187" y="47"/>
                    <a:pt x="140"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8"/>
            <p:cNvSpPr/>
            <p:nvPr/>
          </p:nvSpPr>
          <p:spPr>
            <a:xfrm flipH="1">
              <a:off x="1497722" y="2072673"/>
              <a:ext cx="96156" cy="68165"/>
            </a:xfrm>
            <a:custGeom>
              <a:rect b="b" l="l" r="r" t="t"/>
              <a:pathLst>
                <a:path extrusionOk="0" h="884" w="1247">
                  <a:moveTo>
                    <a:pt x="0" y="1"/>
                  </a:moveTo>
                  <a:lnTo>
                    <a:pt x="0" y="1"/>
                  </a:lnTo>
                  <a:cubicBezTo>
                    <a:pt x="37" y="28"/>
                    <a:pt x="74" y="56"/>
                    <a:pt x="112" y="84"/>
                  </a:cubicBezTo>
                  <a:cubicBezTo>
                    <a:pt x="121" y="84"/>
                    <a:pt x="121" y="94"/>
                    <a:pt x="130" y="94"/>
                  </a:cubicBezTo>
                  <a:cubicBezTo>
                    <a:pt x="195" y="140"/>
                    <a:pt x="251" y="187"/>
                    <a:pt x="307" y="242"/>
                  </a:cubicBezTo>
                  <a:cubicBezTo>
                    <a:pt x="316" y="261"/>
                    <a:pt x="335" y="261"/>
                    <a:pt x="335" y="270"/>
                  </a:cubicBezTo>
                  <a:cubicBezTo>
                    <a:pt x="437" y="354"/>
                    <a:pt x="539" y="447"/>
                    <a:pt x="660" y="540"/>
                  </a:cubicBezTo>
                  <a:cubicBezTo>
                    <a:pt x="670" y="549"/>
                    <a:pt x="688" y="559"/>
                    <a:pt x="698" y="568"/>
                  </a:cubicBezTo>
                  <a:cubicBezTo>
                    <a:pt x="744" y="605"/>
                    <a:pt x="781" y="642"/>
                    <a:pt x="828" y="679"/>
                  </a:cubicBezTo>
                  <a:lnTo>
                    <a:pt x="874" y="726"/>
                  </a:lnTo>
                  <a:cubicBezTo>
                    <a:pt x="930" y="772"/>
                    <a:pt x="995" y="828"/>
                    <a:pt x="1051" y="884"/>
                  </a:cubicBezTo>
                  <a:cubicBezTo>
                    <a:pt x="1125" y="884"/>
                    <a:pt x="1181" y="875"/>
                    <a:pt x="1246" y="847"/>
                  </a:cubicBezTo>
                  <a:cubicBezTo>
                    <a:pt x="986" y="568"/>
                    <a:pt x="753" y="335"/>
                    <a:pt x="539" y="140"/>
                  </a:cubicBezTo>
                  <a:cubicBezTo>
                    <a:pt x="353" y="94"/>
                    <a:pt x="177" y="47"/>
                    <a:pt x="0" y="1"/>
                  </a:cubicBezTo>
                  <a:close/>
                </a:path>
              </a:pathLst>
            </a:custGeom>
            <a:solidFill>
              <a:srgbClr val="FF8C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8"/>
            <p:cNvSpPr/>
            <p:nvPr/>
          </p:nvSpPr>
          <p:spPr>
            <a:xfrm flipH="1">
              <a:off x="1181494" y="2041752"/>
              <a:ext cx="489880" cy="284150"/>
            </a:xfrm>
            <a:custGeom>
              <a:rect b="b" l="l" r="r" t="t"/>
              <a:pathLst>
                <a:path extrusionOk="0" h="3685" w="6353">
                  <a:moveTo>
                    <a:pt x="2942" y="1"/>
                  </a:moveTo>
                  <a:cubicBezTo>
                    <a:pt x="2849" y="1"/>
                    <a:pt x="2746" y="7"/>
                    <a:pt x="2632" y="20"/>
                  </a:cubicBezTo>
                  <a:cubicBezTo>
                    <a:pt x="1535" y="150"/>
                    <a:pt x="1507" y="829"/>
                    <a:pt x="1507" y="829"/>
                  </a:cubicBezTo>
                  <a:cubicBezTo>
                    <a:pt x="373" y="987"/>
                    <a:pt x="1" y="2671"/>
                    <a:pt x="1331" y="3647"/>
                  </a:cubicBezTo>
                  <a:lnTo>
                    <a:pt x="5125" y="3684"/>
                  </a:lnTo>
                  <a:cubicBezTo>
                    <a:pt x="6352" y="2485"/>
                    <a:pt x="5301" y="1694"/>
                    <a:pt x="5301" y="1694"/>
                  </a:cubicBezTo>
                  <a:cubicBezTo>
                    <a:pt x="5301" y="1694"/>
                    <a:pt x="5590" y="997"/>
                    <a:pt x="4874" y="383"/>
                  </a:cubicBezTo>
                  <a:cubicBezTo>
                    <a:pt x="4650" y="191"/>
                    <a:pt x="4463" y="124"/>
                    <a:pt x="4312" y="124"/>
                  </a:cubicBezTo>
                  <a:cubicBezTo>
                    <a:pt x="3973" y="124"/>
                    <a:pt x="3813" y="457"/>
                    <a:pt x="3813" y="457"/>
                  </a:cubicBezTo>
                  <a:cubicBezTo>
                    <a:pt x="3813" y="457"/>
                    <a:pt x="3754" y="1"/>
                    <a:pt x="29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8"/>
            <p:cNvSpPr/>
            <p:nvPr/>
          </p:nvSpPr>
          <p:spPr>
            <a:xfrm flipH="1">
              <a:off x="1208019" y="2068201"/>
              <a:ext cx="444693" cy="251224"/>
            </a:xfrm>
            <a:custGeom>
              <a:rect b="b" l="l" r="r" t="t"/>
              <a:pathLst>
                <a:path extrusionOk="0" h="3258" w="5767">
                  <a:moveTo>
                    <a:pt x="2707" y="0"/>
                  </a:moveTo>
                  <a:cubicBezTo>
                    <a:pt x="2619" y="0"/>
                    <a:pt x="2520" y="7"/>
                    <a:pt x="2409" y="21"/>
                  </a:cubicBezTo>
                  <a:cubicBezTo>
                    <a:pt x="1405" y="142"/>
                    <a:pt x="1386" y="756"/>
                    <a:pt x="1386" y="756"/>
                  </a:cubicBezTo>
                  <a:cubicBezTo>
                    <a:pt x="354" y="896"/>
                    <a:pt x="1" y="2383"/>
                    <a:pt x="1219" y="3248"/>
                  </a:cubicBezTo>
                  <a:lnTo>
                    <a:pt x="4650" y="3258"/>
                  </a:lnTo>
                  <a:cubicBezTo>
                    <a:pt x="5766" y="2179"/>
                    <a:pt x="4818" y="1491"/>
                    <a:pt x="4818" y="1491"/>
                  </a:cubicBezTo>
                  <a:cubicBezTo>
                    <a:pt x="4818" y="1491"/>
                    <a:pt x="5078" y="877"/>
                    <a:pt x="4427" y="338"/>
                  </a:cubicBezTo>
                  <a:cubicBezTo>
                    <a:pt x="4228" y="173"/>
                    <a:pt x="4062" y="116"/>
                    <a:pt x="3926" y="116"/>
                  </a:cubicBezTo>
                  <a:cubicBezTo>
                    <a:pt x="3617" y="116"/>
                    <a:pt x="3469" y="412"/>
                    <a:pt x="3469" y="412"/>
                  </a:cubicBezTo>
                  <a:cubicBezTo>
                    <a:pt x="3469" y="412"/>
                    <a:pt x="3418" y="0"/>
                    <a:pt x="27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8"/>
            <p:cNvSpPr/>
            <p:nvPr/>
          </p:nvSpPr>
          <p:spPr>
            <a:xfrm flipH="1">
              <a:off x="1251047" y="2428074"/>
              <a:ext cx="264719" cy="111501"/>
            </a:xfrm>
            <a:custGeom>
              <a:rect b="b" l="l" r="r" t="t"/>
              <a:pathLst>
                <a:path extrusionOk="0" h="1446" w="3433">
                  <a:moveTo>
                    <a:pt x="1276" y="0"/>
                  </a:moveTo>
                  <a:cubicBezTo>
                    <a:pt x="1197" y="0"/>
                    <a:pt x="1154" y="4"/>
                    <a:pt x="1154" y="4"/>
                  </a:cubicBezTo>
                  <a:cubicBezTo>
                    <a:pt x="1154" y="4"/>
                    <a:pt x="233" y="646"/>
                    <a:pt x="1" y="1445"/>
                  </a:cubicBezTo>
                  <a:lnTo>
                    <a:pt x="1303" y="543"/>
                  </a:lnTo>
                  <a:lnTo>
                    <a:pt x="3432" y="646"/>
                  </a:lnTo>
                  <a:cubicBezTo>
                    <a:pt x="2460" y="59"/>
                    <a:pt x="1589" y="0"/>
                    <a:pt x="1276" y="0"/>
                  </a:cubicBezTo>
                  <a:close/>
                </a:path>
              </a:pathLst>
            </a:custGeom>
            <a:solidFill>
              <a:srgbClr val="9920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8"/>
            <p:cNvSpPr/>
            <p:nvPr/>
          </p:nvSpPr>
          <p:spPr>
            <a:xfrm flipH="1">
              <a:off x="1238170" y="2150940"/>
              <a:ext cx="346918" cy="319004"/>
            </a:xfrm>
            <a:custGeom>
              <a:rect b="b" l="l" r="r" t="t"/>
              <a:pathLst>
                <a:path extrusionOk="0" h="4137" w="4499">
                  <a:moveTo>
                    <a:pt x="2320" y="1"/>
                  </a:moveTo>
                  <a:cubicBezTo>
                    <a:pt x="1691" y="1"/>
                    <a:pt x="1133" y="256"/>
                    <a:pt x="881" y="390"/>
                  </a:cubicBezTo>
                  <a:cubicBezTo>
                    <a:pt x="821" y="365"/>
                    <a:pt x="729" y="336"/>
                    <a:pt x="626" y="336"/>
                  </a:cubicBezTo>
                  <a:cubicBezTo>
                    <a:pt x="350" y="336"/>
                    <a:pt x="0" y="544"/>
                    <a:pt x="7" y="1589"/>
                  </a:cubicBezTo>
                  <a:cubicBezTo>
                    <a:pt x="16" y="2426"/>
                    <a:pt x="621" y="3756"/>
                    <a:pt x="974" y="4063"/>
                  </a:cubicBezTo>
                  <a:cubicBezTo>
                    <a:pt x="1029" y="4115"/>
                    <a:pt x="1084" y="4137"/>
                    <a:pt x="1136" y="4137"/>
                  </a:cubicBezTo>
                  <a:cubicBezTo>
                    <a:pt x="1390" y="4137"/>
                    <a:pt x="1591" y="3616"/>
                    <a:pt x="1606" y="3570"/>
                  </a:cubicBezTo>
                  <a:cubicBezTo>
                    <a:pt x="1675" y="3587"/>
                    <a:pt x="2166" y="3745"/>
                    <a:pt x="2661" y="3745"/>
                  </a:cubicBezTo>
                  <a:cubicBezTo>
                    <a:pt x="2971" y="3745"/>
                    <a:pt x="3283" y="3683"/>
                    <a:pt x="3494" y="3486"/>
                  </a:cubicBezTo>
                  <a:cubicBezTo>
                    <a:pt x="4061" y="2966"/>
                    <a:pt x="4499" y="1403"/>
                    <a:pt x="3866" y="706"/>
                  </a:cubicBezTo>
                  <a:cubicBezTo>
                    <a:pt x="3387" y="169"/>
                    <a:pt x="2830" y="1"/>
                    <a:pt x="23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8"/>
            <p:cNvSpPr/>
            <p:nvPr/>
          </p:nvSpPr>
          <p:spPr>
            <a:xfrm flipH="1">
              <a:off x="1300552" y="2311715"/>
              <a:ext cx="196553" cy="131010"/>
            </a:xfrm>
            <a:custGeom>
              <a:rect b="b" l="l" r="r" t="t"/>
              <a:pathLst>
                <a:path extrusionOk="0" h="1699" w="2549">
                  <a:moveTo>
                    <a:pt x="231" y="0"/>
                  </a:moveTo>
                  <a:cubicBezTo>
                    <a:pt x="150" y="0"/>
                    <a:pt x="72" y="6"/>
                    <a:pt x="0" y="16"/>
                  </a:cubicBezTo>
                  <a:cubicBezTo>
                    <a:pt x="38" y="286"/>
                    <a:pt x="75" y="564"/>
                    <a:pt x="93" y="853"/>
                  </a:cubicBezTo>
                  <a:cubicBezTo>
                    <a:pt x="121" y="1085"/>
                    <a:pt x="131" y="1318"/>
                    <a:pt x="131" y="1541"/>
                  </a:cubicBezTo>
                  <a:cubicBezTo>
                    <a:pt x="205" y="1597"/>
                    <a:pt x="279" y="1643"/>
                    <a:pt x="363" y="1699"/>
                  </a:cubicBezTo>
                  <a:cubicBezTo>
                    <a:pt x="419" y="1597"/>
                    <a:pt x="456" y="1494"/>
                    <a:pt x="465" y="1485"/>
                  </a:cubicBezTo>
                  <a:cubicBezTo>
                    <a:pt x="534" y="1502"/>
                    <a:pt x="1025" y="1660"/>
                    <a:pt x="1520" y="1660"/>
                  </a:cubicBezTo>
                  <a:cubicBezTo>
                    <a:pt x="1830" y="1660"/>
                    <a:pt x="2142" y="1598"/>
                    <a:pt x="2353" y="1401"/>
                  </a:cubicBezTo>
                  <a:cubicBezTo>
                    <a:pt x="2418" y="1346"/>
                    <a:pt x="2493" y="1262"/>
                    <a:pt x="2548" y="1169"/>
                  </a:cubicBezTo>
                  <a:cubicBezTo>
                    <a:pt x="2335" y="862"/>
                    <a:pt x="1963" y="555"/>
                    <a:pt x="1479" y="323"/>
                  </a:cubicBezTo>
                  <a:cubicBezTo>
                    <a:pt x="1032" y="103"/>
                    <a:pt x="590" y="0"/>
                    <a:pt x="231" y="0"/>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8"/>
            <p:cNvSpPr/>
            <p:nvPr/>
          </p:nvSpPr>
          <p:spPr>
            <a:xfrm flipH="1">
              <a:off x="1492016" y="2290355"/>
              <a:ext cx="82508" cy="57061"/>
            </a:xfrm>
            <a:custGeom>
              <a:rect b="b" l="l" r="r" t="t"/>
              <a:pathLst>
                <a:path extrusionOk="0" h="740" w="1070">
                  <a:moveTo>
                    <a:pt x="446" y="1"/>
                  </a:moveTo>
                  <a:cubicBezTo>
                    <a:pt x="176" y="1"/>
                    <a:pt x="0" y="209"/>
                    <a:pt x="0" y="209"/>
                  </a:cubicBezTo>
                  <a:cubicBezTo>
                    <a:pt x="0" y="209"/>
                    <a:pt x="360" y="740"/>
                    <a:pt x="699" y="740"/>
                  </a:cubicBezTo>
                  <a:cubicBezTo>
                    <a:pt x="705" y="740"/>
                    <a:pt x="710" y="740"/>
                    <a:pt x="716" y="739"/>
                  </a:cubicBezTo>
                  <a:cubicBezTo>
                    <a:pt x="1070" y="711"/>
                    <a:pt x="716" y="70"/>
                    <a:pt x="716" y="70"/>
                  </a:cubicBezTo>
                  <a:cubicBezTo>
                    <a:pt x="619" y="20"/>
                    <a:pt x="528" y="1"/>
                    <a:pt x="4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8"/>
            <p:cNvSpPr/>
            <p:nvPr/>
          </p:nvSpPr>
          <p:spPr>
            <a:xfrm flipH="1">
              <a:off x="1507052" y="2296756"/>
              <a:ext cx="57447" cy="39943"/>
            </a:xfrm>
            <a:custGeom>
              <a:rect b="b" l="l" r="r" t="t"/>
              <a:pathLst>
                <a:path extrusionOk="0" h="518" w="745">
                  <a:moveTo>
                    <a:pt x="307" y="1"/>
                  </a:moveTo>
                  <a:cubicBezTo>
                    <a:pt x="121" y="1"/>
                    <a:pt x="0" y="154"/>
                    <a:pt x="0" y="154"/>
                  </a:cubicBezTo>
                  <a:cubicBezTo>
                    <a:pt x="0" y="154"/>
                    <a:pt x="240" y="517"/>
                    <a:pt x="476" y="517"/>
                  </a:cubicBezTo>
                  <a:cubicBezTo>
                    <a:pt x="482" y="517"/>
                    <a:pt x="487" y="517"/>
                    <a:pt x="493" y="517"/>
                  </a:cubicBezTo>
                  <a:cubicBezTo>
                    <a:pt x="744" y="489"/>
                    <a:pt x="493" y="52"/>
                    <a:pt x="493" y="52"/>
                  </a:cubicBezTo>
                  <a:cubicBezTo>
                    <a:pt x="426" y="15"/>
                    <a:pt x="363"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8"/>
            <p:cNvSpPr/>
            <p:nvPr/>
          </p:nvSpPr>
          <p:spPr>
            <a:xfrm flipH="1">
              <a:off x="1430328" y="2312178"/>
              <a:ext cx="114817" cy="211590"/>
            </a:xfrm>
            <a:custGeom>
              <a:rect b="b" l="l" r="r" t="t"/>
              <a:pathLst>
                <a:path extrusionOk="0" h="2744" w="1489">
                  <a:moveTo>
                    <a:pt x="614" y="1"/>
                  </a:moveTo>
                  <a:cubicBezTo>
                    <a:pt x="0" y="1042"/>
                    <a:pt x="196" y="2744"/>
                    <a:pt x="196" y="2744"/>
                  </a:cubicBezTo>
                  <a:lnTo>
                    <a:pt x="1488" y="1572"/>
                  </a:lnTo>
                  <a:cubicBezTo>
                    <a:pt x="1405" y="810"/>
                    <a:pt x="1098" y="317"/>
                    <a:pt x="6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8"/>
            <p:cNvSpPr/>
            <p:nvPr/>
          </p:nvSpPr>
          <p:spPr>
            <a:xfrm flipH="1">
              <a:off x="536858" y="4815482"/>
              <a:ext cx="125612" cy="114817"/>
            </a:xfrm>
            <a:custGeom>
              <a:rect b="b" l="l" r="r" t="t"/>
              <a:pathLst>
                <a:path extrusionOk="0" h="1489" w="1629">
                  <a:moveTo>
                    <a:pt x="828" y="0"/>
                  </a:moveTo>
                  <a:lnTo>
                    <a:pt x="484" y="354"/>
                  </a:lnTo>
                  <a:cubicBezTo>
                    <a:pt x="484" y="354"/>
                    <a:pt x="410" y="977"/>
                    <a:pt x="224" y="1060"/>
                  </a:cubicBezTo>
                  <a:cubicBezTo>
                    <a:pt x="47" y="1153"/>
                    <a:pt x="1" y="1488"/>
                    <a:pt x="1" y="1488"/>
                  </a:cubicBezTo>
                  <a:lnTo>
                    <a:pt x="1386" y="1488"/>
                  </a:lnTo>
                  <a:cubicBezTo>
                    <a:pt x="1628" y="1033"/>
                    <a:pt x="782" y="1033"/>
                    <a:pt x="8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8"/>
            <p:cNvSpPr/>
            <p:nvPr/>
          </p:nvSpPr>
          <p:spPr>
            <a:xfrm flipH="1">
              <a:off x="1424622" y="2341557"/>
              <a:ext cx="106874" cy="182211"/>
            </a:xfrm>
            <a:custGeom>
              <a:rect b="b" l="l" r="r" t="t"/>
              <a:pathLst>
                <a:path extrusionOk="0" h="2363" w="1386">
                  <a:moveTo>
                    <a:pt x="856" y="1"/>
                  </a:moveTo>
                  <a:cubicBezTo>
                    <a:pt x="744" y="150"/>
                    <a:pt x="642" y="317"/>
                    <a:pt x="549" y="503"/>
                  </a:cubicBezTo>
                  <a:cubicBezTo>
                    <a:pt x="168" y="1191"/>
                    <a:pt x="0" y="1889"/>
                    <a:pt x="19" y="2363"/>
                  </a:cubicBezTo>
                  <a:lnTo>
                    <a:pt x="1386" y="1200"/>
                  </a:lnTo>
                  <a:cubicBezTo>
                    <a:pt x="1321" y="698"/>
                    <a:pt x="1107" y="280"/>
                    <a:pt x="8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8"/>
            <p:cNvSpPr/>
            <p:nvPr/>
          </p:nvSpPr>
          <p:spPr>
            <a:xfrm flipH="1">
              <a:off x="137507" y="3045032"/>
              <a:ext cx="174269" cy="1095733"/>
            </a:xfrm>
            <a:custGeom>
              <a:rect b="b" l="l" r="r" t="t"/>
              <a:pathLst>
                <a:path extrusionOk="0" h="14210" w="2260">
                  <a:moveTo>
                    <a:pt x="800" y="0"/>
                  </a:moveTo>
                  <a:cubicBezTo>
                    <a:pt x="465" y="307"/>
                    <a:pt x="186" y="782"/>
                    <a:pt x="0" y="1386"/>
                  </a:cubicBezTo>
                  <a:cubicBezTo>
                    <a:pt x="102" y="2214"/>
                    <a:pt x="149" y="3051"/>
                    <a:pt x="149" y="3813"/>
                  </a:cubicBezTo>
                  <a:cubicBezTo>
                    <a:pt x="149" y="5617"/>
                    <a:pt x="168" y="7338"/>
                    <a:pt x="233" y="8965"/>
                  </a:cubicBezTo>
                  <a:cubicBezTo>
                    <a:pt x="270" y="9104"/>
                    <a:pt x="307" y="9253"/>
                    <a:pt x="335" y="9393"/>
                  </a:cubicBezTo>
                  <a:cubicBezTo>
                    <a:pt x="828" y="11243"/>
                    <a:pt x="1497" y="12898"/>
                    <a:pt x="2260" y="14210"/>
                  </a:cubicBezTo>
                  <a:cubicBezTo>
                    <a:pt x="1999" y="11020"/>
                    <a:pt x="2130" y="7319"/>
                    <a:pt x="1953" y="4836"/>
                  </a:cubicBezTo>
                  <a:cubicBezTo>
                    <a:pt x="1841" y="3134"/>
                    <a:pt x="1535" y="1516"/>
                    <a:pt x="800"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8"/>
            <p:cNvSpPr/>
            <p:nvPr/>
          </p:nvSpPr>
          <p:spPr>
            <a:xfrm flipH="1">
              <a:off x="820159" y="2465627"/>
              <a:ext cx="137024" cy="168562"/>
            </a:xfrm>
            <a:custGeom>
              <a:rect b="b" l="l" r="r" t="t"/>
              <a:pathLst>
                <a:path extrusionOk="0" h="2186" w="1777">
                  <a:moveTo>
                    <a:pt x="596" y="1"/>
                  </a:moveTo>
                  <a:cubicBezTo>
                    <a:pt x="466" y="233"/>
                    <a:pt x="354" y="493"/>
                    <a:pt x="243" y="772"/>
                  </a:cubicBezTo>
                  <a:cubicBezTo>
                    <a:pt x="75" y="1284"/>
                    <a:pt x="1" y="1777"/>
                    <a:pt x="10" y="2186"/>
                  </a:cubicBezTo>
                  <a:cubicBezTo>
                    <a:pt x="1117" y="1182"/>
                    <a:pt x="1777" y="1"/>
                    <a:pt x="1777" y="1"/>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8"/>
            <p:cNvSpPr/>
            <p:nvPr/>
          </p:nvSpPr>
          <p:spPr>
            <a:xfrm flipH="1">
              <a:off x="1770227" y="2946100"/>
              <a:ext cx="215214" cy="145584"/>
            </a:xfrm>
            <a:custGeom>
              <a:rect b="b" l="l" r="r" t="t"/>
              <a:pathLst>
                <a:path extrusionOk="0" h="1888" w="2791">
                  <a:moveTo>
                    <a:pt x="782" y="0"/>
                  </a:moveTo>
                  <a:lnTo>
                    <a:pt x="1" y="1497"/>
                  </a:lnTo>
                  <a:cubicBezTo>
                    <a:pt x="298" y="1739"/>
                    <a:pt x="652" y="1888"/>
                    <a:pt x="1052" y="1888"/>
                  </a:cubicBezTo>
                  <a:cubicBezTo>
                    <a:pt x="1861" y="1888"/>
                    <a:pt x="2549" y="1255"/>
                    <a:pt x="2790" y="381"/>
                  </a:cubicBezTo>
                  <a:lnTo>
                    <a:pt x="782" y="0"/>
                  </a:ln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8"/>
            <p:cNvSpPr/>
            <p:nvPr/>
          </p:nvSpPr>
          <p:spPr>
            <a:xfrm flipH="1">
              <a:off x="1324919" y="2240080"/>
              <a:ext cx="140649" cy="87366"/>
            </a:xfrm>
            <a:custGeom>
              <a:rect b="b" l="l" r="r" t="t"/>
              <a:pathLst>
                <a:path extrusionOk="0" h="1133" w="1824">
                  <a:moveTo>
                    <a:pt x="1650" y="1"/>
                  </a:moveTo>
                  <a:cubicBezTo>
                    <a:pt x="1301" y="1"/>
                    <a:pt x="505" y="50"/>
                    <a:pt x="1" y="461"/>
                  </a:cubicBezTo>
                  <a:cubicBezTo>
                    <a:pt x="1" y="461"/>
                    <a:pt x="29" y="1132"/>
                    <a:pt x="584" y="1132"/>
                  </a:cubicBezTo>
                  <a:cubicBezTo>
                    <a:pt x="666" y="1132"/>
                    <a:pt x="759" y="1118"/>
                    <a:pt x="865" y="1084"/>
                  </a:cubicBezTo>
                  <a:cubicBezTo>
                    <a:pt x="1693" y="833"/>
                    <a:pt x="1823" y="6"/>
                    <a:pt x="1823" y="6"/>
                  </a:cubicBezTo>
                  <a:cubicBezTo>
                    <a:pt x="1823" y="6"/>
                    <a:pt x="1758" y="1"/>
                    <a:pt x="16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8"/>
            <p:cNvSpPr/>
            <p:nvPr/>
          </p:nvSpPr>
          <p:spPr>
            <a:xfrm flipH="1">
              <a:off x="1345045" y="2248870"/>
              <a:ext cx="99009" cy="61765"/>
            </a:xfrm>
            <a:custGeom>
              <a:rect b="b" l="l" r="r" t="t"/>
              <a:pathLst>
                <a:path extrusionOk="0" h="801" w="1284">
                  <a:moveTo>
                    <a:pt x="1172" y="0"/>
                  </a:moveTo>
                  <a:cubicBezTo>
                    <a:pt x="931" y="0"/>
                    <a:pt x="360" y="34"/>
                    <a:pt x="1" y="329"/>
                  </a:cubicBezTo>
                  <a:cubicBezTo>
                    <a:pt x="1" y="329"/>
                    <a:pt x="22" y="800"/>
                    <a:pt x="407" y="800"/>
                  </a:cubicBezTo>
                  <a:cubicBezTo>
                    <a:pt x="465" y="800"/>
                    <a:pt x="530" y="790"/>
                    <a:pt x="605" y="766"/>
                  </a:cubicBezTo>
                  <a:cubicBezTo>
                    <a:pt x="1191" y="589"/>
                    <a:pt x="1284" y="3"/>
                    <a:pt x="1284" y="3"/>
                  </a:cubicBezTo>
                  <a:cubicBezTo>
                    <a:pt x="1284" y="3"/>
                    <a:pt x="1242" y="0"/>
                    <a:pt x="11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8"/>
            <p:cNvSpPr/>
            <p:nvPr/>
          </p:nvSpPr>
          <p:spPr>
            <a:xfrm flipH="1">
              <a:off x="1350751" y="2137215"/>
              <a:ext cx="94691" cy="64618"/>
            </a:xfrm>
            <a:custGeom>
              <a:rect b="b" l="l" r="r" t="t"/>
              <a:pathLst>
                <a:path extrusionOk="0" h="838" w="1228">
                  <a:moveTo>
                    <a:pt x="614" y="1"/>
                  </a:moveTo>
                  <a:cubicBezTo>
                    <a:pt x="279" y="1"/>
                    <a:pt x="0" y="186"/>
                    <a:pt x="0" y="419"/>
                  </a:cubicBezTo>
                  <a:cubicBezTo>
                    <a:pt x="0" y="651"/>
                    <a:pt x="279" y="837"/>
                    <a:pt x="614" y="837"/>
                  </a:cubicBezTo>
                  <a:cubicBezTo>
                    <a:pt x="949" y="837"/>
                    <a:pt x="1228" y="651"/>
                    <a:pt x="1228" y="419"/>
                  </a:cubicBezTo>
                  <a:cubicBezTo>
                    <a:pt x="1228" y="186"/>
                    <a:pt x="949" y="1"/>
                    <a:pt x="614" y="1"/>
                  </a:cubicBezTo>
                  <a:close/>
                </a:path>
              </a:pathLst>
            </a:custGeom>
            <a:solidFill>
              <a:srgbClr val="FF91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8"/>
            <p:cNvSpPr/>
            <p:nvPr/>
          </p:nvSpPr>
          <p:spPr>
            <a:xfrm flipH="1">
              <a:off x="1454695" y="2170912"/>
              <a:ext cx="28762" cy="28068"/>
            </a:xfrm>
            <a:custGeom>
              <a:rect b="b" l="l" r="r" t="t"/>
              <a:pathLst>
                <a:path extrusionOk="0" h="364" w="373">
                  <a:moveTo>
                    <a:pt x="220" y="1"/>
                  </a:moveTo>
                  <a:cubicBezTo>
                    <a:pt x="162" y="1"/>
                    <a:pt x="99" y="42"/>
                    <a:pt x="65" y="103"/>
                  </a:cubicBezTo>
                  <a:cubicBezTo>
                    <a:pt x="0" y="196"/>
                    <a:pt x="28" y="298"/>
                    <a:pt x="93" y="345"/>
                  </a:cubicBezTo>
                  <a:cubicBezTo>
                    <a:pt x="113" y="357"/>
                    <a:pt x="136" y="363"/>
                    <a:pt x="158" y="363"/>
                  </a:cubicBezTo>
                  <a:cubicBezTo>
                    <a:pt x="219" y="363"/>
                    <a:pt x="283" y="322"/>
                    <a:pt x="316" y="261"/>
                  </a:cubicBezTo>
                  <a:cubicBezTo>
                    <a:pt x="372" y="168"/>
                    <a:pt x="354" y="66"/>
                    <a:pt x="279" y="19"/>
                  </a:cubicBezTo>
                  <a:cubicBezTo>
                    <a:pt x="261" y="7"/>
                    <a:pt x="241" y="1"/>
                    <a:pt x="2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8"/>
            <p:cNvSpPr/>
            <p:nvPr/>
          </p:nvSpPr>
          <p:spPr>
            <a:xfrm flipH="1">
              <a:off x="1519236" y="2183481"/>
              <a:ext cx="45264" cy="34854"/>
            </a:xfrm>
            <a:custGeom>
              <a:rect b="b" l="l" r="r" t="t"/>
              <a:pathLst>
                <a:path extrusionOk="0" h="452" w="587">
                  <a:moveTo>
                    <a:pt x="334" y="0"/>
                  </a:moveTo>
                  <a:cubicBezTo>
                    <a:pt x="290" y="0"/>
                    <a:pt x="243" y="11"/>
                    <a:pt x="196" y="33"/>
                  </a:cubicBezTo>
                  <a:cubicBezTo>
                    <a:pt x="65" y="98"/>
                    <a:pt x="0" y="237"/>
                    <a:pt x="56" y="340"/>
                  </a:cubicBezTo>
                  <a:cubicBezTo>
                    <a:pt x="93" y="414"/>
                    <a:pt x="168" y="451"/>
                    <a:pt x="255" y="451"/>
                  </a:cubicBezTo>
                  <a:cubicBezTo>
                    <a:pt x="298" y="451"/>
                    <a:pt x="344" y="442"/>
                    <a:pt x="391" y="423"/>
                  </a:cubicBezTo>
                  <a:cubicBezTo>
                    <a:pt x="521" y="368"/>
                    <a:pt x="586" y="228"/>
                    <a:pt x="530" y="107"/>
                  </a:cubicBezTo>
                  <a:cubicBezTo>
                    <a:pt x="494" y="40"/>
                    <a:pt x="420" y="0"/>
                    <a:pt x="3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8"/>
            <p:cNvSpPr/>
            <p:nvPr/>
          </p:nvSpPr>
          <p:spPr>
            <a:xfrm flipH="1">
              <a:off x="1433953" y="2121099"/>
              <a:ext cx="32309" cy="25986"/>
            </a:xfrm>
            <a:custGeom>
              <a:rect b="b" l="l" r="r" t="t"/>
              <a:pathLst>
                <a:path extrusionOk="0" h="337" w="419">
                  <a:moveTo>
                    <a:pt x="236" y="1"/>
                  </a:moveTo>
                  <a:cubicBezTo>
                    <a:pt x="204" y="1"/>
                    <a:pt x="171" y="8"/>
                    <a:pt x="140" y="24"/>
                  </a:cubicBezTo>
                  <a:cubicBezTo>
                    <a:pt x="47" y="70"/>
                    <a:pt x="0" y="172"/>
                    <a:pt x="38" y="256"/>
                  </a:cubicBezTo>
                  <a:cubicBezTo>
                    <a:pt x="55" y="310"/>
                    <a:pt x="112" y="337"/>
                    <a:pt x="175" y="337"/>
                  </a:cubicBezTo>
                  <a:cubicBezTo>
                    <a:pt x="209" y="337"/>
                    <a:pt x="246" y="328"/>
                    <a:pt x="279" y="312"/>
                  </a:cubicBezTo>
                  <a:cubicBezTo>
                    <a:pt x="372" y="265"/>
                    <a:pt x="419" y="163"/>
                    <a:pt x="382" y="79"/>
                  </a:cubicBezTo>
                  <a:cubicBezTo>
                    <a:pt x="357" y="30"/>
                    <a:pt x="299" y="1"/>
                    <a:pt x="2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8"/>
            <p:cNvSpPr/>
            <p:nvPr/>
          </p:nvSpPr>
          <p:spPr>
            <a:xfrm flipH="1">
              <a:off x="1327773" y="2130737"/>
              <a:ext cx="26603" cy="23827"/>
            </a:xfrm>
            <a:custGeom>
              <a:rect b="b" l="l" r="r" t="t"/>
              <a:pathLst>
                <a:path extrusionOk="0" h="309" w="345">
                  <a:moveTo>
                    <a:pt x="146" y="0"/>
                  </a:moveTo>
                  <a:cubicBezTo>
                    <a:pt x="116" y="0"/>
                    <a:pt x="88" y="10"/>
                    <a:pt x="65" y="29"/>
                  </a:cubicBezTo>
                  <a:cubicBezTo>
                    <a:pt x="0" y="75"/>
                    <a:pt x="19" y="177"/>
                    <a:pt x="74" y="252"/>
                  </a:cubicBezTo>
                  <a:cubicBezTo>
                    <a:pt x="107" y="290"/>
                    <a:pt x="155" y="309"/>
                    <a:pt x="199" y="309"/>
                  </a:cubicBezTo>
                  <a:cubicBezTo>
                    <a:pt x="231" y="309"/>
                    <a:pt x="260" y="299"/>
                    <a:pt x="279" y="280"/>
                  </a:cubicBezTo>
                  <a:cubicBezTo>
                    <a:pt x="344" y="233"/>
                    <a:pt x="326" y="131"/>
                    <a:pt x="270" y="66"/>
                  </a:cubicBezTo>
                  <a:cubicBezTo>
                    <a:pt x="236" y="22"/>
                    <a:pt x="190" y="0"/>
                    <a:pt x="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8"/>
            <p:cNvSpPr/>
            <p:nvPr/>
          </p:nvSpPr>
          <p:spPr>
            <a:xfrm flipH="1">
              <a:off x="1361469" y="2141379"/>
              <a:ext cx="35933" cy="33312"/>
            </a:xfrm>
            <a:custGeom>
              <a:rect b="b" l="l" r="r" t="t"/>
              <a:pathLst>
                <a:path extrusionOk="0" h="432" w="466">
                  <a:moveTo>
                    <a:pt x="195" y="1"/>
                  </a:moveTo>
                  <a:cubicBezTo>
                    <a:pt x="153" y="1"/>
                    <a:pt x="113" y="14"/>
                    <a:pt x="84" y="39"/>
                  </a:cubicBezTo>
                  <a:cubicBezTo>
                    <a:pt x="0" y="114"/>
                    <a:pt x="9" y="253"/>
                    <a:pt x="93" y="346"/>
                  </a:cubicBezTo>
                  <a:cubicBezTo>
                    <a:pt x="143" y="402"/>
                    <a:pt x="214" y="431"/>
                    <a:pt x="279" y="431"/>
                  </a:cubicBezTo>
                  <a:cubicBezTo>
                    <a:pt x="321" y="431"/>
                    <a:pt x="361" y="419"/>
                    <a:pt x="391" y="393"/>
                  </a:cubicBezTo>
                  <a:cubicBezTo>
                    <a:pt x="465" y="318"/>
                    <a:pt x="456" y="179"/>
                    <a:pt x="372" y="86"/>
                  </a:cubicBezTo>
                  <a:cubicBezTo>
                    <a:pt x="327" y="30"/>
                    <a:pt x="259" y="1"/>
                    <a:pt x="1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8"/>
            <p:cNvSpPr/>
            <p:nvPr/>
          </p:nvSpPr>
          <p:spPr>
            <a:xfrm flipH="1">
              <a:off x="1327773" y="2194122"/>
              <a:ext cx="20897" cy="17890"/>
            </a:xfrm>
            <a:custGeom>
              <a:rect b="b" l="l" r="r" t="t"/>
              <a:pathLst>
                <a:path extrusionOk="0" h="232" w="271">
                  <a:moveTo>
                    <a:pt x="94" y="0"/>
                  </a:moveTo>
                  <a:cubicBezTo>
                    <a:pt x="74" y="0"/>
                    <a:pt x="57" y="5"/>
                    <a:pt x="47" y="16"/>
                  </a:cubicBezTo>
                  <a:cubicBezTo>
                    <a:pt x="0" y="53"/>
                    <a:pt x="10" y="137"/>
                    <a:pt x="56" y="183"/>
                  </a:cubicBezTo>
                  <a:cubicBezTo>
                    <a:pt x="83" y="215"/>
                    <a:pt x="118" y="232"/>
                    <a:pt x="152" y="232"/>
                  </a:cubicBezTo>
                  <a:cubicBezTo>
                    <a:pt x="178" y="232"/>
                    <a:pt x="204" y="222"/>
                    <a:pt x="224" y="202"/>
                  </a:cubicBezTo>
                  <a:cubicBezTo>
                    <a:pt x="270" y="174"/>
                    <a:pt x="252" y="90"/>
                    <a:pt x="205" y="44"/>
                  </a:cubicBezTo>
                  <a:cubicBezTo>
                    <a:pt x="170" y="15"/>
                    <a:pt x="128" y="0"/>
                    <a:pt x="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8"/>
            <p:cNvSpPr/>
            <p:nvPr/>
          </p:nvSpPr>
          <p:spPr>
            <a:xfrm flipH="1">
              <a:off x="1409586" y="2214016"/>
              <a:ext cx="39480" cy="23287"/>
            </a:xfrm>
            <a:custGeom>
              <a:rect b="b" l="l" r="r" t="t"/>
              <a:pathLst>
                <a:path extrusionOk="0" h="302" w="512">
                  <a:moveTo>
                    <a:pt x="294" y="1"/>
                  </a:moveTo>
                  <a:cubicBezTo>
                    <a:pt x="271" y="1"/>
                    <a:pt x="248" y="3"/>
                    <a:pt x="224" y="9"/>
                  </a:cubicBezTo>
                  <a:cubicBezTo>
                    <a:pt x="94" y="27"/>
                    <a:pt x="1" y="111"/>
                    <a:pt x="19" y="195"/>
                  </a:cubicBezTo>
                  <a:cubicBezTo>
                    <a:pt x="43" y="258"/>
                    <a:pt x="127" y="301"/>
                    <a:pt x="232" y="301"/>
                  </a:cubicBezTo>
                  <a:cubicBezTo>
                    <a:pt x="250" y="301"/>
                    <a:pt x="269" y="300"/>
                    <a:pt x="289" y="297"/>
                  </a:cubicBezTo>
                  <a:cubicBezTo>
                    <a:pt x="419" y="269"/>
                    <a:pt x="512" y="195"/>
                    <a:pt x="484" y="111"/>
                  </a:cubicBezTo>
                  <a:cubicBezTo>
                    <a:pt x="469" y="44"/>
                    <a:pt x="388" y="1"/>
                    <a:pt x="2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8"/>
            <p:cNvSpPr/>
            <p:nvPr/>
          </p:nvSpPr>
          <p:spPr>
            <a:xfrm flipH="1">
              <a:off x="1390154" y="2572501"/>
              <a:ext cx="40251" cy="44492"/>
            </a:xfrm>
            <a:custGeom>
              <a:rect b="b" l="l" r="r" t="t"/>
              <a:pathLst>
                <a:path extrusionOk="0" h="577" w="522">
                  <a:moveTo>
                    <a:pt x="521" y="0"/>
                  </a:moveTo>
                  <a:lnTo>
                    <a:pt x="0" y="56"/>
                  </a:lnTo>
                  <a:cubicBezTo>
                    <a:pt x="0" y="56"/>
                    <a:pt x="84" y="316"/>
                    <a:pt x="261" y="577"/>
                  </a:cubicBezTo>
                  <a:lnTo>
                    <a:pt x="521" y="0"/>
                  </a:lnTo>
                  <a:close/>
                </a:path>
              </a:pathLst>
            </a:custGeom>
            <a:solidFill>
              <a:srgbClr val="9920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8"/>
            <p:cNvSpPr/>
            <p:nvPr/>
          </p:nvSpPr>
          <p:spPr>
            <a:xfrm flipH="1">
              <a:off x="1358616" y="2489608"/>
              <a:ext cx="76802" cy="19509"/>
            </a:xfrm>
            <a:custGeom>
              <a:rect b="b" l="l" r="r" t="t"/>
              <a:pathLst>
                <a:path extrusionOk="0" h="253" w="996">
                  <a:moveTo>
                    <a:pt x="351" y="1"/>
                  </a:moveTo>
                  <a:cubicBezTo>
                    <a:pt x="311" y="1"/>
                    <a:pt x="274" y="5"/>
                    <a:pt x="242" y="15"/>
                  </a:cubicBezTo>
                  <a:cubicBezTo>
                    <a:pt x="0" y="62"/>
                    <a:pt x="75" y="248"/>
                    <a:pt x="75" y="248"/>
                  </a:cubicBezTo>
                  <a:cubicBezTo>
                    <a:pt x="139" y="251"/>
                    <a:pt x="202" y="253"/>
                    <a:pt x="263" y="253"/>
                  </a:cubicBezTo>
                  <a:cubicBezTo>
                    <a:pt x="672" y="253"/>
                    <a:pt x="995" y="182"/>
                    <a:pt x="995" y="182"/>
                  </a:cubicBezTo>
                  <a:cubicBezTo>
                    <a:pt x="995" y="182"/>
                    <a:pt x="611" y="1"/>
                    <a:pt x="351" y="1"/>
                  </a:cubicBezTo>
                  <a:close/>
                </a:path>
              </a:pathLst>
            </a:custGeom>
            <a:solidFill>
              <a:srgbClr val="F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4" name="Google Shape;3784;p58"/>
          <p:cNvGrpSpPr/>
          <p:nvPr/>
        </p:nvGrpSpPr>
        <p:grpSpPr>
          <a:xfrm>
            <a:off x="2496351" y="2446663"/>
            <a:ext cx="1404664" cy="2483414"/>
            <a:chOff x="7546918" y="2788475"/>
            <a:chExt cx="1211440" cy="2141797"/>
          </a:xfrm>
        </p:grpSpPr>
        <p:sp>
          <p:nvSpPr>
            <p:cNvPr id="3785" name="Google Shape;3785;p58"/>
            <p:cNvSpPr/>
            <p:nvPr/>
          </p:nvSpPr>
          <p:spPr>
            <a:xfrm>
              <a:off x="7565042" y="4215097"/>
              <a:ext cx="816035" cy="60944"/>
            </a:xfrm>
            <a:custGeom>
              <a:rect b="b" l="l" r="r" t="t"/>
              <a:pathLst>
                <a:path extrusionOk="0" h="918" w="12292">
                  <a:moveTo>
                    <a:pt x="144" y="1"/>
                  </a:moveTo>
                  <a:lnTo>
                    <a:pt x="0" y="709"/>
                  </a:lnTo>
                  <a:lnTo>
                    <a:pt x="12065" y="918"/>
                  </a:lnTo>
                  <a:lnTo>
                    <a:pt x="12292" y="427"/>
                  </a:lnTo>
                  <a:lnTo>
                    <a:pt x="14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8"/>
            <p:cNvSpPr/>
            <p:nvPr/>
          </p:nvSpPr>
          <p:spPr>
            <a:xfrm>
              <a:off x="7546918" y="2788475"/>
              <a:ext cx="1172669" cy="1350123"/>
            </a:xfrm>
            <a:custGeom>
              <a:rect b="b" l="l" r="r" t="t"/>
              <a:pathLst>
                <a:path extrusionOk="0" h="20337" w="17664">
                  <a:moveTo>
                    <a:pt x="4817" y="1"/>
                  </a:moveTo>
                  <a:lnTo>
                    <a:pt x="0" y="20337"/>
                  </a:lnTo>
                  <a:lnTo>
                    <a:pt x="12120" y="20244"/>
                  </a:lnTo>
                  <a:lnTo>
                    <a:pt x="1766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8"/>
            <p:cNvSpPr/>
            <p:nvPr/>
          </p:nvSpPr>
          <p:spPr>
            <a:xfrm>
              <a:off x="7585955" y="2788475"/>
              <a:ext cx="1172403" cy="1350123"/>
            </a:xfrm>
            <a:custGeom>
              <a:rect b="b" l="l" r="r" t="t"/>
              <a:pathLst>
                <a:path extrusionOk="0" h="20337" w="17660">
                  <a:moveTo>
                    <a:pt x="4817" y="1"/>
                  </a:moveTo>
                  <a:lnTo>
                    <a:pt x="0" y="20337"/>
                  </a:lnTo>
                  <a:lnTo>
                    <a:pt x="12115" y="20244"/>
                  </a:lnTo>
                  <a:lnTo>
                    <a:pt x="176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8"/>
            <p:cNvSpPr/>
            <p:nvPr/>
          </p:nvSpPr>
          <p:spPr>
            <a:xfrm>
              <a:off x="7657256" y="2819611"/>
              <a:ext cx="1017123" cy="1282075"/>
            </a:xfrm>
            <a:custGeom>
              <a:rect b="b" l="l" r="r" t="t"/>
              <a:pathLst>
                <a:path extrusionOk="0" h="19312" w="15321">
                  <a:moveTo>
                    <a:pt x="8600" y="1"/>
                  </a:moveTo>
                  <a:cubicBezTo>
                    <a:pt x="8328" y="1"/>
                    <a:pt x="8060" y="15"/>
                    <a:pt x="7800" y="51"/>
                  </a:cubicBezTo>
                  <a:cubicBezTo>
                    <a:pt x="7081" y="152"/>
                    <a:pt x="6109" y="656"/>
                    <a:pt x="5275" y="656"/>
                  </a:cubicBezTo>
                  <a:cubicBezTo>
                    <a:pt x="5003" y="656"/>
                    <a:pt x="4745" y="602"/>
                    <a:pt x="4516" y="463"/>
                  </a:cubicBezTo>
                  <a:lnTo>
                    <a:pt x="4516" y="463"/>
                  </a:lnTo>
                  <a:cubicBezTo>
                    <a:pt x="4530" y="676"/>
                    <a:pt x="4400" y="838"/>
                    <a:pt x="4359" y="1046"/>
                  </a:cubicBezTo>
                  <a:cubicBezTo>
                    <a:pt x="4312" y="1296"/>
                    <a:pt x="4377" y="1514"/>
                    <a:pt x="4312" y="1769"/>
                  </a:cubicBezTo>
                  <a:cubicBezTo>
                    <a:pt x="4067" y="2755"/>
                    <a:pt x="3896" y="3807"/>
                    <a:pt x="3604" y="4779"/>
                  </a:cubicBezTo>
                  <a:cubicBezTo>
                    <a:pt x="3428" y="5363"/>
                    <a:pt x="3201" y="5937"/>
                    <a:pt x="3076" y="6534"/>
                  </a:cubicBezTo>
                  <a:cubicBezTo>
                    <a:pt x="2937" y="7201"/>
                    <a:pt x="2872" y="7850"/>
                    <a:pt x="2645" y="8498"/>
                  </a:cubicBezTo>
                  <a:cubicBezTo>
                    <a:pt x="2066" y="10165"/>
                    <a:pt x="1367" y="11823"/>
                    <a:pt x="941" y="13532"/>
                  </a:cubicBezTo>
                  <a:cubicBezTo>
                    <a:pt x="760" y="14250"/>
                    <a:pt x="918" y="14991"/>
                    <a:pt x="737" y="15723"/>
                  </a:cubicBezTo>
                  <a:cubicBezTo>
                    <a:pt x="556" y="16450"/>
                    <a:pt x="214" y="17168"/>
                    <a:pt x="112" y="17909"/>
                  </a:cubicBezTo>
                  <a:cubicBezTo>
                    <a:pt x="75" y="18135"/>
                    <a:pt x="1" y="18918"/>
                    <a:pt x="154" y="19048"/>
                  </a:cubicBezTo>
                  <a:cubicBezTo>
                    <a:pt x="240" y="19126"/>
                    <a:pt x="442" y="19144"/>
                    <a:pt x="661" y="19144"/>
                  </a:cubicBezTo>
                  <a:cubicBezTo>
                    <a:pt x="857" y="19144"/>
                    <a:pt x="1065" y="19130"/>
                    <a:pt x="1217" y="19130"/>
                  </a:cubicBezTo>
                  <a:cubicBezTo>
                    <a:pt x="1268" y="19130"/>
                    <a:pt x="1313" y="19131"/>
                    <a:pt x="1348" y="19136"/>
                  </a:cubicBezTo>
                  <a:cubicBezTo>
                    <a:pt x="2073" y="19224"/>
                    <a:pt x="2837" y="19252"/>
                    <a:pt x="3584" y="19252"/>
                  </a:cubicBezTo>
                  <a:cubicBezTo>
                    <a:pt x="3859" y="19252"/>
                    <a:pt x="4132" y="19249"/>
                    <a:pt x="4400" y="19242"/>
                  </a:cubicBezTo>
                  <a:cubicBezTo>
                    <a:pt x="4651" y="19238"/>
                    <a:pt x="4910" y="19158"/>
                    <a:pt x="5162" y="19158"/>
                  </a:cubicBezTo>
                  <a:cubicBezTo>
                    <a:pt x="5175" y="19158"/>
                    <a:pt x="5188" y="19158"/>
                    <a:pt x="5202" y="19159"/>
                  </a:cubicBezTo>
                  <a:cubicBezTo>
                    <a:pt x="5401" y="19173"/>
                    <a:pt x="5554" y="19275"/>
                    <a:pt x="5748" y="19298"/>
                  </a:cubicBezTo>
                  <a:cubicBezTo>
                    <a:pt x="5822" y="19308"/>
                    <a:pt x="5897" y="19312"/>
                    <a:pt x="5972" y="19312"/>
                  </a:cubicBezTo>
                  <a:cubicBezTo>
                    <a:pt x="6398" y="19312"/>
                    <a:pt x="6843" y="19180"/>
                    <a:pt x="7270" y="19180"/>
                  </a:cubicBezTo>
                  <a:cubicBezTo>
                    <a:pt x="7303" y="19180"/>
                    <a:pt x="7336" y="19180"/>
                    <a:pt x="7369" y="19182"/>
                  </a:cubicBezTo>
                  <a:cubicBezTo>
                    <a:pt x="7527" y="19189"/>
                    <a:pt x="7686" y="19192"/>
                    <a:pt x="7845" y="19192"/>
                  </a:cubicBezTo>
                  <a:cubicBezTo>
                    <a:pt x="8710" y="19192"/>
                    <a:pt x="9586" y="19102"/>
                    <a:pt x="10458" y="19094"/>
                  </a:cubicBezTo>
                  <a:lnTo>
                    <a:pt x="10574" y="19094"/>
                  </a:lnTo>
                  <a:cubicBezTo>
                    <a:pt x="10537" y="19089"/>
                    <a:pt x="10514" y="19089"/>
                    <a:pt x="10490" y="19089"/>
                  </a:cubicBezTo>
                  <a:cubicBezTo>
                    <a:pt x="10384" y="18372"/>
                    <a:pt x="10981" y="17357"/>
                    <a:pt x="11259" y="16741"/>
                  </a:cubicBezTo>
                  <a:cubicBezTo>
                    <a:pt x="11597" y="15996"/>
                    <a:pt x="11963" y="15264"/>
                    <a:pt x="12241" y="14495"/>
                  </a:cubicBezTo>
                  <a:cubicBezTo>
                    <a:pt x="12593" y="13514"/>
                    <a:pt x="12695" y="12458"/>
                    <a:pt x="12940" y="11448"/>
                  </a:cubicBezTo>
                  <a:cubicBezTo>
                    <a:pt x="13200" y="10350"/>
                    <a:pt x="13306" y="9290"/>
                    <a:pt x="13422" y="8169"/>
                  </a:cubicBezTo>
                  <a:cubicBezTo>
                    <a:pt x="13515" y="7257"/>
                    <a:pt x="13792" y="6386"/>
                    <a:pt x="13968" y="5497"/>
                  </a:cubicBezTo>
                  <a:cubicBezTo>
                    <a:pt x="14283" y="3941"/>
                    <a:pt x="15020" y="2487"/>
                    <a:pt x="15321" y="931"/>
                  </a:cubicBezTo>
                  <a:cubicBezTo>
                    <a:pt x="14093" y="884"/>
                    <a:pt x="12982" y="444"/>
                    <a:pt x="11778" y="324"/>
                  </a:cubicBezTo>
                  <a:cubicBezTo>
                    <a:pt x="10769" y="221"/>
                    <a:pt x="9653" y="1"/>
                    <a:pt x="86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8"/>
            <p:cNvSpPr/>
            <p:nvPr/>
          </p:nvSpPr>
          <p:spPr>
            <a:xfrm>
              <a:off x="7658517" y="2993283"/>
              <a:ext cx="984195" cy="1082581"/>
            </a:xfrm>
            <a:custGeom>
              <a:rect b="b" l="l" r="r" t="t"/>
              <a:pathLst>
                <a:path extrusionOk="0" h="16307" w="14825">
                  <a:moveTo>
                    <a:pt x="14825" y="0"/>
                  </a:moveTo>
                  <a:cubicBezTo>
                    <a:pt x="13292" y="2108"/>
                    <a:pt x="10763" y="4053"/>
                    <a:pt x="7619" y="5322"/>
                  </a:cubicBezTo>
                  <a:cubicBezTo>
                    <a:pt x="5836" y="6039"/>
                    <a:pt x="4048" y="6465"/>
                    <a:pt x="2362" y="6618"/>
                  </a:cubicBezTo>
                  <a:cubicBezTo>
                    <a:pt x="1843" y="8040"/>
                    <a:pt x="1278" y="9466"/>
                    <a:pt x="913" y="10925"/>
                  </a:cubicBezTo>
                  <a:cubicBezTo>
                    <a:pt x="732" y="11643"/>
                    <a:pt x="889" y="12384"/>
                    <a:pt x="709" y="13111"/>
                  </a:cubicBezTo>
                  <a:cubicBezTo>
                    <a:pt x="533" y="13843"/>
                    <a:pt x="190" y="14561"/>
                    <a:pt x="84" y="15302"/>
                  </a:cubicBezTo>
                  <a:cubicBezTo>
                    <a:pt x="56" y="15487"/>
                    <a:pt x="0" y="16043"/>
                    <a:pt x="60" y="16307"/>
                  </a:cubicBezTo>
                  <a:cubicBezTo>
                    <a:pt x="1621" y="14468"/>
                    <a:pt x="3927" y="12801"/>
                    <a:pt x="6739" y="11666"/>
                  </a:cubicBezTo>
                  <a:cubicBezTo>
                    <a:pt x="8739" y="10856"/>
                    <a:pt x="10754" y="10421"/>
                    <a:pt x="12620" y="10323"/>
                  </a:cubicBezTo>
                  <a:cubicBezTo>
                    <a:pt x="12718" y="9823"/>
                    <a:pt x="12796" y="9318"/>
                    <a:pt x="12921" y="8827"/>
                  </a:cubicBezTo>
                  <a:cubicBezTo>
                    <a:pt x="13176" y="7734"/>
                    <a:pt x="13278" y="6679"/>
                    <a:pt x="13394" y="5553"/>
                  </a:cubicBezTo>
                  <a:cubicBezTo>
                    <a:pt x="13486" y="4641"/>
                    <a:pt x="13764" y="3770"/>
                    <a:pt x="13945" y="2881"/>
                  </a:cubicBezTo>
                  <a:cubicBezTo>
                    <a:pt x="14144" y="1899"/>
                    <a:pt x="14514" y="954"/>
                    <a:pt x="148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8"/>
            <p:cNvSpPr/>
            <p:nvPr/>
          </p:nvSpPr>
          <p:spPr>
            <a:xfrm>
              <a:off x="8284494" y="3021565"/>
              <a:ext cx="276769" cy="1908707"/>
            </a:xfrm>
            <a:custGeom>
              <a:rect b="b" l="l" r="r" t="t"/>
              <a:pathLst>
                <a:path extrusionOk="0" h="28751" w="4169">
                  <a:moveTo>
                    <a:pt x="0" y="0"/>
                  </a:moveTo>
                  <a:lnTo>
                    <a:pt x="3488" y="28751"/>
                  </a:lnTo>
                  <a:lnTo>
                    <a:pt x="4168" y="28751"/>
                  </a:lnTo>
                  <a:lnTo>
                    <a:pt x="13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8"/>
            <p:cNvSpPr/>
            <p:nvPr/>
          </p:nvSpPr>
          <p:spPr>
            <a:xfrm>
              <a:off x="7546918" y="3021565"/>
              <a:ext cx="546369" cy="1908707"/>
            </a:xfrm>
            <a:custGeom>
              <a:rect b="b" l="l" r="r" t="t"/>
              <a:pathLst>
                <a:path extrusionOk="0" h="28751" w="8230">
                  <a:moveTo>
                    <a:pt x="7239" y="0"/>
                  </a:moveTo>
                  <a:lnTo>
                    <a:pt x="0" y="28751"/>
                  </a:lnTo>
                  <a:lnTo>
                    <a:pt x="361" y="28751"/>
                  </a:lnTo>
                  <a:lnTo>
                    <a:pt x="82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8"/>
            <p:cNvSpPr/>
            <p:nvPr/>
          </p:nvSpPr>
          <p:spPr>
            <a:xfrm>
              <a:off x="8138107" y="3021565"/>
              <a:ext cx="466173" cy="1908707"/>
            </a:xfrm>
            <a:custGeom>
              <a:rect b="b" l="l" r="r" t="t"/>
              <a:pathLst>
                <a:path extrusionOk="0" h="28751" w="7022">
                  <a:moveTo>
                    <a:pt x="6031" y="0"/>
                  </a:moveTo>
                  <a:lnTo>
                    <a:pt x="1" y="28751"/>
                  </a:lnTo>
                  <a:lnTo>
                    <a:pt x="367" y="28751"/>
                  </a:lnTo>
                  <a:lnTo>
                    <a:pt x="70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8"/>
            <p:cNvSpPr/>
            <p:nvPr/>
          </p:nvSpPr>
          <p:spPr>
            <a:xfrm>
              <a:off x="8026508" y="3021565"/>
              <a:ext cx="547962" cy="34787"/>
            </a:xfrm>
            <a:custGeom>
              <a:rect b="b" l="l" r="r" t="t"/>
              <a:pathLst>
                <a:path extrusionOk="0" h="524" w="8254">
                  <a:moveTo>
                    <a:pt x="1" y="0"/>
                  </a:moveTo>
                  <a:lnTo>
                    <a:pt x="1" y="524"/>
                  </a:lnTo>
                  <a:lnTo>
                    <a:pt x="8254" y="524"/>
                  </a:lnTo>
                  <a:lnTo>
                    <a:pt x="82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4" name="Google Shape;3794;p58"/>
          <p:cNvGrpSpPr/>
          <p:nvPr/>
        </p:nvGrpSpPr>
        <p:grpSpPr>
          <a:xfrm>
            <a:off x="8215227" y="3110275"/>
            <a:ext cx="813998" cy="1827435"/>
            <a:chOff x="8215227" y="3110275"/>
            <a:chExt cx="813998" cy="1827435"/>
          </a:xfrm>
        </p:grpSpPr>
        <p:sp>
          <p:nvSpPr>
            <p:cNvPr id="3795" name="Google Shape;3795;p58"/>
            <p:cNvSpPr/>
            <p:nvPr/>
          </p:nvSpPr>
          <p:spPr>
            <a:xfrm>
              <a:off x="8482297" y="3481408"/>
              <a:ext cx="386225" cy="436666"/>
            </a:xfrm>
            <a:custGeom>
              <a:rect b="b" l="l" r="r" t="t"/>
              <a:pathLst>
                <a:path extrusionOk="0" h="4771" w="4220">
                  <a:moveTo>
                    <a:pt x="4035" y="0"/>
                  </a:moveTo>
                  <a:lnTo>
                    <a:pt x="580" y="1556"/>
                  </a:lnTo>
                  <a:cubicBezTo>
                    <a:pt x="580" y="1556"/>
                    <a:pt x="649" y="3201"/>
                    <a:pt x="1" y="4432"/>
                  </a:cubicBezTo>
                  <a:lnTo>
                    <a:pt x="3488" y="4770"/>
                  </a:lnTo>
                  <a:cubicBezTo>
                    <a:pt x="4220" y="2256"/>
                    <a:pt x="4035" y="1"/>
                    <a:pt x="40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8"/>
            <p:cNvSpPr/>
            <p:nvPr/>
          </p:nvSpPr>
          <p:spPr>
            <a:xfrm>
              <a:off x="8482297" y="3789573"/>
              <a:ext cx="349341" cy="128501"/>
            </a:xfrm>
            <a:custGeom>
              <a:rect b="b" l="l" r="r" t="t"/>
              <a:pathLst>
                <a:path extrusionOk="0" h="1404" w="3817">
                  <a:moveTo>
                    <a:pt x="3817" y="0"/>
                  </a:moveTo>
                  <a:cubicBezTo>
                    <a:pt x="3453" y="173"/>
                    <a:pt x="2757" y="770"/>
                    <a:pt x="1463" y="770"/>
                  </a:cubicBezTo>
                  <a:cubicBezTo>
                    <a:pt x="1096" y="770"/>
                    <a:pt x="680" y="722"/>
                    <a:pt x="209" y="602"/>
                  </a:cubicBezTo>
                  <a:cubicBezTo>
                    <a:pt x="154" y="760"/>
                    <a:pt x="84" y="917"/>
                    <a:pt x="1" y="1065"/>
                  </a:cubicBezTo>
                  <a:lnTo>
                    <a:pt x="3488" y="1403"/>
                  </a:lnTo>
                  <a:cubicBezTo>
                    <a:pt x="3627" y="922"/>
                    <a:pt x="3734" y="449"/>
                    <a:pt x="3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8"/>
            <p:cNvSpPr/>
            <p:nvPr/>
          </p:nvSpPr>
          <p:spPr>
            <a:xfrm>
              <a:off x="8426833" y="3110275"/>
              <a:ext cx="538793" cy="730186"/>
            </a:xfrm>
            <a:custGeom>
              <a:rect b="b" l="l" r="r" t="t"/>
              <a:pathLst>
                <a:path extrusionOk="0" h="7978" w="5887">
                  <a:moveTo>
                    <a:pt x="2807" y="1"/>
                  </a:moveTo>
                  <a:cubicBezTo>
                    <a:pt x="2725" y="1"/>
                    <a:pt x="2640" y="15"/>
                    <a:pt x="2556" y="49"/>
                  </a:cubicBezTo>
                  <a:cubicBezTo>
                    <a:pt x="2126" y="221"/>
                    <a:pt x="2042" y="563"/>
                    <a:pt x="2042" y="563"/>
                  </a:cubicBezTo>
                  <a:cubicBezTo>
                    <a:pt x="2042" y="563"/>
                    <a:pt x="1850" y="499"/>
                    <a:pt x="1633" y="499"/>
                  </a:cubicBezTo>
                  <a:cubicBezTo>
                    <a:pt x="1456" y="499"/>
                    <a:pt x="1263" y="542"/>
                    <a:pt x="1144" y="698"/>
                  </a:cubicBezTo>
                  <a:cubicBezTo>
                    <a:pt x="885" y="1050"/>
                    <a:pt x="1200" y="1304"/>
                    <a:pt x="1200" y="1304"/>
                  </a:cubicBezTo>
                  <a:cubicBezTo>
                    <a:pt x="1200" y="1304"/>
                    <a:pt x="792" y="1374"/>
                    <a:pt x="736" y="1726"/>
                  </a:cubicBezTo>
                  <a:cubicBezTo>
                    <a:pt x="681" y="2078"/>
                    <a:pt x="1116" y="2393"/>
                    <a:pt x="1116" y="2393"/>
                  </a:cubicBezTo>
                  <a:lnTo>
                    <a:pt x="1075" y="3476"/>
                  </a:lnTo>
                  <a:cubicBezTo>
                    <a:pt x="1075" y="3476"/>
                    <a:pt x="236" y="3555"/>
                    <a:pt x="208" y="4111"/>
                  </a:cubicBezTo>
                  <a:cubicBezTo>
                    <a:pt x="181" y="4667"/>
                    <a:pt x="343" y="4681"/>
                    <a:pt x="343" y="4681"/>
                  </a:cubicBezTo>
                  <a:cubicBezTo>
                    <a:pt x="343" y="4681"/>
                    <a:pt x="97" y="4912"/>
                    <a:pt x="125" y="5264"/>
                  </a:cubicBezTo>
                  <a:cubicBezTo>
                    <a:pt x="158" y="5616"/>
                    <a:pt x="343" y="5820"/>
                    <a:pt x="343" y="5820"/>
                  </a:cubicBezTo>
                  <a:cubicBezTo>
                    <a:pt x="343" y="5820"/>
                    <a:pt x="0" y="5899"/>
                    <a:pt x="19" y="6362"/>
                  </a:cubicBezTo>
                  <a:cubicBezTo>
                    <a:pt x="42" y="6829"/>
                    <a:pt x="324" y="6908"/>
                    <a:pt x="324" y="6908"/>
                  </a:cubicBezTo>
                  <a:cubicBezTo>
                    <a:pt x="445" y="7830"/>
                    <a:pt x="1042" y="7978"/>
                    <a:pt x="1505" y="7978"/>
                  </a:cubicBezTo>
                  <a:cubicBezTo>
                    <a:pt x="1968" y="7978"/>
                    <a:pt x="2140" y="7746"/>
                    <a:pt x="2140" y="7746"/>
                  </a:cubicBezTo>
                  <a:cubicBezTo>
                    <a:pt x="2140" y="7746"/>
                    <a:pt x="2249" y="7874"/>
                    <a:pt x="2494" y="7874"/>
                  </a:cubicBezTo>
                  <a:cubicBezTo>
                    <a:pt x="2617" y="7874"/>
                    <a:pt x="2774" y="7842"/>
                    <a:pt x="2969" y="7746"/>
                  </a:cubicBezTo>
                  <a:cubicBezTo>
                    <a:pt x="3552" y="7464"/>
                    <a:pt x="3645" y="6718"/>
                    <a:pt x="3645" y="6718"/>
                  </a:cubicBezTo>
                  <a:cubicBezTo>
                    <a:pt x="3645" y="6718"/>
                    <a:pt x="4150" y="6649"/>
                    <a:pt x="4256" y="6172"/>
                  </a:cubicBezTo>
                  <a:cubicBezTo>
                    <a:pt x="4363" y="5699"/>
                    <a:pt x="4214" y="5426"/>
                    <a:pt x="4214" y="5426"/>
                  </a:cubicBezTo>
                  <a:lnTo>
                    <a:pt x="4214" y="5426"/>
                  </a:lnTo>
                  <a:cubicBezTo>
                    <a:pt x="4214" y="5426"/>
                    <a:pt x="4224" y="5427"/>
                    <a:pt x="4241" y="5427"/>
                  </a:cubicBezTo>
                  <a:cubicBezTo>
                    <a:pt x="4362" y="5427"/>
                    <a:pt x="4853" y="5395"/>
                    <a:pt x="4951" y="4880"/>
                  </a:cubicBezTo>
                  <a:cubicBezTo>
                    <a:pt x="4951" y="4880"/>
                    <a:pt x="5747" y="4486"/>
                    <a:pt x="5817" y="3713"/>
                  </a:cubicBezTo>
                  <a:cubicBezTo>
                    <a:pt x="5886" y="2935"/>
                    <a:pt x="5423" y="2911"/>
                    <a:pt x="5423" y="2911"/>
                  </a:cubicBezTo>
                  <a:cubicBezTo>
                    <a:pt x="5423" y="2911"/>
                    <a:pt x="5534" y="2217"/>
                    <a:pt x="5382" y="1953"/>
                  </a:cubicBezTo>
                  <a:cubicBezTo>
                    <a:pt x="5277" y="1763"/>
                    <a:pt x="5063" y="1735"/>
                    <a:pt x="4947" y="1735"/>
                  </a:cubicBezTo>
                  <a:cubicBezTo>
                    <a:pt x="4899" y="1735"/>
                    <a:pt x="4867" y="1740"/>
                    <a:pt x="4867" y="1740"/>
                  </a:cubicBezTo>
                  <a:cubicBezTo>
                    <a:pt x="4867" y="1740"/>
                    <a:pt x="5002" y="962"/>
                    <a:pt x="4594" y="735"/>
                  </a:cubicBezTo>
                  <a:cubicBezTo>
                    <a:pt x="4411" y="630"/>
                    <a:pt x="4249" y="601"/>
                    <a:pt x="4127" y="601"/>
                  </a:cubicBezTo>
                  <a:cubicBezTo>
                    <a:pt x="3980" y="601"/>
                    <a:pt x="3890" y="642"/>
                    <a:pt x="3890" y="642"/>
                  </a:cubicBezTo>
                  <a:cubicBezTo>
                    <a:pt x="3890" y="642"/>
                    <a:pt x="4011" y="304"/>
                    <a:pt x="3821" y="239"/>
                  </a:cubicBezTo>
                  <a:cubicBezTo>
                    <a:pt x="3763" y="218"/>
                    <a:pt x="3706" y="211"/>
                    <a:pt x="3655" y="211"/>
                  </a:cubicBezTo>
                  <a:cubicBezTo>
                    <a:pt x="3540" y="211"/>
                    <a:pt x="3455" y="249"/>
                    <a:pt x="3455" y="249"/>
                  </a:cubicBezTo>
                  <a:cubicBezTo>
                    <a:pt x="3455" y="249"/>
                    <a:pt x="3153" y="1"/>
                    <a:pt x="28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8"/>
            <p:cNvSpPr/>
            <p:nvPr/>
          </p:nvSpPr>
          <p:spPr>
            <a:xfrm>
              <a:off x="8455206" y="3625469"/>
              <a:ext cx="177279" cy="204833"/>
            </a:xfrm>
            <a:custGeom>
              <a:rect b="b" l="l" r="r" t="t"/>
              <a:pathLst>
                <a:path extrusionOk="0" h="2238" w="1937">
                  <a:moveTo>
                    <a:pt x="1082" y="1"/>
                  </a:moveTo>
                  <a:cubicBezTo>
                    <a:pt x="1021" y="1"/>
                    <a:pt x="958" y="8"/>
                    <a:pt x="894" y="24"/>
                  </a:cubicBezTo>
                  <a:cubicBezTo>
                    <a:pt x="385" y="145"/>
                    <a:pt x="0" y="737"/>
                    <a:pt x="42" y="1344"/>
                  </a:cubicBezTo>
                  <a:cubicBezTo>
                    <a:pt x="78" y="1871"/>
                    <a:pt x="427" y="2238"/>
                    <a:pt x="855" y="2238"/>
                  </a:cubicBezTo>
                  <a:cubicBezTo>
                    <a:pt x="916" y="2238"/>
                    <a:pt x="979" y="2230"/>
                    <a:pt x="1042" y="2215"/>
                  </a:cubicBezTo>
                  <a:cubicBezTo>
                    <a:pt x="1552" y="2094"/>
                    <a:pt x="1936" y="1506"/>
                    <a:pt x="1895" y="899"/>
                  </a:cubicBezTo>
                  <a:cubicBezTo>
                    <a:pt x="1858" y="369"/>
                    <a:pt x="1510" y="1"/>
                    <a:pt x="1082" y="1"/>
                  </a:cubicBezTo>
                  <a:close/>
                </a:path>
              </a:pathLst>
            </a:custGeom>
            <a:solidFill>
              <a:srgbClr val="F1D5BD">
                <a:alpha val="4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8"/>
            <p:cNvSpPr/>
            <p:nvPr/>
          </p:nvSpPr>
          <p:spPr>
            <a:xfrm>
              <a:off x="8427199" y="3533761"/>
              <a:ext cx="103512" cy="114040"/>
            </a:xfrm>
            <a:custGeom>
              <a:rect b="b" l="l" r="r" t="t"/>
              <a:pathLst>
                <a:path extrusionOk="0" h="1246" w="1131">
                  <a:moveTo>
                    <a:pt x="539" y="1"/>
                  </a:moveTo>
                  <a:cubicBezTo>
                    <a:pt x="466" y="1"/>
                    <a:pt x="393" y="21"/>
                    <a:pt x="325" y="63"/>
                  </a:cubicBezTo>
                  <a:cubicBezTo>
                    <a:pt x="89" y="216"/>
                    <a:pt x="1" y="591"/>
                    <a:pt x="130" y="896"/>
                  </a:cubicBezTo>
                  <a:cubicBezTo>
                    <a:pt x="223" y="1119"/>
                    <a:pt x="401" y="1246"/>
                    <a:pt x="584" y="1246"/>
                  </a:cubicBezTo>
                  <a:cubicBezTo>
                    <a:pt x="656" y="1246"/>
                    <a:pt x="729" y="1226"/>
                    <a:pt x="797" y="1184"/>
                  </a:cubicBezTo>
                  <a:cubicBezTo>
                    <a:pt x="1043" y="1026"/>
                    <a:pt x="1131" y="656"/>
                    <a:pt x="996" y="350"/>
                  </a:cubicBezTo>
                  <a:cubicBezTo>
                    <a:pt x="900" y="128"/>
                    <a:pt x="721" y="1"/>
                    <a:pt x="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8"/>
            <p:cNvSpPr/>
            <p:nvPr/>
          </p:nvSpPr>
          <p:spPr>
            <a:xfrm>
              <a:off x="8604847" y="3579798"/>
              <a:ext cx="108180" cy="77522"/>
            </a:xfrm>
            <a:custGeom>
              <a:rect b="b" l="l" r="r" t="t"/>
              <a:pathLst>
                <a:path extrusionOk="0" h="847" w="1182">
                  <a:moveTo>
                    <a:pt x="555" y="1"/>
                  </a:moveTo>
                  <a:cubicBezTo>
                    <a:pt x="520" y="1"/>
                    <a:pt x="485" y="3"/>
                    <a:pt x="449" y="9"/>
                  </a:cubicBezTo>
                  <a:cubicBezTo>
                    <a:pt x="167" y="51"/>
                    <a:pt x="0" y="273"/>
                    <a:pt x="74" y="505"/>
                  </a:cubicBezTo>
                  <a:cubicBezTo>
                    <a:pt x="139" y="708"/>
                    <a:pt x="375" y="847"/>
                    <a:pt x="622" y="847"/>
                  </a:cubicBezTo>
                  <a:cubicBezTo>
                    <a:pt x="657" y="847"/>
                    <a:pt x="692" y="844"/>
                    <a:pt x="727" y="838"/>
                  </a:cubicBezTo>
                  <a:cubicBezTo>
                    <a:pt x="1014" y="792"/>
                    <a:pt x="1181" y="574"/>
                    <a:pt x="1107" y="343"/>
                  </a:cubicBezTo>
                  <a:cubicBezTo>
                    <a:pt x="1034" y="140"/>
                    <a:pt x="804"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8"/>
            <p:cNvSpPr/>
            <p:nvPr/>
          </p:nvSpPr>
          <p:spPr>
            <a:xfrm>
              <a:off x="8603576" y="3224818"/>
              <a:ext cx="264125" cy="329462"/>
            </a:xfrm>
            <a:custGeom>
              <a:rect b="b" l="l" r="r" t="t"/>
              <a:pathLst>
                <a:path extrusionOk="0" h="3351" w="2687">
                  <a:moveTo>
                    <a:pt x="1487" y="1"/>
                  </a:moveTo>
                  <a:cubicBezTo>
                    <a:pt x="957" y="1"/>
                    <a:pt x="412" y="598"/>
                    <a:pt x="218" y="1430"/>
                  </a:cubicBezTo>
                  <a:cubicBezTo>
                    <a:pt x="0" y="2347"/>
                    <a:pt x="297" y="3199"/>
                    <a:pt x="871" y="3329"/>
                  </a:cubicBezTo>
                  <a:cubicBezTo>
                    <a:pt x="933" y="3344"/>
                    <a:pt x="997" y="3351"/>
                    <a:pt x="1063" y="3351"/>
                  </a:cubicBezTo>
                  <a:cubicBezTo>
                    <a:pt x="1614" y="3351"/>
                    <a:pt x="2287" y="2846"/>
                    <a:pt x="2473" y="2027"/>
                  </a:cubicBezTo>
                  <a:cubicBezTo>
                    <a:pt x="2686" y="1115"/>
                    <a:pt x="2214" y="152"/>
                    <a:pt x="1640" y="17"/>
                  </a:cubicBezTo>
                  <a:cubicBezTo>
                    <a:pt x="1589" y="6"/>
                    <a:pt x="1538" y="1"/>
                    <a:pt x="14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8"/>
            <p:cNvSpPr/>
            <p:nvPr/>
          </p:nvSpPr>
          <p:spPr>
            <a:xfrm>
              <a:off x="8704425" y="3335609"/>
              <a:ext cx="85665" cy="97566"/>
            </a:xfrm>
            <a:custGeom>
              <a:rect b="b" l="l" r="r" t="t"/>
              <a:pathLst>
                <a:path extrusionOk="0" h="1066" w="936">
                  <a:moveTo>
                    <a:pt x="468" y="0"/>
                  </a:moveTo>
                  <a:cubicBezTo>
                    <a:pt x="209" y="0"/>
                    <a:pt x="1" y="236"/>
                    <a:pt x="1" y="533"/>
                  </a:cubicBezTo>
                  <a:cubicBezTo>
                    <a:pt x="1" y="829"/>
                    <a:pt x="209" y="1065"/>
                    <a:pt x="468" y="1065"/>
                  </a:cubicBezTo>
                  <a:cubicBezTo>
                    <a:pt x="728" y="1065"/>
                    <a:pt x="936" y="825"/>
                    <a:pt x="936" y="533"/>
                  </a:cubicBezTo>
                  <a:cubicBezTo>
                    <a:pt x="936" y="236"/>
                    <a:pt x="728" y="0"/>
                    <a:pt x="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8"/>
            <p:cNvSpPr/>
            <p:nvPr/>
          </p:nvSpPr>
          <p:spPr>
            <a:xfrm>
              <a:off x="8680720" y="3416151"/>
              <a:ext cx="85665" cy="89054"/>
            </a:xfrm>
            <a:custGeom>
              <a:rect b="b" l="l" r="r" t="t"/>
              <a:pathLst>
                <a:path extrusionOk="0" h="973" w="936">
                  <a:moveTo>
                    <a:pt x="468" y="0"/>
                  </a:moveTo>
                  <a:cubicBezTo>
                    <a:pt x="209" y="0"/>
                    <a:pt x="0" y="218"/>
                    <a:pt x="0" y="486"/>
                  </a:cubicBezTo>
                  <a:cubicBezTo>
                    <a:pt x="0" y="760"/>
                    <a:pt x="209" y="973"/>
                    <a:pt x="468" y="973"/>
                  </a:cubicBezTo>
                  <a:cubicBezTo>
                    <a:pt x="471" y="973"/>
                    <a:pt x="473" y="973"/>
                    <a:pt x="476" y="973"/>
                  </a:cubicBezTo>
                  <a:cubicBezTo>
                    <a:pt x="732" y="973"/>
                    <a:pt x="936" y="757"/>
                    <a:pt x="936" y="486"/>
                  </a:cubicBezTo>
                  <a:cubicBezTo>
                    <a:pt x="936" y="213"/>
                    <a:pt x="727" y="0"/>
                    <a:pt x="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8"/>
            <p:cNvSpPr/>
            <p:nvPr/>
          </p:nvSpPr>
          <p:spPr>
            <a:xfrm>
              <a:off x="8644660" y="3456971"/>
              <a:ext cx="95916" cy="89603"/>
            </a:xfrm>
            <a:custGeom>
              <a:rect b="b" l="l" r="r" t="t"/>
              <a:pathLst>
                <a:path extrusionOk="0" h="979" w="1048">
                  <a:moveTo>
                    <a:pt x="513" y="1"/>
                  </a:moveTo>
                  <a:cubicBezTo>
                    <a:pt x="473" y="1"/>
                    <a:pt x="433" y="6"/>
                    <a:pt x="394" y="17"/>
                  </a:cubicBezTo>
                  <a:cubicBezTo>
                    <a:pt x="144" y="87"/>
                    <a:pt x="1" y="351"/>
                    <a:pt x="70" y="615"/>
                  </a:cubicBezTo>
                  <a:cubicBezTo>
                    <a:pt x="128" y="833"/>
                    <a:pt x="324" y="978"/>
                    <a:pt x="533" y="978"/>
                  </a:cubicBezTo>
                  <a:cubicBezTo>
                    <a:pt x="573" y="978"/>
                    <a:pt x="613" y="973"/>
                    <a:pt x="654" y="962"/>
                  </a:cubicBezTo>
                  <a:cubicBezTo>
                    <a:pt x="904" y="893"/>
                    <a:pt x="1047" y="624"/>
                    <a:pt x="978" y="365"/>
                  </a:cubicBezTo>
                  <a:cubicBezTo>
                    <a:pt x="919" y="147"/>
                    <a:pt x="721"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8"/>
            <p:cNvSpPr/>
            <p:nvPr/>
          </p:nvSpPr>
          <p:spPr>
            <a:xfrm>
              <a:off x="8440379" y="3110367"/>
              <a:ext cx="427319" cy="463483"/>
            </a:xfrm>
            <a:custGeom>
              <a:rect b="b" l="l" r="r" t="t"/>
              <a:pathLst>
                <a:path extrusionOk="0" h="5064" w="4669">
                  <a:moveTo>
                    <a:pt x="2657" y="0"/>
                  </a:moveTo>
                  <a:cubicBezTo>
                    <a:pt x="2575" y="0"/>
                    <a:pt x="2491" y="14"/>
                    <a:pt x="2408" y="48"/>
                  </a:cubicBezTo>
                  <a:cubicBezTo>
                    <a:pt x="1978" y="220"/>
                    <a:pt x="1894" y="562"/>
                    <a:pt x="1894" y="562"/>
                  </a:cubicBezTo>
                  <a:cubicBezTo>
                    <a:pt x="1894" y="562"/>
                    <a:pt x="1702" y="498"/>
                    <a:pt x="1485" y="498"/>
                  </a:cubicBezTo>
                  <a:cubicBezTo>
                    <a:pt x="1308" y="498"/>
                    <a:pt x="1115" y="541"/>
                    <a:pt x="996" y="697"/>
                  </a:cubicBezTo>
                  <a:cubicBezTo>
                    <a:pt x="737" y="1049"/>
                    <a:pt x="1052" y="1303"/>
                    <a:pt x="1052" y="1303"/>
                  </a:cubicBezTo>
                  <a:cubicBezTo>
                    <a:pt x="1052" y="1303"/>
                    <a:pt x="644" y="1373"/>
                    <a:pt x="588" y="1725"/>
                  </a:cubicBezTo>
                  <a:cubicBezTo>
                    <a:pt x="533" y="2077"/>
                    <a:pt x="968" y="2392"/>
                    <a:pt x="968" y="2392"/>
                  </a:cubicBezTo>
                  <a:lnTo>
                    <a:pt x="927" y="3475"/>
                  </a:lnTo>
                  <a:cubicBezTo>
                    <a:pt x="927" y="3475"/>
                    <a:pt x="88" y="3554"/>
                    <a:pt x="60" y="4110"/>
                  </a:cubicBezTo>
                  <a:cubicBezTo>
                    <a:pt x="33" y="4666"/>
                    <a:pt x="195" y="4680"/>
                    <a:pt x="195" y="4680"/>
                  </a:cubicBezTo>
                  <a:cubicBezTo>
                    <a:pt x="195" y="4680"/>
                    <a:pt x="60" y="4805"/>
                    <a:pt x="0" y="5022"/>
                  </a:cubicBezTo>
                  <a:cubicBezTo>
                    <a:pt x="135" y="5055"/>
                    <a:pt x="269" y="5064"/>
                    <a:pt x="389" y="5064"/>
                  </a:cubicBezTo>
                  <a:cubicBezTo>
                    <a:pt x="852" y="5064"/>
                    <a:pt x="1028" y="4832"/>
                    <a:pt x="1028" y="4832"/>
                  </a:cubicBezTo>
                  <a:cubicBezTo>
                    <a:pt x="1028" y="4832"/>
                    <a:pt x="1221" y="5004"/>
                    <a:pt x="1543" y="5004"/>
                  </a:cubicBezTo>
                  <a:cubicBezTo>
                    <a:pt x="1675" y="5004"/>
                    <a:pt x="1829" y="4975"/>
                    <a:pt x="2001" y="4893"/>
                  </a:cubicBezTo>
                  <a:cubicBezTo>
                    <a:pt x="2584" y="4610"/>
                    <a:pt x="2316" y="3990"/>
                    <a:pt x="2316" y="3990"/>
                  </a:cubicBezTo>
                  <a:cubicBezTo>
                    <a:pt x="2316" y="3990"/>
                    <a:pt x="3034" y="3735"/>
                    <a:pt x="3145" y="3262"/>
                  </a:cubicBezTo>
                  <a:cubicBezTo>
                    <a:pt x="3256" y="2785"/>
                    <a:pt x="3103" y="2512"/>
                    <a:pt x="3103" y="2512"/>
                  </a:cubicBezTo>
                  <a:lnTo>
                    <a:pt x="3103" y="2512"/>
                  </a:lnTo>
                  <a:cubicBezTo>
                    <a:pt x="3103" y="2512"/>
                    <a:pt x="3113" y="2513"/>
                    <a:pt x="3130" y="2513"/>
                  </a:cubicBezTo>
                  <a:cubicBezTo>
                    <a:pt x="3251" y="2513"/>
                    <a:pt x="3742" y="2481"/>
                    <a:pt x="3840" y="1970"/>
                  </a:cubicBezTo>
                  <a:cubicBezTo>
                    <a:pt x="3840" y="1970"/>
                    <a:pt x="4493" y="1646"/>
                    <a:pt x="4669" y="1007"/>
                  </a:cubicBezTo>
                  <a:cubicBezTo>
                    <a:pt x="4627" y="901"/>
                    <a:pt x="4557" y="799"/>
                    <a:pt x="4446" y="738"/>
                  </a:cubicBezTo>
                  <a:cubicBezTo>
                    <a:pt x="4263" y="633"/>
                    <a:pt x="4101" y="604"/>
                    <a:pt x="3979" y="604"/>
                  </a:cubicBezTo>
                  <a:cubicBezTo>
                    <a:pt x="3832" y="604"/>
                    <a:pt x="3742" y="646"/>
                    <a:pt x="3742" y="646"/>
                  </a:cubicBezTo>
                  <a:cubicBezTo>
                    <a:pt x="3742" y="646"/>
                    <a:pt x="3863" y="303"/>
                    <a:pt x="3673" y="238"/>
                  </a:cubicBezTo>
                  <a:cubicBezTo>
                    <a:pt x="3617" y="218"/>
                    <a:pt x="3562" y="211"/>
                    <a:pt x="3513" y="211"/>
                  </a:cubicBezTo>
                  <a:cubicBezTo>
                    <a:pt x="3395" y="211"/>
                    <a:pt x="3307" y="252"/>
                    <a:pt x="3307" y="252"/>
                  </a:cubicBezTo>
                  <a:cubicBezTo>
                    <a:pt x="3307" y="252"/>
                    <a:pt x="3003" y="0"/>
                    <a:pt x="2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8"/>
            <p:cNvSpPr/>
            <p:nvPr/>
          </p:nvSpPr>
          <p:spPr>
            <a:xfrm>
              <a:off x="8474243" y="3519940"/>
              <a:ext cx="97563" cy="55647"/>
            </a:xfrm>
            <a:custGeom>
              <a:rect b="b" l="l" r="r" t="t"/>
              <a:pathLst>
                <a:path extrusionOk="0" h="608" w="1066">
                  <a:moveTo>
                    <a:pt x="890" y="1"/>
                  </a:moveTo>
                  <a:cubicBezTo>
                    <a:pt x="890" y="1"/>
                    <a:pt x="514" y="238"/>
                    <a:pt x="209" y="238"/>
                  </a:cubicBezTo>
                  <a:cubicBezTo>
                    <a:pt x="133" y="238"/>
                    <a:pt x="61" y="223"/>
                    <a:pt x="1" y="186"/>
                  </a:cubicBezTo>
                  <a:lnTo>
                    <a:pt x="1" y="186"/>
                  </a:lnTo>
                  <a:cubicBezTo>
                    <a:pt x="103" y="413"/>
                    <a:pt x="311" y="547"/>
                    <a:pt x="598" y="607"/>
                  </a:cubicBezTo>
                  <a:lnTo>
                    <a:pt x="1066" y="256"/>
                  </a:lnTo>
                  <a:lnTo>
                    <a:pt x="8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8"/>
            <p:cNvSpPr/>
            <p:nvPr/>
          </p:nvSpPr>
          <p:spPr>
            <a:xfrm>
              <a:off x="8490808" y="3110367"/>
              <a:ext cx="253151" cy="218562"/>
            </a:xfrm>
            <a:custGeom>
              <a:rect b="b" l="l" r="r" t="t"/>
              <a:pathLst>
                <a:path extrusionOk="0" h="2388" w="2766">
                  <a:moveTo>
                    <a:pt x="2090" y="1"/>
                  </a:moveTo>
                  <a:cubicBezTo>
                    <a:pt x="2015" y="1"/>
                    <a:pt x="1936" y="13"/>
                    <a:pt x="1857" y="48"/>
                  </a:cubicBezTo>
                  <a:cubicBezTo>
                    <a:pt x="1427" y="220"/>
                    <a:pt x="1343" y="562"/>
                    <a:pt x="1343" y="562"/>
                  </a:cubicBezTo>
                  <a:cubicBezTo>
                    <a:pt x="1343" y="562"/>
                    <a:pt x="1151" y="498"/>
                    <a:pt x="934" y="498"/>
                  </a:cubicBezTo>
                  <a:cubicBezTo>
                    <a:pt x="757" y="498"/>
                    <a:pt x="564" y="541"/>
                    <a:pt x="445" y="697"/>
                  </a:cubicBezTo>
                  <a:cubicBezTo>
                    <a:pt x="186" y="1049"/>
                    <a:pt x="501" y="1303"/>
                    <a:pt x="501" y="1303"/>
                  </a:cubicBezTo>
                  <a:cubicBezTo>
                    <a:pt x="501" y="1303"/>
                    <a:pt x="93" y="1373"/>
                    <a:pt x="37" y="1725"/>
                  </a:cubicBezTo>
                  <a:cubicBezTo>
                    <a:pt x="0" y="1952"/>
                    <a:pt x="162" y="2160"/>
                    <a:pt x="292" y="2281"/>
                  </a:cubicBezTo>
                  <a:cubicBezTo>
                    <a:pt x="501" y="2345"/>
                    <a:pt x="732" y="2387"/>
                    <a:pt x="973" y="2387"/>
                  </a:cubicBezTo>
                  <a:cubicBezTo>
                    <a:pt x="1959" y="2387"/>
                    <a:pt x="2756" y="1776"/>
                    <a:pt x="2756" y="1030"/>
                  </a:cubicBezTo>
                  <a:cubicBezTo>
                    <a:pt x="2765" y="623"/>
                    <a:pt x="2520" y="252"/>
                    <a:pt x="2131" y="2"/>
                  </a:cubicBezTo>
                  <a:cubicBezTo>
                    <a:pt x="2117" y="1"/>
                    <a:pt x="2104" y="1"/>
                    <a:pt x="20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8"/>
            <p:cNvSpPr/>
            <p:nvPr/>
          </p:nvSpPr>
          <p:spPr>
            <a:xfrm>
              <a:off x="8520462" y="3155580"/>
              <a:ext cx="80174" cy="60590"/>
            </a:xfrm>
            <a:custGeom>
              <a:rect b="b" l="l" r="r" t="t"/>
              <a:pathLst>
                <a:path extrusionOk="0" h="662" w="876">
                  <a:moveTo>
                    <a:pt x="631" y="1"/>
                  </a:moveTo>
                  <a:cubicBezTo>
                    <a:pt x="449" y="1"/>
                    <a:pt x="247" y="40"/>
                    <a:pt x="126" y="203"/>
                  </a:cubicBezTo>
                  <a:cubicBezTo>
                    <a:pt x="1" y="374"/>
                    <a:pt x="10" y="527"/>
                    <a:pt x="61" y="629"/>
                  </a:cubicBezTo>
                  <a:cubicBezTo>
                    <a:pt x="121" y="647"/>
                    <a:pt x="190" y="661"/>
                    <a:pt x="260" y="661"/>
                  </a:cubicBezTo>
                  <a:cubicBezTo>
                    <a:pt x="603" y="661"/>
                    <a:pt x="876" y="430"/>
                    <a:pt x="876" y="138"/>
                  </a:cubicBezTo>
                  <a:cubicBezTo>
                    <a:pt x="876" y="96"/>
                    <a:pt x="871" y="59"/>
                    <a:pt x="857" y="18"/>
                  </a:cubicBezTo>
                  <a:cubicBezTo>
                    <a:pt x="792" y="9"/>
                    <a:pt x="713" y="1"/>
                    <a:pt x="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8"/>
            <p:cNvSpPr/>
            <p:nvPr/>
          </p:nvSpPr>
          <p:spPr>
            <a:xfrm>
              <a:off x="8492456" y="3414870"/>
              <a:ext cx="108637" cy="117884"/>
            </a:xfrm>
            <a:custGeom>
              <a:rect b="b" l="l" r="r" t="t"/>
              <a:pathLst>
                <a:path extrusionOk="0" h="1288" w="1187">
                  <a:moveTo>
                    <a:pt x="533" y="0"/>
                  </a:moveTo>
                  <a:cubicBezTo>
                    <a:pt x="311" y="0"/>
                    <a:pt x="117" y="111"/>
                    <a:pt x="1" y="274"/>
                  </a:cubicBezTo>
                  <a:cubicBezTo>
                    <a:pt x="47" y="361"/>
                    <a:pt x="75" y="491"/>
                    <a:pt x="75" y="635"/>
                  </a:cubicBezTo>
                  <a:cubicBezTo>
                    <a:pt x="75" y="760"/>
                    <a:pt x="52" y="876"/>
                    <a:pt x="10" y="964"/>
                  </a:cubicBezTo>
                  <a:cubicBezTo>
                    <a:pt x="47" y="922"/>
                    <a:pt x="89" y="889"/>
                    <a:pt x="140" y="871"/>
                  </a:cubicBezTo>
                  <a:cubicBezTo>
                    <a:pt x="183" y="852"/>
                    <a:pt x="229" y="843"/>
                    <a:pt x="274" y="843"/>
                  </a:cubicBezTo>
                  <a:cubicBezTo>
                    <a:pt x="442" y="843"/>
                    <a:pt x="611" y="963"/>
                    <a:pt x="691" y="1149"/>
                  </a:cubicBezTo>
                  <a:cubicBezTo>
                    <a:pt x="705" y="1195"/>
                    <a:pt x="719" y="1241"/>
                    <a:pt x="723" y="1288"/>
                  </a:cubicBezTo>
                  <a:cubicBezTo>
                    <a:pt x="997" y="1209"/>
                    <a:pt x="1186" y="959"/>
                    <a:pt x="1186" y="658"/>
                  </a:cubicBezTo>
                  <a:cubicBezTo>
                    <a:pt x="1186" y="297"/>
                    <a:pt x="895" y="0"/>
                    <a:pt x="5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8"/>
            <p:cNvSpPr/>
            <p:nvPr/>
          </p:nvSpPr>
          <p:spPr>
            <a:xfrm>
              <a:off x="8470856" y="3110916"/>
              <a:ext cx="494771" cy="731285"/>
            </a:xfrm>
            <a:custGeom>
              <a:rect b="b" l="l" r="r" t="t"/>
              <a:pathLst>
                <a:path extrusionOk="0" h="7990" w="5406">
                  <a:moveTo>
                    <a:pt x="2334" y="0"/>
                  </a:moveTo>
                  <a:cubicBezTo>
                    <a:pt x="2306" y="0"/>
                    <a:pt x="2279" y="2"/>
                    <a:pt x="2251" y="5"/>
                  </a:cubicBezTo>
                  <a:cubicBezTo>
                    <a:pt x="2386" y="251"/>
                    <a:pt x="2418" y="556"/>
                    <a:pt x="2418" y="556"/>
                  </a:cubicBezTo>
                  <a:cubicBezTo>
                    <a:pt x="2418" y="556"/>
                    <a:pt x="2507" y="518"/>
                    <a:pt x="2621" y="518"/>
                  </a:cubicBezTo>
                  <a:cubicBezTo>
                    <a:pt x="2717" y="518"/>
                    <a:pt x="2830" y="545"/>
                    <a:pt x="2923" y="644"/>
                  </a:cubicBezTo>
                  <a:cubicBezTo>
                    <a:pt x="3127" y="862"/>
                    <a:pt x="3219" y="1534"/>
                    <a:pt x="3219" y="1534"/>
                  </a:cubicBezTo>
                  <a:cubicBezTo>
                    <a:pt x="3219" y="1534"/>
                    <a:pt x="3229" y="1532"/>
                    <a:pt x="3246" y="1532"/>
                  </a:cubicBezTo>
                  <a:cubicBezTo>
                    <a:pt x="3342" y="1532"/>
                    <a:pt x="3666" y="1582"/>
                    <a:pt x="3808" y="2238"/>
                  </a:cubicBezTo>
                  <a:cubicBezTo>
                    <a:pt x="3974" y="3034"/>
                    <a:pt x="3340" y="3599"/>
                    <a:pt x="3340" y="3599"/>
                  </a:cubicBezTo>
                  <a:cubicBezTo>
                    <a:pt x="3409" y="4243"/>
                    <a:pt x="2807" y="4322"/>
                    <a:pt x="2807" y="4322"/>
                  </a:cubicBezTo>
                  <a:cubicBezTo>
                    <a:pt x="2807" y="4322"/>
                    <a:pt x="3025" y="4586"/>
                    <a:pt x="3057" y="5123"/>
                  </a:cubicBezTo>
                  <a:cubicBezTo>
                    <a:pt x="3090" y="5679"/>
                    <a:pt x="2622" y="5850"/>
                    <a:pt x="2622" y="5850"/>
                  </a:cubicBezTo>
                  <a:cubicBezTo>
                    <a:pt x="2622" y="5850"/>
                    <a:pt x="2742" y="6734"/>
                    <a:pt x="2251" y="7174"/>
                  </a:cubicBezTo>
                  <a:cubicBezTo>
                    <a:pt x="2044" y="7360"/>
                    <a:pt x="1868" y="7414"/>
                    <a:pt x="1734" y="7414"/>
                  </a:cubicBezTo>
                  <a:cubicBezTo>
                    <a:pt x="1551" y="7414"/>
                    <a:pt x="1446" y="7313"/>
                    <a:pt x="1446" y="7313"/>
                  </a:cubicBezTo>
                  <a:cubicBezTo>
                    <a:pt x="1446" y="7313"/>
                    <a:pt x="1334" y="7619"/>
                    <a:pt x="890" y="7693"/>
                  </a:cubicBezTo>
                  <a:cubicBezTo>
                    <a:pt x="817" y="7706"/>
                    <a:pt x="739" y="7714"/>
                    <a:pt x="659" y="7714"/>
                  </a:cubicBezTo>
                  <a:cubicBezTo>
                    <a:pt x="441" y="7714"/>
                    <a:pt x="207" y="7653"/>
                    <a:pt x="1" y="7457"/>
                  </a:cubicBezTo>
                  <a:lnTo>
                    <a:pt x="1" y="7457"/>
                  </a:lnTo>
                  <a:cubicBezTo>
                    <a:pt x="237" y="7902"/>
                    <a:pt x="663" y="7990"/>
                    <a:pt x="1020" y="7990"/>
                  </a:cubicBezTo>
                  <a:cubicBezTo>
                    <a:pt x="1483" y="7990"/>
                    <a:pt x="1654" y="7758"/>
                    <a:pt x="1654" y="7758"/>
                  </a:cubicBezTo>
                  <a:cubicBezTo>
                    <a:pt x="1654" y="7758"/>
                    <a:pt x="1763" y="7884"/>
                    <a:pt x="2009" y="7884"/>
                  </a:cubicBezTo>
                  <a:cubicBezTo>
                    <a:pt x="2132" y="7884"/>
                    <a:pt x="2289" y="7852"/>
                    <a:pt x="2483" y="7758"/>
                  </a:cubicBezTo>
                  <a:cubicBezTo>
                    <a:pt x="3067" y="7475"/>
                    <a:pt x="3159" y="6730"/>
                    <a:pt x="3159" y="6730"/>
                  </a:cubicBezTo>
                  <a:cubicBezTo>
                    <a:pt x="3159" y="6730"/>
                    <a:pt x="3664" y="6660"/>
                    <a:pt x="3766" y="6183"/>
                  </a:cubicBezTo>
                  <a:cubicBezTo>
                    <a:pt x="3877" y="5711"/>
                    <a:pt x="3729" y="5438"/>
                    <a:pt x="3729" y="5438"/>
                  </a:cubicBezTo>
                  <a:lnTo>
                    <a:pt x="3729" y="5438"/>
                  </a:lnTo>
                  <a:cubicBezTo>
                    <a:pt x="3729" y="5438"/>
                    <a:pt x="3738" y="5438"/>
                    <a:pt x="3756" y="5438"/>
                  </a:cubicBezTo>
                  <a:cubicBezTo>
                    <a:pt x="3876" y="5438"/>
                    <a:pt x="4367" y="5406"/>
                    <a:pt x="4461" y="4891"/>
                  </a:cubicBezTo>
                  <a:cubicBezTo>
                    <a:pt x="4461" y="4891"/>
                    <a:pt x="5262" y="4498"/>
                    <a:pt x="5331" y="3724"/>
                  </a:cubicBezTo>
                  <a:cubicBezTo>
                    <a:pt x="5405" y="2942"/>
                    <a:pt x="4942" y="2914"/>
                    <a:pt x="4942" y="2914"/>
                  </a:cubicBezTo>
                  <a:cubicBezTo>
                    <a:pt x="4942" y="2914"/>
                    <a:pt x="5053" y="2219"/>
                    <a:pt x="4901" y="1950"/>
                  </a:cubicBezTo>
                  <a:cubicBezTo>
                    <a:pt x="4796" y="1760"/>
                    <a:pt x="4582" y="1733"/>
                    <a:pt x="4466" y="1733"/>
                  </a:cubicBezTo>
                  <a:cubicBezTo>
                    <a:pt x="4418" y="1733"/>
                    <a:pt x="4386" y="1737"/>
                    <a:pt x="4386" y="1737"/>
                  </a:cubicBezTo>
                  <a:cubicBezTo>
                    <a:pt x="4386" y="1737"/>
                    <a:pt x="4521" y="964"/>
                    <a:pt x="4113" y="737"/>
                  </a:cubicBezTo>
                  <a:cubicBezTo>
                    <a:pt x="3930" y="632"/>
                    <a:pt x="3768" y="603"/>
                    <a:pt x="3646" y="603"/>
                  </a:cubicBezTo>
                  <a:cubicBezTo>
                    <a:pt x="3499" y="603"/>
                    <a:pt x="3409" y="644"/>
                    <a:pt x="3409" y="644"/>
                  </a:cubicBezTo>
                  <a:cubicBezTo>
                    <a:pt x="3409" y="644"/>
                    <a:pt x="3530" y="302"/>
                    <a:pt x="3340" y="237"/>
                  </a:cubicBezTo>
                  <a:cubicBezTo>
                    <a:pt x="3284" y="216"/>
                    <a:pt x="3229" y="209"/>
                    <a:pt x="3180" y="209"/>
                  </a:cubicBezTo>
                  <a:cubicBezTo>
                    <a:pt x="3062" y="209"/>
                    <a:pt x="2974" y="251"/>
                    <a:pt x="2974" y="251"/>
                  </a:cubicBezTo>
                  <a:cubicBezTo>
                    <a:pt x="2974" y="251"/>
                    <a:pt x="2676" y="0"/>
                    <a:pt x="2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8"/>
            <p:cNvSpPr/>
            <p:nvPr/>
          </p:nvSpPr>
          <p:spPr>
            <a:xfrm>
              <a:off x="8810775" y="3269345"/>
              <a:ext cx="135728" cy="299927"/>
            </a:xfrm>
            <a:custGeom>
              <a:rect b="b" l="l" r="r" t="t"/>
              <a:pathLst>
                <a:path extrusionOk="0" h="3277" w="1483">
                  <a:moveTo>
                    <a:pt x="747" y="1"/>
                  </a:moveTo>
                  <a:cubicBezTo>
                    <a:pt x="735" y="1"/>
                    <a:pt x="724" y="1"/>
                    <a:pt x="714" y="2"/>
                  </a:cubicBezTo>
                  <a:cubicBezTo>
                    <a:pt x="288" y="400"/>
                    <a:pt x="1" y="1183"/>
                    <a:pt x="1" y="2086"/>
                  </a:cubicBezTo>
                  <a:cubicBezTo>
                    <a:pt x="1" y="2197"/>
                    <a:pt x="6" y="2303"/>
                    <a:pt x="10" y="2415"/>
                  </a:cubicBezTo>
                  <a:cubicBezTo>
                    <a:pt x="29" y="2415"/>
                    <a:pt x="52" y="2410"/>
                    <a:pt x="70" y="2410"/>
                  </a:cubicBezTo>
                  <a:cubicBezTo>
                    <a:pt x="395" y="2410"/>
                    <a:pt x="659" y="2785"/>
                    <a:pt x="714" y="3276"/>
                  </a:cubicBezTo>
                  <a:cubicBezTo>
                    <a:pt x="728" y="3239"/>
                    <a:pt x="742" y="3197"/>
                    <a:pt x="747" y="3151"/>
                  </a:cubicBezTo>
                  <a:cubicBezTo>
                    <a:pt x="747" y="3151"/>
                    <a:pt x="858" y="3095"/>
                    <a:pt x="1001" y="2989"/>
                  </a:cubicBezTo>
                  <a:cubicBezTo>
                    <a:pt x="802" y="2836"/>
                    <a:pt x="654" y="2544"/>
                    <a:pt x="654" y="2202"/>
                  </a:cubicBezTo>
                  <a:cubicBezTo>
                    <a:pt x="654" y="1706"/>
                    <a:pt x="955" y="1303"/>
                    <a:pt x="1325" y="1303"/>
                  </a:cubicBezTo>
                  <a:cubicBezTo>
                    <a:pt x="1381" y="1303"/>
                    <a:pt x="1432" y="1317"/>
                    <a:pt x="1483" y="1326"/>
                  </a:cubicBezTo>
                  <a:cubicBezTo>
                    <a:pt x="1367" y="1187"/>
                    <a:pt x="1228" y="1183"/>
                    <a:pt x="1228" y="1183"/>
                  </a:cubicBezTo>
                  <a:cubicBezTo>
                    <a:pt x="1228" y="1183"/>
                    <a:pt x="1339" y="488"/>
                    <a:pt x="1187" y="219"/>
                  </a:cubicBezTo>
                  <a:cubicBezTo>
                    <a:pt x="1078" y="28"/>
                    <a:pt x="861" y="1"/>
                    <a:pt x="747"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8"/>
            <p:cNvSpPr/>
            <p:nvPr/>
          </p:nvSpPr>
          <p:spPr>
            <a:xfrm>
              <a:off x="8480192" y="3193746"/>
              <a:ext cx="295069" cy="314022"/>
            </a:xfrm>
            <a:custGeom>
              <a:rect b="b" l="l" r="r" t="t"/>
              <a:pathLst>
                <a:path extrusionOk="0" h="3431" w="3224">
                  <a:moveTo>
                    <a:pt x="1907" y="0"/>
                  </a:moveTo>
                  <a:cubicBezTo>
                    <a:pt x="1548" y="0"/>
                    <a:pt x="1104" y="161"/>
                    <a:pt x="746" y="411"/>
                  </a:cubicBezTo>
                  <a:cubicBezTo>
                    <a:pt x="251" y="763"/>
                    <a:pt x="1" y="1986"/>
                    <a:pt x="260" y="2097"/>
                  </a:cubicBezTo>
                  <a:cubicBezTo>
                    <a:pt x="519" y="2203"/>
                    <a:pt x="140" y="2597"/>
                    <a:pt x="251" y="2639"/>
                  </a:cubicBezTo>
                  <a:cubicBezTo>
                    <a:pt x="353" y="2680"/>
                    <a:pt x="385" y="3143"/>
                    <a:pt x="385" y="3143"/>
                  </a:cubicBezTo>
                  <a:cubicBezTo>
                    <a:pt x="432" y="3127"/>
                    <a:pt x="473" y="3119"/>
                    <a:pt x="510" y="3119"/>
                  </a:cubicBezTo>
                  <a:cubicBezTo>
                    <a:pt x="744" y="3119"/>
                    <a:pt x="799" y="3413"/>
                    <a:pt x="965" y="3413"/>
                  </a:cubicBezTo>
                  <a:cubicBezTo>
                    <a:pt x="982" y="3413"/>
                    <a:pt x="1000" y="3409"/>
                    <a:pt x="1019" y="3403"/>
                  </a:cubicBezTo>
                  <a:cubicBezTo>
                    <a:pt x="1084" y="3381"/>
                    <a:pt x="1155" y="3374"/>
                    <a:pt x="1223" y="3374"/>
                  </a:cubicBezTo>
                  <a:cubicBezTo>
                    <a:pt x="1407" y="3374"/>
                    <a:pt x="1575" y="3430"/>
                    <a:pt x="1575" y="3430"/>
                  </a:cubicBezTo>
                  <a:cubicBezTo>
                    <a:pt x="1575" y="3430"/>
                    <a:pt x="1781" y="3180"/>
                    <a:pt x="2102" y="3180"/>
                  </a:cubicBezTo>
                  <a:cubicBezTo>
                    <a:pt x="2138" y="3180"/>
                    <a:pt x="2176" y="3183"/>
                    <a:pt x="2214" y="3190"/>
                  </a:cubicBezTo>
                  <a:cubicBezTo>
                    <a:pt x="2214" y="3190"/>
                    <a:pt x="2291" y="3310"/>
                    <a:pt x="2419" y="3310"/>
                  </a:cubicBezTo>
                  <a:cubicBezTo>
                    <a:pt x="2482" y="3310"/>
                    <a:pt x="2556" y="3281"/>
                    <a:pt x="2640" y="3194"/>
                  </a:cubicBezTo>
                  <a:cubicBezTo>
                    <a:pt x="2877" y="2963"/>
                    <a:pt x="2548" y="2773"/>
                    <a:pt x="2710" y="2639"/>
                  </a:cubicBezTo>
                  <a:cubicBezTo>
                    <a:pt x="2754" y="2601"/>
                    <a:pt x="2788" y="2590"/>
                    <a:pt x="2818" y="2590"/>
                  </a:cubicBezTo>
                  <a:cubicBezTo>
                    <a:pt x="2860" y="2590"/>
                    <a:pt x="2892" y="2612"/>
                    <a:pt x="2931" y="2612"/>
                  </a:cubicBezTo>
                  <a:cubicBezTo>
                    <a:pt x="2966" y="2612"/>
                    <a:pt x="3006" y="2594"/>
                    <a:pt x="3062" y="2527"/>
                  </a:cubicBezTo>
                  <a:cubicBezTo>
                    <a:pt x="3224" y="2338"/>
                    <a:pt x="2881" y="2037"/>
                    <a:pt x="2830" y="1823"/>
                  </a:cubicBezTo>
                  <a:cubicBezTo>
                    <a:pt x="2779" y="1601"/>
                    <a:pt x="2900" y="1509"/>
                    <a:pt x="2900" y="1509"/>
                  </a:cubicBezTo>
                  <a:cubicBezTo>
                    <a:pt x="2900" y="1509"/>
                    <a:pt x="2483" y="1198"/>
                    <a:pt x="2617" y="832"/>
                  </a:cubicBezTo>
                  <a:cubicBezTo>
                    <a:pt x="2756" y="467"/>
                    <a:pt x="2659" y="291"/>
                    <a:pt x="2293" y="87"/>
                  </a:cubicBezTo>
                  <a:cubicBezTo>
                    <a:pt x="2187" y="27"/>
                    <a:pt x="2054" y="0"/>
                    <a:pt x="1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8"/>
            <p:cNvSpPr/>
            <p:nvPr/>
          </p:nvSpPr>
          <p:spPr>
            <a:xfrm>
              <a:off x="8495018" y="3393636"/>
              <a:ext cx="78069" cy="105620"/>
            </a:xfrm>
            <a:custGeom>
              <a:rect b="b" l="l" r="r" t="t"/>
              <a:pathLst>
                <a:path extrusionOk="0" h="1154" w="853">
                  <a:moveTo>
                    <a:pt x="385" y="1"/>
                  </a:moveTo>
                  <a:cubicBezTo>
                    <a:pt x="316" y="1"/>
                    <a:pt x="246" y="28"/>
                    <a:pt x="181" y="66"/>
                  </a:cubicBezTo>
                  <a:cubicBezTo>
                    <a:pt x="177" y="223"/>
                    <a:pt x="1" y="436"/>
                    <a:pt x="75" y="464"/>
                  </a:cubicBezTo>
                  <a:cubicBezTo>
                    <a:pt x="186" y="506"/>
                    <a:pt x="209" y="969"/>
                    <a:pt x="209" y="969"/>
                  </a:cubicBezTo>
                  <a:cubicBezTo>
                    <a:pt x="261" y="950"/>
                    <a:pt x="306" y="942"/>
                    <a:pt x="346" y="942"/>
                  </a:cubicBezTo>
                  <a:cubicBezTo>
                    <a:pt x="502" y="942"/>
                    <a:pt x="576" y="1065"/>
                    <a:pt x="654" y="1154"/>
                  </a:cubicBezTo>
                  <a:cubicBezTo>
                    <a:pt x="779" y="1038"/>
                    <a:pt x="853" y="853"/>
                    <a:pt x="853" y="640"/>
                  </a:cubicBezTo>
                  <a:cubicBezTo>
                    <a:pt x="853" y="288"/>
                    <a:pt x="644" y="1"/>
                    <a:pt x="3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8"/>
            <p:cNvSpPr/>
            <p:nvPr/>
          </p:nvSpPr>
          <p:spPr>
            <a:xfrm>
              <a:off x="8492913" y="3343755"/>
              <a:ext cx="135270" cy="86308"/>
            </a:xfrm>
            <a:custGeom>
              <a:rect b="b" l="l" r="r" t="t"/>
              <a:pathLst>
                <a:path extrusionOk="0" h="943" w="1478">
                  <a:moveTo>
                    <a:pt x="288" y="1"/>
                  </a:moveTo>
                  <a:cubicBezTo>
                    <a:pt x="195" y="1"/>
                    <a:pt x="106" y="8"/>
                    <a:pt x="24" y="22"/>
                  </a:cubicBezTo>
                  <a:cubicBezTo>
                    <a:pt x="1" y="249"/>
                    <a:pt x="28" y="425"/>
                    <a:pt x="121" y="467"/>
                  </a:cubicBezTo>
                  <a:cubicBezTo>
                    <a:pt x="292" y="536"/>
                    <a:pt x="190" y="722"/>
                    <a:pt x="130" y="861"/>
                  </a:cubicBezTo>
                  <a:cubicBezTo>
                    <a:pt x="223" y="888"/>
                    <a:pt x="325" y="912"/>
                    <a:pt x="436" y="925"/>
                  </a:cubicBezTo>
                  <a:cubicBezTo>
                    <a:pt x="526" y="937"/>
                    <a:pt x="614" y="943"/>
                    <a:pt x="697" y="943"/>
                  </a:cubicBezTo>
                  <a:cubicBezTo>
                    <a:pt x="1106" y="943"/>
                    <a:pt x="1423" y="809"/>
                    <a:pt x="1450" y="601"/>
                  </a:cubicBezTo>
                  <a:cubicBezTo>
                    <a:pt x="1478" y="347"/>
                    <a:pt x="1080" y="83"/>
                    <a:pt x="552" y="18"/>
                  </a:cubicBezTo>
                  <a:cubicBezTo>
                    <a:pt x="461" y="7"/>
                    <a:pt x="373" y="1"/>
                    <a:pt x="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8"/>
            <p:cNvSpPr/>
            <p:nvPr/>
          </p:nvSpPr>
          <p:spPr>
            <a:xfrm>
              <a:off x="8602284" y="3369473"/>
              <a:ext cx="120901" cy="99762"/>
            </a:xfrm>
            <a:custGeom>
              <a:rect b="b" l="l" r="r" t="t"/>
              <a:pathLst>
                <a:path extrusionOk="0" h="1090" w="1321">
                  <a:moveTo>
                    <a:pt x="658" y="1"/>
                  </a:moveTo>
                  <a:cubicBezTo>
                    <a:pt x="292" y="1"/>
                    <a:pt x="0" y="246"/>
                    <a:pt x="0" y="547"/>
                  </a:cubicBezTo>
                  <a:cubicBezTo>
                    <a:pt x="0" y="844"/>
                    <a:pt x="292" y="1089"/>
                    <a:pt x="658" y="1089"/>
                  </a:cubicBezTo>
                  <a:cubicBezTo>
                    <a:pt x="1024" y="1089"/>
                    <a:pt x="1320" y="844"/>
                    <a:pt x="1320" y="547"/>
                  </a:cubicBezTo>
                  <a:cubicBezTo>
                    <a:pt x="1320" y="246"/>
                    <a:pt x="1024" y="1"/>
                    <a:pt x="6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8"/>
            <p:cNvSpPr/>
            <p:nvPr/>
          </p:nvSpPr>
          <p:spPr>
            <a:xfrm>
              <a:off x="8564576" y="3341833"/>
              <a:ext cx="140762" cy="89054"/>
            </a:xfrm>
            <a:custGeom>
              <a:rect b="b" l="l" r="r" t="t"/>
              <a:pathLst>
                <a:path extrusionOk="0" h="973" w="1538">
                  <a:moveTo>
                    <a:pt x="1118" y="0"/>
                  </a:moveTo>
                  <a:cubicBezTo>
                    <a:pt x="920" y="0"/>
                    <a:pt x="0" y="298"/>
                    <a:pt x="0" y="298"/>
                  </a:cubicBezTo>
                  <a:lnTo>
                    <a:pt x="9" y="937"/>
                  </a:lnTo>
                  <a:cubicBezTo>
                    <a:pt x="110" y="962"/>
                    <a:pt x="210" y="973"/>
                    <a:pt x="308" y="973"/>
                  </a:cubicBezTo>
                  <a:cubicBezTo>
                    <a:pt x="974" y="973"/>
                    <a:pt x="1538" y="469"/>
                    <a:pt x="1538" y="469"/>
                  </a:cubicBezTo>
                  <a:cubicBezTo>
                    <a:pt x="1538" y="469"/>
                    <a:pt x="1278" y="25"/>
                    <a:pt x="1139" y="2"/>
                  </a:cubicBezTo>
                  <a:cubicBezTo>
                    <a:pt x="1134" y="1"/>
                    <a:pt x="1127" y="0"/>
                    <a:pt x="11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8"/>
            <p:cNvSpPr/>
            <p:nvPr/>
          </p:nvSpPr>
          <p:spPr>
            <a:xfrm>
              <a:off x="8783684" y="3359223"/>
              <a:ext cx="90333" cy="120905"/>
            </a:xfrm>
            <a:custGeom>
              <a:rect b="b" l="l" r="r" t="t"/>
              <a:pathLst>
                <a:path extrusionOk="0" h="1321" w="987">
                  <a:moveTo>
                    <a:pt x="523" y="0"/>
                  </a:moveTo>
                  <a:cubicBezTo>
                    <a:pt x="378" y="0"/>
                    <a:pt x="235" y="107"/>
                    <a:pt x="186" y="395"/>
                  </a:cubicBezTo>
                  <a:cubicBezTo>
                    <a:pt x="153" y="580"/>
                    <a:pt x="265" y="858"/>
                    <a:pt x="265" y="858"/>
                  </a:cubicBezTo>
                  <a:cubicBezTo>
                    <a:pt x="265" y="858"/>
                    <a:pt x="1" y="1020"/>
                    <a:pt x="70" y="1178"/>
                  </a:cubicBezTo>
                  <a:cubicBezTo>
                    <a:pt x="105" y="1264"/>
                    <a:pt x="142" y="1321"/>
                    <a:pt x="230" y="1321"/>
                  </a:cubicBezTo>
                  <a:cubicBezTo>
                    <a:pt x="302" y="1321"/>
                    <a:pt x="409" y="1282"/>
                    <a:pt x="579" y="1187"/>
                  </a:cubicBezTo>
                  <a:cubicBezTo>
                    <a:pt x="959" y="983"/>
                    <a:pt x="987" y="442"/>
                    <a:pt x="848" y="201"/>
                  </a:cubicBezTo>
                  <a:cubicBezTo>
                    <a:pt x="783" y="85"/>
                    <a:pt x="652" y="0"/>
                    <a:pt x="5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8"/>
            <p:cNvSpPr/>
            <p:nvPr/>
          </p:nvSpPr>
          <p:spPr>
            <a:xfrm>
              <a:off x="8487788" y="3194752"/>
              <a:ext cx="233291" cy="184606"/>
            </a:xfrm>
            <a:custGeom>
              <a:rect b="b" l="l" r="r" t="t"/>
              <a:pathLst>
                <a:path extrusionOk="0" h="2017" w="2549">
                  <a:moveTo>
                    <a:pt x="2168" y="1757"/>
                  </a:moveTo>
                  <a:lnTo>
                    <a:pt x="2168" y="1757"/>
                  </a:lnTo>
                  <a:cubicBezTo>
                    <a:pt x="2168" y="1757"/>
                    <a:pt x="2168" y="1757"/>
                    <a:pt x="2168" y="1757"/>
                  </a:cubicBezTo>
                  <a:cubicBezTo>
                    <a:pt x="2168" y="1757"/>
                    <a:pt x="2168" y="1757"/>
                    <a:pt x="2168" y="1757"/>
                  </a:cubicBezTo>
                  <a:cubicBezTo>
                    <a:pt x="2168" y="1757"/>
                    <a:pt x="2168" y="1757"/>
                    <a:pt x="2168" y="1757"/>
                  </a:cubicBezTo>
                  <a:close/>
                  <a:moveTo>
                    <a:pt x="1825" y="1"/>
                  </a:moveTo>
                  <a:cubicBezTo>
                    <a:pt x="1466" y="1"/>
                    <a:pt x="1021" y="159"/>
                    <a:pt x="663" y="409"/>
                  </a:cubicBezTo>
                  <a:cubicBezTo>
                    <a:pt x="242" y="710"/>
                    <a:pt x="1" y="1632"/>
                    <a:pt x="94" y="1975"/>
                  </a:cubicBezTo>
                  <a:cubicBezTo>
                    <a:pt x="172" y="1952"/>
                    <a:pt x="253" y="1944"/>
                    <a:pt x="331" y="1944"/>
                  </a:cubicBezTo>
                  <a:cubicBezTo>
                    <a:pt x="560" y="1944"/>
                    <a:pt x="756" y="2016"/>
                    <a:pt x="756" y="2016"/>
                  </a:cubicBezTo>
                  <a:cubicBezTo>
                    <a:pt x="756" y="2016"/>
                    <a:pt x="1353" y="1724"/>
                    <a:pt x="1887" y="1724"/>
                  </a:cubicBezTo>
                  <a:cubicBezTo>
                    <a:pt x="1984" y="1724"/>
                    <a:pt x="2079" y="1734"/>
                    <a:pt x="2168" y="1757"/>
                  </a:cubicBezTo>
                  <a:lnTo>
                    <a:pt x="2168" y="1757"/>
                  </a:lnTo>
                  <a:cubicBezTo>
                    <a:pt x="2167" y="1752"/>
                    <a:pt x="1990" y="672"/>
                    <a:pt x="2548" y="377"/>
                  </a:cubicBezTo>
                  <a:cubicBezTo>
                    <a:pt x="2488" y="270"/>
                    <a:pt x="2377" y="187"/>
                    <a:pt x="2210" y="85"/>
                  </a:cubicBezTo>
                  <a:cubicBezTo>
                    <a:pt x="2104" y="27"/>
                    <a:pt x="1971" y="1"/>
                    <a:pt x="1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8"/>
            <p:cNvSpPr/>
            <p:nvPr/>
          </p:nvSpPr>
          <p:spPr>
            <a:xfrm>
              <a:off x="8537852" y="3477290"/>
              <a:ext cx="95458" cy="90793"/>
            </a:xfrm>
            <a:custGeom>
              <a:rect b="b" l="l" r="r" t="t"/>
              <a:pathLst>
                <a:path extrusionOk="0" h="992" w="1043">
                  <a:moveTo>
                    <a:pt x="746" y="1"/>
                  </a:moveTo>
                  <a:cubicBezTo>
                    <a:pt x="653" y="1"/>
                    <a:pt x="541" y="121"/>
                    <a:pt x="399" y="203"/>
                  </a:cubicBezTo>
                  <a:cubicBezTo>
                    <a:pt x="186" y="323"/>
                    <a:pt x="0" y="388"/>
                    <a:pt x="116" y="652"/>
                  </a:cubicBezTo>
                  <a:cubicBezTo>
                    <a:pt x="204" y="859"/>
                    <a:pt x="445" y="991"/>
                    <a:pt x="650" y="991"/>
                  </a:cubicBezTo>
                  <a:cubicBezTo>
                    <a:pt x="716" y="991"/>
                    <a:pt x="778" y="978"/>
                    <a:pt x="829" y="948"/>
                  </a:cubicBezTo>
                  <a:cubicBezTo>
                    <a:pt x="1042" y="833"/>
                    <a:pt x="996" y="402"/>
                    <a:pt x="880" y="129"/>
                  </a:cubicBezTo>
                  <a:cubicBezTo>
                    <a:pt x="840" y="35"/>
                    <a:pt x="796" y="1"/>
                    <a:pt x="7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8"/>
            <p:cNvSpPr/>
            <p:nvPr/>
          </p:nvSpPr>
          <p:spPr>
            <a:xfrm>
              <a:off x="8511767" y="3387229"/>
              <a:ext cx="57568" cy="18854"/>
            </a:xfrm>
            <a:custGeom>
              <a:rect b="b" l="l" r="r" t="t"/>
              <a:pathLst>
                <a:path extrusionOk="0" h="206" w="629">
                  <a:moveTo>
                    <a:pt x="179" y="0"/>
                  </a:moveTo>
                  <a:cubicBezTo>
                    <a:pt x="70" y="0"/>
                    <a:pt x="1" y="55"/>
                    <a:pt x="31" y="173"/>
                  </a:cubicBezTo>
                  <a:cubicBezTo>
                    <a:pt x="44" y="107"/>
                    <a:pt x="95" y="80"/>
                    <a:pt x="173" y="80"/>
                  </a:cubicBezTo>
                  <a:cubicBezTo>
                    <a:pt x="281" y="80"/>
                    <a:pt x="442" y="132"/>
                    <a:pt x="628" y="205"/>
                  </a:cubicBezTo>
                  <a:cubicBezTo>
                    <a:pt x="486" y="73"/>
                    <a:pt x="306"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8"/>
            <p:cNvSpPr/>
            <p:nvPr/>
          </p:nvSpPr>
          <p:spPr>
            <a:xfrm>
              <a:off x="8542062" y="3369473"/>
              <a:ext cx="78069" cy="162548"/>
            </a:xfrm>
            <a:custGeom>
              <a:rect b="b" l="l" r="r" t="t"/>
              <a:pathLst>
                <a:path extrusionOk="0" h="1776" w="853">
                  <a:moveTo>
                    <a:pt x="38" y="1"/>
                  </a:moveTo>
                  <a:cubicBezTo>
                    <a:pt x="5" y="399"/>
                    <a:pt x="1" y="1728"/>
                    <a:pt x="38" y="1765"/>
                  </a:cubicBezTo>
                  <a:cubicBezTo>
                    <a:pt x="44" y="1772"/>
                    <a:pt x="66" y="1776"/>
                    <a:pt x="98" y="1776"/>
                  </a:cubicBezTo>
                  <a:cubicBezTo>
                    <a:pt x="235" y="1776"/>
                    <a:pt x="553" y="1715"/>
                    <a:pt x="617" y="1622"/>
                  </a:cubicBezTo>
                  <a:cubicBezTo>
                    <a:pt x="686" y="1506"/>
                    <a:pt x="830" y="1589"/>
                    <a:pt x="844" y="1478"/>
                  </a:cubicBezTo>
                  <a:cubicBezTo>
                    <a:pt x="853" y="1367"/>
                    <a:pt x="774" y="1140"/>
                    <a:pt x="686" y="1126"/>
                  </a:cubicBezTo>
                  <a:cubicBezTo>
                    <a:pt x="672" y="1123"/>
                    <a:pt x="658" y="1122"/>
                    <a:pt x="643" y="1122"/>
                  </a:cubicBezTo>
                  <a:cubicBezTo>
                    <a:pt x="570" y="1122"/>
                    <a:pt x="496" y="1154"/>
                    <a:pt x="496" y="1154"/>
                  </a:cubicBezTo>
                  <a:lnTo>
                    <a:pt x="302" y="24"/>
                  </a:lnTo>
                  <a:lnTo>
                    <a:pt x="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8"/>
            <p:cNvSpPr/>
            <p:nvPr/>
          </p:nvSpPr>
          <p:spPr>
            <a:xfrm>
              <a:off x="8542977" y="3402972"/>
              <a:ext cx="9793" cy="129416"/>
            </a:xfrm>
            <a:custGeom>
              <a:rect b="b" l="l" r="r" t="t"/>
              <a:pathLst>
                <a:path extrusionOk="0" h="1414" w="107">
                  <a:moveTo>
                    <a:pt x="9" y="1"/>
                  </a:moveTo>
                  <a:cubicBezTo>
                    <a:pt x="0" y="542"/>
                    <a:pt x="0" y="1376"/>
                    <a:pt x="28" y="1399"/>
                  </a:cubicBezTo>
                  <a:cubicBezTo>
                    <a:pt x="32" y="1404"/>
                    <a:pt x="69" y="1413"/>
                    <a:pt x="107" y="1413"/>
                  </a:cubicBezTo>
                  <a:cubicBezTo>
                    <a:pt x="74" y="1228"/>
                    <a:pt x="32" y="542"/>
                    <a:pt x="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8"/>
            <p:cNvSpPr/>
            <p:nvPr/>
          </p:nvSpPr>
          <p:spPr>
            <a:xfrm>
              <a:off x="8528974" y="3534767"/>
              <a:ext cx="131060" cy="44207"/>
            </a:xfrm>
            <a:custGeom>
              <a:rect b="b" l="l" r="r" t="t"/>
              <a:pathLst>
                <a:path extrusionOk="0" h="483" w="1432">
                  <a:moveTo>
                    <a:pt x="967" y="0"/>
                  </a:moveTo>
                  <a:cubicBezTo>
                    <a:pt x="703" y="0"/>
                    <a:pt x="350" y="130"/>
                    <a:pt x="162" y="177"/>
                  </a:cubicBezTo>
                  <a:cubicBezTo>
                    <a:pt x="84" y="191"/>
                    <a:pt x="33" y="293"/>
                    <a:pt x="0" y="445"/>
                  </a:cubicBezTo>
                  <a:cubicBezTo>
                    <a:pt x="0" y="445"/>
                    <a:pt x="549" y="483"/>
                    <a:pt x="717" y="483"/>
                  </a:cubicBezTo>
                  <a:cubicBezTo>
                    <a:pt x="726" y="483"/>
                    <a:pt x="734" y="483"/>
                    <a:pt x="741" y="483"/>
                  </a:cubicBezTo>
                  <a:cubicBezTo>
                    <a:pt x="871" y="469"/>
                    <a:pt x="1431" y="367"/>
                    <a:pt x="1431" y="367"/>
                  </a:cubicBezTo>
                  <a:cubicBezTo>
                    <a:pt x="1431" y="367"/>
                    <a:pt x="1366" y="75"/>
                    <a:pt x="1102" y="15"/>
                  </a:cubicBezTo>
                  <a:cubicBezTo>
                    <a:pt x="1061" y="5"/>
                    <a:pt x="1016" y="0"/>
                    <a:pt x="9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8"/>
            <p:cNvSpPr/>
            <p:nvPr/>
          </p:nvSpPr>
          <p:spPr>
            <a:xfrm>
              <a:off x="8552678" y="3560303"/>
              <a:ext cx="80631" cy="24071"/>
            </a:xfrm>
            <a:custGeom>
              <a:rect b="b" l="l" r="r" t="t"/>
              <a:pathLst>
                <a:path extrusionOk="0" h="263" w="881">
                  <a:moveTo>
                    <a:pt x="648" y="0"/>
                  </a:moveTo>
                  <a:cubicBezTo>
                    <a:pt x="485" y="0"/>
                    <a:pt x="247" y="68"/>
                    <a:pt x="121" y="92"/>
                  </a:cubicBezTo>
                  <a:cubicBezTo>
                    <a:pt x="70" y="106"/>
                    <a:pt x="38" y="148"/>
                    <a:pt x="1" y="222"/>
                  </a:cubicBezTo>
                  <a:cubicBezTo>
                    <a:pt x="1" y="222"/>
                    <a:pt x="252" y="263"/>
                    <a:pt x="374" y="263"/>
                  </a:cubicBezTo>
                  <a:cubicBezTo>
                    <a:pt x="394" y="263"/>
                    <a:pt x="411" y="262"/>
                    <a:pt x="422" y="259"/>
                  </a:cubicBezTo>
                  <a:cubicBezTo>
                    <a:pt x="501" y="254"/>
                    <a:pt x="880" y="157"/>
                    <a:pt x="880" y="157"/>
                  </a:cubicBezTo>
                  <a:cubicBezTo>
                    <a:pt x="880" y="157"/>
                    <a:pt x="862" y="28"/>
                    <a:pt x="709" y="4"/>
                  </a:cubicBezTo>
                  <a:cubicBezTo>
                    <a:pt x="690" y="2"/>
                    <a:pt x="670" y="0"/>
                    <a:pt x="6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8"/>
            <p:cNvSpPr/>
            <p:nvPr/>
          </p:nvSpPr>
          <p:spPr>
            <a:xfrm>
              <a:off x="8588739" y="3520490"/>
              <a:ext cx="66994" cy="38807"/>
            </a:xfrm>
            <a:custGeom>
              <a:rect b="b" l="l" r="r" t="t"/>
              <a:pathLst>
                <a:path extrusionOk="0" h="424" w="732">
                  <a:moveTo>
                    <a:pt x="258" y="1"/>
                  </a:moveTo>
                  <a:cubicBezTo>
                    <a:pt x="126" y="1"/>
                    <a:pt x="65" y="84"/>
                    <a:pt x="37" y="171"/>
                  </a:cubicBezTo>
                  <a:cubicBezTo>
                    <a:pt x="0" y="268"/>
                    <a:pt x="125" y="370"/>
                    <a:pt x="315" y="402"/>
                  </a:cubicBezTo>
                  <a:cubicBezTo>
                    <a:pt x="386" y="415"/>
                    <a:pt x="454" y="423"/>
                    <a:pt x="513" y="423"/>
                  </a:cubicBezTo>
                  <a:cubicBezTo>
                    <a:pt x="606" y="423"/>
                    <a:pt x="675" y="402"/>
                    <a:pt x="695" y="342"/>
                  </a:cubicBezTo>
                  <a:cubicBezTo>
                    <a:pt x="732" y="245"/>
                    <a:pt x="519" y="41"/>
                    <a:pt x="334" y="9"/>
                  </a:cubicBezTo>
                  <a:cubicBezTo>
                    <a:pt x="306" y="3"/>
                    <a:pt x="281" y="1"/>
                    <a:pt x="2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8"/>
            <p:cNvSpPr/>
            <p:nvPr/>
          </p:nvSpPr>
          <p:spPr>
            <a:xfrm>
              <a:off x="8535746" y="3536689"/>
              <a:ext cx="39172" cy="26725"/>
            </a:xfrm>
            <a:custGeom>
              <a:rect b="b" l="l" r="r" t="t"/>
              <a:pathLst>
                <a:path extrusionOk="0" h="292" w="428">
                  <a:moveTo>
                    <a:pt x="321" y="0"/>
                  </a:moveTo>
                  <a:cubicBezTo>
                    <a:pt x="286" y="0"/>
                    <a:pt x="246" y="8"/>
                    <a:pt x="204" y="26"/>
                  </a:cubicBezTo>
                  <a:cubicBezTo>
                    <a:pt x="88" y="73"/>
                    <a:pt x="0" y="165"/>
                    <a:pt x="14" y="230"/>
                  </a:cubicBezTo>
                  <a:cubicBezTo>
                    <a:pt x="21" y="268"/>
                    <a:pt x="64" y="291"/>
                    <a:pt x="124" y="291"/>
                  </a:cubicBezTo>
                  <a:cubicBezTo>
                    <a:pt x="151" y="291"/>
                    <a:pt x="182" y="286"/>
                    <a:pt x="213" y="276"/>
                  </a:cubicBezTo>
                  <a:cubicBezTo>
                    <a:pt x="320" y="235"/>
                    <a:pt x="417" y="147"/>
                    <a:pt x="422" y="77"/>
                  </a:cubicBezTo>
                  <a:cubicBezTo>
                    <a:pt x="428" y="29"/>
                    <a:pt x="385"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8"/>
            <p:cNvSpPr/>
            <p:nvPr/>
          </p:nvSpPr>
          <p:spPr>
            <a:xfrm>
              <a:off x="8751468" y="3483880"/>
              <a:ext cx="64066" cy="89145"/>
            </a:xfrm>
            <a:custGeom>
              <a:rect b="b" l="l" r="r" t="t"/>
              <a:pathLst>
                <a:path extrusionOk="0" h="974" w="700">
                  <a:moveTo>
                    <a:pt x="337" y="1"/>
                  </a:moveTo>
                  <a:cubicBezTo>
                    <a:pt x="332" y="1"/>
                    <a:pt x="326" y="1"/>
                    <a:pt x="320" y="1"/>
                  </a:cubicBezTo>
                  <a:cubicBezTo>
                    <a:pt x="135" y="15"/>
                    <a:pt x="1" y="247"/>
                    <a:pt x="19" y="511"/>
                  </a:cubicBezTo>
                  <a:cubicBezTo>
                    <a:pt x="37" y="769"/>
                    <a:pt x="193" y="974"/>
                    <a:pt x="373" y="974"/>
                  </a:cubicBezTo>
                  <a:cubicBezTo>
                    <a:pt x="377" y="974"/>
                    <a:pt x="381" y="974"/>
                    <a:pt x="385" y="974"/>
                  </a:cubicBezTo>
                  <a:cubicBezTo>
                    <a:pt x="570" y="964"/>
                    <a:pt x="700" y="738"/>
                    <a:pt x="686" y="464"/>
                  </a:cubicBezTo>
                  <a:cubicBezTo>
                    <a:pt x="668" y="208"/>
                    <a:pt x="515" y="1"/>
                    <a:pt x="337"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8"/>
            <p:cNvSpPr/>
            <p:nvPr/>
          </p:nvSpPr>
          <p:spPr>
            <a:xfrm>
              <a:off x="8740485" y="3628763"/>
              <a:ext cx="75964" cy="84935"/>
            </a:xfrm>
            <a:custGeom>
              <a:rect b="b" l="l" r="r" t="t"/>
              <a:pathLst>
                <a:path extrusionOk="0" h="928" w="830">
                  <a:moveTo>
                    <a:pt x="447" y="0"/>
                  </a:moveTo>
                  <a:cubicBezTo>
                    <a:pt x="244" y="0"/>
                    <a:pt x="62" y="199"/>
                    <a:pt x="28" y="451"/>
                  </a:cubicBezTo>
                  <a:cubicBezTo>
                    <a:pt x="0" y="701"/>
                    <a:pt x="125" y="900"/>
                    <a:pt x="310" y="924"/>
                  </a:cubicBezTo>
                  <a:cubicBezTo>
                    <a:pt x="327" y="927"/>
                    <a:pt x="344" y="928"/>
                    <a:pt x="360" y="928"/>
                  </a:cubicBezTo>
                  <a:cubicBezTo>
                    <a:pt x="528" y="928"/>
                    <a:pt x="687" y="782"/>
                    <a:pt x="750" y="572"/>
                  </a:cubicBezTo>
                  <a:cubicBezTo>
                    <a:pt x="829" y="317"/>
                    <a:pt x="723" y="53"/>
                    <a:pt x="510" y="7"/>
                  </a:cubicBezTo>
                  <a:cubicBezTo>
                    <a:pt x="489" y="2"/>
                    <a:pt x="468" y="0"/>
                    <a:pt x="447"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8"/>
            <p:cNvSpPr/>
            <p:nvPr/>
          </p:nvSpPr>
          <p:spPr>
            <a:xfrm>
              <a:off x="8588281" y="3684319"/>
              <a:ext cx="102688" cy="122735"/>
            </a:xfrm>
            <a:custGeom>
              <a:rect b="b" l="l" r="r" t="t"/>
              <a:pathLst>
                <a:path extrusionOk="0" h="1341" w="1122">
                  <a:moveTo>
                    <a:pt x="497" y="1"/>
                  </a:moveTo>
                  <a:cubicBezTo>
                    <a:pt x="277" y="1"/>
                    <a:pt x="99" y="185"/>
                    <a:pt x="56" y="590"/>
                  </a:cubicBezTo>
                  <a:cubicBezTo>
                    <a:pt x="1" y="1164"/>
                    <a:pt x="255" y="1303"/>
                    <a:pt x="473" y="1340"/>
                  </a:cubicBezTo>
                  <a:lnTo>
                    <a:pt x="830" y="1192"/>
                  </a:lnTo>
                  <a:cubicBezTo>
                    <a:pt x="164" y="785"/>
                    <a:pt x="265" y="305"/>
                    <a:pt x="564" y="305"/>
                  </a:cubicBezTo>
                  <a:cubicBezTo>
                    <a:pt x="575" y="305"/>
                    <a:pt x="587" y="306"/>
                    <a:pt x="598" y="307"/>
                  </a:cubicBezTo>
                  <a:cubicBezTo>
                    <a:pt x="922" y="340"/>
                    <a:pt x="746" y="627"/>
                    <a:pt x="746" y="627"/>
                  </a:cubicBezTo>
                  <a:cubicBezTo>
                    <a:pt x="746" y="627"/>
                    <a:pt x="1121" y="303"/>
                    <a:pt x="788" y="94"/>
                  </a:cubicBezTo>
                  <a:cubicBezTo>
                    <a:pt x="688" y="33"/>
                    <a:pt x="589" y="1"/>
                    <a:pt x="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8"/>
            <p:cNvSpPr/>
            <p:nvPr/>
          </p:nvSpPr>
          <p:spPr>
            <a:xfrm>
              <a:off x="8430220" y="3664367"/>
              <a:ext cx="94177" cy="90976"/>
            </a:xfrm>
            <a:custGeom>
              <a:rect b="b" l="l" r="r" t="t"/>
              <a:pathLst>
                <a:path extrusionOk="0" h="994" w="1029">
                  <a:moveTo>
                    <a:pt x="431" y="0"/>
                  </a:moveTo>
                  <a:cubicBezTo>
                    <a:pt x="347" y="0"/>
                    <a:pt x="315" y="62"/>
                    <a:pt x="315" y="62"/>
                  </a:cubicBezTo>
                  <a:cubicBezTo>
                    <a:pt x="315" y="62"/>
                    <a:pt x="329" y="58"/>
                    <a:pt x="350" y="58"/>
                  </a:cubicBezTo>
                  <a:cubicBezTo>
                    <a:pt x="403" y="58"/>
                    <a:pt x="505" y="84"/>
                    <a:pt x="551" y="271"/>
                  </a:cubicBezTo>
                  <a:cubicBezTo>
                    <a:pt x="583" y="410"/>
                    <a:pt x="428" y="547"/>
                    <a:pt x="248" y="547"/>
                  </a:cubicBezTo>
                  <a:cubicBezTo>
                    <a:pt x="166" y="547"/>
                    <a:pt x="78" y="518"/>
                    <a:pt x="0" y="447"/>
                  </a:cubicBezTo>
                  <a:lnTo>
                    <a:pt x="0" y="447"/>
                  </a:lnTo>
                  <a:cubicBezTo>
                    <a:pt x="60" y="789"/>
                    <a:pt x="287" y="854"/>
                    <a:pt x="287" y="854"/>
                  </a:cubicBezTo>
                  <a:cubicBezTo>
                    <a:pt x="292" y="900"/>
                    <a:pt x="301" y="947"/>
                    <a:pt x="310" y="993"/>
                  </a:cubicBezTo>
                  <a:cubicBezTo>
                    <a:pt x="764" y="965"/>
                    <a:pt x="1028" y="461"/>
                    <a:pt x="736" y="178"/>
                  </a:cubicBezTo>
                  <a:cubicBezTo>
                    <a:pt x="595" y="39"/>
                    <a:pt x="497" y="0"/>
                    <a:pt x="4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8"/>
            <p:cNvSpPr/>
            <p:nvPr/>
          </p:nvSpPr>
          <p:spPr>
            <a:xfrm>
              <a:off x="8734756" y="3202515"/>
              <a:ext cx="87404" cy="90061"/>
            </a:xfrm>
            <a:custGeom>
              <a:rect b="b" l="l" r="r" t="t"/>
              <a:pathLst>
                <a:path extrusionOk="0" h="984" w="955">
                  <a:moveTo>
                    <a:pt x="465" y="0"/>
                  </a:moveTo>
                  <a:cubicBezTo>
                    <a:pt x="450" y="0"/>
                    <a:pt x="434" y="1"/>
                    <a:pt x="418" y="3"/>
                  </a:cubicBezTo>
                  <a:cubicBezTo>
                    <a:pt x="177" y="31"/>
                    <a:pt x="1" y="276"/>
                    <a:pt x="38" y="550"/>
                  </a:cubicBezTo>
                  <a:cubicBezTo>
                    <a:pt x="68" y="799"/>
                    <a:pt x="265" y="984"/>
                    <a:pt x="486" y="984"/>
                  </a:cubicBezTo>
                  <a:cubicBezTo>
                    <a:pt x="503" y="984"/>
                    <a:pt x="521" y="983"/>
                    <a:pt x="538" y="980"/>
                  </a:cubicBezTo>
                  <a:cubicBezTo>
                    <a:pt x="788" y="952"/>
                    <a:pt x="955" y="712"/>
                    <a:pt x="923" y="438"/>
                  </a:cubicBezTo>
                  <a:cubicBezTo>
                    <a:pt x="888" y="183"/>
                    <a:pt x="691" y="0"/>
                    <a:pt x="465"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8"/>
            <p:cNvSpPr/>
            <p:nvPr/>
          </p:nvSpPr>
          <p:spPr>
            <a:xfrm>
              <a:off x="8565400" y="3576594"/>
              <a:ext cx="55188" cy="15559"/>
            </a:xfrm>
            <a:custGeom>
              <a:rect b="b" l="l" r="r" t="t"/>
              <a:pathLst>
                <a:path extrusionOk="0" h="170" w="603">
                  <a:moveTo>
                    <a:pt x="259" y="0"/>
                  </a:moveTo>
                  <a:cubicBezTo>
                    <a:pt x="106" y="0"/>
                    <a:pt x="0" y="86"/>
                    <a:pt x="0" y="86"/>
                  </a:cubicBezTo>
                  <a:cubicBezTo>
                    <a:pt x="0" y="86"/>
                    <a:pt x="24" y="123"/>
                    <a:pt x="325" y="169"/>
                  </a:cubicBezTo>
                  <a:lnTo>
                    <a:pt x="603" y="53"/>
                  </a:lnTo>
                  <a:cubicBezTo>
                    <a:pt x="603" y="53"/>
                    <a:pt x="477" y="16"/>
                    <a:pt x="301" y="2"/>
                  </a:cubicBezTo>
                  <a:cubicBezTo>
                    <a:pt x="287" y="1"/>
                    <a:pt x="273" y="0"/>
                    <a:pt x="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8"/>
            <p:cNvSpPr/>
            <p:nvPr/>
          </p:nvSpPr>
          <p:spPr>
            <a:xfrm>
              <a:off x="8531079" y="3296986"/>
              <a:ext cx="100126" cy="14644"/>
            </a:xfrm>
            <a:custGeom>
              <a:rect b="b" l="l" r="r" t="t"/>
              <a:pathLst>
                <a:path extrusionOk="0" h="160" w="1094">
                  <a:moveTo>
                    <a:pt x="1093" y="1"/>
                  </a:moveTo>
                  <a:lnTo>
                    <a:pt x="0" y="117"/>
                  </a:lnTo>
                  <a:cubicBezTo>
                    <a:pt x="67" y="148"/>
                    <a:pt x="155" y="160"/>
                    <a:pt x="254" y="160"/>
                  </a:cubicBezTo>
                  <a:cubicBezTo>
                    <a:pt x="610" y="160"/>
                    <a:pt x="1093" y="1"/>
                    <a:pt x="1093"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8"/>
            <p:cNvSpPr/>
            <p:nvPr/>
          </p:nvSpPr>
          <p:spPr>
            <a:xfrm>
              <a:off x="8503896" y="3325450"/>
              <a:ext cx="134538" cy="19678"/>
            </a:xfrm>
            <a:custGeom>
              <a:rect b="b" l="l" r="r" t="t"/>
              <a:pathLst>
                <a:path extrusionOk="0" h="215" w="1470">
                  <a:moveTo>
                    <a:pt x="1469" y="0"/>
                  </a:moveTo>
                  <a:lnTo>
                    <a:pt x="1" y="158"/>
                  </a:lnTo>
                  <a:cubicBezTo>
                    <a:pt x="89" y="198"/>
                    <a:pt x="208" y="214"/>
                    <a:pt x="339" y="214"/>
                  </a:cubicBezTo>
                  <a:cubicBezTo>
                    <a:pt x="818" y="214"/>
                    <a:pt x="1469" y="0"/>
                    <a:pt x="1469"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8"/>
            <p:cNvSpPr/>
            <p:nvPr/>
          </p:nvSpPr>
          <p:spPr>
            <a:xfrm>
              <a:off x="8814162" y="3382928"/>
              <a:ext cx="46310" cy="71389"/>
            </a:xfrm>
            <a:custGeom>
              <a:rect b="b" l="l" r="r" t="t"/>
              <a:pathLst>
                <a:path extrusionOk="0" h="780" w="506">
                  <a:moveTo>
                    <a:pt x="219" y="1"/>
                  </a:moveTo>
                  <a:cubicBezTo>
                    <a:pt x="130" y="1"/>
                    <a:pt x="42" y="67"/>
                    <a:pt x="10" y="247"/>
                  </a:cubicBezTo>
                  <a:cubicBezTo>
                    <a:pt x="1" y="308"/>
                    <a:pt x="10" y="368"/>
                    <a:pt x="20" y="428"/>
                  </a:cubicBezTo>
                  <a:cubicBezTo>
                    <a:pt x="126" y="442"/>
                    <a:pt x="214" y="507"/>
                    <a:pt x="228" y="599"/>
                  </a:cubicBezTo>
                  <a:cubicBezTo>
                    <a:pt x="242" y="664"/>
                    <a:pt x="219" y="734"/>
                    <a:pt x="172" y="780"/>
                  </a:cubicBezTo>
                  <a:cubicBezTo>
                    <a:pt x="195" y="766"/>
                    <a:pt x="223" y="757"/>
                    <a:pt x="260" y="734"/>
                  </a:cubicBezTo>
                  <a:cubicBezTo>
                    <a:pt x="492" y="618"/>
                    <a:pt x="506" y="284"/>
                    <a:pt x="422" y="127"/>
                  </a:cubicBezTo>
                  <a:cubicBezTo>
                    <a:pt x="381" y="55"/>
                    <a:pt x="300"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8"/>
            <p:cNvSpPr/>
            <p:nvPr/>
          </p:nvSpPr>
          <p:spPr>
            <a:xfrm>
              <a:off x="8598349" y="3376887"/>
              <a:ext cx="75231" cy="24071"/>
            </a:xfrm>
            <a:custGeom>
              <a:rect b="b" l="l" r="r" t="t"/>
              <a:pathLst>
                <a:path extrusionOk="0" h="263" w="822">
                  <a:moveTo>
                    <a:pt x="410" y="1"/>
                  </a:moveTo>
                  <a:cubicBezTo>
                    <a:pt x="189" y="1"/>
                    <a:pt x="0" y="95"/>
                    <a:pt x="20" y="262"/>
                  </a:cubicBezTo>
                  <a:cubicBezTo>
                    <a:pt x="69" y="134"/>
                    <a:pt x="230" y="90"/>
                    <a:pt x="448" y="90"/>
                  </a:cubicBezTo>
                  <a:cubicBezTo>
                    <a:pt x="560" y="90"/>
                    <a:pt x="687" y="102"/>
                    <a:pt x="821" y="119"/>
                  </a:cubicBezTo>
                  <a:cubicBezTo>
                    <a:pt x="701" y="38"/>
                    <a:pt x="549" y="1"/>
                    <a:pt x="4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7" name="Google Shape;3837;p58"/>
            <p:cNvGrpSpPr/>
            <p:nvPr/>
          </p:nvGrpSpPr>
          <p:grpSpPr>
            <a:xfrm>
              <a:off x="8215227" y="3917994"/>
              <a:ext cx="813998" cy="1019716"/>
              <a:chOff x="5268634" y="2740888"/>
              <a:chExt cx="944204" cy="1182828"/>
            </a:xfrm>
          </p:grpSpPr>
          <p:sp>
            <p:nvSpPr>
              <p:cNvPr id="3838" name="Google Shape;3838;p58"/>
              <p:cNvSpPr/>
              <p:nvPr/>
            </p:nvSpPr>
            <p:spPr>
              <a:xfrm>
                <a:off x="5268634" y="2740888"/>
                <a:ext cx="944204" cy="134474"/>
              </a:xfrm>
              <a:custGeom>
                <a:rect b="b" l="l" r="r" t="t"/>
                <a:pathLst>
                  <a:path extrusionOk="0" h="1446" w="10153">
                    <a:moveTo>
                      <a:pt x="728" y="1"/>
                    </a:moveTo>
                    <a:lnTo>
                      <a:pt x="9425" y="1"/>
                    </a:lnTo>
                    <a:cubicBezTo>
                      <a:pt x="9828" y="1"/>
                      <a:pt x="10152" y="325"/>
                      <a:pt x="10152" y="723"/>
                    </a:cubicBezTo>
                    <a:cubicBezTo>
                      <a:pt x="10152" y="1122"/>
                      <a:pt x="9828" y="1446"/>
                      <a:pt x="9425" y="1446"/>
                    </a:cubicBezTo>
                    <a:lnTo>
                      <a:pt x="728" y="1446"/>
                    </a:lnTo>
                    <a:cubicBezTo>
                      <a:pt x="325" y="1446"/>
                      <a:pt x="1" y="1122"/>
                      <a:pt x="1" y="723"/>
                    </a:cubicBezTo>
                    <a:cubicBezTo>
                      <a:pt x="1" y="325"/>
                      <a:pt x="334" y="1"/>
                      <a:pt x="7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8"/>
              <p:cNvSpPr/>
              <p:nvPr/>
            </p:nvSpPr>
            <p:spPr>
              <a:xfrm>
                <a:off x="5471926" y="2869689"/>
                <a:ext cx="537619" cy="76351"/>
              </a:xfrm>
              <a:custGeom>
                <a:rect b="b" l="l" r="r" t="t"/>
                <a:pathLst>
                  <a:path extrusionOk="0" h="821" w="5781">
                    <a:moveTo>
                      <a:pt x="417" y="1"/>
                    </a:moveTo>
                    <a:lnTo>
                      <a:pt x="5373" y="1"/>
                    </a:lnTo>
                    <a:cubicBezTo>
                      <a:pt x="5595" y="1"/>
                      <a:pt x="5780" y="186"/>
                      <a:pt x="5780" y="408"/>
                    </a:cubicBezTo>
                    <a:cubicBezTo>
                      <a:pt x="5780" y="635"/>
                      <a:pt x="5595" y="820"/>
                      <a:pt x="5373" y="820"/>
                    </a:cubicBezTo>
                    <a:lnTo>
                      <a:pt x="417" y="820"/>
                    </a:lnTo>
                    <a:cubicBezTo>
                      <a:pt x="191" y="820"/>
                      <a:pt x="5" y="635"/>
                      <a:pt x="5" y="408"/>
                    </a:cubicBezTo>
                    <a:cubicBezTo>
                      <a:pt x="1" y="191"/>
                      <a:pt x="186" y="1"/>
                      <a:pt x="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8"/>
              <p:cNvSpPr/>
              <p:nvPr/>
            </p:nvSpPr>
            <p:spPr>
              <a:xfrm>
                <a:off x="5533118" y="2946411"/>
                <a:ext cx="415699" cy="265787"/>
              </a:xfrm>
              <a:custGeom>
                <a:rect b="b" l="l" r="r" t="t"/>
                <a:pathLst>
                  <a:path extrusionOk="0" h="2858" w="4470">
                    <a:moveTo>
                      <a:pt x="0" y="0"/>
                    </a:moveTo>
                    <a:lnTo>
                      <a:pt x="4469" y="0"/>
                    </a:lnTo>
                    <a:cubicBezTo>
                      <a:pt x="3789" y="116"/>
                      <a:pt x="3265" y="713"/>
                      <a:pt x="3265" y="1431"/>
                    </a:cubicBezTo>
                    <a:cubicBezTo>
                      <a:pt x="3265" y="2140"/>
                      <a:pt x="3770" y="2728"/>
                      <a:pt x="4442" y="2857"/>
                    </a:cubicBezTo>
                    <a:lnTo>
                      <a:pt x="28" y="2857"/>
                    </a:lnTo>
                    <a:cubicBezTo>
                      <a:pt x="700" y="2728"/>
                      <a:pt x="1204" y="2135"/>
                      <a:pt x="1204" y="1431"/>
                    </a:cubicBezTo>
                    <a:cubicBezTo>
                      <a:pt x="1204" y="713"/>
                      <a:pt x="686" y="11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8"/>
              <p:cNvSpPr/>
              <p:nvPr/>
            </p:nvSpPr>
            <p:spPr>
              <a:xfrm>
                <a:off x="5509887" y="3212575"/>
                <a:ext cx="462185" cy="711140"/>
              </a:xfrm>
              <a:custGeom>
                <a:rect b="b" l="l" r="r" t="t"/>
                <a:pathLst>
                  <a:path extrusionOk="0" h="9587" w="4970">
                    <a:moveTo>
                      <a:pt x="0" y="0"/>
                    </a:moveTo>
                    <a:lnTo>
                      <a:pt x="4969" y="0"/>
                    </a:lnTo>
                    <a:lnTo>
                      <a:pt x="4969" y="9587"/>
                    </a:lnTo>
                    <a:lnTo>
                      <a:pt x="0" y="958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2" name="Google Shape;3842;p58"/>
            <p:cNvSpPr/>
            <p:nvPr/>
          </p:nvSpPr>
          <p:spPr>
            <a:xfrm>
              <a:off x="8423450" y="3873850"/>
              <a:ext cx="444300" cy="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6" name="Shape 3846"/>
        <p:cNvGrpSpPr/>
        <p:nvPr/>
      </p:nvGrpSpPr>
      <p:grpSpPr>
        <a:xfrm>
          <a:off x="0" y="0"/>
          <a:ext cx="0" cy="0"/>
          <a:chOff x="0" y="0"/>
          <a:chExt cx="0" cy="0"/>
        </a:xfrm>
      </p:grpSpPr>
      <p:sp>
        <p:nvSpPr>
          <p:cNvPr id="3847" name="Google Shape;3847;p59"/>
          <p:cNvSpPr txBox="1"/>
          <p:nvPr>
            <p:ph idx="1" type="subTitle"/>
          </p:nvPr>
        </p:nvSpPr>
        <p:spPr>
          <a:xfrm>
            <a:off x="2640300" y="2827323"/>
            <a:ext cx="3863400" cy="406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3848" name="Google Shape;3848;p59"/>
          <p:cNvSpPr txBox="1"/>
          <p:nvPr>
            <p:ph idx="2" type="subTitle"/>
          </p:nvPr>
        </p:nvSpPr>
        <p:spPr>
          <a:xfrm>
            <a:off x="2040150" y="1662450"/>
            <a:ext cx="5063700" cy="120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3849" name="Google Shape;3849;p59"/>
          <p:cNvGrpSpPr/>
          <p:nvPr/>
        </p:nvGrpSpPr>
        <p:grpSpPr>
          <a:xfrm>
            <a:off x="519225" y="1994809"/>
            <a:ext cx="1328752" cy="2937966"/>
            <a:chOff x="519225" y="1994809"/>
            <a:chExt cx="1328752" cy="2937966"/>
          </a:xfrm>
        </p:grpSpPr>
        <p:sp>
          <p:nvSpPr>
            <p:cNvPr id="3850" name="Google Shape;3850;p59"/>
            <p:cNvSpPr/>
            <p:nvPr/>
          </p:nvSpPr>
          <p:spPr>
            <a:xfrm>
              <a:off x="519225" y="2312675"/>
              <a:ext cx="1062449" cy="1713295"/>
            </a:xfrm>
            <a:custGeom>
              <a:rect b="b" l="l" r="r" t="t"/>
              <a:pathLst>
                <a:path extrusionOk="0" h="27220" w="16879">
                  <a:moveTo>
                    <a:pt x="8831" y="0"/>
                  </a:moveTo>
                  <a:cubicBezTo>
                    <a:pt x="7600" y="0"/>
                    <a:pt x="6381" y="148"/>
                    <a:pt x="5608" y="690"/>
                  </a:cubicBezTo>
                  <a:cubicBezTo>
                    <a:pt x="4985" y="1322"/>
                    <a:pt x="5003" y="2652"/>
                    <a:pt x="4864" y="3489"/>
                  </a:cubicBezTo>
                  <a:cubicBezTo>
                    <a:pt x="4427" y="6335"/>
                    <a:pt x="4018" y="9199"/>
                    <a:pt x="3469" y="12017"/>
                  </a:cubicBezTo>
                  <a:cubicBezTo>
                    <a:pt x="2493" y="15857"/>
                    <a:pt x="2074" y="19856"/>
                    <a:pt x="670" y="23529"/>
                  </a:cubicBezTo>
                  <a:cubicBezTo>
                    <a:pt x="465" y="24133"/>
                    <a:pt x="103" y="24701"/>
                    <a:pt x="0" y="25342"/>
                  </a:cubicBezTo>
                  <a:cubicBezTo>
                    <a:pt x="289" y="26768"/>
                    <a:pt x="1944" y="27063"/>
                    <a:pt x="3455" y="27063"/>
                  </a:cubicBezTo>
                  <a:cubicBezTo>
                    <a:pt x="4132" y="27063"/>
                    <a:pt x="4780" y="27004"/>
                    <a:pt x="5264" y="26960"/>
                  </a:cubicBezTo>
                  <a:cubicBezTo>
                    <a:pt x="7054" y="27063"/>
                    <a:pt x="8604" y="27219"/>
                    <a:pt x="10121" y="27219"/>
                  </a:cubicBezTo>
                  <a:cubicBezTo>
                    <a:pt x="12046" y="27219"/>
                    <a:pt x="13916" y="26967"/>
                    <a:pt x="16153" y="26031"/>
                  </a:cubicBezTo>
                  <a:cubicBezTo>
                    <a:pt x="16879" y="22980"/>
                    <a:pt x="16302" y="19670"/>
                    <a:pt x="15726" y="16638"/>
                  </a:cubicBezTo>
                  <a:cubicBezTo>
                    <a:pt x="15400" y="13644"/>
                    <a:pt x="14703" y="10715"/>
                    <a:pt x="14098" y="7776"/>
                  </a:cubicBezTo>
                  <a:cubicBezTo>
                    <a:pt x="13624" y="5488"/>
                    <a:pt x="13140" y="3210"/>
                    <a:pt x="12657" y="922"/>
                  </a:cubicBezTo>
                  <a:cubicBezTo>
                    <a:pt x="12620" y="467"/>
                    <a:pt x="12285" y="179"/>
                    <a:pt x="11838" y="179"/>
                  </a:cubicBezTo>
                  <a:cubicBezTo>
                    <a:pt x="11029" y="117"/>
                    <a:pt x="9925" y="0"/>
                    <a:pt x="88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9"/>
            <p:cNvSpPr/>
            <p:nvPr/>
          </p:nvSpPr>
          <p:spPr>
            <a:xfrm>
              <a:off x="1207582" y="2399412"/>
              <a:ext cx="266383" cy="1560533"/>
            </a:xfrm>
            <a:custGeom>
              <a:rect b="b" l="l" r="r" t="t"/>
              <a:pathLst>
                <a:path extrusionOk="0" fill="none" h="24793" w="4232">
                  <a:moveTo>
                    <a:pt x="0" y="3887"/>
                  </a:moveTo>
                  <a:cubicBezTo>
                    <a:pt x="177" y="3562"/>
                    <a:pt x="196" y="3180"/>
                    <a:pt x="233" y="2809"/>
                  </a:cubicBezTo>
                  <a:cubicBezTo>
                    <a:pt x="289" y="2037"/>
                    <a:pt x="335" y="1274"/>
                    <a:pt x="391" y="502"/>
                  </a:cubicBezTo>
                  <a:cubicBezTo>
                    <a:pt x="410" y="298"/>
                    <a:pt x="475" y="28"/>
                    <a:pt x="670" y="19"/>
                  </a:cubicBezTo>
                  <a:cubicBezTo>
                    <a:pt x="726" y="0"/>
                    <a:pt x="800" y="28"/>
                    <a:pt x="856" y="65"/>
                  </a:cubicBezTo>
                  <a:cubicBezTo>
                    <a:pt x="1591" y="465"/>
                    <a:pt x="1405" y="1739"/>
                    <a:pt x="1451" y="2418"/>
                  </a:cubicBezTo>
                  <a:cubicBezTo>
                    <a:pt x="1535" y="3562"/>
                    <a:pt x="1711" y="4687"/>
                    <a:pt x="1944" y="5803"/>
                  </a:cubicBezTo>
                  <a:cubicBezTo>
                    <a:pt x="2390" y="8016"/>
                    <a:pt x="3032" y="10192"/>
                    <a:pt x="3450" y="12396"/>
                  </a:cubicBezTo>
                  <a:cubicBezTo>
                    <a:pt x="4222" y="16469"/>
                    <a:pt x="4232" y="20635"/>
                    <a:pt x="4111" y="24792"/>
                  </a:cubicBezTo>
                </a:path>
              </a:pathLst>
            </a:custGeom>
            <a:noFill/>
            <a:ln cap="flat" cmpd="sng" w="2100">
              <a:solidFill>
                <a:schemeClr val="dk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9"/>
            <p:cNvSpPr/>
            <p:nvPr/>
          </p:nvSpPr>
          <p:spPr>
            <a:xfrm>
              <a:off x="584750" y="2436863"/>
              <a:ext cx="365962" cy="1477386"/>
            </a:xfrm>
            <a:custGeom>
              <a:rect b="b" l="l" r="r" t="t"/>
              <a:pathLst>
                <a:path extrusionOk="0" fill="none" h="23472" w="5814">
                  <a:moveTo>
                    <a:pt x="5813" y="4166"/>
                  </a:moveTo>
                  <a:cubicBezTo>
                    <a:pt x="5199" y="2976"/>
                    <a:pt x="5432" y="1516"/>
                    <a:pt x="5116" y="214"/>
                  </a:cubicBezTo>
                  <a:cubicBezTo>
                    <a:pt x="5097" y="130"/>
                    <a:pt x="5060" y="47"/>
                    <a:pt x="4985" y="28"/>
                  </a:cubicBezTo>
                  <a:cubicBezTo>
                    <a:pt x="4892" y="0"/>
                    <a:pt x="4827" y="121"/>
                    <a:pt x="4790" y="223"/>
                  </a:cubicBezTo>
                  <a:cubicBezTo>
                    <a:pt x="4223" y="1962"/>
                    <a:pt x="4362" y="3776"/>
                    <a:pt x="4279" y="5580"/>
                  </a:cubicBezTo>
                  <a:cubicBezTo>
                    <a:pt x="4176" y="7607"/>
                    <a:pt x="4139" y="9402"/>
                    <a:pt x="3572" y="11383"/>
                  </a:cubicBezTo>
                  <a:cubicBezTo>
                    <a:pt x="3023" y="13298"/>
                    <a:pt x="2270" y="15149"/>
                    <a:pt x="1656" y="17046"/>
                  </a:cubicBezTo>
                  <a:cubicBezTo>
                    <a:pt x="977" y="19148"/>
                    <a:pt x="494" y="21305"/>
                    <a:pt x="1" y="23472"/>
                  </a:cubicBezTo>
                </a:path>
              </a:pathLst>
            </a:custGeom>
            <a:noFill/>
            <a:ln cap="flat" cmpd="sng" w="2100">
              <a:solidFill>
                <a:schemeClr val="dk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9"/>
            <p:cNvSpPr/>
            <p:nvPr/>
          </p:nvSpPr>
          <p:spPr>
            <a:xfrm>
              <a:off x="955868" y="3401478"/>
              <a:ext cx="639269" cy="1480345"/>
            </a:xfrm>
            <a:custGeom>
              <a:rect b="b" l="l" r="r" t="t"/>
              <a:pathLst>
                <a:path extrusionOk="0" h="23519" w="10156">
                  <a:moveTo>
                    <a:pt x="5785" y="1"/>
                  </a:moveTo>
                  <a:lnTo>
                    <a:pt x="1" y="1665"/>
                  </a:lnTo>
                  <a:cubicBezTo>
                    <a:pt x="2019" y="10034"/>
                    <a:pt x="9849" y="23518"/>
                    <a:pt x="9849" y="23518"/>
                  </a:cubicBezTo>
                  <a:lnTo>
                    <a:pt x="10156" y="23518"/>
                  </a:lnTo>
                  <a:cubicBezTo>
                    <a:pt x="9412" y="20106"/>
                    <a:pt x="8156" y="12276"/>
                    <a:pt x="7831" y="10974"/>
                  </a:cubicBezTo>
                  <a:cubicBezTo>
                    <a:pt x="7505" y="9672"/>
                    <a:pt x="5785" y="1"/>
                    <a:pt x="5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9"/>
            <p:cNvSpPr/>
            <p:nvPr/>
          </p:nvSpPr>
          <p:spPr>
            <a:xfrm>
              <a:off x="1281352" y="3848695"/>
              <a:ext cx="314977" cy="1033138"/>
            </a:xfrm>
            <a:custGeom>
              <a:rect b="b" l="l" r="r" t="t"/>
              <a:pathLst>
                <a:path extrusionOk="0" h="16414" w="5004">
                  <a:moveTo>
                    <a:pt x="1916" y="0"/>
                  </a:moveTo>
                  <a:lnTo>
                    <a:pt x="0" y="1730"/>
                  </a:lnTo>
                  <a:lnTo>
                    <a:pt x="977" y="6398"/>
                  </a:lnTo>
                  <a:lnTo>
                    <a:pt x="4696" y="16413"/>
                  </a:lnTo>
                  <a:lnTo>
                    <a:pt x="5003" y="16413"/>
                  </a:lnTo>
                  <a:cubicBezTo>
                    <a:pt x="4259" y="13001"/>
                    <a:pt x="3004" y="5171"/>
                    <a:pt x="2678" y="3869"/>
                  </a:cubicBezTo>
                  <a:cubicBezTo>
                    <a:pt x="2557" y="3394"/>
                    <a:pt x="2260" y="1814"/>
                    <a:pt x="19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9"/>
            <p:cNvSpPr/>
            <p:nvPr/>
          </p:nvSpPr>
          <p:spPr>
            <a:xfrm>
              <a:off x="1558747" y="4806260"/>
              <a:ext cx="225469" cy="126514"/>
            </a:xfrm>
            <a:custGeom>
              <a:rect b="b" l="l" r="r" t="t"/>
              <a:pathLst>
                <a:path extrusionOk="0" h="2010" w="3582">
                  <a:moveTo>
                    <a:pt x="280" y="1"/>
                  </a:moveTo>
                  <a:lnTo>
                    <a:pt x="1" y="884"/>
                  </a:lnTo>
                  <a:lnTo>
                    <a:pt x="178" y="2009"/>
                  </a:lnTo>
                  <a:lnTo>
                    <a:pt x="3581" y="2009"/>
                  </a:lnTo>
                  <a:cubicBezTo>
                    <a:pt x="3442" y="1768"/>
                    <a:pt x="2763" y="1498"/>
                    <a:pt x="1805" y="1358"/>
                  </a:cubicBezTo>
                  <a:cubicBezTo>
                    <a:pt x="791" y="1210"/>
                    <a:pt x="280" y="1"/>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9"/>
            <p:cNvSpPr/>
            <p:nvPr/>
          </p:nvSpPr>
          <p:spPr>
            <a:xfrm>
              <a:off x="707680" y="3466436"/>
              <a:ext cx="354821" cy="1403681"/>
            </a:xfrm>
            <a:custGeom>
              <a:rect b="b" l="l" r="r" t="t"/>
              <a:pathLst>
                <a:path extrusionOk="0" h="22301" w="5637">
                  <a:moveTo>
                    <a:pt x="5636" y="1"/>
                  </a:moveTo>
                  <a:lnTo>
                    <a:pt x="819" y="94"/>
                  </a:lnTo>
                  <a:cubicBezTo>
                    <a:pt x="1" y="5050"/>
                    <a:pt x="3479" y="22300"/>
                    <a:pt x="3479" y="22300"/>
                  </a:cubicBezTo>
                  <a:lnTo>
                    <a:pt x="3748" y="22300"/>
                  </a:lnTo>
                  <a:cubicBezTo>
                    <a:pt x="4241" y="13206"/>
                    <a:pt x="5357" y="11169"/>
                    <a:pt x="5329" y="9728"/>
                  </a:cubicBezTo>
                  <a:cubicBezTo>
                    <a:pt x="5283" y="8286"/>
                    <a:pt x="5636" y="1"/>
                    <a:pt x="5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9"/>
            <p:cNvSpPr/>
            <p:nvPr/>
          </p:nvSpPr>
          <p:spPr>
            <a:xfrm>
              <a:off x="868691" y="3797144"/>
              <a:ext cx="282182" cy="1073547"/>
            </a:xfrm>
            <a:custGeom>
              <a:rect b="b" l="l" r="r" t="t"/>
              <a:pathLst>
                <a:path extrusionOk="0" h="17056" w="4483">
                  <a:moveTo>
                    <a:pt x="2874" y="1"/>
                  </a:moveTo>
                  <a:lnTo>
                    <a:pt x="2874" y="1"/>
                  </a:lnTo>
                  <a:cubicBezTo>
                    <a:pt x="2185" y="261"/>
                    <a:pt x="0" y="1256"/>
                    <a:pt x="0" y="1256"/>
                  </a:cubicBezTo>
                  <a:lnTo>
                    <a:pt x="1079" y="17056"/>
                  </a:lnTo>
                  <a:lnTo>
                    <a:pt x="1200" y="17056"/>
                  </a:lnTo>
                  <a:cubicBezTo>
                    <a:pt x="1683" y="7952"/>
                    <a:pt x="4482" y="2047"/>
                    <a:pt x="4445" y="605"/>
                  </a:cubicBezTo>
                  <a:cubicBezTo>
                    <a:pt x="4441" y="514"/>
                    <a:pt x="4403" y="479"/>
                    <a:pt x="4341" y="479"/>
                  </a:cubicBezTo>
                  <a:cubicBezTo>
                    <a:pt x="4128" y="479"/>
                    <a:pt x="3636" y="893"/>
                    <a:pt x="3279" y="893"/>
                  </a:cubicBezTo>
                  <a:cubicBezTo>
                    <a:pt x="3030" y="893"/>
                    <a:pt x="2847" y="690"/>
                    <a:pt x="28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9"/>
            <p:cNvSpPr/>
            <p:nvPr/>
          </p:nvSpPr>
          <p:spPr>
            <a:xfrm>
              <a:off x="855787" y="4815072"/>
              <a:ext cx="127652" cy="117702"/>
            </a:xfrm>
            <a:custGeom>
              <a:rect b="b" l="l" r="r" t="t"/>
              <a:pathLst>
                <a:path extrusionOk="0" h="1870" w="2028">
                  <a:moveTo>
                    <a:pt x="996" y="0"/>
                  </a:moveTo>
                  <a:cubicBezTo>
                    <a:pt x="1051" y="1311"/>
                    <a:pt x="1" y="1302"/>
                    <a:pt x="298" y="1869"/>
                  </a:cubicBezTo>
                  <a:lnTo>
                    <a:pt x="2028" y="1869"/>
                  </a:lnTo>
                  <a:cubicBezTo>
                    <a:pt x="2028" y="1869"/>
                    <a:pt x="1972" y="1432"/>
                    <a:pt x="1749" y="1321"/>
                  </a:cubicBezTo>
                  <a:cubicBezTo>
                    <a:pt x="1535" y="1228"/>
                    <a:pt x="1442" y="437"/>
                    <a:pt x="1442" y="437"/>
                  </a:cubicBezTo>
                  <a:lnTo>
                    <a:pt x="9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9"/>
            <p:cNvSpPr/>
            <p:nvPr/>
          </p:nvSpPr>
          <p:spPr>
            <a:xfrm>
              <a:off x="1190020" y="2620219"/>
              <a:ext cx="398694" cy="470621"/>
            </a:xfrm>
            <a:custGeom>
              <a:rect b="b" l="l" r="r" t="t"/>
              <a:pathLst>
                <a:path extrusionOk="0" h="7477" w="6334">
                  <a:moveTo>
                    <a:pt x="1443" y="1"/>
                  </a:moveTo>
                  <a:cubicBezTo>
                    <a:pt x="525" y="1"/>
                    <a:pt x="244" y="959"/>
                    <a:pt x="149" y="1765"/>
                  </a:cubicBezTo>
                  <a:cubicBezTo>
                    <a:pt x="0" y="3039"/>
                    <a:pt x="242" y="4378"/>
                    <a:pt x="977" y="5475"/>
                  </a:cubicBezTo>
                  <a:cubicBezTo>
                    <a:pt x="1405" y="6108"/>
                    <a:pt x="2000" y="6638"/>
                    <a:pt x="2669" y="6991"/>
                  </a:cubicBezTo>
                  <a:cubicBezTo>
                    <a:pt x="3131" y="7229"/>
                    <a:pt x="3698" y="7477"/>
                    <a:pt x="4242" y="7477"/>
                  </a:cubicBezTo>
                  <a:cubicBezTo>
                    <a:pt x="4442" y="7477"/>
                    <a:pt x="4639" y="7443"/>
                    <a:pt x="4827" y="7363"/>
                  </a:cubicBezTo>
                  <a:cubicBezTo>
                    <a:pt x="5496" y="7075"/>
                    <a:pt x="5998" y="6433"/>
                    <a:pt x="6157" y="5726"/>
                  </a:cubicBezTo>
                  <a:cubicBezTo>
                    <a:pt x="6333" y="5020"/>
                    <a:pt x="6175" y="4238"/>
                    <a:pt x="5785" y="3625"/>
                  </a:cubicBezTo>
                  <a:cubicBezTo>
                    <a:pt x="5385" y="2974"/>
                    <a:pt x="4994" y="2286"/>
                    <a:pt x="4501" y="1709"/>
                  </a:cubicBezTo>
                  <a:cubicBezTo>
                    <a:pt x="3804" y="881"/>
                    <a:pt x="2790" y="165"/>
                    <a:pt x="1656" y="17"/>
                  </a:cubicBezTo>
                  <a:cubicBezTo>
                    <a:pt x="1581" y="6"/>
                    <a:pt x="1510" y="1"/>
                    <a:pt x="14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9"/>
            <p:cNvSpPr/>
            <p:nvPr/>
          </p:nvSpPr>
          <p:spPr>
            <a:xfrm>
              <a:off x="1340457" y="2699654"/>
              <a:ext cx="150501" cy="220173"/>
            </a:xfrm>
            <a:custGeom>
              <a:rect b="b" l="l" r="r" t="t"/>
              <a:pathLst>
                <a:path extrusionOk="0" fill="none" h="3498" w="2391">
                  <a:moveTo>
                    <a:pt x="0" y="335"/>
                  </a:moveTo>
                  <a:cubicBezTo>
                    <a:pt x="735" y="1024"/>
                    <a:pt x="1339" y="1842"/>
                    <a:pt x="1795" y="2735"/>
                  </a:cubicBezTo>
                  <a:cubicBezTo>
                    <a:pt x="1935" y="3014"/>
                    <a:pt x="2083" y="3330"/>
                    <a:pt x="2353" y="3497"/>
                  </a:cubicBezTo>
                  <a:cubicBezTo>
                    <a:pt x="2390" y="2149"/>
                    <a:pt x="1739" y="800"/>
                    <a:pt x="651" y="1"/>
                  </a:cubicBezTo>
                </a:path>
              </a:pathLst>
            </a:custGeom>
            <a:noFill/>
            <a:ln cap="rnd" cmpd="sng" w="2100">
              <a:solidFill>
                <a:schemeClr val="accent3"/>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9"/>
            <p:cNvSpPr/>
            <p:nvPr/>
          </p:nvSpPr>
          <p:spPr>
            <a:xfrm>
              <a:off x="656758" y="2630353"/>
              <a:ext cx="776238" cy="1288181"/>
            </a:xfrm>
            <a:custGeom>
              <a:rect b="b" l="l" r="r" t="t"/>
              <a:pathLst>
                <a:path extrusionOk="0" h="20466" w="12332">
                  <a:moveTo>
                    <a:pt x="7270" y="1"/>
                  </a:moveTo>
                  <a:cubicBezTo>
                    <a:pt x="6554" y="1"/>
                    <a:pt x="5708" y="232"/>
                    <a:pt x="4706" y="748"/>
                  </a:cubicBezTo>
                  <a:cubicBezTo>
                    <a:pt x="3674" y="1074"/>
                    <a:pt x="3004" y="1446"/>
                    <a:pt x="2679" y="2534"/>
                  </a:cubicBezTo>
                  <a:cubicBezTo>
                    <a:pt x="1730" y="6253"/>
                    <a:pt x="2065" y="10252"/>
                    <a:pt x="1173" y="13990"/>
                  </a:cubicBezTo>
                  <a:cubicBezTo>
                    <a:pt x="903" y="15748"/>
                    <a:pt x="261" y="17459"/>
                    <a:pt x="1" y="19198"/>
                  </a:cubicBezTo>
                  <a:cubicBezTo>
                    <a:pt x="650" y="20158"/>
                    <a:pt x="2237" y="20465"/>
                    <a:pt x="4098" y="20465"/>
                  </a:cubicBezTo>
                  <a:cubicBezTo>
                    <a:pt x="7032" y="20465"/>
                    <a:pt x="10647" y="19700"/>
                    <a:pt x="12332" y="19524"/>
                  </a:cubicBezTo>
                  <a:cubicBezTo>
                    <a:pt x="12294" y="17933"/>
                    <a:pt x="12285" y="16334"/>
                    <a:pt x="11969" y="14753"/>
                  </a:cubicBezTo>
                  <a:cubicBezTo>
                    <a:pt x="10979" y="10873"/>
                    <a:pt x="12185" y="1"/>
                    <a:pt x="72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9"/>
            <p:cNvSpPr/>
            <p:nvPr/>
          </p:nvSpPr>
          <p:spPr>
            <a:xfrm>
              <a:off x="958197" y="2644767"/>
              <a:ext cx="375278" cy="1144232"/>
            </a:xfrm>
            <a:custGeom>
              <a:rect b="b" l="l" r="r" t="t"/>
              <a:pathLst>
                <a:path extrusionOk="0" h="18179" w="5962">
                  <a:moveTo>
                    <a:pt x="2178" y="1"/>
                  </a:moveTo>
                  <a:cubicBezTo>
                    <a:pt x="1336" y="1"/>
                    <a:pt x="447" y="328"/>
                    <a:pt x="1" y="863"/>
                  </a:cubicBezTo>
                  <a:cubicBezTo>
                    <a:pt x="773" y="6359"/>
                    <a:pt x="810" y="12478"/>
                    <a:pt x="261" y="18179"/>
                  </a:cubicBezTo>
                  <a:cubicBezTo>
                    <a:pt x="784" y="17776"/>
                    <a:pt x="2520" y="17688"/>
                    <a:pt x="3940" y="17688"/>
                  </a:cubicBezTo>
                  <a:cubicBezTo>
                    <a:pt x="5047" y="17688"/>
                    <a:pt x="5962" y="17742"/>
                    <a:pt x="5962" y="17742"/>
                  </a:cubicBezTo>
                  <a:cubicBezTo>
                    <a:pt x="5962" y="17742"/>
                    <a:pt x="5869" y="6080"/>
                    <a:pt x="4055" y="1049"/>
                  </a:cubicBezTo>
                  <a:cubicBezTo>
                    <a:pt x="3779" y="314"/>
                    <a:pt x="3001" y="1"/>
                    <a:pt x="21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9"/>
            <p:cNvSpPr/>
            <p:nvPr/>
          </p:nvSpPr>
          <p:spPr>
            <a:xfrm>
              <a:off x="901422" y="2642879"/>
              <a:ext cx="519296" cy="1207615"/>
            </a:xfrm>
            <a:custGeom>
              <a:rect b="b" l="l" r="r" t="t"/>
              <a:pathLst>
                <a:path extrusionOk="0" fill="none" h="19186" w="8250">
                  <a:moveTo>
                    <a:pt x="205" y="1647"/>
                  </a:moveTo>
                  <a:cubicBezTo>
                    <a:pt x="494" y="7189"/>
                    <a:pt x="466" y="12750"/>
                    <a:pt x="38" y="18283"/>
                  </a:cubicBezTo>
                  <a:cubicBezTo>
                    <a:pt x="1" y="18590"/>
                    <a:pt x="112" y="18934"/>
                    <a:pt x="457" y="18915"/>
                  </a:cubicBezTo>
                  <a:cubicBezTo>
                    <a:pt x="2837" y="19185"/>
                    <a:pt x="7338" y="18878"/>
                    <a:pt x="7468" y="17948"/>
                  </a:cubicBezTo>
                  <a:cubicBezTo>
                    <a:pt x="8249" y="12564"/>
                    <a:pt x="6436" y="1656"/>
                    <a:pt x="4372" y="1"/>
                  </a:cubicBezTo>
                </a:path>
              </a:pathLst>
            </a:custGeom>
            <a:solidFill>
              <a:schemeClr val="accent3"/>
            </a:solidFill>
            <a:ln cap="rnd" cmpd="sng" w="2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9"/>
            <p:cNvSpPr/>
            <p:nvPr/>
          </p:nvSpPr>
          <p:spPr>
            <a:xfrm>
              <a:off x="969905" y="2739498"/>
              <a:ext cx="360045" cy="996820"/>
            </a:xfrm>
            <a:custGeom>
              <a:rect b="b" l="l" r="r" t="t"/>
              <a:pathLst>
                <a:path extrusionOk="0" fill="none" h="15837" w="5720">
                  <a:moveTo>
                    <a:pt x="4027" y="0"/>
                  </a:moveTo>
                  <a:cubicBezTo>
                    <a:pt x="3776" y="446"/>
                    <a:pt x="3163" y="502"/>
                    <a:pt x="2651" y="567"/>
                  </a:cubicBezTo>
                  <a:cubicBezTo>
                    <a:pt x="2158" y="623"/>
                    <a:pt x="1684" y="725"/>
                    <a:pt x="1210" y="874"/>
                  </a:cubicBezTo>
                  <a:cubicBezTo>
                    <a:pt x="903" y="976"/>
                    <a:pt x="605" y="1088"/>
                    <a:pt x="373" y="1311"/>
                  </a:cubicBezTo>
                  <a:cubicBezTo>
                    <a:pt x="140" y="1525"/>
                    <a:pt x="1" y="1869"/>
                    <a:pt x="94" y="2157"/>
                  </a:cubicBezTo>
                  <a:cubicBezTo>
                    <a:pt x="215" y="2539"/>
                    <a:pt x="670" y="2725"/>
                    <a:pt x="1080" y="2762"/>
                  </a:cubicBezTo>
                  <a:cubicBezTo>
                    <a:pt x="2093" y="2855"/>
                    <a:pt x="3163" y="2371"/>
                    <a:pt x="4102" y="2753"/>
                  </a:cubicBezTo>
                  <a:cubicBezTo>
                    <a:pt x="4213" y="2799"/>
                    <a:pt x="4325" y="2855"/>
                    <a:pt x="4399" y="2948"/>
                  </a:cubicBezTo>
                  <a:cubicBezTo>
                    <a:pt x="4539" y="3097"/>
                    <a:pt x="4576" y="3311"/>
                    <a:pt x="4613" y="3506"/>
                  </a:cubicBezTo>
                  <a:cubicBezTo>
                    <a:pt x="4678" y="3878"/>
                    <a:pt x="4744" y="4296"/>
                    <a:pt x="4539" y="4622"/>
                  </a:cubicBezTo>
                  <a:cubicBezTo>
                    <a:pt x="4390" y="4873"/>
                    <a:pt x="4102" y="5012"/>
                    <a:pt x="3814" y="5077"/>
                  </a:cubicBezTo>
                  <a:cubicBezTo>
                    <a:pt x="3516" y="5124"/>
                    <a:pt x="3218" y="5096"/>
                    <a:pt x="2930" y="5059"/>
                  </a:cubicBezTo>
                  <a:cubicBezTo>
                    <a:pt x="2530" y="5012"/>
                    <a:pt x="2149" y="4984"/>
                    <a:pt x="1749" y="4938"/>
                  </a:cubicBezTo>
                  <a:cubicBezTo>
                    <a:pt x="1582" y="4910"/>
                    <a:pt x="1377" y="4901"/>
                    <a:pt x="1238" y="5012"/>
                  </a:cubicBezTo>
                  <a:cubicBezTo>
                    <a:pt x="1163" y="5087"/>
                    <a:pt x="1117" y="5198"/>
                    <a:pt x="1089" y="5319"/>
                  </a:cubicBezTo>
                  <a:cubicBezTo>
                    <a:pt x="940" y="5924"/>
                    <a:pt x="1117" y="6686"/>
                    <a:pt x="1684" y="6947"/>
                  </a:cubicBezTo>
                  <a:cubicBezTo>
                    <a:pt x="2019" y="7095"/>
                    <a:pt x="2419" y="7040"/>
                    <a:pt x="2772" y="6984"/>
                  </a:cubicBezTo>
                  <a:cubicBezTo>
                    <a:pt x="3330" y="6891"/>
                    <a:pt x="3907" y="6807"/>
                    <a:pt x="4465" y="6714"/>
                  </a:cubicBezTo>
                  <a:cubicBezTo>
                    <a:pt x="4530" y="6705"/>
                    <a:pt x="4613" y="6686"/>
                    <a:pt x="4669" y="6723"/>
                  </a:cubicBezTo>
                  <a:cubicBezTo>
                    <a:pt x="4716" y="6751"/>
                    <a:pt x="4744" y="6798"/>
                    <a:pt x="4762" y="6826"/>
                  </a:cubicBezTo>
                  <a:cubicBezTo>
                    <a:pt x="5004" y="7235"/>
                    <a:pt x="5050" y="7746"/>
                    <a:pt x="4883" y="8193"/>
                  </a:cubicBezTo>
                  <a:cubicBezTo>
                    <a:pt x="4706" y="8630"/>
                    <a:pt x="4325" y="8983"/>
                    <a:pt x="3869" y="9104"/>
                  </a:cubicBezTo>
                  <a:cubicBezTo>
                    <a:pt x="3544" y="9197"/>
                    <a:pt x="3209" y="9188"/>
                    <a:pt x="2884" y="9262"/>
                  </a:cubicBezTo>
                  <a:cubicBezTo>
                    <a:pt x="2521" y="9337"/>
                    <a:pt x="2205" y="9522"/>
                    <a:pt x="1889" y="9708"/>
                  </a:cubicBezTo>
                  <a:cubicBezTo>
                    <a:pt x="1638" y="9867"/>
                    <a:pt x="1377" y="10034"/>
                    <a:pt x="1238" y="10294"/>
                  </a:cubicBezTo>
                  <a:cubicBezTo>
                    <a:pt x="1042" y="10657"/>
                    <a:pt x="1135" y="11141"/>
                    <a:pt x="1452" y="11401"/>
                  </a:cubicBezTo>
                  <a:cubicBezTo>
                    <a:pt x="1721" y="11615"/>
                    <a:pt x="2103" y="11661"/>
                    <a:pt x="2437" y="11606"/>
                  </a:cubicBezTo>
                  <a:cubicBezTo>
                    <a:pt x="2791" y="11550"/>
                    <a:pt x="3098" y="11401"/>
                    <a:pt x="3423" y="11280"/>
                  </a:cubicBezTo>
                  <a:cubicBezTo>
                    <a:pt x="3888" y="11103"/>
                    <a:pt x="4418" y="10964"/>
                    <a:pt x="4892" y="11131"/>
                  </a:cubicBezTo>
                  <a:cubicBezTo>
                    <a:pt x="5367" y="11289"/>
                    <a:pt x="5720" y="11866"/>
                    <a:pt x="5497" y="12303"/>
                  </a:cubicBezTo>
                  <a:cubicBezTo>
                    <a:pt x="5357" y="12582"/>
                    <a:pt x="5050" y="12721"/>
                    <a:pt x="4762" y="12842"/>
                  </a:cubicBezTo>
                  <a:cubicBezTo>
                    <a:pt x="4120" y="13093"/>
                    <a:pt x="3470" y="13289"/>
                    <a:pt x="2809" y="13428"/>
                  </a:cubicBezTo>
                  <a:cubicBezTo>
                    <a:pt x="2354" y="13521"/>
                    <a:pt x="1879" y="13605"/>
                    <a:pt x="1461" y="13800"/>
                  </a:cubicBezTo>
                  <a:cubicBezTo>
                    <a:pt x="1042" y="14005"/>
                    <a:pt x="661" y="14358"/>
                    <a:pt x="568" y="14814"/>
                  </a:cubicBezTo>
                  <a:cubicBezTo>
                    <a:pt x="540" y="14935"/>
                    <a:pt x="540" y="15046"/>
                    <a:pt x="577" y="15149"/>
                  </a:cubicBezTo>
                  <a:cubicBezTo>
                    <a:pt x="615" y="15242"/>
                    <a:pt x="698" y="15325"/>
                    <a:pt x="773" y="15400"/>
                  </a:cubicBezTo>
                  <a:cubicBezTo>
                    <a:pt x="1182" y="15725"/>
                    <a:pt x="1721" y="15837"/>
                    <a:pt x="2242" y="15837"/>
                  </a:cubicBezTo>
                  <a:cubicBezTo>
                    <a:pt x="2763" y="15827"/>
                    <a:pt x="3265" y="15697"/>
                    <a:pt x="3776" y="15567"/>
                  </a:cubicBezTo>
                  <a:cubicBezTo>
                    <a:pt x="4260" y="15446"/>
                    <a:pt x="4753" y="15325"/>
                    <a:pt x="5227" y="15195"/>
                  </a:cubicBezTo>
                </a:path>
              </a:pathLst>
            </a:custGeom>
            <a:noFill/>
            <a:ln cap="rnd" cmpd="sng" w="2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9"/>
            <p:cNvSpPr/>
            <p:nvPr/>
          </p:nvSpPr>
          <p:spPr>
            <a:xfrm>
              <a:off x="1362110" y="2448571"/>
              <a:ext cx="435579" cy="406860"/>
            </a:xfrm>
            <a:custGeom>
              <a:rect b="b" l="l" r="r" t="t"/>
              <a:pathLst>
                <a:path extrusionOk="0" h="6464" w="6920">
                  <a:moveTo>
                    <a:pt x="6352" y="0"/>
                  </a:moveTo>
                  <a:cubicBezTo>
                    <a:pt x="6352" y="0"/>
                    <a:pt x="6352" y="0"/>
                    <a:pt x="6352" y="0"/>
                  </a:cubicBezTo>
                  <a:lnTo>
                    <a:pt x="6352" y="0"/>
                  </a:lnTo>
                  <a:cubicBezTo>
                    <a:pt x="6352" y="0"/>
                    <a:pt x="6352" y="0"/>
                    <a:pt x="6352" y="0"/>
                  </a:cubicBezTo>
                  <a:close/>
                  <a:moveTo>
                    <a:pt x="6352" y="0"/>
                  </a:moveTo>
                  <a:cubicBezTo>
                    <a:pt x="6385" y="87"/>
                    <a:pt x="3255" y="2418"/>
                    <a:pt x="2948" y="2669"/>
                  </a:cubicBezTo>
                  <a:cubicBezTo>
                    <a:pt x="2465" y="3069"/>
                    <a:pt x="1972" y="3488"/>
                    <a:pt x="1498" y="3906"/>
                  </a:cubicBezTo>
                  <a:cubicBezTo>
                    <a:pt x="1088" y="4269"/>
                    <a:pt x="493" y="4641"/>
                    <a:pt x="214" y="5115"/>
                  </a:cubicBezTo>
                  <a:cubicBezTo>
                    <a:pt x="0" y="5478"/>
                    <a:pt x="121" y="6045"/>
                    <a:pt x="447" y="6342"/>
                  </a:cubicBezTo>
                  <a:cubicBezTo>
                    <a:pt x="541" y="6427"/>
                    <a:pt x="606" y="6463"/>
                    <a:pt x="661" y="6463"/>
                  </a:cubicBezTo>
                  <a:cubicBezTo>
                    <a:pt x="756" y="6463"/>
                    <a:pt x="819" y="6350"/>
                    <a:pt x="949" y="6184"/>
                  </a:cubicBezTo>
                  <a:cubicBezTo>
                    <a:pt x="1135" y="5961"/>
                    <a:pt x="1312" y="5747"/>
                    <a:pt x="1498" y="5533"/>
                  </a:cubicBezTo>
                  <a:cubicBezTo>
                    <a:pt x="3032" y="3813"/>
                    <a:pt x="4985" y="2548"/>
                    <a:pt x="6919" y="1330"/>
                  </a:cubicBezTo>
                  <a:cubicBezTo>
                    <a:pt x="6742" y="884"/>
                    <a:pt x="6538" y="447"/>
                    <a:pt x="63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9"/>
            <p:cNvSpPr/>
            <p:nvPr/>
          </p:nvSpPr>
          <p:spPr>
            <a:xfrm>
              <a:off x="914892" y="2733581"/>
              <a:ext cx="550328" cy="597261"/>
            </a:xfrm>
            <a:custGeom>
              <a:rect b="b" l="l" r="r" t="t"/>
              <a:pathLst>
                <a:path extrusionOk="0" h="9489" w="8743">
                  <a:moveTo>
                    <a:pt x="6589" y="0"/>
                  </a:moveTo>
                  <a:cubicBezTo>
                    <a:pt x="6280" y="0"/>
                    <a:pt x="5977" y="79"/>
                    <a:pt x="5720" y="252"/>
                  </a:cubicBezTo>
                  <a:cubicBezTo>
                    <a:pt x="5246" y="578"/>
                    <a:pt x="4985" y="1136"/>
                    <a:pt x="4706" y="1638"/>
                  </a:cubicBezTo>
                  <a:cubicBezTo>
                    <a:pt x="4427" y="2131"/>
                    <a:pt x="4046" y="2661"/>
                    <a:pt x="3479" y="2772"/>
                  </a:cubicBezTo>
                  <a:lnTo>
                    <a:pt x="3972" y="2791"/>
                  </a:lnTo>
                  <a:cubicBezTo>
                    <a:pt x="3265" y="2791"/>
                    <a:pt x="2558" y="2884"/>
                    <a:pt x="1870" y="3042"/>
                  </a:cubicBezTo>
                  <a:cubicBezTo>
                    <a:pt x="1582" y="3116"/>
                    <a:pt x="1275" y="3200"/>
                    <a:pt x="1033" y="3377"/>
                  </a:cubicBezTo>
                  <a:cubicBezTo>
                    <a:pt x="568" y="3711"/>
                    <a:pt x="363" y="4325"/>
                    <a:pt x="233" y="4874"/>
                  </a:cubicBezTo>
                  <a:cubicBezTo>
                    <a:pt x="103" y="5413"/>
                    <a:pt x="1" y="5962"/>
                    <a:pt x="47" y="6492"/>
                  </a:cubicBezTo>
                  <a:cubicBezTo>
                    <a:pt x="112" y="7292"/>
                    <a:pt x="531" y="8064"/>
                    <a:pt x="1154" y="8584"/>
                  </a:cubicBezTo>
                  <a:cubicBezTo>
                    <a:pt x="1768" y="9124"/>
                    <a:pt x="2558" y="9421"/>
                    <a:pt x="3358" y="9477"/>
                  </a:cubicBezTo>
                  <a:cubicBezTo>
                    <a:pt x="3450" y="9485"/>
                    <a:pt x="3542" y="9489"/>
                    <a:pt x="3635" y="9489"/>
                  </a:cubicBezTo>
                  <a:cubicBezTo>
                    <a:pt x="3993" y="9489"/>
                    <a:pt x="4351" y="9428"/>
                    <a:pt x="4669" y="9272"/>
                  </a:cubicBezTo>
                  <a:cubicBezTo>
                    <a:pt x="5394" y="8919"/>
                    <a:pt x="5813" y="8157"/>
                    <a:pt x="6017" y="7375"/>
                  </a:cubicBezTo>
                  <a:cubicBezTo>
                    <a:pt x="6231" y="6613"/>
                    <a:pt x="6287" y="5794"/>
                    <a:pt x="6529" y="5041"/>
                  </a:cubicBezTo>
                  <a:cubicBezTo>
                    <a:pt x="6575" y="4911"/>
                    <a:pt x="6622" y="4772"/>
                    <a:pt x="6715" y="4669"/>
                  </a:cubicBezTo>
                  <a:cubicBezTo>
                    <a:pt x="6808" y="4548"/>
                    <a:pt x="6947" y="4483"/>
                    <a:pt x="7078" y="4409"/>
                  </a:cubicBezTo>
                  <a:cubicBezTo>
                    <a:pt x="7254" y="4316"/>
                    <a:pt x="7412" y="4242"/>
                    <a:pt x="7589" y="4149"/>
                  </a:cubicBezTo>
                  <a:cubicBezTo>
                    <a:pt x="7831" y="4018"/>
                    <a:pt x="8091" y="3879"/>
                    <a:pt x="8268" y="3656"/>
                  </a:cubicBezTo>
                  <a:cubicBezTo>
                    <a:pt x="8389" y="3498"/>
                    <a:pt x="8472" y="3284"/>
                    <a:pt x="8519" y="3079"/>
                  </a:cubicBezTo>
                  <a:cubicBezTo>
                    <a:pt x="8742" y="2251"/>
                    <a:pt x="8612" y="1294"/>
                    <a:pt x="8045" y="643"/>
                  </a:cubicBezTo>
                  <a:cubicBezTo>
                    <a:pt x="7684" y="241"/>
                    <a:pt x="7128" y="0"/>
                    <a:pt x="65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9"/>
            <p:cNvSpPr/>
            <p:nvPr/>
          </p:nvSpPr>
          <p:spPr>
            <a:xfrm>
              <a:off x="1157793" y="2894277"/>
              <a:ext cx="144648" cy="154587"/>
            </a:xfrm>
            <a:custGeom>
              <a:rect b="b" l="l" r="r" t="t"/>
              <a:pathLst>
                <a:path extrusionOk="0" h="2456" w="2298">
                  <a:moveTo>
                    <a:pt x="1165" y="1"/>
                  </a:moveTo>
                  <a:cubicBezTo>
                    <a:pt x="965" y="1"/>
                    <a:pt x="774" y="67"/>
                    <a:pt x="643" y="219"/>
                  </a:cubicBezTo>
                  <a:cubicBezTo>
                    <a:pt x="224" y="703"/>
                    <a:pt x="1" y="1447"/>
                    <a:pt x="410" y="1986"/>
                  </a:cubicBezTo>
                  <a:cubicBezTo>
                    <a:pt x="568" y="2209"/>
                    <a:pt x="801" y="2358"/>
                    <a:pt x="1070" y="2432"/>
                  </a:cubicBezTo>
                  <a:cubicBezTo>
                    <a:pt x="1144" y="2448"/>
                    <a:pt x="1218" y="2455"/>
                    <a:pt x="1292" y="2455"/>
                  </a:cubicBezTo>
                  <a:cubicBezTo>
                    <a:pt x="1487" y="2455"/>
                    <a:pt x="1677" y="2401"/>
                    <a:pt x="1833" y="2293"/>
                  </a:cubicBezTo>
                  <a:cubicBezTo>
                    <a:pt x="2130" y="2098"/>
                    <a:pt x="2279" y="1754"/>
                    <a:pt x="2289" y="1410"/>
                  </a:cubicBezTo>
                  <a:cubicBezTo>
                    <a:pt x="2298" y="1056"/>
                    <a:pt x="2186" y="721"/>
                    <a:pt x="2000" y="433"/>
                  </a:cubicBezTo>
                  <a:cubicBezTo>
                    <a:pt x="1839" y="174"/>
                    <a:pt x="1490" y="1"/>
                    <a:pt x="11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9"/>
            <p:cNvSpPr/>
            <p:nvPr/>
          </p:nvSpPr>
          <p:spPr>
            <a:xfrm>
              <a:off x="1082890" y="2525803"/>
              <a:ext cx="698941" cy="684877"/>
            </a:xfrm>
            <a:custGeom>
              <a:rect b="b" l="l" r="r" t="t"/>
              <a:pathLst>
                <a:path extrusionOk="0" fill="none" h="10881" w="11104">
                  <a:moveTo>
                    <a:pt x="1" y="10881"/>
                  </a:moveTo>
                  <a:cubicBezTo>
                    <a:pt x="3200" y="6789"/>
                    <a:pt x="6482" y="2567"/>
                    <a:pt x="11104" y="1"/>
                  </a:cubicBezTo>
                </a:path>
              </a:pathLst>
            </a:custGeom>
            <a:solidFill>
              <a:schemeClr val="accent1"/>
            </a:solid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9"/>
            <p:cNvSpPr/>
            <p:nvPr/>
          </p:nvSpPr>
          <p:spPr>
            <a:xfrm>
              <a:off x="1096926" y="2515291"/>
              <a:ext cx="669105" cy="619921"/>
            </a:xfrm>
            <a:custGeom>
              <a:rect b="b" l="l" r="r" t="t"/>
              <a:pathLst>
                <a:path extrusionOk="0" fill="none" h="9849" w="10630">
                  <a:moveTo>
                    <a:pt x="10630" y="0"/>
                  </a:moveTo>
                  <a:cubicBezTo>
                    <a:pt x="6510" y="2753"/>
                    <a:pt x="3005" y="5980"/>
                    <a:pt x="1" y="9848"/>
                  </a:cubicBezTo>
                </a:path>
              </a:pathLst>
            </a:custGeom>
            <a:solidFill>
              <a:schemeClr val="accent1"/>
            </a:solid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9"/>
            <p:cNvSpPr/>
            <p:nvPr/>
          </p:nvSpPr>
          <p:spPr>
            <a:xfrm>
              <a:off x="1040150" y="2483064"/>
              <a:ext cx="714174" cy="624012"/>
            </a:xfrm>
            <a:custGeom>
              <a:rect b="b" l="l" r="r" t="t"/>
              <a:pathLst>
                <a:path extrusionOk="0" fill="none" h="9914" w="11346">
                  <a:moveTo>
                    <a:pt x="11346" y="1"/>
                  </a:moveTo>
                  <a:cubicBezTo>
                    <a:pt x="7226" y="2642"/>
                    <a:pt x="3442" y="6464"/>
                    <a:pt x="1" y="9914"/>
                  </a:cubicBezTo>
                </a:path>
              </a:pathLst>
            </a:custGeom>
            <a:solidFill>
              <a:schemeClr val="accent1"/>
            </a:solid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9"/>
            <p:cNvSpPr/>
            <p:nvPr/>
          </p:nvSpPr>
          <p:spPr>
            <a:xfrm>
              <a:off x="1064195" y="2495401"/>
              <a:ext cx="695983" cy="628670"/>
            </a:xfrm>
            <a:custGeom>
              <a:rect b="b" l="l" r="r" t="t"/>
              <a:pathLst>
                <a:path extrusionOk="0" fill="none" h="9988" w="11057">
                  <a:moveTo>
                    <a:pt x="0" y="9988"/>
                  </a:moveTo>
                  <a:cubicBezTo>
                    <a:pt x="3236" y="6212"/>
                    <a:pt x="7077" y="2976"/>
                    <a:pt x="11057" y="0"/>
                  </a:cubicBezTo>
                </a:path>
              </a:pathLst>
            </a:custGeom>
            <a:solidFill>
              <a:schemeClr val="accent1"/>
            </a:solid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9"/>
            <p:cNvSpPr/>
            <p:nvPr/>
          </p:nvSpPr>
          <p:spPr>
            <a:xfrm>
              <a:off x="979284" y="3089465"/>
              <a:ext cx="169259" cy="163210"/>
            </a:xfrm>
            <a:custGeom>
              <a:rect b="b" l="l" r="r" t="t"/>
              <a:pathLst>
                <a:path extrusionOk="0" h="2593" w="2689">
                  <a:moveTo>
                    <a:pt x="242" y="1"/>
                  </a:moveTo>
                  <a:cubicBezTo>
                    <a:pt x="56" y="20"/>
                    <a:pt x="1" y="326"/>
                    <a:pt x="19" y="457"/>
                  </a:cubicBezTo>
                  <a:cubicBezTo>
                    <a:pt x="56" y="652"/>
                    <a:pt x="196" y="819"/>
                    <a:pt x="326" y="968"/>
                  </a:cubicBezTo>
                  <a:cubicBezTo>
                    <a:pt x="810" y="1517"/>
                    <a:pt x="1368" y="2019"/>
                    <a:pt x="1991" y="2419"/>
                  </a:cubicBezTo>
                  <a:cubicBezTo>
                    <a:pt x="2102" y="2493"/>
                    <a:pt x="2205" y="2558"/>
                    <a:pt x="2335" y="2586"/>
                  </a:cubicBezTo>
                  <a:cubicBezTo>
                    <a:pt x="2363" y="2590"/>
                    <a:pt x="2392" y="2593"/>
                    <a:pt x="2421" y="2593"/>
                  </a:cubicBezTo>
                  <a:cubicBezTo>
                    <a:pt x="2524" y="2593"/>
                    <a:pt x="2623" y="2564"/>
                    <a:pt x="2688" y="2484"/>
                  </a:cubicBezTo>
                  <a:cubicBezTo>
                    <a:pt x="2140" y="1740"/>
                    <a:pt x="1275" y="1294"/>
                    <a:pt x="707" y="559"/>
                  </a:cubicBezTo>
                  <a:cubicBezTo>
                    <a:pt x="624" y="457"/>
                    <a:pt x="401" y="1"/>
                    <a:pt x="2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9"/>
            <p:cNvSpPr/>
            <p:nvPr/>
          </p:nvSpPr>
          <p:spPr>
            <a:xfrm>
              <a:off x="1749594" y="2312927"/>
              <a:ext cx="98383" cy="225460"/>
            </a:xfrm>
            <a:custGeom>
              <a:rect b="b" l="l" r="r" t="t"/>
              <a:pathLst>
                <a:path extrusionOk="0" h="3582" w="1563">
                  <a:moveTo>
                    <a:pt x="434" y="0"/>
                  </a:moveTo>
                  <a:cubicBezTo>
                    <a:pt x="404" y="0"/>
                    <a:pt x="376" y="10"/>
                    <a:pt x="354" y="35"/>
                  </a:cubicBezTo>
                  <a:cubicBezTo>
                    <a:pt x="326" y="54"/>
                    <a:pt x="317" y="91"/>
                    <a:pt x="307" y="128"/>
                  </a:cubicBezTo>
                  <a:cubicBezTo>
                    <a:pt x="103" y="667"/>
                    <a:pt x="1" y="1244"/>
                    <a:pt x="1" y="1821"/>
                  </a:cubicBezTo>
                  <a:cubicBezTo>
                    <a:pt x="1" y="2127"/>
                    <a:pt x="28" y="2341"/>
                    <a:pt x="140" y="2611"/>
                  </a:cubicBezTo>
                  <a:cubicBezTo>
                    <a:pt x="270" y="2881"/>
                    <a:pt x="382" y="3160"/>
                    <a:pt x="512" y="3439"/>
                  </a:cubicBezTo>
                  <a:cubicBezTo>
                    <a:pt x="540" y="3476"/>
                    <a:pt x="549" y="3522"/>
                    <a:pt x="586" y="3541"/>
                  </a:cubicBezTo>
                  <a:cubicBezTo>
                    <a:pt x="615" y="3569"/>
                    <a:pt x="651" y="3581"/>
                    <a:pt x="690" y="3581"/>
                  </a:cubicBezTo>
                  <a:cubicBezTo>
                    <a:pt x="753" y="3581"/>
                    <a:pt x="823" y="3550"/>
                    <a:pt x="875" y="3504"/>
                  </a:cubicBezTo>
                  <a:cubicBezTo>
                    <a:pt x="958" y="3429"/>
                    <a:pt x="977" y="3318"/>
                    <a:pt x="1014" y="3215"/>
                  </a:cubicBezTo>
                  <a:cubicBezTo>
                    <a:pt x="1163" y="2732"/>
                    <a:pt x="1302" y="2230"/>
                    <a:pt x="1451" y="1728"/>
                  </a:cubicBezTo>
                  <a:cubicBezTo>
                    <a:pt x="1516" y="1542"/>
                    <a:pt x="1563" y="1346"/>
                    <a:pt x="1526" y="1151"/>
                  </a:cubicBezTo>
                  <a:cubicBezTo>
                    <a:pt x="1470" y="918"/>
                    <a:pt x="1284" y="732"/>
                    <a:pt x="1107" y="556"/>
                  </a:cubicBezTo>
                  <a:cubicBezTo>
                    <a:pt x="958" y="398"/>
                    <a:pt x="800" y="268"/>
                    <a:pt x="651" y="109"/>
                  </a:cubicBezTo>
                  <a:cubicBezTo>
                    <a:pt x="593" y="57"/>
                    <a:pt x="506" y="0"/>
                    <a:pt x="4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9"/>
            <p:cNvSpPr/>
            <p:nvPr/>
          </p:nvSpPr>
          <p:spPr>
            <a:xfrm>
              <a:off x="905513" y="2338986"/>
              <a:ext cx="319698" cy="447395"/>
            </a:xfrm>
            <a:custGeom>
              <a:rect b="b" l="l" r="r" t="t"/>
              <a:pathLst>
                <a:path extrusionOk="0" h="7108" w="5079">
                  <a:moveTo>
                    <a:pt x="2643" y="1"/>
                  </a:moveTo>
                  <a:cubicBezTo>
                    <a:pt x="2093" y="1"/>
                    <a:pt x="1543" y="122"/>
                    <a:pt x="1043" y="365"/>
                  </a:cubicBezTo>
                  <a:cubicBezTo>
                    <a:pt x="754" y="504"/>
                    <a:pt x="466" y="700"/>
                    <a:pt x="336" y="988"/>
                  </a:cubicBezTo>
                  <a:cubicBezTo>
                    <a:pt x="29" y="1685"/>
                    <a:pt x="345" y="2718"/>
                    <a:pt x="717" y="3341"/>
                  </a:cubicBezTo>
                  <a:cubicBezTo>
                    <a:pt x="726" y="3350"/>
                    <a:pt x="745" y="3369"/>
                    <a:pt x="745" y="3378"/>
                  </a:cubicBezTo>
                  <a:cubicBezTo>
                    <a:pt x="764" y="3471"/>
                    <a:pt x="791" y="3573"/>
                    <a:pt x="819" y="3657"/>
                  </a:cubicBezTo>
                  <a:cubicBezTo>
                    <a:pt x="847" y="3750"/>
                    <a:pt x="866" y="3834"/>
                    <a:pt x="894" y="3927"/>
                  </a:cubicBezTo>
                  <a:cubicBezTo>
                    <a:pt x="894" y="3955"/>
                    <a:pt x="884" y="3982"/>
                    <a:pt x="884" y="4010"/>
                  </a:cubicBezTo>
                  <a:cubicBezTo>
                    <a:pt x="791" y="4438"/>
                    <a:pt x="652" y="4884"/>
                    <a:pt x="336" y="5191"/>
                  </a:cubicBezTo>
                  <a:cubicBezTo>
                    <a:pt x="206" y="5322"/>
                    <a:pt x="57" y="5442"/>
                    <a:pt x="20" y="5610"/>
                  </a:cubicBezTo>
                  <a:cubicBezTo>
                    <a:pt x="1" y="5740"/>
                    <a:pt x="29" y="5870"/>
                    <a:pt x="94" y="5972"/>
                  </a:cubicBezTo>
                  <a:cubicBezTo>
                    <a:pt x="261" y="6326"/>
                    <a:pt x="587" y="6577"/>
                    <a:pt x="940" y="6726"/>
                  </a:cubicBezTo>
                  <a:cubicBezTo>
                    <a:pt x="1284" y="6893"/>
                    <a:pt x="1675" y="6958"/>
                    <a:pt x="2056" y="7033"/>
                  </a:cubicBezTo>
                  <a:cubicBezTo>
                    <a:pt x="2242" y="7070"/>
                    <a:pt x="2428" y="7107"/>
                    <a:pt x="2614" y="7107"/>
                  </a:cubicBezTo>
                  <a:cubicBezTo>
                    <a:pt x="2623" y="7107"/>
                    <a:pt x="2631" y="7107"/>
                    <a:pt x="2639" y="7107"/>
                  </a:cubicBezTo>
                  <a:cubicBezTo>
                    <a:pt x="3253" y="7107"/>
                    <a:pt x="3839" y="6776"/>
                    <a:pt x="4307" y="6363"/>
                  </a:cubicBezTo>
                  <a:cubicBezTo>
                    <a:pt x="4465" y="6233"/>
                    <a:pt x="4613" y="6084"/>
                    <a:pt x="4660" y="5879"/>
                  </a:cubicBezTo>
                  <a:cubicBezTo>
                    <a:pt x="4716" y="5666"/>
                    <a:pt x="4623" y="5414"/>
                    <a:pt x="4520" y="5210"/>
                  </a:cubicBezTo>
                  <a:cubicBezTo>
                    <a:pt x="4418" y="4996"/>
                    <a:pt x="4279" y="4801"/>
                    <a:pt x="4232" y="4568"/>
                  </a:cubicBezTo>
                  <a:cubicBezTo>
                    <a:pt x="4214" y="4522"/>
                    <a:pt x="4214" y="4475"/>
                    <a:pt x="4214" y="4429"/>
                  </a:cubicBezTo>
                  <a:cubicBezTo>
                    <a:pt x="4325" y="3927"/>
                    <a:pt x="4632" y="3387"/>
                    <a:pt x="4762" y="2978"/>
                  </a:cubicBezTo>
                  <a:cubicBezTo>
                    <a:pt x="4957" y="2364"/>
                    <a:pt x="5078" y="1676"/>
                    <a:pt x="4855" y="1062"/>
                  </a:cubicBezTo>
                  <a:cubicBezTo>
                    <a:pt x="4799" y="904"/>
                    <a:pt x="4716" y="756"/>
                    <a:pt x="4604" y="625"/>
                  </a:cubicBezTo>
                  <a:cubicBezTo>
                    <a:pt x="4446" y="467"/>
                    <a:pt x="4251" y="365"/>
                    <a:pt x="4055" y="281"/>
                  </a:cubicBezTo>
                  <a:cubicBezTo>
                    <a:pt x="3608" y="94"/>
                    <a:pt x="3126" y="1"/>
                    <a:pt x="26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9"/>
            <p:cNvSpPr/>
            <p:nvPr/>
          </p:nvSpPr>
          <p:spPr>
            <a:xfrm>
              <a:off x="905226" y="2338986"/>
              <a:ext cx="319698" cy="447395"/>
            </a:xfrm>
            <a:custGeom>
              <a:rect b="b" l="l" r="r" t="t"/>
              <a:pathLst>
                <a:path extrusionOk="0" h="7108" w="5079">
                  <a:moveTo>
                    <a:pt x="2643" y="1"/>
                  </a:moveTo>
                  <a:cubicBezTo>
                    <a:pt x="2093" y="1"/>
                    <a:pt x="1543" y="122"/>
                    <a:pt x="1043" y="365"/>
                  </a:cubicBezTo>
                  <a:cubicBezTo>
                    <a:pt x="754" y="504"/>
                    <a:pt x="466" y="700"/>
                    <a:pt x="336" y="988"/>
                  </a:cubicBezTo>
                  <a:cubicBezTo>
                    <a:pt x="29" y="1685"/>
                    <a:pt x="345" y="2718"/>
                    <a:pt x="717" y="3341"/>
                  </a:cubicBezTo>
                  <a:cubicBezTo>
                    <a:pt x="726" y="3350"/>
                    <a:pt x="745" y="3369"/>
                    <a:pt x="745" y="3378"/>
                  </a:cubicBezTo>
                  <a:cubicBezTo>
                    <a:pt x="764" y="3471"/>
                    <a:pt x="791" y="3573"/>
                    <a:pt x="819" y="3657"/>
                  </a:cubicBezTo>
                  <a:cubicBezTo>
                    <a:pt x="847" y="3750"/>
                    <a:pt x="866" y="3834"/>
                    <a:pt x="894" y="3927"/>
                  </a:cubicBezTo>
                  <a:cubicBezTo>
                    <a:pt x="894" y="3955"/>
                    <a:pt x="884" y="3982"/>
                    <a:pt x="884" y="4010"/>
                  </a:cubicBezTo>
                  <a:cubicBezTo>
                    <a:pt x="791" y="4438"/>
                    <a:pt x="652" y="4884"/>
                    <a:pt x="336" y="5191"/>
                  </a:cubicBezTo>
                  <a:cubicBezTo>
                    <a:pt x="206" y="5322"/>
                    <a:pt x="57" y="5442"/>
                    <a:pt x="20" y="5610"/>
                  </a:cubicBezTo>
                  <a:cubicBezTo>
                    <a:pt x="1" y="5740"/>
                    <a:pt x="29" y="5870"/>
                    <a:pt x="94" y="5972"/>
                  </a:cubicBezTo>
                  <a:cubicBezTo>
                    <a:pt x="261" y="6326"/>
                    <a:pt x="587" y="6577"/>
                    <a:pt x="940" y="6726"/>
                  </a:cubicBezTo>
                  <a:cubicBezTo>
                    <a:pt x="1284" y="6893"/>
                    <a:pt x="1675" y="6958"/>
                    <a:pt x="2056" y="7033"/>
                  </a:cubicBezTo>
                  <a:cubicBezTo>
                    <a:pt x="2242" y="7070"/>
                    <a:pt x="2428" y="7107"/>
                    <a:pt x="2614" y="7107"/>
                  </a:cubicBezTo>
                  <a:cubicBezTo>
                    <a:pt x="2623" y="7107"/>
                    <a:pt x="2631" y="7107"/>
                    <a:pt x="2639" y="7107"/>
                  </a:cubicBezTo>
                  <a:cubicBezTo>
                    <a:pt x="3253" y="7107"/>
                    <a:pt x="3839" y="6776"/>
                    <a:pt x="4307" y="6363"/>
                  </a:cubicBezTo>
                  <a:cubicBezTo>
                    <a:pt x="4465" y="6233"/>
                    <a:pt x="4613" y="6084"/>
                    <a:pt x="4660" y="5879"/>
                  </a:cubicBezTo>
                  <a:cubicBezTo>
                    <a:pt x="4716" y="5666"/>
                    <a:pt x="4623" y="5414"/>
                    <a:pt x="4520" y="5210"/>
                  </a:cubicBezTo>
                  <a:cubicBezTo>
                    <a:pt x="4418" y="4996"/>
                    <a:pt x="4279" y="4801"/>
                    <a:pt x="4232" y="4568"/>
                  </a:cubicBezTo>
                  <a:cubicBezTo>
                    <a:pt x="4214" y="4522"/>
                    <a:pt x="4214" y="4475"/>
                    <a:pt x="4214" y="4429"/>
                  </a:cubicBezTo>
                  <a:cubicBezTo>
                    <a:pt x="4325" y="3927"/>
                    <a:pt x="4632" y="3387"/>
                    <a:pt x="4762" y="2978"/>
                  </a:cubicBezTo>
                  <a:cubicBezTo>
                    <a:pt x="4957" y="2364"/>
                    <a:pt x="5078" y="1676"/>
                    <a:pt x="4855" y="1062"/>
                  </a:cubicBezTo>
                  <a:cubicBezTo>
                    <a:pt x="4799" y="904"/>
                    <a:pt x="4716" y="756"/>
                    <a:pt x="4604" y="625"/>
                  </a:cubicBezTo>
                  <a:cubicBezTo>
                    <a:pt x="4446" y="467"/>
                    <a:pt x="4251" y="365"/>
                    <a:pt x="4055" y="281"/>
                  </a:cubicBezTo>
                  <a:cubicBezTo>
                    <a:pt x="3608" y="94"/>
                    <a:pt x="3126" y="1"/>
                    <a:pt x="2643" y="1"/>
                  </a:cubicBezTo>
                  <a:close/>
                </a:path>
              </a:pathLst>
            </a:custGeom>
            <a:solidFill>
              <a:srgbClr val="1C0B11">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9"/>
            <p:cNvSpPr/>
            <p:nvPr/>
          </p:nvSpPr>
          <p:spPr>
            <a:xfrm>
              <a:off x="959393" y="2570871"/>
              <a:ext cx="214328" cy="110716"/>
            </a:xfrm>
            <a:custGeom>
              <a:rect b="b" l="l" r="r" t="t"/>
              <a:pathLst>
                <a:path extrusionOk="0" fill="none" h="1759" w="3405">
                  <a:moveTo>
                    <a:pt x="1" y="1"/>
                  </a:moveTo>
                  <a:cubicBezTo>
                    <a:pt x="149" y="429"/>
                    <a:pt x="382" y="847"/>
                    <a:pt x="689" y="1200"/>
                  </a:cubicBezTo>
                  <a:cubicBezTo>
                    <a:pt x="763" y="1303"/>
                    <a:pt x="856" y="1405"/>
                    <a:pt x="977" y="1479"/>
                  </a:cubicBezTo>
                  <a:cubicBezTo>
                    <a:pt x="1107" y="1554"/>
                    <a:pt x="1256" y="1610"/>
                    <a:pt x="1405" y="1638"/>
                  </a:cubicBezTo>
                  <a:cubicBezTo>
                    <a:pt x="1739" y="1721"/>
                    <a:pt x="2102" y="1758"/>
                    <a:pt x="2456" y="1712"/>
                  </a:cubicBezTo>
                  <a:cubicBezTo>
                    <a:pt x="2800" y="1665"/>
                    <a:pt x="3134" y="1535"/>
                    <a:pt x="3404" y="1303"/>
                  </a:cubicBezTo>
                </a:path>
              </a:pathLst>
            </a:custGeom>
            <a:noFill/>
            <a:ln cap="rnd" cmpd="sng" w="2100">
              <a:solidFill>
                <a:schemeClr val="dk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9"/>
            <p:cNvSpPr/>
            <p:nvPr/>
          </p:nvSpPr>
          <p:spPr>
            <a:xfrm>
              <a:off x="924837" y="2625317"/>
              <a:ext cx="248885" cy="134130"/>
            </a:xfrm>
            <a:custGeom>
              <a:rect b="b" l="l" r="r" t="t"/>
              <a:pathLst>
                <a:path extrusionOk="0" fill="none" h="2131" w="3954">
                  <a:moveTo>
                    <a:pt x="494" y="1"/>
                  </a:moveTo>
                  <a:cubicBezTo>
                    <a:pt x="512" y="326"/>
                    <a:pt x="652" y="633"/>
                    <a:pt x="884" y="884"/>
                  </a:cubicBezTo>
                  <a:cubicBezTo>
                    <a:pt x="1154" y="1163"/>
                    <a:pt x="1517" y="1321"/>
                    <a:pt x="1898" y="1396"/>
                  </a:cubicBezTo>
                  <a:cubicBezTo>
                    <a:pt x="2456" y="1507"/>
                    <a:pt x="3032" y="1442"/>
                    <a:pt x="3562" y="1210"/>
                  </a:cubicBezTo>
                  <a:cubicBezTo>
                    <a:pt x="3674" y="1163"/>
                    <a:pt x="3823" y="1098"/>
                    <a:pt x="3907" y="1191"/>
                  </a:cubicBezTo>
                  <a:cubicBezTo>
                    <a:pt x="3953" y="1247"/>
                    <a:pt x="3953" y="1330"/>
                    <a:pt x="3934" y="1405"/>
                  </a:cubicBezTo>
                  <a:cubicBezTo>
                    <a:pt x="3907" y="1470"/>
                    <a:pt x="3851" y="1516"/>
                    <a:pt x="3795" y="1563"/>
                  </a:cubicBezTo>
                  <a:cubicBezTo>
                    <a:pt x="3525" y="1777"/>
                    <a:pt x="3200" y="1888"/>
                    <a:pt x="2865" y="1963"/>
                  </a:cubicBezTo>
                  <a:cubicBezTo>
                    <a:pt x="1907" y="2130"/>
                    <a:pt x="875" y="1833"/>
                    <a:pt x="150" y="1182"/>
                  </a:cubicBezTo>
                  <a:cubicBezTo>
                    <a:pt x="75" y="1107"/>
                    <a:pt x="1" y="1014"/>
                    <a:pt x="10" y="912"/>
                  </a:cubicBezTo>
                </a:path>
              </a:pathLst>
            </a:custGeom>
            <a:noFill/>
            <a:ln cap="rnd" cmpd="sng" w="2100">
              <a:solidFill>
                <a:schemeClr val="dk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9"/>
            <p:cNvSpPr/>
            <p:nvPr/>
          </p:nvSpPr>
          <p:spPr>
            <a:xfrm>
              <a:off x="1085848" y="2469028"/>
              <a:ext cx="112986" cy="194429"/>
            </a:xfrm>
            <a:custGeom>
              <a:rect b="b" l="l" r="r" t="t"/>
              <a:pathLst>
                <a:path extrusionOk="0" fill="none" h="3089" w="1795">
                  <a:moveTo>
                    <a:pt x="1795" y="1"/>
                  </a:moveTo>
                  <a:cubicBezTo>
                    <a:pt x="1776" y="577"/>
                    <a:pt x="1665" y="1154"/>
                    <a:pt x="1432" y="1665"/>
                  </a:cubicBezTo>
                  <a:cubicBezTo>
                    <a:pt x="1190" y="2186"/>
                    <a:pt x="818" y="2651"/>
                    <a:pt x="335" y="2958"/>
                  </a:cubicBezTo>
                  <a:cubicBezTo>
                    <a:pt x="233" y="3023"/>
                    <a:pt x="121" y="3088"/>
                    <a:pt x="0" y="3060"/>
                  </a:cubicBezTo>
                </a:path>
              </a:pathLst>
            </a:custGeom>
            <a:noFill/>
            <a:ln cap="rnd" cmpd="sng" w="2100">
              <a:solidFill>
                <a:schemeClr val="dk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9"/>
            <p:cNvSpPr/>
            <p:nvPr/>
          </p:nvSpPr>
          <p:spPr>
            <a:xfrm>
              <a:off x="947686" y="2280070"/>
              <a:ext cx="243597" cy="354681"/>
            </a:xfrm>
            <a:custGeom>
              <a:rect b="b" l="l" r="r" t="t"/>
              <a:pathLst>
                <a:path extrusionOk="0" h="5635" w="3870">
                  <a:moveTo>
                    <a:pt x="1687" y="0"/>
                  </a:moveTo>
                  <a:cubicBezTo>
                    <a:pt x="1576" y="0"/>
                    <a:pt x="1472" y="21"/>
                    <a:pt x="1377" y="64"/>
                  </a:cubicBezTo>
                  <a:cubicBezTo>
                    <a:pt x="661" y="390"/>
                    <a:pt x="1" y="1822"/>
                    <a:pt x="149" y="2956"/>
                  </a:cubicBezTo>
                  <a:cubicBezTo>
                    <a:pt x="419" y="5067"/>
                    <a:pt x="2093" y="5634"/>
                    <a:pt x="2093" y="5634"/>
                  </a:cubicBezTo>
                  <a:cubicBezTo>
                    <a:pt x="3869" y="4472"/>
                    <a:pt x="3748" y="2575"/>
                    <a:pt x="3581" y="1785"/>
                  </a:cubicBezTo>
                  <a:cubicBezTo>
                    <a:pt x="3379" y="851"/>
                    <a:pt x="2404" y="0"/>
                    <a:pt x="16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9"/>
            <p:cNvSpPr/>
            <p:nvPr/>
          </p:nvSpPr>
          <p:spPr>
            <a:xfrm>
              <a:off x="988096" y="2357051"/>
              <a:ext cx="187954" cy="280661"/>
            </a:xfrm>
            <a:custGeom>
              <a:rect b="b" l="l" r="r" t="t"/>
              <a:pathLst>
                <a:path extrusionOk="0" h="4459" w="2986">
                  <a:moveTo>
                    <a:pt x="1433" y="1"/>
                  </a:moveTo>
                  <a:cubicBezTo>
                    <a:pt x="1411" y="1"/>
                    <a:pt x="1389" y="2"/>
                    <a:pt x="1367" y="4"/>
                  </a:cubicBezTo>
                  <a:cubicBezTo>
                    <a:pt x="549" y="78"/>
                    <a:pt x="0" y="1473"/>
                    <a:pt x="149" y="3100"/>
                  </a:cubicBezTo>
                  <a:cubicBezTo>
                    <a:pt x="158" y="3221"/>
                    <a:pt x="177" y="3351"/>
                    <a:pt x="195" y="3472"/>
                  </a:cubicBezTo>
                  <a:cubicBezTo>
                    <a:pt x="605" y="4030"/>
                    <a:pt x="1079" y="4318"/>
                    <a:pt x="1321" y="4430"/>
                  </a:cubicBezTo>
                  <a:cubicBezTo>
                    <a:pt x="1362" y="4449"/>
                    <a:pt x="1406" y="4458"/>
                    <a:pt x="1449" y="4458"/>
                  </a:cubicBezTo>
                  <a:cubicBezTo>
                    <a:pt x="1513" y="4458"/>
                    <a:pt x="1574" y="4437"/>
                    <a:pt x="1618" y="4393"/>
                  </a:cubicBezTo>
                  <a:cubicBezTo>
                    <a:pt x="2576" y="3714"/>
                    <a:pt x="2902" y="2821"/>
                    <a:pt x="2985" y="1910"/>
                  </a:cubicBezTo>
                  <a:cubicBezTo>
                    <a:pt x="2679" y="786"/>
                    <a:pt x="2078" y="1"/>
                    <a:pt x="14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9"/>
            <p:cNvSpPr/>
            <p:nvPr/>
          </p:nvSpPr>
          <p:spPr>
            <a:xfrm>
              <a:off x="1043675" y="2423456"/>
              <a:ext cx="26437" cy="28009"/>
            </a:xfrm>
            <a:custGeom>
              <a:rect b="b" l="l" r="r" t="t"/>
              <a:pathLst>
                <a:path extrusionOk="0" h="445" w="420">
                  <a:moveTo>
                    <a:pt x="214" y="0"/>
                  </a:moveTo>
                  <a:cubicBezTo>
                    <a:pt x="189" y="0"/>
                    <a:pt x="164" y="6"/>
                    <a:pt x="140" y="18"/>
                  </a:cubicBezTo>
                  <a:cubicBezTo>
                    <a:pt x="47" y="65"/>
                    <a:pt x="1" y="195"/>
                    <a:pt x="38" y="306"/>
                  </a:cubicBezTo>
                  <a:cubicBezTo>
                    <a:pt x="59" y="396"/>
                    <a:pt x="131" y="445"/>
                    <a:pt x="205" y="445"/>
                  </a:cubicBezTo>
                  <a:cubicBezTo>
                    <a:pt x="230" y="445"/>
                    <a:pt x="256" y="439"/>
                    <a:pt x="280" y="427"/>
                  </a:cubicBezTo>
                  <a:cubicBezTo>
                    <a:pt x="373" y="371"/>
                    <a:pt x="419" y="241"/>
                    <a:pt x="382" y="139"/>
                  </a:cubicBezTo>
                  <a:cubicBezTo>
                    <a:pt x="354" y="49"/>
                    <a:pt x="285" y="0"/>
                    <a:pt x="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9"/>
            <p:cNvSpPr/>
            <p:nvPr/>
          </p:nvSpPr>
          <p:spPr>
            <a:xfrm>
              <a:off x="1029639" y="2405266"/>
              <a:ext cx="27003" cy="27821"/>
            </a:xfrm>
            <a:custGeom>
              <a:rect b="b" l="l" r="r" t="t"/>
              <a:pathLst>
                <a:path extrusionOk="0" h="442" w="429">
                  <a:moveTo>
                    <a:pt x="216" y="1"/>
                  </a:moveTo>
                  <a:cubicBezTo>
                    <a:pt x="190" y="1"/>
                    <a:pt x="164" y="7"/>
                    <a:pt x="140" y="19"/>
                  </a:cubicBezTo>
                  <a:cubicBezTo>
                    <a:pt x="47" y="65"/>
                    <a:pt x="0" y="195"/>
                    <a:pt x="38" y="307"/>
                  </a:cubicBezTo>
                  <a:cubicBezTo>
                    <a:pt x="66" y="398"/>
                    <a:pt x="136" y="442"/>
                    <a:pt x="209" y="442"/>
                  </a:cubicBezTo>
                  <a:cubicBezTo>
                    <a:pt x="232" y="442"/>
                    <a:pt x="257" y="437"/>
                    <a:pt x="279" y="428"/>
                  </a:cubicBezTo>
                  <a:cubicBezTo>
                    <a:pt x="382" y="381"/>
                    <a:pt x="428" y="251"/>
                    <a:pt x="382" y="130"/>
                  </a:cubicBezTo>
                  <a:cubicBezTo>
                    <a:pt x="361" y="48"/>
                    <a:pt x="290" y="1"/>
                    <a:pt x="216" y="1"/>
                  </a:cubicBezTo>
                  <a:close/>
                </a:path>
              </a:pathLst>
            </a:custGeom>
            <a:solidFill>
              <a:srgbClr val="EF1F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9"/>
            <p:cNvSpPr/>
            <p:nvPr/>
          </p:nvSpPr>
          <p:spPr>
            <a:xfrm>
              <a:off x="1009748" y="2399412"/>
              <a:ext cx="26374" cy="27506"/>
            </a:xfrm>
            <a:custGeom>
              <a:rect b="b" l="l" r="r" t="t"/>
              <a:pathLst>
                <a:path extrusionOk="0" h="437" w="419">
                  <a:moveTo>
                    <a:pt x="216" y="1"/>
                  </a:moveTo>
                  <a:cubicBezTo>
                    <a:pt x="190" y="1"/>
                    <a:pt x="164" y="7"/>
                    <a:pt x="140" y="19"/>
                  </a:cubicBezTo>
                  <a:cubicBezTo>
                    <a:pt x="47" y="65"/>
                    <a:pt x="0" y="186"/>
                    <a:pt x="37" y="307"/>
                  </a:cubicBezTo>
                  <a:cubicBezTo>
                    <a:pt x="65" y="390"/>
                    <a:pt x="133" y="437"/>
                    <a:pt x="205" y="437"/>
                  </a:cubicBezTo>
                  <a:cubicBezTo>
                    <a:pt x="230" y="437"/>
                    <a:pt x="255" y="431"/>
                    <a:pt x="279" y="419"/>
                  </a:cubicBezTo>
                  <a:cubicBezTo>
                    <a:pt x="372" y="381"/>
                    <a:pt x="419" y="242"/>
                    <a:pt x="382" y="130"/>
                  </a:cubicBezTo>
                  <a:cubicBezTo>
                    <a:pt x="361" y="48"/>
                    <a:pt x="289" y="1"/>
                    <a:pt x="216" y="1"/>
                  </a:cubicBezTo>
                  <a:close/>
                </a:path>
              </a:pathLst>
            </a:custGeom>
            <a:solidFill>
              <a:srgbClr val="EF1F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9"/>
            <p:cNvSpPr/>
            <p:nvPr/>
          </p:nvSpPr>
          <p:spPr>
            <a:xfrm>
              <a:off x="989229" y="2411119"/>
              <a:ext cx="27570" cy="27821"/>
            </a:xfrm>
            <a:custGeom>
              <a:rect b="b" l="l" r="r" t="t"/>
              <a:pathLst>
                <a:path extrusionOk="0" h="442" w="438">
                  <a:moveTo>
                    <a:pt x="217" y="1"/>
                  </a:moveTo>
                  <a:cubicBezTo>
                    <a:pt x="191" y="1"/>
                    <a:pt x="164" y="7"/>
                    <a:pt x="140" y="19"/>
                  </a:cubicBezTo>
                  <a:cubicBezTo>
                    <a:pt x="47" y="65"/>
                    <a:pt x="1" y="195"/>
                    <a:pt x="38" y="307"/>
                  </a:cubicBezTo>
                  <a:cubicBezTo>
                    <a:pt x="66" y="398"/>
                    <a:pt x="136" y="442"/>
                    <a:pt x="209" y="442"/>
                  </a:cubicBezTo>
                  <a:cubicBezTo>
                    <a:pt x="233" y="442"/>
                    <a:pt x="257" y="437"/>
                    <a:pt x="280" y="428"/>
                  </a:cubicBezTo>
                  <a:cubicBezTo>
                    <a:pt x="391" y="381"/>
                    <a:pt x="438" y="251"/>
                    <a:pt x="391" y="130"/>
                  </a:cubicBezTo>
                  <a:cubicBezTo>
                    <a:pt x="364" y="48"/>
                    <a:pt x="290" y="1"/>
                    <a:pt x="217" y="1"/>
                  </a:cubicBezTo>
                  <a:close/>
                </a:path>
              </a:pathLst>
            </a:custGeom>
            <a:solidFill>
              <a:srgbClr val="EF1F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9"/>
            <p:cNvSpPr/>
            <p:nvPr/>
          </p:nvSpPr>
          <p:spPr>
            <a:xfrm>
              <a:off x="977521" y="2435479"/>
              <a:ext cx="32291" cy="33800"/>
            </a:xfrm>
            <a:custGeom>
              <a:rect b="b" l="l" r="r" t="t"/>
              <a:pathLst>
                <a:path extrusionOk="0" h="537" w="513">
                  <a:moveTo>
                    <a:pt x="270" y="1"/>
                  </a:moveTo>
                  <a:cubicBezTo>
                    <a:pt x="240" y="1"/>
                    <a:pt x="209" y="8"/>
                    <a:pt x="177" y="22"/>
                  </a:cubicBezTo>
                  <a:cubicBezTo>
                    <a:pt x="66" y="87"/>
                    <a:pt x="1" y="245"/>
                    <a:pt x="66" y="376"/>
                  </a:cubicBezTo>
                  <a:cubicBezTo>
                    <a:pt x="93" y="479"/>
                    <a:pt x="172" y="537"/>
                    <a:pt x="260" y="537"/>
                  </a:cubicBezTo>
                  <a:cubicBezTo>
                    <a:pt x="291" y="537"/>
                    <a:pt x="323" y="530"/>
                    <a:pt x="354" y="515"/>
                  </a:cubicBezTo>
                  <a:cubicBezTo>
                    <a:pt x="456" y="459"/>
                    <a:pt x="512" y="301"/>
                    <a:pt x="466" y="162"/>
                  </a:cubicBezTo>
                  <a:cubicBezTo>
                    <a:pt x="431" y="58"/>
                    <a:pt x="356" y="1"/>
                    <a:pt x="27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9"/>
            <p:cNvSpPr/>
            <p:nvPr/>
          </p:nvSpPr>
          <p:spPr>
            <a:xfrm>
              <a:off x="989166" y="2412504"/>
              <a:ext cx="81514" cy="60236"/>
            </a:xfrm>
            <a:custGeom>
              <a:rect b="b" l="l" r="r" t="t"/>
              <a:pathLst>
                <a:path extrusionOk="0" h="957" w="1295">
                  <a:moveTo>
                    <a:pt x="641" y="1"/>
                  </a:moveTo>
                  <a:cubicBezTo>
                    <a:pt x="308" y="1"/>
                    <a:pt x="0" y="354"/>
                    <a:pt x="11" y="889"/>
                  </a:cubicBezTo>
                  <a:cubicBezTo>
                    <a:pt x="170" y="927"/>
                    <a:pt x="328" y="956"/>
                    <a:pt x="485" y="956"/>
                  </a:cubicBezTo>
                  <a:cubicBezTo>
                    <a:pt x="752" y="956"/>
                    <a:pt x="1020" y="873"/>
                    <a:pt x="1294" y="610"/>
                  </a:cubicBezTo>
                  <a:cubicBezTo>
                    <a:pt x="1135" y="183"/>
                    <a:pt x="881" y="1"/>
                    <a:pt x="6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9"/>
            <p:cNvSpPr/>
            <p:nvPr/>
          </p:nvSpPr>
          <p:spPr>
            <a:xfrm>
              <a:off x="1006475" y="2430632"/>
              <a:ext cx="48405" cy="35311"/>
            </a:xfrm>
            <a:custGeom>
              <a:rect b="b" l="l" r="r" t="t"/>
              <a:pathLst>
                <a:path extrusionOk="0" h="561" w="769">
                  <a:moveTo>
                    <a:pt x="383" y="1"/>
                  </a:moveTo>
                  <a:cubicBezTo>
                    <a:pt x="184" y="1"/>
                    <a:pt x="0" y="209"/>
                    <a:pt x="6" y="518"/>
                  </a:cubicBezTo>
                  <a:cubicBezTo>
                    <a:pt x="100" y="542"/>
                    <a:pt x="193" y="560"/>
                    <a:pt x="287" y="560"/>
                  </a:cubicBezTo>
                  <a:cubicBezTo>
                    <a:pt x="442" y="560"/>
                    <a:pt x="600" y="511"/>
                    <a:pt x="768" y="360"/>
                  </a:cubicBezTo>
                  <a:cubicBezTo>
                    <a:pt x="675" y="108"/>
                    <a:pt x="525" y="1"/>
                    <a:pt x="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9"/>
            <p:cNvSpPr/>
            <p:nvPr/>
          </p:nvSpPr>
          <p:spPr>
            <a:xfrm>
              <a:off x="1098689" y="2420246"/>
              <a:ext cx="22345" cy="27128"/>
            </a:xfrm>
            <a:custGeom>
              <a:rect b="b" l="l" r="r" t="t"/>
              <a:pathLst>
                <a:path extrusionOk="0" h="431" w="355">
                  <a:moveTo>
                    <a:pt x="204" y="1"/>
                  </a:moveTo>
                  <a:cubicBezTo>
                    <a:pt x="147" y="1"/>
                    <a:pt x="83" y="50"/>
                    <a:pt x="47" y="143"/>
                  </a:cubicBezTo>
                  <a:cubicBezTo>
                    <a:pt x="1" y="255"/>
                    <a:pt x="29" y="385"/>
                    <a:pt x="103" y="422"/>
                  </a:cubicBezTo>
                  <a:cubicBezTo>
                    <a:pt x="115" y="428"/>
                    <a:pt x="129" y="430"/>
                    <a:pt x="143" y="430"/>
                  </a:cubicBezTo>
                  <a:cubicBezTo>
                    <a:pt x="202" y="430"/>
                    <a:pt x="270" y="383"/>
                    <a:pt x="308" y="292"/>
                  </a:cubicBezTo>
                  <a:cubicBezTo>
                    <a:pt x="354" y="171"/>
                    <a:pt x="336" y="60"/>
                    <a:pt x="252" y="13"/>
                  </a:cubicBezTo>
                  <a:cubicBezTo>
                    <a:pt x="237" y="5"/>
                    <a:pt x="221" y="1"/>
                    <a:pt x="2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9"/>
            <p:cNvSpPr/>
            <p:nvPr/>
          </p:nvSpPr>
          <p:spPr>
            <a:xfrm>
              <a:off x="1111592" y="2402118"/>
              <a:ext cx="22283" cy="26814"/>
            </a:xfrm>
            <a:custGeom>
              <a:rect b="b" l="l" r="r" t="t"/>
              <a:pathLst>
                <a:path extrusionOk="0" h="426" w="354">
                  <a:moveTo>
                    <a:pt x="194" y="0"/>
                  </a:moveTo>
                  <a:cubicBezTo>
                    <a:pt x="137" y="0"/>
                    <a:pt x="73" y="48"/>
                    <a:pt x="38" y="134"/>
                  </a:cubicBezTo>
                  <a:cubicBezTo>
                    <a:pt x="0" y="255"/>
                    <a:pt x="28" y="376"/>
                    <a:pt x="93" y="413"/>
                  </a:cubicBezTo>
                  <a:cubicBezTo>
                    <a:pt x="110" y="421"/>
                    <a:pt x="128" y="425"/>
                    <a:pt x="146" y="425"/>
                  </a:cubicBezTo>
                  <a:cubicBezTo>
                    <a:pt x="207" y="425"/>
                    <a:pt x="271" y="376"/>
                    <a:pt x="307" y="283"/>
                  </a:cubicBezTo>
                  <a:cubicBezTo>
                    <a:pt x="354" y="171"/>
                    <a:pt x="326" y="50"/>
                    <a:pt x="242" y="13"/>
                  </a:cubicBezTo>
                  <a:cubicBezTo>
                    <a:pt x="227" y="4"/>
                    <a:pt x="211" y="0"/>
                    <a:pt x="194" y="0"/>
                  </a:cubicBezTo>
                  <a:close/>
                </a:path>
              </a:pathLst>
            </a:custGeom>
            <a:solidFill>
              <a:srgbClr val="EF1F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9"/>
            <p:cNvSpPr/>
            <p:nvPr/>
          </p:nvSpPr>
          <p:spPr>
            <a:xfrm>
              <a:off x="1129153" y="2395320"/>
              <a:ext cx="21716" cy="27191"/>
            </a:xfrm>
            <a:custGeom>
              <a:rect b="b" l="l" r="r" t="t"/>
              <a:pathLst>
                <a:path extrusionOk="0" h="432" w="345">
                  <a:moveTo>
                    <a:pt x="198" y="1"/>
                  </a:moveTo>
                  <a:cubicBezTo>
                    <a:pt x="140" y="1"/>
                    <a:pt x="74" y="44"/>
                    <a:pt x="37" y="140"/>
                  </a:cubicBezTo>
                  <a:cubicBezTo>
                    <a:pt x="0" y="242"/>
                    <a:pt x="28" y="372"/>
                    <a:pt x="93" y="419"/>
                  </a:cubicBezTo>
                  <a:cubicBezTo>
                    <a:pt x="110" y="427"/>
                    <a:pt x="128" y="431"/>
                    <a:pt x="146" y="431"/>
                  </a:cubicBezTo>
                  <a:cubicBezTo>
                    <a:pt x="207" y="431"/>
                    <a:pt x="271" y="382"/>
                    <a:pt x="307" y="288"/>
                  </a:cubicBezTo>
                  <a:cubicBezTo>
                    <a:pt x="344" y="177"/>
                    <a:pt x="326" y="56"/>
                    <a:pt x="242" y="9"/>
                  </a:cubicBezTo>
                  <a:cubicBezTo>
                    <a:pt x="229" y="4"/>
                    <a:pt x="214" y="1"/>
                    <a:pt x="198" y="1"/>
                  </a:cubicBezTo>
                  <a:close/>
                </a:path>
              </a:pathLst>
            </a:custGeom>
            <a:solidFill>
              <a:srgbClr val="EF1F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9"/>
            <p:cNvSpPr/>
            <p:nvPr/>
          </p:nvSpPr>
          <p:spPr>
            <a:xfrm>
              <a:off x="1145519" y="2405643"/>
              <a:ext cx="21716" cy="27065"/>
            </a:xfrm>
            <a:custGeom>
              <a:rect b="b" l="l" r="r" t="t"/>
              <a:pathLst>
                <a:path extrusionOk="0" h="430" w="345">
                  <a:moveTo>
                    <a:pt x="190" y="0"/>
                  </a:moveTo>
                  <a:cubicBezTo>
                    <a:pt x="129" y="0"/>
                    <a:pt x="65" y="49"/>
                    <a:pt x="29" y="143"/>
                  </a:cubicBezTo>
                  <a:cubicBezTo>
                    <a:pt x="1" y="255"/>
                    <a:pt x="19" y="385"/>
                    <a:pt x="84" y="422"/>
                  </a:cubicBezTo>
                  <a:cubicBezTo>
                    <a:pt x="98" y="427"/>
                    <a:pt x="113" y="430"/>
                    <a:pt x="128" y="430"/>
                  </a:cubicBezTo>
                  <a:cubicBezTo>
                    <a:pt x="192" y="430"/>
                    <a:pt x="261" y="382"/>
                    <a:pt x="298" y="292"/>
                  </a:cubicBezTo>
                  <a:cubicBezTo>
                    <a:pt x="345" y="171"/>
                    <a:pt x="317" y="59"/>
                    <a:pt x="242" y="13"/>
                  </a:cubicBezTo>
                  <a:cubicBezTo>
                    <a:pt x="226" y="4"/>
                    <a:pt x="208" y="0"/>
                    <a:pt x="1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9"/>
            <p:cNvSpPr/>
            <p:nvPr/>
          </p:nvSpPr>
          <p:spPr>
            <a:xfrm>
              <a:off x="1148477" y="2429373"/>
              <a:ext cx="27570" cy="32856"/>
            </a:xfrm>
            <a:custGeom>
              <a:rect b="b" l="l" r="r" t="t"/>
              <a:pathLst>
                <a:path extrusionOk="0" h="522" w="438">
                  <a:moveTo>
                    <a:pt x="240" y="1"/>
                  </a:moveTo>
                  <a:cubicBezTo>
                    <a:pt x="166" y="1"/>
                    <a:pt x="92" y="59"/>
                    <a:pt x="56" y="166"/>
                  </a:cubicBezTo>
                  <a:cubicBezTo>
                    <a:pt x="0" y="296"/>
                    <a:pt x="28" y="445"/>
                    <a:pt x="140" y="510"/>
                  </a:cubicBezTo>
                  <a:cubicBezTo>
                    <a:pt x="158" y="517"/>
                    <a:pt x="178" y="521"/>
                    <a:pt x="198" y="521"/>
                  </a:cubicBezTo>
                  <a:cubicBezTo>
                    <a:pt x="275" y="521"/>
                    <a:pt x="354" y="463"/>
                    <a:pt x="391" y="352"/>
                  </a:cubicBezTo>
                  <a:cubicBezTo>
                    <a:pt x="437" y="212"/>
                    <a:pt x="400" y="64"/>
                    <a:pt x="307" y="17"/>
                  </a:cubicBezTo>
                  <a:cubicBezTo>
                    <a:pt x="285" y="6"/>
                    <a:pt x="263" y="1"/>
                    <a:pt x="2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9"/>
            <p:cNvSpPr/>
            <p:nvPr/>
          </p:nvSpPr>
          <p:spPr>
            <a:xfrm>
              <a:off x="1096926" y="2408727"/>
              <a:ext cx="69806" cy="58033"/>
            </a:xfrm>
            <a:custGeom>
              <a:rect b="b" l="l" r="r" t="t"/>
              <a:pathLst>
                <a:path extrusionOk="0" h="922" w="1109">
                  <a:moveTo>
                    <a:pt x="615" y="0"/>
                  </a:moveTo>
                  <a:cubicBezTo>
                    <a:pt x="407" y="0"/>
                    <a:pt x="170" y="190"/>
                    <a:pt x="1" y="633"/>
                  </a:cubicBezTo>
                  <a:cubicBezTo>
                    <a:pt x="207" y="850"/>
                    <a:pt x="412" y="921"/>
                    <a:pt x="618" y="921"/>
                  </a:cubicBezTo>
                  <a:cubicBezTo>
                    <a:pt x="766" y="921"/>
                    <a:pt x="913" y="884"/>
                    <a:pt x="1061" y="838"/>
                  </a:cubicBezTo>
                  <a:cubicBezTo>
                    <a:pt x="1108" y="326"/>
                    <a:pt x="887" y="0"/>
                    <a:pt x="6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9"/>
            <p:cNvSpPr/>
            <p:nvPr/>
          </p:nvSpPr>
          <p:spPr>
            <a:xfrm>
              <a:off x="1111026" y="2426415"/>
              <a:ext cx="40662" cy="33863"/>
            </a:xfrm>
            <a:custGeom>
              <a:rect b="b" l="l" r="r" t="t"/>
              <a:pathLst>
                <a:path extrusionOk="0" h="538" w="646">
                  <a:moveTo>
                    <a:pt x="362" y="1"/>
                  </a:moveTo>
                  <a:cubicBezTo>
                    <a:pt x="241" y="1"/>
                    <a:pt x="101" y="112"/>
                    <a:pt x="0" y="371"/>
                  </a:cubicBezTo>
                  <a:cubicBezTo>
                    <a:pt x="113" y="494"/>
                    <a:pt x="228" y="537"/>
                    <a:pt x="347" y="537"/>
                  </a:cubicBezTo>
                  <a:cubicBezTo>
                    <a:pt x="434" y="537"/>
                    <a:pt x="523" y="514"/>
                    <a:pt x="614" y="482"/>
                  </a:cubicBezTo>
                  <a:cubicBezTo>
                    <a:pt x="645" y="188"/>
                    <a:pt x="520" y="1"/>
                    <a:pt x="3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9"/>
            <p:cNvSpPr/>
            <p:nvPr/>
          </p:nvSpPr>
          <p:spPr>
            <a:xfrm>
              <a:off x="1062433" y="2550981"/>
              <a:ext cx="51552" cy="16491"/>
            </a:xfrm>
            <a:custGeom>
              <a:rect b="b" l="l" r="r" t="t"/>
              <a:pathLst>
                <a:path extrusionOk="0" h="262" w="819">
                  <a:moveTo>
                    <a:pt x="819" y="1"/>
                  </a:moveTo>
                  <a:lnTo>
                    <a:pt x="819" y="1"/>
                  </a:lnTo>
                  <a:cubicBezTo>
                    <a:pt x="765" y="18"/>
                    <a:pt x="720" y="25"/>
                    <a:pt x="677" y="25"/>
                  </a:cubicBezTo>
                  <a:cubicBezTo>
                    <a:pt x="652" y="25"/>
                    <a:pt x="628" y="23"/>
                    <a:pt x="605" y="19"/>
                  </a:cubicBezTo>
                  <a:cubicBezTo>
                    <a:pt x="562" y="12"/>
                    <a:pt x="520" y="7"/>
                    <a:pt x="476" y="7"/>
                  </a:cubicBezTo>
                  <a:cubicBezTo>
                    <a:pt x="414" y="7"/>
                    <a:pt x="350" y="16"/>
                    <a:pt x="279" y="38"/>
                  </a:cubicBezTo>
                  <a:cubicBezTo>
                    <a:pt x="241" y="54"/>
                    <a:pt x="191" y="64"/>
                    <a:pt x="133" y="64"/>
                  </a:cubicBezTo>
                  <a:cubicBezTo>
                    <a:pt x="92" y="64"/>
                    <a:pt x="47" y="59"/>
                    <a:pt x="0" y="47"/>
                  </a:cubicBezTo>
                  <a:lnTo>
                    <a:pt x="0" y="47"/>
                  </a:lnTo>
                  <a:cubicBezTo>
                    <a:pt x="82" y="92"/>
                    <a:pt x="119" y="261"/>
                    <a:pt x="371" y="261"/>
                  </a:cubicBezTo>
                  <a:cubicBezTo>
                    <a:pt x="377" y="261"/>
                    <a:pt x="384" y="261"/>
                    <a:pt x="391" y="261"/>
                  </a:cubicBezTo>
                  <a:cubicBezTo>
                    <a:pt x="651" y="261"/>
                    <a:pt x="716" y="75"/>
                    <a:pt x="8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9"/>
            <p:cNvSpPr/>
            <p:nvPr/>
          </p:nvSpPr>
          <p:spPr>
            <a:xfrm>
              <a:off x="1055383" y="2535308"/>
              <a:ext cx="67981" cy="21149"/>
            </a:xfrm>
            <a:custGeom>
              <a:rect b="b" l="l" r="r" t="t"/>
              <a:pathLst>
                <a:path extrusionOk="0" h="336" w="1080">
                  <a:moveTo>
                    <a:pt x="673" y="0"/>
                  </a:moveTo>
                  <a:cubicBezTo>
                    <a:pt x="592" y="0"/>
                    <a:pt x="528" y="43"/>
                    <a:pt x="521" y="92"/>
                  </a:cubicBezTo>
                  <a:cubicBezTo>
                    <a:pt x="521" y="67"/>
                    <a:pt x="476" y="1"/>
                    <a:pt x="401" y="1"/>
                  </a:cubicBezTo>
                  <a:cubicBezTo>
                    <a:pt x="364" y="1"/>
                    <a:pt x="320" y="17"/>
                    <a:pt x="270" y="64"/>
                  </a:cubicBezTo>
                  <a:cubicBezTo>
                    <a:pt x="205" y="119"/>
                    <a:pt x="149" y="259"/>
                    <a:pt x="1" y="278"/>
                  </a:cubicBezTo>
                  <a:cubicBezTo>
                    <a:pt x="75" y="320"/>
                    <a:pt x="155" y="335"/>
                    <a:pt x="230" y="335"/>
                  </a:cubicBezTo>
                  <a:cubicBezTo>
                    <a:pt x="286" y="335"/>
                    <a:pt x="338" y="327"/>
                    <a:pt x="382" y="315"/>
                  </a:cubicBezTo>
                  <a:cubicBezTo>
                    <a:pt x="450" y="290"/>
                    <a:pt x="527" y="282"/>
                    <a:pt x="600" y="282"/>
                  </a:cubicBezTo>
                  <a:cubicBezTo>
                    <a:pt x="637" y="282"/>
                    <a:pt x="673" y="284"/>
                    <a:pt x="707" y="287"/>
                  </a:cubicBezTo>
                  <a:cubicBezTo>
                    <a:pt x="732" y="289"/>
                    <a:pt x="758" y="291"/>
                    <a:pt x="786" y="291"/>
                  </a:cubicBezTo>
                  <a:cubicBezTo>
                    <a:pt x="873" y="291"/>
                    <a:pt x="973" y="274"/>
                    <a:pt x="1079" y="203"/>
                  </a:cubicBezTo>
                  <a:lnTo>
                    <a:pt x="1079" y="203"/>
                  </a:lnTo>
                  <a:cubicBezTo>
                    <a:pt x="1068" y="204"/>
                    <a:pt x="1057" y="205"/>
                    <a:pt x="1047" y="205"/>
                  </a:cubicBezTo>
                  <a:cubicBezTo>
                    <a:pt x="904" y="205"/>
                    <a:pt x="911" y="87"/>
                    <a:pt x="763" y="17"/>
                  </a:cubicBezTo>
                  <a:cubicBezTo>
                    <a:pt x="732" y="5"/>
                    <a:pt x="702" y="0"/>
                    <a:pt x="6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9"/>
            <p:cNvSpPr/>
            <p:nvPr/>
          </p:nvSpPr>
          <p:spPr>
            <a:xfrm>
              <a:off x="1075399" y="2575592"/>
              <a:ext cx="25682" cy="7805"/>
            </a:xfrm>
            <a:custGeom>
              <a:rect b="b" l="l" r="r" t="t"/>
              <a:pathLst>
                <a:path extrusionOk="0" h="124" w="408">
                  <a:moveTo>
                    <a:pt x="221" y="1"/>
                  </a:moveTo>
                  <a:cubicBezTo>
                    <a:pt x="201" y="1"/>
                    <a:pt x="179" y="3"/>
                    <a:pt x="157" y="10"/>
                  </a:cubicBezTo>
                  <a:cubicBezTo>
                    <a:pt x="14" y="51"/>
                    <a:pt x="0" y="124"/>
                    <a:pt x="122" y="124"/>
                  </a:cubicBezTo>
                  <a:cubicBezTo>
                    <a:pt x="135" y="124"/>
                    <a:pt x="150" y="123"/>
                    <a:pt x="166" y="121"/>
                  </a:cubicBezTo>
                  <a:cubicBezTo>
                    <a:pt x="408" y="113"/>
                    <a:pt x="350"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9"/>
            <p:cNvSpPr/>
            <p:nvPr/>
          </p:nvSpPr>
          <p:spPr>
            <a:xfrm>
              <a:off x="1077036" y="2465818"/>
              <a:ext cx="46328" cy="53879"/>
            </a:xfrm>
            <a:custGeom>
              <a:rect b="b" l="l" r="r" t="t"/>
              <a:pathLst>
                <a:path extrusionOk="0" h="856" w="736">
                  <a:moveTo>
                    <a:pt x="127" y="1"/>
                  </a:moveTo>
                  <a:cubicBezTo>
                    <a:pt x="122" y="1"/>
                    <a:pt x="117" y="2"/>
                    <a:pt x="112" y="5"/>
                  </a:cubicBezTo>
                  <a:cubicBezTo>
                    <a:pt x="131" y="33"/>
                    <a:pt x="140" y="52"/>
                    <a:pt x="159" y="89"/>
                  </a:cubicBezTo>
                  <a:cubicBezTo>
                    <a:pt x="280" y="405"/>
                    <a:pt x="652" y="731"/>
                    <a:pt x="215" y="796"/>
                  </a:cubicBezTo>
                  <a:cubicBezTo>
                    <a:pt x="146" y="809"/>
                    <a:pt x="88" y="818"/>
                    <a:pt x="44" y="818"/>
                  </a:cubicBezTo>
                  <a:cubicBezTo>
                    <a:pt x="28" y="818"/>
                    <a:pt x="13" y="817"/>
                    <a:pt x="1" y="814"/>
                  </a:cubicBezTo>
                  <a:lnTo>
                    <a:pt x="1" y="814"/>
                  </a:lnTo>
                  <a:cubicBezTo>
                    <a:pt x="17" y="841"/>
                    <a:pt x="52" y="856"/>
                    <a:pt x="115" y="856"/>
                  </a:cubicBezTo>
                  <a:cubicBezTo>
                    <a:pt x="161" y="856"/>
                    <a:pt x="221" y="848"/>
                    <a:pt x="298" y="833"/>
                  </a:cubicBezTo>
                  <a:cubicBezTo>
                    <a:pt x="735" y="759"/>
                    <a:pt x="363" y="433"/>
                    <a:pt x="233" y="126"/>
                  </a:cubicBezTo>
                  <a:cubicBezTo>
                    <a:pt x="194" y="41"/>
                    <a:pt x="155" y="1"/>
                    <a:pt x="1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9"/>
            <p:cNvSpPr/>
            <p:nvPr/>
          </p:nvSpPr>
          <p:spPr>
            <a:xfrm>
              <a:off x="982808" y="2483945"/>
              <a:ext cx="64456" cy="48151"/>
            </a:xfrm>
            <a:custGeom>
              <a:rect b="b" l="l" r="r" t="t"/>
              <a:pathLst>
                <a:path extrusionOk="0" h="765" w="1024">
                  <a:moveTo>
                    <a:pt x="665" y="0"/>
                  </a:moveTo>
                  <a:cubicBezTo>
                    <a:pt x="578" y="0"/>
                    <a:pt x="480" y="23"/>
                    <a:pt x="382" y="71"/>
                  </a:cubicBezTo>
                  <a:cubicBezTo>
                    <a:pt x="140" y="182"/>
                    <a:pt x="0" y="433"/>
                    <a:pt x="75" y="601"/>
                  </a:cubicBezTo>
                  <a:cubicBezTo>
                    <a:pt x="120" y="708"/>
                    <a:pt x="234" y="764"/>
                    <a:pt x="369" y="764"/>
                  </a:cubicBezTo>
                  <a:cubicBezTo>
                    <a:pt x="456" y="764"/>
                    <a:pt x="551" y="741"/>
                    <a:pt x="642" y="694"/>
                  </a:cubicBezTo>
                  <a:cubicBezTo>
                    <a:pt x="884" y="582"/>
                    <a:pt x="1023" y="340"/>
                    <a:pt x="949" y="164"/>
                  </a:cubicBezTo>
                  <a:cubicBezTo>
                    <a:pt x="909" y="56"/>
                    <a:pt x="801" y="0"/>
                    <a:pt x="6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9"/>
            <p:cNvSpPr/>
            <p:nvPr/>
          </p:nvSpPr>
          <p:spPr>
            <a:xfrm>
              <a:off x="1130916" y="2482057"/>
              <a:ext cx="34557" cy="46955"/>
            </a:xfrm>
            <a:custGeom>
              <a:rect b="b" l="l" r="r" t="t"/>
              <a:pathLst>
                <a:path extrusionOk="0" h="746" w="549">
                  <a:moveTo>
                    <a:pt x="193" y="1"/>
                  </a:moveTo>
                  <a:cubicBezTo>
                    <a:pt x="163" y="1"/>
                    <a:pt x="136" y="9"/>
                    <a:pt x="112" y="26"/>
                  </a:cubicBezTo>
                  <a:cubicBezTo>
                    <a:pt x="9" y="110"/>
                    <a:pt x="0" y="333"/>
                    <a:pt x="75" y="519"/>
                  </a:cubicBezTo>
                  <a:cubicBezTo>
                    <a:pt x="137" y="658"/>
                    <a:pt x="247" y="745"/>
                    <a:pt x="341" y="745"/>
                  </a:cubicBezTo>
                  <a:cubicBezTo>
                    <a:pt x="372" y="745"/>
                    <a:pt x="402" y="735"/>
                    <a:pt x="428" y="714"/>
                  </a:cubicBezTo>
                  <a:cubicBezTo>
                    <a:pt x="530" y="631"/>
                    <a:pt x="549" y="417"/>
                    <a:pt x="465" y="231"/>
                  </a:cubicBezTo>
                  <a:cubicBezTo>
                    <a:pt x="401" y="88"/>
                    <a:pt x="288" y="1"/>
                    <a:pt x="1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9"/>
            <p:cNvSpPr/>
            <p:nvPr/>
          </p:nvSpPr>
          <p:spPr>
            <a:xfrm>
              <a:off x="1103976" y="2079531"/>
              <a:ext cx="198466" cy="184862"/>
            </a:xfrm>
            <a:custGeom>
              <a:rect b="b" l="l" r="r" t="t"/>
              <a:pathLst>
                <a:path extrusionOk="0" h="2937" w="3153">
                  <a:moveTo>
                    <a:pt x="2664" y="1"/>
                  </a:moveTo>
                  <a:cubicBezTo>
                    <a:pt x="2522" y="1"/>
                    <a:pt x="2375" y="30"/>
                    <a:pt x="2232" y="79"/>
                  </a:cubicBezTo>
                  <a:cubicBezTo>
                    <a:pt x="1953" y="172"/>
                    <a:pt x="1711" y="349"/>
                    <a:pt x="1479" y="535"/>
                  </a:cubicBezTo>
                  <a:cubicBezTo>
                    <a:pt x="884" y="1000"/>
                    <a:pt x="354" y="1567"/>
                    <a:pt x="121" y="2274"/>
                  </a:cubicBezTo>
                  <a:cubicBezTo>
                    <a:pt x="47" y="2478"/>
                    <a:pt x="0" y="2711"/>
                    <a:pt x="75" y="2925"/>
                  </a:cubicBezTo>
                  <a:cubicBezTo>
                    <a:pt x="124" y="2933"/>
                    <a:pt x="173" y="2937"/>
                    <a:pt x="222" y="2937"/>
                  </a:cubicBezTo>
                  <a:cubicBezTo>
                    <a:pt x="507" y="2937"/>
                    <a:pt x="788" y="2809"/>
                    <a:pt x="1042" y="2674"/>
                  </a:cubicBezTo>
                  <a:cubicBezTo>
                    <a:pt x="1544" y="2395"/>
                    <a:pt x="2018" y="2041"/>
                    <a:pt x="2390" y="1614"/>
                  </a:cubicBezTo>
                  <a:cubicBezTo>
                    <a:pt x="2688" y="1279"/>
                    <a:pt x="2920" y="879"/>
                    <a:pt x="3051" y="442"/>
                  </a:cubicBezTo>
                  <a:cubicBezTo>
                    <a:pt x="3134" y="191"/>
                    <a:pt x="3153" y="79"/>
                    <a:pt x="2874" y="23"/>
                  </a:cubicBezTo>
                  <a:cubicBezTo>
                    <a:pt x="2806" y="8"/>
                    <a:pt x="2735" y="1"/>
                    <a:pt x="26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9"/>
            <p:cNvSpPr/>
            <p:nvPr/>
          </p:nvSpPr>
          <p:spPr>
            <a:xfrm>
              <a:off x="1135574" y="2123088"/>
              <a:ext cx="115378" cy="117136"/>
            </a:xfrm>
            <a:custGeom>
              <a:rect b="b" l="l" r="r" t="t"/>
              <a:pathLst>
                <a:path extrusionOk="0" fill="none" h="1861" w="1833">
                  <a:moveTo>
                    <a:pt x="1" y="1861"/>
                  </a:moveTo>
                  <a:cubicBezTo>
                    <a:pt x="38" y="1758"/>
                    <a:pt x="112" y="1675"/>
                    <a:pt x="168" y="1610"/>
                  </a:cubicBezTo>
                  <a:cubicBezTo>
                    <a:pt x="670" y="1024"/>
                    <a:pt x="1191" y="429"/>
                    <a:pt x="1833" y="1"/>
                  </a:cubicBezTo>
                </a:path>
              </a:pathLst>
            </a:custGeom>
            <a:noFill/>
            <a:ln cap="rnd" cmpd="sng" w="2100">
              <a:solidFill>
                <a:schemeClr val="lt1"/>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9"/>
            <p:cNvSpPr/>
            <p:nvPr/>
          </p:nvSpPr>
          <p:spPr>
            <a:xfrm>
              <a:off x="902051" y="2056368"/>
              <a:ext cx="195696" cy="208340"/>
            </a:xfrm>
            <a:custGeom>
              <a:rect b="b" l="l" r="r" t="t"/>
              <a:pathLst>
                <a:path extrusionOk="0" h="3310" w="3109">
                  <a:moveTo>
                    <a:pt x="121" y="1"/>
                  </a:moveTo>
                  <a:cubicBezTo>
                    <a:pt x="102" y="1"/>
                    <a:pt x="75" y="1"/>
                    <a:pt x="56" y="19"/>
                  </a:cubicBezTo>
                  <a:cubicBezTo>
                    <a:pt x="28" y="38"/>
                    <a:pt x="19" y="75"/>
                    <a:pt x="19" y="112"/>
                  </a:cubicBezTo>
                  <a:cubicBezTo>
                    <a:pt x="0" y="373"/>
                    <a:pt x="102" y="633"/>
                    <a:pt x="205" y="875"/>
                  </a:cubicBezTo>
                  <a:cubicBezTo>
                    <a:pt x="437" y="1489"/>
                    <a:pt x="707" y="2112"/>
                    <a:pt x="1172" y="2577"/>
                  </a:cubicBezTo>
                  <a:cubicBezTo>
                    <a:pt x="1590" y="2995"/>
                    <a:pt x="2148" y="3246"/>
                    <a:pt x="2725" y="3302"/>
                  </a:cubicBezTo>
                  <a:cubicBezTo>
                    <a:pt x="2765" y="3307"/>
                    <a:pt x="2801" y="3309"/>
                    <a:pt x="2834" y="3309"/>
                  </a:cubicBezTo>
                  <a:cubicBezTo>
                    <a:pt x="3052" y="3309"/>
                    <a:pt x="3109" y="3199"/>
                    <a:pt x="3004" y="2949"/>
                  </a:cubicBezTo>
                  <a:cubicBezTo>
                    <a:pt x="2892" y="2632"/>
                    <a:pt x="2678" y="2344"/>
                    <a:pt x="2502" y="2047"/>
                  </a:cubicBezTo>
                  <a:cubicBezTo>
                    <a:pt x="2288" y="1703"/>
                    <a:pt x="2037" y="1368"/>
                    <a:pt x="1776" y="1042"/>
                  </a:cubicBezTo>
                  <a:cubicBezTo>
                    <a:pt x="1516" y="735"/>
                    <a:pt x="1246" y="438"/>
                    <a:pt x="902" y="233"/>
                  </a:cubicBezTo>
                  <a:cubicBezTo>
                    <a:pt x="670" y="112"/>
                    <a:pt x="400" y="29"/>
                    <a:pt x="1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9"/>
            <p:cNvSpPr/>
            <p:nvPr/>
          </p:nvSpPr>
          <p:spPr>
            <a:xfrm>
              <a:off x="951210" y="2107289"/>
              <a:ext cx="111853" cy="158678"/>
            </a:xfrm>
            <a:custGeom>
              <a:rect b="b" l="l" r="r" t="t"/>
              <a:pathLst>
                <a:path extrusionOk="0" fill="none" h="2521" w="1777">
                  <a:moveTo>
                    <a:pt x="0" y="1"/>
                  </a:moveTo>
                  <a:cubicBezTo>
                    <a:pt x="177" y="522"/>
                    <a:pt x="530" y="949"/>
                    <a:pt x="865" y="1377"/>
                  </a:cubicBezTo>
                  <a:cubicBezTo>
                    <a:pt x="1163" y="1768"/>
                    <a:pt x="1479" y="2140"/>
                    <a:pt x="1776" y="2521"/>
                  </a:cubicBezTo>
                </a:path>
              </a:pathLst>
            </a:custGeom>
            <a:noFill/>
            <a:ln cap="rnd" cmpd="sng" w="2100">
              <a:solidFill>
                <a:schemeClr val="lt1"/>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9"/>
            <p:cNvSpPr/>
            <p:nvPr/>
          </p:nvSpPr>
          <p:spPr>
            <a:xfrm>
              <a:off x="774400" y="2156511"/>
              <a:ext cx="326118" cy="114744"/>
            </a:xfrm>
            <a:custGeom>
              <a:rect b="b" l="l" r="r" t="t"/>
              <a:pathLst>
                <a:path extrusionOk="0" h="1823" w="5181">
                  <a:moveTo>
                    <a:pt x="882" y="0"/>
                  </a:moveTo>
                  <a:cubicBezTo>
                    <a:pt x="788" y="0"/>
                    <a:pt x="696" y="5"/>
                    <a:pt x="605" y="19"/>
                  </a:cubicBezTo>
                  <a:cubicBezTo>
                    <a:pt x="392" y="37"/>
                    <a:pt x="196" y="112"/>
                    <a:pt x="1" y="167"/>
                  </a:cubicBezTo>
                  <a:cubicBezTo>
                    <a:pt x="20" y="391"/>
                    <a:pt x="187" y="576"/>
                    <a:pt x="373" y="688"/>
                  </a:cubicBezTo>
                  <a:cubicBezTo>
                    <a:pt x="559" y="809"/>
                    <a:pt x="782" y="874"/>
                    <a:pt x="987" y="948"/>
                  </a:cubicBezTo>
                  <a:cubicBezTo>
                    <a:pt x="1359" y="1088"/>
                    <a:pt x="1712" y="1283"/>
                    <a:pt x="2084" y="1432"/>
                  </a:cubicBezTo>
                  <a:cubicBezTo>
                    <a:pt x="2698" y="1683"/>
                    <a:pt x="3358" y="1795"/>
                    <a:pt x="4018" y="1823"/>
                  </a:cubicBezTo>
                  <a:cubicBezTo>
                    <a:pt x="4186" y="1823"/>
                    <a:pt x="4344" y="1823"/>
                    <a:pt x="4502" y="1776"/>
                  </a:cubicBezTo>
                  <a:cubicBezTo>
                    <a:pt x="5181" y="1544"/>
                    <a:pt x="4344" y="1153"/>
                    <a:pt x="4093" y="995"/>
                  </a:cubicBezTo>
                  <a:cubicBezTo>
                    <a:pt x="3637" y="716"/>
                    <a:pt x="3181" y="437"/>
                    <a:pt x="2670" y="270"/>
                  </a:cubicBezTo>
                  <a:cubicBezTo>
                    <a:pt x="2251" y="130"/>
                    <a:pt x="1814" y="74"/>
                    <a:pt x="1387" y="28"/>
                  </a:cubicBezTo>
                  <a:cubicBezTo>
                    <a:pt x="1220" y="16"/>
                    <a:pt x="1049" y="0"/>
                    <a:pt x="8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9"/>
            <p:cNvSpPr/>
            <p:nvPr/>
          </p:nvSpPr>
          <p:spPr>
            <a:xfrm>
              <a:off x="853458" y="2180493"/>
              <a:ext cx="144018" cy="77293"/>
            </a:xfrm>
            <a:custGeom>
              <a:rect b="b" l="l" r="r" t="t"/>
              <a:pathLst>
                <a:path extrusionOk="0" fill="none" h="1228" w="2288">
                  <a:moveTo>
                    <a:pt x="0" y="0"/>
                  </a:moveTo>
                  <a:cubicBezTo>
                    <a:pt x="809" y="149"/>
                    <a:pt x="1525" y="623"/>
                    <a:pt x="2195" y="1098"/>
                  </a:cubicBezTo>
                  <a:cubicBezTo>
                    <a:pt x="2241" y="1135"/>
                    <a:pt x="2288" y="1181"/>
                    <a:pt x="2279" y="1228"/>
                  </a:cubicBezTo>
                </a:path>
              </a:pathLst>
            </a:custGeom>
            <a:solidFill>
              <a:schemeClr val="lt1"/>
            </a:solidFill>
            <a:ln cap="rnd" cmpd="sng" w="2100">
              <a:solidFill>
                <a:schemeClr val="lt1"/>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9"/>
            <p:cNvSpPr/>
            <p:nvPr/>
          </p:nvSpPr>
          <p:spPr>
            <a:xfrm>
              <a:off x="1075903" y="1994809"/>
              <a:ext cx="127086" cy="276443"/>
            </a:xfrm>
            <a:custGeom>
              <a:rect b="b" l="l" r="r" t="t"/>
              <a:pathLst>
                <a:path extrusionOk="0" h="4392" w="2019">
                  <a:moveTo>
                    <a:pt x="1603" y="1"/>
                  </a:moveTo>
                  <a:cubicBezTo>
                    <a:pt x="1441" y="1"/>
                    <a:pt x="1303" y="121"/>
                    <a:pt x="1181" y="226"/>
                  </a:cubicBezTo>
                  <a:cubicBezTo>
                    <a:pt x="1060" y="356"/>
                    <a:pt x="939" y="504"/>
                    <a:pt x="837" y="653"/>
                  </a:cubicBezTo>
                  <a:cubicBezTo>
                    <a:pt x="270" y="1490"/>
                    <a:pt x="0" y="2532"/>
                    <a:pt x="65" y="3536"/>
                  </a:cubicBezTo>
                  <a:cubicBezTo>
                    <a:pt x="84" y="3703"/>
                    <a:pt x="149" y="4373"/>
                    <a:pt x="391" y="4392"/>
                  </a:cubicBezTo>
                  <a:cubicBezTo>
                    <a:pt x="392" y="4392"/>
                    <a:pt x="393" y="4392"/>
                    <a:pt x="394" y="4392"/>
                  </a:cubicBezTo>
                  <a:cubicBezTo>
                    <a:pt x="534" y="4392"/>
                    <a:pt x="828" y="3758"/>
                    <a:pt x="893" y="3648"/>
                  </a:cubicBezTo>
                  <a:cubicBezTo>
                    <a:pt x="1218" y="3090"/>
                    <a:pt x="1525" y="2504"/>
                    <a:pt x="1739" y="1890"/>
                  </a:cubicBezTo>
                  <a:cubicBezTo>
                    <a:pt x="1851" y="1527"/>
                    <a:pt x="1944" y="1165"/>
                    <a:pt x="1990" y="811"/>
                  </a:cubicBezTo>
                  <a:cubicBezTo>
                    <a:pt x="2009" y="644"/>
                    <a:pt x="2018" y="486"/>
                    <a:pt x="1972" y="319"/>
                  </a:cubicBezTo>
                  <a:cubicBezTo>
                    <a:pt x="1925" y="170"/>
                    <a:pt x="1795" y="30"/>
                    <a:pt x="1637" y="2"/>
                  </a:cubicBezTo>
                  <a:cubicBezTo>
                    <a:pt x="1625" y="1"/>
                    <a:pt x="1614" y="1"/>
                    <a:pt x="16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9"/>
            <p:cNvSpPr/>
            <p:nvPr/>
          </p:nvSpPr>
          <p:spPr>
            <a:xfrm>
              <a:off x="1106871" y="2067509"/>
              <a:ext cx="59798" cy="207836"/>
            </a:xfrm>
            <a:custGeom>
              <a:rect b="b" l="l" r="r" t="t"/>
              <a:pathLst>
                <a:path extrusionOk="0" fill="none" h="3302" w="950">
                  <a:moveTo>
                    <a:pt x="949" y="0"/>
                  </a:moveTo>
                  <a:cubicBezTo>
                    <a:pt x="633" y="633"/>
                    <a:pt x="308" y="1265"/>
                    <a:pt x="233" y="1963"/>
                  </a:cubicBezTo>
                  <a:cubicBezTo>
                    <a:pt x="206" y="2307"/>
                    <a:pt x="224" y="2641"/>
                    <a:pt x="113" y="2958"/>
                  </a:cubicBezTo>
                  <a:cubicBezTo>
                    <a:pt x="66" y="3069"/>
                    <a:pt x="1" y="3190"/>
                    <a:pt x="38" y="3302"/>
                  </a:cubicBezTo>
                </a:path>
              </a:pathLst>
            </a:custGeom>
            <a:solidFill>
              <a:schemeClr val="lt1"/>
            </a:solidFill>
            <a:ln cap="rnd" cmpd="sng" w="2100">
              <a:solidFill>
                <a:schemeClr val="lt1"/>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9"/>
            <p:cNvSpPr/>
            <p:nvPr/>
          </p:nvSpPr>
          <p:spPr>
            <a:xfrm>
              <a:off x="818902" y="2218700"/>
              <a:ext cx="506393" cy="209032"/>
            </a:xfrm>
            <a:custGeom>
              <a:rect b="b" l="l" r="r" t="t"/>
              <a:pathLst>
                <a:path extrusionOk="0" h="3321" w="8045">
                  <a:moveTo>
                    <a:pt x="6612" y="1"/>
                  </a:moveTo>
                  <a:cubicBezTo>
                    <a:pt x="5761" y="1"/>
                    <a:pt x="4964" y="243"/>
                    <a:pt x="4102" y="295"/>
                  </a:cubicBezTo>
                  <a:cubicBezTo>
                    <a:pt x="3079" y="370"/>
                    <a:pt x="2047" y="351"/>
                    <a:pt x="1033" y="416"/>
                  </a:cubicBezTo>
                  <a:cubicBezTo>
                    <a:pt x="828" y="425"/>
                    <a:pt x="596" y="435"/>
                    <a:pt x="428" y="584"/>
                  </a:cubicBezTo>
                  <a:cubicBezTo>
                    <a:pt x="326" y="677"/>
                    <a:pt x="280" y="816"/>
                    <a:pt x="233" y="955"/>
                  </a:cubicBezTo>
                  <a:cubicBezTo>
                    <a:pt x="103" y="1327"/>
                    <a:pt x="1" y="1718"/>
                    <a:pt x="29" y="2099"/>
                  </a:cubicBezTo>
                  <a:cubicBezTo>
                    <a:pt x="47" y="2490"/>
                    <a:pt x="215" y="2890"/>
                    <a:pt x="549" y="3094"/>
                  </a:cubicBezTo>
                  <a:cubicBezTo>
                    <a:pt x="800" y="3262"/>
                    <a:pt x="1117" y="3299"/>
                    <a:pt x="1405" y="3308"/>
                  </a:cubicBezTo>
                  <a:cubicBezTo>
                    <a:pt x="1597" y="3317"/>
                    <a:pt x="1790" y="3321"/>
                    <a:pt x="1982" y="3321"/>
                  </a:cubicBezTo>
                  <a:cubicBezTo>
                    <a:pt x="3026" y="3321"/>
                    <a:pt x="4069" y="3204"/>
                    <a:pt x="5106" y="3094"/>
                  </a:cubicBezTo>
                  <a:cubicBezTo>
                    <a:pt x="5664" y="3039"/>
                    <a:pt x="6222" y="2973"/>
                    <a:pt x="6780" y="2908"/>
                  </a:cubicBezTo>
                  <a:cubicBezTo>
                    <a:pt x="6975" y="2890"/>
                    <a:pt x="7170" y="2862"/>
                    <a:pt x="7338" y="2769"/>
                  </a:cubicBezTo>
                  <a:cubicBezTo>
                    <a:pt x="7552" y="2648"/>
                    <a:pt x="7700" y="2415"/>
                    <a:pt x="7784" y="2183"/>
                  </a:cubicBezTo>
                  <a:cubicBezTo>
                    <a:pt x="7989" y="1699"/>
                    <a:pt x="8045" y="1179"/>
                    <a:pt x="7952" y="667"/>
                  </a:cubicBezTo>
                  <a:cubicBezTo>
                    <a:pt x="7924" y="556"/>
                    <a:pt x="7905" y="435"/>
                    <a:pt x="7831" y="332"/>
                  </a:cubicBezTo>
                  <a:cubicBezTo>
                    <a:pt x="7710" y="156"/>
                    <a:pt x="7477" y="91"/>
                    <a:pt x="7263" y="53"/>
                  </a:cubicBezTo>
                  <a:cubicBezTo>
                    <a:pt x="7042" y="16"/>
                    <a:pt x="6825" y="1"/>
                    <a:pt x="66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9"/>
            <p:cNvSpPr/>
            <p:nvPr/>
          </p:nvSpPr>
          <p:spPr>
            <a:xfrm>
              <a:off x="836463" y="2224931"/>
              <a:ext cx="463086" cy="187380"/>
            </a:xfrm>
            <a:custGeom>
              <a:rect b="b" l="l" r="r" t="t"/>
              <a:pathLst>
                <a:path extrusionOk="0" fill="none" h="2977" w="7357">
                  <a:moveTo>
                    <a:pt x="317" y="2651"/>
                  </a:moveTo>
                  <a:cubicBezTo>
                    <a:pt x="1" y="1963"/>
                    <a:pt x="103" y="1098"/>
                    <a:pt x="587" y="522"/>
                  </a:cubicBezTo>
                  <a:cubicBezTo>
                    <a:pt x="596" y="503"/>
                    <a:pt x="614" y="485"/>
                    <a:pt x="642" y="475"/>
                  </a:cubicBezTo>
                  <a:cubicBezTo>
                    <a:pt x="707" y="457"/>
                    <a:pt x="773" y="531"/>
                    <a:pt x="800" y="605"/>
                  </a:cubicBezTo>
                  <a:cubicBezTo>
                    <a:pt x="921" y="866"/>
                    <a:pt x="1051" y="1135"/>
                    <a:pt x="1061" y="1433"/>
                  </a:cubicBezTo>
                  <a:cubicBezTo>
                    <a:pt x="1070" y="1703"/>
                    <a:pt x="986" y="1991"/>
                    <a:pt x="1042" y="2242"/>
                  </a:cubicBezTo>
                  <a:cubicBezTo>
                    <a:pt x="1070" y="2363"/>
                    <a:pt x="1126" y="2465"/>
                    <a:pt x="1200" y="2568"/>
                  </a:cubicBezTo>
                  <a:cubicBezTo>
                    <a:pt x="1303" y="2726"/>
                    <a:pt x="1470" y="2893"/>
                    <a:pt x="1647" y="2856"/>
                  </a:cubicBezTo>
                  <a:cubicBezTo>
                    <a:pt x="1823" y="2828"/>
                    <a:pt x="1926" y="2642"/>
                    <a:pt x="1963" y="2456"/>
                  </a:cubicBezTo>
                  <a:cubicBezTo>
                    <a:pt x="2065" y="1926"/>
                    <a:pt x="1870" y="1359"/>
                    <a:pt x="2037" y="856"/>
                  </a:cubicBezTo>
                  <a:cubicBezTo>
                    <a:pt x="2074" y="763"/>
                    <a:pt x="2112" y="671"/>
                    <a:pt x="2205" y="652"/>
                  </a:cubicBezTo>
                  <a:cubicBezTo>
                    <a:pt x="2279" y="643"/>
                    <a:pt x="2344" y="661"/>
                    <a:pt x="2409" y="708"/>
                  </a:cubicBezTo>
                  <a:cubicBezTo>
                    <a:pt x="2707" y="922"/>
                    <a:pt x="2772" y="1349"/>
                    <a:pt x="2744" y="1731"/>
                  </a:cubicBezTo>
                  <a:cubicBezTo>
                    <a:pt x="2716" y="2103"/>
                    <a:pt x="2660" y="2502"/>
                    <a:pt x="2837" y="2837"/>
                  </a:cubicBezTo>
                  <a:cubicBezTo>
                    <a:pt x="2874" y="2902"/>
                    <a:pt x="2930" y="2977"/>
                    <a:pt x="2995" y="2967"/>
                  </a:cubicBezTo>
                  <a:cubicBezTo>
                    <a:pt x="3069" y="2949"/>
                    <a:pt x="3116" y="2884"/>
                    <a:pt x="3135" y="2828"/>
                  </a:cubicBezTo>
                  <a:cubicBezTo>
                    <a:pt x="3311" y="2437"/>
                    <a:pt x="3414" y="2019"/>
                    <a:pt x="3441" y="1600"/>
                  </a:cubicBezTo>
                  <a:cubicBezTo>
                    <a:pt x="3451" y="1387"/>
                    <a:pt x="3451" y="1173"/>
                    <a:pt x="3479" y="949"/>
                  </a:cubicBezTo>
                  <a:cubicBezTo>
                    <a:pt x="3506" y="745"/>
                    <a:pt x="3590" y="522"/>
                    <a:pt x="3739" y="373"/>
                  </a:cubicBezTo>
                  <a:cubicBezTo>
                    <a:pt x="3823" y="289"/>
                    <a:pt x="3953" y="233"/>
                    <a:pt x="4064" y="280"/>
                  </a:cubicBezTo>
                  <a:cubicBezTo>
                    <a:pt x="4111" y="299"/>
                    <a:pt x="4148" y="336"/>
                    <a:pt x="4176" y="373"/>
                  </a:cubicBezTo>
                  <a:cubicBezTo>
                    <a:pt x="4697" y="977"/>
                    <a:pt x="4427" y="1731"/>
                    <a:pt x="4641" y="2428"/>
                  </a:cubicBezTo>
                  <a:cubicBezTo>
                    <a:pt x="4687" y="2568"/>
                    <a:pt x="4762" y="2707"/>
                    <a:pt x="4920" y="2735"/>
                  </a:cubicBezTo>
                  <a:cubicBezTo>
                    <a:pt x="5022" y="2744"/>
                    <a:pt x="5125" y="2698"/>
                    <a:pt x="5199" y="2614"/>
                  </a:cubicBezTo>
                  <a:cubicBezTo>
                    <a:pt x="5404" y="2391"/>
                    <a:pt x="5394" y="2056"/>
                    <a:pt x="5357" y="1759"/>
                  </a:cubicBezTo>
                  <a:cubicBezTo>
                    <a:pt x="5311" y="1368"/>
                    <a:pt x="5264" y="977"/>
                    <a:pt x="5255" y="596"/>
                  </a:cubicBezTo>
                  <a:cubicBezTo>
                    <a:pt x="5255" y="392"/>
                    <a:pt x="5301" y="140"/>
                    <a:pt x="5487" y="66"/>
                  </a:cubicBezTo>
                  <a:cubicBezTo>
                    <a:pt x="5673" y="1"/>
                    <a:pt x="5869" y="159"/>
                    <a:pt x="5971" y="336"/>
                  </a:cubicBezTo>
                  <a:cubicBezTo>
                    <a:pt x="6278" y="838"/>
                    <a:pt x="6250" y="1461"/>
                    <a:pt x="6324" y="2047"/>
                  </a:cubicBezTo>
                  <a:cubicBezTo>
                    <a:pt x="6333" y="2112"/>
                    <a:pt x="6343" y="2186"/>
                    <a:pt x="6389" y="2233"/>
                  </a:cubicBezTo>
                  <a:cubicBezTo>
                    <a:pt x="6464" y="2298"/>
                    <a:pt x="6594" y="2289"/>
                    <a:pt x="6668" y="2233"/>
                  </a:cubicBezTo>
                  <a:cubicBezTo>
                    <a:pt x="6752" y="2177"/>
                    <a:pt x="6798" y="2065"/>
                    <a:pt x="6826" y="1963"/>
                  </a:cubicBezTo>
                  <a:cubicBezTo>
                    <a:pt x="6975" y="1433"/>
                    <a:pt x="6826" y="875"/>
                    <a:pt x="6752" y="326"/>
                  </a:cubicBezTo>
                  <a:cubicBezTo>
                    <a:pt x="6743" y="224"/>
                    <a:pt x="6743" y="94"/>
                    <a:pt x="6836" y="57"/>
                  </a:cubicBezTo>
                  <a:cubicBezTo>
                    <a:pt x="7087" y="131"/>
                    <a:pt x="7217" y="419"/>
                    <a:pt x="7254" y="671"/>
                  </a:cubicBezTo>
                  <a:cubicBezTo>
                    <a:pt x="7319" y="1154"/>
                    <a:pt x="7217" y="1628"/>
                    <a:pt x="7180" y="2112"/>
                  </a:cubicBezTo>
                  <a:cubicBezTo>
                    <a:pt x="7180" y="2196"/>
                    <a:pt x="7170" y="2270"/>
                    <a:pt x="7198" y="2344"/>
                  </a:cubicBezTo>
                  <a:cubicBezTo>
                    <a:pt x="7217" y="2419"/>
                    <a:pt x="7273" y="2484"/>
                    <a:pt x="7356" y="2502"/>
                  </a:cubicBezTo>
                </a:path>
              </a:pathLst>
            </a:custGeom>
            <a:noFill/>
            <a:ln cap="rnd" cmpd="sng" w="2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9"/>
            <p:cNvSpPr/>
            <p:nvPr/>
          </p:nvSpPr>
          <p:spPr>
            <a:xfrm>
              <a:off x="1477423" y="2669882"/>
              <a:ext cx="292128" cy="454508"/>
            </a:xfrm>
            <a:custGeom>
              <a:rect b="b" l="l" r="r" t="t"/>
              <a:pathLst>
                <a:path extrusionOk="0" h="7221" w="4641">
                  <a:moveTo>
                    <a:pt x="3785" y="1"/>
                  </a:moveTo>
                  <a:cubicBezTo>
                    <a:pt x="3396" y="1"/>
                    <a:pt x="3058" y="278"/>
                    <a:pt x="2976" y="669"/>
                  </a:cubicBezTo>
                  <a:lnTo>
                    <a:pt x="2967" y="734"/>
                  </a:lnTo>
                  <a:cubicBezTo>
                    <a:pt x="2883" y="1087"/>
                    <a:pt x="2818" y="1441"/>
                    <a:pt x="2688" y="1785"/>
                  </a:cubicBezTo>
                  <a:cubicBezTo>
                    <a:pt x="2660" y="1869"/>
                    <a:pt x="2632" y="1962"/>
                    <a:pt x="2595" y="2045"/>
                  </a:cubicBezTo>
                  <a:cubicBezTo>
                    <a:pt x="2558" y="2129"/>
                    <a:pt x="2520" y="2222"/>
                    <a:pt x="2493" y="2296"/>
                  </a:cubicBezTo>
                  <a:cubicBezTo>
                    <a:pt x="2409" y="2464"/>
                    <a:pt x="2334" y="2640"/>
                    <a:pt x="2260" y="2798"/>
                  </a:cubicBezTo>
                  <a:cubicBezTo>
                    <a:pt x="2093" y="3124"/>
                    <a:pt x="1907" y="3449"/>
                    <a:pt x="1711" y="3766"/>
                  </a:cubicBezTo>
                  <a:lnTo>
                    <a:pt x="1395" y="4221"/>
                  </a:lnTo>
                  <a:cubicBezTo>
                    <a:pt x="1339" y="4286"/>
                    <a:pt x="1293" y="4361"/>
                    <a:pt x="1237" y="4426"/>
                  </a:cubicBezTo>
                  <a:cubicBezTo>
                    <a:pt x="1209" y="4463"/>
                    <a:pt x="1172" y="4500"/>
                    <a:pt x="1153" y="4528"/>
                  </a:cubicBezTo>
                  <a:cubicBezTo>
                    <a:pt x="1144" y="4537"/>
                    <a:pt x="1126" y="4565"/>
                    <a:pt x="1116" y="4575"/>
                  </a:cubicBezTo>
                  <a:lnTo>
                    <a:pt x="1079" y="4612"/>
                  </a:lnTo>
                  <a:cubicBezTo>
                    <a:pt x="819" y="4705"/>
                    <a:pt x="568" y="4882"/>
                    <a:pt x="419" y="5133"/>
                  </a:cubicBezTo>
                  <a:cubicBezTo>
                    <a:pt x="0" y="5737"/>
                    <a:pt x="149" y="6565"/>
                    <a:pt x="754" y="6983"/>
                  </a:cubicBezTo>
                  <a:cubicBezTo>
                    <a:pt x="985" y="7144"/>
                    <a:pt x="1250" y="7221"/>
                    <a:pt x="1511" y="7221"/>
                  </a:cubicBezTo>
                  <a:cubicBezTo>
                    <a:pt x="1932" y="7221"/>
                    <a:pt x="2346" y="7021"/>
                    <a:pt x="2604" y="6648"/>
                  </a:cubicBezTo>
                  <a:lnTo>
                    <a:pt x="2995" y="6063"/>
                  </a:lnTo>
                  <a:cubicBezTo>
                    <a:pt x="3023" y="6035"/>
                    <a:pt x="3041" y="5997"/>
                    <a:pt x="3060" y="5970"/>
                  </a:cubicBezTo>
                  <a:lnTo>
                    <a:pt x="3106" y="5895"/>
                  </a:lnTo>
                  <a:cubicBezTo>
                    <a:pt x="3134" y="5839"/>
                    <a:pt x="3171" y="5784"/>
                    <a:pt x="3199" y="5737"/>
                  </a:cubicBezTo>
                  <a:cubicBezTo>
                    <a:pt x="3255" y="5635"/>
                    <a:pt x="3302" y="5542"/>
                    <a:pt x="3357" y="5439"/>
                  </a:cubicBezTo>
                  <a:cubicBezTo>
                    <a:pt x="3478" y="5226"/>
                    <a:pt x="3571" y="5030"/>
                    <a:pt x="3664" y="4816"/>
                  </a:cubicBezTo>
                  <a:cubicBezTo>
                    <a:pt x="3850" y="4407"/>
                    <a:pt x="4008" y="3980"/>
                    <a:pt x="4148" y="3552"/>
                  </a:cubicBezTo>
                  <a:cubicBezTo>
                    <a:pt x="4222" y="3347"/>
                    <a:pt x="4278" y="3124"/>
                    <a:pt x="4334" y="2901"/>
                  </a:cubicBezTo>
                  <a:cubicBezTo>
                    <a:pt x="4362" y="2789"/>
                    <a:pt x="4380" y="2668"/>
                    <a:pt x="4408" y="2566"/>
                  </a:cubicBezTo>
                  <a:cubicBezTo>
                    <a:pt x="4436" y="2445"/>
                    <a:pt x="4464" y="2343"/>
                    <a:pt x="4473" y="2231"/>
                  </a:cubicBezTo>
                  <a:cubicBezTo>
                    <a:pt x="4557" y="1785"/>
                    <a:pt x="4594" y="1320"/>
                    <a:pt x="4613" y="874"/>
                  </a:cubicBezTo>
                  <a:cubicBezTo>
                    <a:pt x="4641" y="464"/>
                    <a:pt x="4362" y="102"/>
                    <a:pt x="3953" y="18"/>
                  </a:cubicBezTo>
                  <a:cubicBezTo>
                    <a:pt x="3896" y="6"/>
                    <a:pt x="3840" y="1"/>
                    <a:pt x="37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9"/>
            <p:cNvSpPr/>
            <p:nvPr/>
          </p:nvSpPr>
          <p:spPr>
            <a:xfrm>
              <a:off x="1644225" y="2658111"/>
              <a:ext cx="148173" cy="126577"/>
            </a:xfrm>
            <a:custGeom>
              <a:rect b="b" l="l" r="r" t="t"/>
              <a:pathLst>
                <a:path extrusionOk="0" h="2011" w="2354">
                  <a:moveTo>
                    <a:pt x="1916" y="0"/>
                  </a:moveTo>
                  <a:cubicBezTo>
                    <a:pt x="1712" y="47"/>
                    <a:pt x="1535" y="196"/>
                    <a:pt x="1340" y="270"/>
                  </a:cubicBezTo>
                  <a:cubicBezTo>
                    <a:pt x="1191" y="326"/>
                    <a:pt x="1024" y="335"/>
                    <a:pt x="865" y="335"/>
                  </a:cubicBezTo>
                  <a:cubicBezTo>
                    <a:pt x="749" y="327"/>
                    <a:pt x="574" y="261"/>
                    <a:pt x="444" y="261"/>
                  </a:cubicBezTo>
                  <a:cubicBezTo>
                    <a:pt x="418" y="261"/>
                    <a:pt x="394" y="264"/>
                    <a:pt x="373" y="270"/>
                  </a:cubicBezTo>
                  <a:cubicBezTo>
                    <a:pt x="233" y="289"/>
                    <a:pt x="261" y="503"/>
                    <a:pt x="233" y="614"/>
                  </a:cubicBezTo>
                  <a:cubicBezTo>
                    <a:pt x="196" y="782"/>
                    <a:pt x="149" y="940"/>
                    <a:pt x="94" y="1107"/>
                  </a:cubicBezTo>
                  <a:cubicBezTo>
                    <a:pt x="47" y="1219"/>
                    <a:pt x="1" y="1358"/>
                    <a:pt x="56" y="1460"/>
                  </a:cubicBezTo>
                  <a:cubicBezTo>
                    <a:pt x="84" y="1526"/>
                    <a:pt x="140" y="1553"/>
                    <a:pt x="187" y="1591"/>
                  </a:cubicBezTo>
                  <a:cubicBezTo>
                    <a:pt x="280" y="1665"/>
                    <a:pt x="382" y="1739"/>
                    <a:pt x="503" y="1758"/>
                  </a:cubicBezTo>
                  <a:cubicBezTo>
                    <a:pt x="514" y="1759"/>
                    <a:pt x="525" y="1760"/>
                    <a:pt x="536" y="1760"/>
                  </a:cubicBezTo>
                  <a:cubicBezTo>
                    <a:pt x="684" y="1760"/>
                    <a:pt x="841" y="1673"/>
                    <a:pt x="988" y="1673"/>
                  </a:cubicBezTo>
                  <a:cubicBezTo>
                    <a:pt x="1025" y="1673"/>
                    <a:pt x="1062" y="1679"/>
                    <a:pt x="1098" y="1693"/>
                  </a:cubicBezTo>
                  <a:cubicBezTo>
                    <a:pt x="1256" y="1767"/>
                    <a:pt x="1330" y="1990"/>
                    <a:pt x="1498" y="2009"/>
                  </a:cubicBezTo>
                  <a:cubicBezTo>
                    <a:pt x="1508" y="2010"/>
                    <a:pt x="1519" y="2011"/>
                    <a:pt x="1529" y="2011"/>
                  </a:cubicBezTo>
                  <a:cubicBezTo>
                    <a:pt x="1604" y="2011"/>
                    <a:pt x="1681" y="1981"/>
                    <a:pt x="1730" y="1916"/>
                  </a:cubicBezTo>
                  <a:cubicBezTo>
                    <a:pt x="1795" y="1851"/>
                    <a:pt x="1823" y="1767"/>
                    <a:pt x="1851" y="1684"/>
                  </a:cubicBezTo>
                  <a:cubicBezTo>
                    <a:pt x="1870" y="1628"/>
                    <a:pt x="1888" y="1572"/>
                    <a:pt x="1916" y="1507"/>
                  </a:cubicBezTo>
                  <a:cubicBezTo>
                    <a:pt x="1948" y="1468"/>
                    <a:pt x="1992" y="1428"/>
                    <a:pt x="2045" y="1428"/>
                  </a:cubicBezTo>
                  <a:cubicBezTo>
                    <a:pt x="2054" y="1428"/>
                    <a:pt x="2064" y="1430"/>
                    <a:pt x="2074" y="1433"/>
                  </a:cubicBezTo>
                  <a:cubicBezTo>
                    <a:pt x="2121" y="1433"/>
                    <a:pt x="2149" y="1460"/>
                    <a:pt x="2186" y="1460"/>
                  </a:cubicBezTo>
                  <a:cubicBezTo>
                    <a:pt x="2193" y="1462"/>
                    <a:pt x="2200" y="1463"/>
                    <a:pt x="2207" y="1463"/>
                  </a:cubicBezTo>
                  <a:cubicBezTo>
                    <a:pt x="2272" y="1463"/>
                    <a:pt x="2326" y="1388"/>
                    <a:pt x="2335" y="1321"/>
                  </a:cubicBezTo>
                  <a:cubicBezTo>
                    <a:pt x="2353" y="1256"/>
                    <a:pt x="2325" y="1172"/>
                    <a:pt x="2307" y="1107"/>
                  </a:cubicBezTo>
                  <a:cubicBezTo>
                    <a:pt x="2177" y="735"/>
                    <a:pt x="2046" y="372"/>
                    <a:pt x="1916" y="0"/>
                  </a:cubicBezTo>
                  <a:close/>
                </a:path>
              </a:pathLst>
            </a:custGeom>
            <a:solidFill>
              <a:srgbClr val="0554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9"/>
            <p:cNvSpPr/>
            <p:nvPr/>
          </p:nvSpPr>
          <p:spPr>
            <a:xfrm>
              <a:off x="1638371" y="2537385"/>
              <a:ext cx="86801" cy="152384"/>
            </a:xfrm>
            <a:custGeom>
              <a:rect b="b" l="l" r="r" t="t"/>
              <a:pathLst>
                <a:path extrusionOk="0" h="2421" w="1379">
                  <a:moveTo>
                    <a:pt x="651" y="1"/>
                  </a:moveTo>
                  <a:cubicBezTo>
                    <a:pt x="419" y="1"/>
                    <a:pt x="206" y="72"/>
                    <a:pt x="149" y="170"/>
                  </a:cubicBezTo>
                  <a:cubicBezTo>
                    <a:pt x="1" y="421"/>
                    <a:pt x="456" y="1100"/>
                    <a:pt x="633" y="1825"/>
                  </a:cubicBezTo>
                  <a:lnTo>
                    <a:pt x="1042" y="2421"/>
                  </a:lnTo>
                  <a:cubicBezTo>
                    <a:pt x="1042" y="2421"/>
                    <a:pt x="1368" y="1379"/>
                    <a:pt x="1368" y="617"/>
                  </a:cubicBezTo>
                  <a:cubicBezTo>
                    <a:pt x="1379" y="157"/>
                    <a:pt x="994" y="1"/>
                    <a:pt x="6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9"/>
            <p:cNvSpPr/>
            <p:nvPr/>
          </p:nvSpPr>
          <p:spPr>
            <a:xfrm>
              <a:off x="1572847" y="2540532"/>
              <a:ext cx="113868" cy="111219"/>
            </a:xfrm>
            <a:custGeom>
              <a:rect b="b" l="l" r="r" t="t"/>
              <a:pathLst>
                <a:path extrusionOk="0" h="1767" w="1809">
                  <a:moveTo>
                    <a:pt x="136" y="1"/>
                  </a:moveTo>
                  <a:cubicBezTo>
                    <a:pt x="114" y="1"/>
                    <a:pt x="99" y="6"/>
                    <a:pt x="93" y="18"/>
                  </a:cubicBezTo>
                  <a:cubicBezTo>
                    <a:pt x="0" y="167"/>
                    <a:pt x="1190" y="985"/>
                    <a:pt x="1544" y="1701"/>
                  </a:cubicBezTo>
                  <a:cubicBezTo>
                    <a:pt x="1565" y="1747"/>
                    <a:pt x="1587" y="1766"/>
                    <a:pt x="1607" y="1766"/>
                  </a:cubicBezTo>
                  <a:cubicBezTo>
                    <a:pt x="1721" y="1766"/>
                    <a:pt x="1809" y="1162"/>
                    <a:pt x="1730" y="957"/>
                  </a:cubicBezTo>
                  <a:cubicBezTo>
                    <a:pt x="1644" y="743"/>
                    <a:pt x="391" y="1"/>
                    <a:pt x="1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9"/>
            <p:cNvSpPr/>
            <p:nvPr/>
          </p:nvSpPr>
          <p:spPr>
            <a:xfrm>
              <a:off x="1608536" y="2470664"/>
              <a:ext cx="72639" cy="149425"/>
            </a:xfrm>
            <a:custGeom>
              <a:rect b="b" l="l" r="r" t="t"/>
              <a:pathLst>
                <a:path extrusionOk="0" h="2374" w="1154">
                  <a:moveTo>
                    <a:pt x="70" y="1"/>
                  </a:moveTo>
                  <a:cubicBezTo>
                    <a:pt x="54" y="1"/>
                    <a:pt x="42" y="8"/>
                    <a:pt x="38" y="21"/>
                  </a:cubicBezTo>
                  <a:cubicBezTo>
                    <a:pt x="0" y="161"/>
                    <a:pt x="809" y="1035"/>
                    <a:pt x="754" y="2374"/>
                  </a:cubicBezTo>
                  <a:cubicBezTo>
                    <a:pt x="754" y="2374"/>
                    <a:pt x="1154" y="2021"/>
                    <a:pt x="986" y="1258"/>
                  </a:cubicBezTo>
                  <a:cubicBezTo>
                    <a:pt x="844" y="554"/>
                    <a:pt x="225"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9"/>
            <p:cNvSpPr/>
            <p:nvPr/>
          </p:nvSpPr>
          <p:spPr>
            <a:xfrm>
              <a:off x="1643092" y="2456250"/>
              <a:ext cx="56210" cy="166798"/>
            </a:xfrm>
            <a:custGeom>
              <a:rect b="b" l="l" r="r" t="t"/>
              <a:pathLst>
                <a:path extrusionOk="0" h="2650" w="893">
                  <a:moveTo>
                    <a:pt x="92" y="1"/>
                  </a:moveTo>
                  <a:cubicBezTo>
                    <a:pt x="80" y="1"/>
                    <a:pt x="71" y="6"/>
                    <a:pt x="65" y="18"/>
                  </a:cubicBezTo>
                  <a:cubicBezTo>
                    <a:pt x="0" y="176"/>
                    <a:pt x="763" y="1320"/>
                    <a:pt x="567" y="2649"/>
                  </a:cubicBezTo>
                  <a:cubicBezTo>
                    <a:pt x="567" y="2649"/>
                    <a:pt x="893" y="2231"/>
                    <a:pt x="846" y="1515"/>
                  </a:cubicBezTo>
                  <a:cubicBezTo>
                    <a:pt x="795" y="778"/>
                    <a:pt x="237" y="1"/>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9"/>
            <p:cNvSpPr/>
            <p:nvPr/>
          </p:nvSpPr>
          <p:spPr>
            <a:xfrm>
              <a:off x="1682873" y="2476644"/>
              <a:ext cx="46328" cy="154020"/>
            </a:xfrm>
            <a:custGeom>
              <a:rect b="b" l="l" r="r" t="t"/>
              <a:pathLst>
                <a:path extrusionOk="0" h="2447" w="736">
                  <a:moveTo>
                    <a:pt x="81" y="0"/>
                  </a:moveTo>
                  <a:cubicBezTo>
                    <a:pt x="74" y="0"/>
                    <a:pt x="69" y="3"/>
                    <a:pt x="65" y="10"/>
                  </a:cubicBezTo>
                  <a:cubicBezTo>
                    <a:pt x="0" y="103"/>
                    <a:pt x="558" y="1014"/>
                    <a:pt x="400" y="2446"/>
                  </a:cubicBezTo>
                  <a:cubicBezTo>
                    <a:pt x="400" y="2446"/>
                    <a:pt x="735" y="2009"/>
                    <a:pt x="651" y="1210"/>
                  </a:cubicBezTo>
                  <a:cubicBezTo>
                    <a:pt x="582" y="561"/>
                    <a:pt x="175" y="0"/>
                    <a:pt x="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9"/>
            <p:cNvSpPr/>
            <p:nvPr/>
          </p:nvSpPr>
          <p:spPr>
            <a:xfrm>
              <a:off x="1618481" y="2661636"/>
              <a:ext cx="217790" cy="137466"/>
            </a:xfrm>
            <a:custGeom>
              <a:rect b="b" l="l" r="r" t="t"/>
              <a:pathLst>
                <a:path extrusionOk="0" h="2184" w="3460">
                  <a:moveTo>
                    <a:pt x="2344" y="0"/>
                  </a:moveTo>
                  <a:lnTo>
                    <a:pt x="168" y="567"/>
                  </a:lnTo>
                  <a:lnTo>
                    <a:pt x="0" y="1962"/>
                  </a:lnTo>
                  <a:cubicBezTo>
                    <a:pt x="0" y="1962"/>
                    <a:pt x="326" y="2102"/>
                    <a:pt x="1181" y="2176"/>
                  </a:cubicBezTo>
                  <a:cubicBezTo>
                    <a:pt x="1243" y="2181"/>
                    <a:pt x="1306" y="2183"/>
                    <a:pt x="1372" y="2183"/>
                  </a:cubicBezTo>
                  <a:cubicBezTo>
                    <a:pt x="2221" y="2183"/>
                    <a:pt x="3370" y="1815"/>
                    <a:pt x="3413" y="1711"/>
                  </a:cubicBezTo>
                  <a:cubicBezTo>
                    <a:pt x="3460" y="1590"/>
                    <a:pt x="2344" y="0"/>
                    <a:pt x="23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9"/>
            <p:cNvSpPr/>
            <p:nvPr/>
          </p:nvSpPr>
          <p:spPr>
            <a:xfrm>
              <a:off x="1608536" y="2611218"/>
              <a:ext cx="196703" cy="124626"/>
            </a:xfrm>
            <a:custGeom>
              <a:rect b="b" l="l" r="r" t="t"/>
              <a:pathLst>
                <a:path extrusionOk="0" h="1980" w="3125">
                  <a:moveTo>
                    <a:pt x="2411" y="0"/>
                  </a:moveTo>
                  <a:cubicBezTo>
                    <a:pt x="1795" y="0"/>
                    <a:pt x="216" y="314"/>
                    <a:pt x="131" y="392"/>
                  </a:cubicBezTo>
                  <a:lnTo>
                    <a:pt x="0" y="1833"/>
                  </a:lnTo>
                  <a:cubicBezTo>
                    <a:pt x="0" y="1833"/>
                    <a:pt x="427" y="1980"/>
                    <a:pt x="1065" y="1980"/>
                  </a:cubicBezTo>
                  <a:cubicBezTo>
                    <a:pt x="1181" y="1980"/>
                    <a:pt x="1304" y="1975"/>
                    <a:pt x="1432" y="1964"/>
                  </a:cubicBezTo>
                  <a:cubicBezTo>
                    <a:pt x="2269" y="1899"/>
                    <a:pt x="3125" y="1164"/>
                    <a:pt x="3125" y="1164"/>
                  </a:cubicBezTo>
                  <a:cubicBezTo>
                    <a:pt x="3125" y="1164"/>
                    <a:pt x="2827" y="197"/>
                    <a:pt x="2641" y="39"/>
                  </a:cubicBezTo>
                  <a:cubicBezTo>
                    <a:pt x="2611" y="12"/>
                    <a:pt x="2529" y="0"/>
                    <a:pt x="24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9"/>
            <p:cNvSpPr/>
            <p:nvPr/>
          </p:nvSpPr>
          <p:spPr>
            <a:xfrm>
              <a:off x="602941" y="2758570"/>
              <a:ext cx="503434" cy="528906"/>
            </a:xfrm>
            <a:custGeom>
              <a:rect b="b" l="l" r="r" t="t"/>
              <a:pathLst>
                <a:path extrusionOk="0" h="8403" w="7998">
                  <a:moveTo>
                    <a:pt x="2793" y="1"/>
                  </a:moveTo>
                  <a:cubicBezTo>
                    <a:pt x="2243" y="1"/>
                    <a:pt x="1714" y="303"/>
                    <a:pt x="1460" y="832"/>
                  </a:cubicBezTo>
                  <a:cubicBezTo>
                    <a:pt x="1005" y="1761"/>
                    <a:pt x="586" y="2710"/>
                    <a:pt x="279" y="3779"/>
                  </a:cubicBezTo>
                  <a:cubicBezTo>
                    <a:pt x="140" y="4319"/>
                    <a:pt x="19" y="4886"/>
                    <a:pt x="0" y="5565"/>
                  </a:cubicBezTo>
                  <a:cubicBezTo>
                    <a:pt x="0" y="5900"/>
                    <a:pt x="37" y="6272"/>
                    <a:pt x="168" y="6681"/>
                  </a:cubicBezTo>
                  <a:cubicBezTo>
                    <a:pt x="223" y="6876"/>
                    <a:pt x="326" y="7099"/>
                    <a:pt x="456" y="7295"/>
                  </a:cubicBezTo>
                  <a:cubicBezTo>
                    <a:pt x="586" y="7490"/>
                    <a:pt x="763" y="7685"/>
                    <a:pt x="949" y="7843"/>
                  </a:cubicBezTo>
                  <a:cubicBezTo>
                    <a:pt x="1144" y="8001"/>
                    <a:pt x="1349" y="8122"/>
                    <a:pt x="1563" y="8206"/>
                  </a:cubicBezTo>
                  <a:cubicBezTo>
                    <a:pt x="1767" y="8280"/>
                    <a:pt x="1972" y="8327"/>
                    <a:pt x="2167" y="8364"/>
                  </a:cubicBezTo>
                  <a:cubicBezTo>
                    <a:pt x="2345" y="8391"/>
                    <a:pt x="2516" y="8402"/>
                    <a:pt x="2681" y="8402"/>
                  </a:cubicBezTo>
                  <a:cubicBezTo>
                    <a:pt x="2861" y="8402"/>
                    <a:pt x="3034" y="8388"/>
                    <a:pt x="3199" y="8364"/>
                  </a:cubicBezTo>
                  <a:cubicBezTo>
                    <a:pt x="3832" y="8280"/>
                    <a:pt x="4362" y="8094"/>
                    <a:pt x="4873" y="7880"/>
                  </a:cubicBezTo>
                  <a:cubicBezTo>
                    <a:pt x="5887" y="7434"/>
                    <a:pt x="6761" y="6848"/>
                    <a:pt x="7570" y="6188"/>
                  </a:cubicBezTo>
                  <a:cubicBezTo>
                    <a:pt x="7923" y="5909"/>
                    <a:pt x="7998" y="5397"/>
                    <a:pt x="7747" y="5016"/>
                  </a:cubicBezTo>
                  <a:cubicBezTo>
                    <a:pt x="7572" y="4760"/>
                    <a:pt x="7292" y="4625"/>
                    <a:pt x="7007" y="4625"/>
                  </a:cubicBezTo>
                  <a:cubicBezTo>
                    <a:pt x="6836" y="4625"/>
                    <a:pt x="6663" y="4673"/>
                    <a:pt x="6510" y="4774"/>
                  </a:cubicBezTo>
                  <a:lnTo>
                    <a:pt x="6500" y="4784"/>
                  </a:lnTo>
                  <a:cubicBezTo>
                    <a:pt x="5757" y="5267"/>
                    <a:pt x="4947" y="5686"/>
                    <a:pt x="4129" y="5946"/>
                  </a:cubicBezTo>
                  <a:cubicBezTo>
                    <a:pt x="3720" y="6076"/>
                    <a:pt x="3320" y="6151"/>
                    <a:pt x="2976" y="6169"/>
                  </a:cubicBezTo>
                  <a:cubicBezTo>
                    <a:pt x="2818" y="6169"/>
                    <a:pt x="2669" y="6151"/>
                    <a:pt x="2576" y="6123"/>
                  </a:cubicBezTo>
                  <a:cubicBezTo>
                    <a:pt x="2530" y="6114"/>
                    <a:pt x="2492" y="6086"/>
                    <a:pt x="2483" y="6076"/>
                  </a:cubicBezTo>
                  <a:cubicBezTo>
                    <a:pt x="2455" y="6067"/>
                    <a:pt x="2455" y="6048"/>
                    <a:pt x="2465" y="6048"/>
                  </a:cubicBezTo>
                  <a:cubicBezTo>
                    <a:pt x="2477" y="6048"/>
                    <a:pt x="2485" y="6057"/>
                    <a:pt x="2489" y="6057"/>
                  </a:cubicBezTo>
                  <a:cubicBezTo>
                    <a:pt x="2491" y="6057"/>
                    <a:pt x="2492" y="6055"/>
                    <a:pt x="2492" y="6048"/>
                  </a:cubicBezTo>
                  <a:lnTo>
                    <a:pt x="2492" y="6002"/>
                  </a:lnTo>
                  <a:cubicBezTo>
                    <a:pt x="2492" y="5946"/>
                    <a:pt x="2483" y="5835"/>
                    <a:pt x="2502" y="5676"/>
                  </a:cubicBezTo>
                  <a:cubicBezTo>
                    <a:pt x="2539" y="5388"/>
                    <a:pt x="2651" y="5007"/>
                    <a:pt x="2809" y="4626"/>
                  </a:cubicBezTo>
                  <a:cubicBezTo>
                    <a:pt x="3106" y="3845"/>
                    <a:pt x="3553" y="3054"/>
                    <a:pt x="4036" y="2273"/>
                  </a:cubicBezTo>
                  <a:cubicBezTo>
                    <a:pt x="4064" y="2226"/>
                    <a:pt x="4092" y="2180"/>
                    <a:pt x="4120" y="2124"/>
                  </a:cubicBezTo>
                  <a:cubicBezTo>
                    <a:pt x="4464" y="1389"/>
                    <a:pt x="4166" y="506"/>
                    <a:pt x="3432" y="143"/>
                  </a:cubicBezTo>
                  <a:cubicBezTo>
                    <a:pt x="3226" y="47"/>
                    <a:pt x="3008" y="1"/>
                    <a:pt x="27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9"/>
            <p:cNvSpPr/>
            <p:nvPr/>
          </p:nvSpPr>
          <p:spPr>
            <a:xfrm>
              <a:off x="542640" y="2677120"/>
              <a:ext cx="403918" cy="515247"/>
            </a:xfrm>
            <a:custGeom>
              <a:rect b="b" l="l" r="r" t="t"/>
              <a:pathLst>
                <a:path extrusionOk="0" h="8186" w="6417">
                  <a:moveTo>
                    <a:pt x="4254" y="1"/>
                  </a:moveTo>
                  <a:cubicBezTo>
                    <a:pt x="3442" y="1"/>
                    <a:pt x="2612" y="614"/>
                    <a:pt x="2093" y="1158"/>
                  </a:cubicBezTo>
                  <a:cubicBezTo>
                    <a:pt x="1126" y="2144"/>
                    <a:pt x="447" y="3418"/>
                    <a:pt x="168" y="4776"/>
                  </a:cubicBezTo>
                  <a:cubicBezTo>
                    <a:pt x="47" y="5390"/>
                    <a:pt x="0" y="6041"/>
                    <a:pt x="168" y="6645"/>
                  </a:cubicBezTo>
                  <a:cubicBezTo>
                    <a:pt x="335" y="7249"/>
                    <a:pt x="754" y="7807"/>
                    <a:pt x="1330" y="8058"/>
                  </a:cubicBezTo>
                  <a:cubicBezTo>
                    <a:pt x="1550" y="8147"/>
                    <a:pt x="1775" y="8186"/>
                    <a:pt x="2001" y="8186"/>
                  </a:cubicBezTo>
                  <a:cubicBezTo>
                    <a:pt x="2801" y="8186"/>
                    <a:pt x="3615" y="7694"/>
                    <a:pt x="4232" y="7129"/>
                  </a:cubicBezTo>
                  <a:cubicBezTo>
                    <a:pt x="4985" y="6440"/>
                    <a:pt x="5608" y="5613"/>
                    <a:pt x="5971" y="4664"/>
                  </a:cubicBezTo>
                  <a:cubicBezTo>
                    <a:pt x="6333" y="3706"/>
                    <a:pt x="6417" y="2637"/>
                    <a:pt x="6091" y="1670"/>
                  </a:cubicBezTo>
                  <a:cubicBezTo>
                    <a:pt x="5859" y="1000"/>
                    <a:pt x="5273" y="117"/>
                    <a:pt x="4520" y="24"/>
                  </a:cubicBezTo>
                  <a:cubicBezTo>
                    <a:pt x="4432" y="8"/>
                    <a:pt x="4343" y="1"/>
                    <a:pt x="42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9"/>
            <p:cNvSpPr/>
            <p:nvPr/>
          </p:nvSpPr>
          <p:spPr>
            <a:xfrm>
              <a:off x="664374" y="2940226"/>
              <a:ext cx="213698" cy="212557"/>
            </a:xfrm>
            <a:custGeom>
              <a:rect b="b" l="l" r="r" t="t"/>
              <a:pathLst>
                <a:path extrusionOk="0" fill="none" h="3377" w="3395">
                  <a:moveTo>
                    <a:pt x="2112" y="1"/>
                  </a:moveTo>
                  <a:cubicBezTo>
                    <a:pt x="1702" y="512"/>
                    <a:pt x="1247" y="996"/>
                    <a:pt x="856" y="1516"/>
                  </a:cubicBezTo>
                  <a:cubicBezTo>
                    <a:pt x="456" y="2037"/>
                    <a:pt x="122" y="2623"/>
                    <a:pt x="1" y="3255"/>
                  </a:cubicBezTo>
                  <a:cubicBezTo>
                    <a:pt x="140" y="3376"/>
                    <a:pt x="354" y="3293"/>
                    <a:pt x="512" y="3200"/>
                  </a:cubicBezTo>
                  <a:cubicBezTo>
                    <a:pt x="1684" y="2511"/>
                    <a:pt x="2688" y="1535"/>
                    <a:pt x="3395" y="373"/>
                  </a:cubicBezTo>
                </a:path>
              </a:pathLst>
            </a:custGeom>
            <a:noFill/>
            <a:ln cap="rnd" cmpd="sng" w="2100">
              <a:solidFill>
                <a:schemeClr val="accent3"/>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9"/>
            <p:cNvSpPr/>
            <p:nvPr/>
          </p:nvSpPr>
          <p:spPr>
            <a:xfrm>
              <a:off x="575434" y="2770466"/>
              <a:ext cx="214265" cy="315594"/>
            </a:xfrm>
            <a:custGeom>
              <a:rect b="b" l="l" r="r" t="t"/>
              <a:pathLst>
                <a:path extrusionOk="0" fill="none" h="5014" w="3404">
                  <a:moveTo>
                    <a:pt x="2427" y="1"/>
                  </a:moveTo>
                  <a:cubicBezTo>
                    <a:pt x="1711" y="587"/>
                    <a:pt x="1079" y="1303"/>
                    <a:pt x="651" y="2130"/>
                  </a:cubicBezTo>
                  <a:cubicBezTo>
                    <a:pt x="223" y="2958"/>
                    <a:pt x="0" y="3897"/>
                    <a:pt x="65" y="4818"/>
                  </a:cubicBezTo>
                  <a:cubicBezTo>
                    <a:pt x="65" y="4874"/>
                    <a:pt x="75" y="4930"/>
                    <a:pt x="130" y="4967"/>
                  </a:cubicBezTo>
                  <a:cubicBezTo>
                    <a:pt x="195" y="5013"/>
                    <a:pt x="288" y="4948"/>
                    <a:pt x="344" y="4874"/>
                  </a:cubicBezTo>
                  <a:cubicBezTo>
                    <a:pt x="1358" y="3693"/>
                    <a:pt x="2055" y="2158"/>
                    <a:pt x="3404" y="1368"/>
                  </a:cubicBezTo>
                </a:path>
              </a:pathLst>
            </a:custGeom>
            <a:noFill/>
            <a:ln cap="rnd" cmpd="sng" w="2100">
              <a:solidFill>
                <a:schemeClr val="accent3"/>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9"/>
            <p:cNvSpPr/>
            <p:nvPr/>
          </p:nvSpPr>
          <p:spPr>
            <a:xfrm>
              <a:off x="1099318" y="2961878"/>
              <a:ext cx="43936" cy="79685"/>
            </a:xfrm>
            <a:custGeom>
              <a:rect b="b" l="l" r="r" t="t"/>
              <a:pathLst>
                <a:path extrusionOk="0" fill="none" h="1266" w="698">
                  <a:moveTo>
                    <a:pt x="697" y="1"/>
                  </a:moveTo>
                  <a:cubicBezTo>
                    <a:pt x="697" y="122"/>
                    <a:pt x="697" y="252"/>
                    <a:pt x="670" y="382"/>
                  </a:cubicBezTo>
                  <a:cubicBezTo>
                    <a:pt x="642" y="522"/>
                    <a:pt x="567" y="633"/>
                    <a:pt x="502" y="754"/>
                  </a:cubicBezTo>
                  <a:cubicBezTo>
                    <a:pt x="372" y="959"/>
                    <a:pt x="223" y="1182"/>
                    <a:pt x="0" y="1265"/>
                  </a:cubicBezTo>
                </a:path>
              </a:pathLst>
            </a:custGeom>
            <a:noFill/>
            <a:ln cap="rnd" cmpd="sng" w="2100">
              <a:solidFill>
                <a:srgbClr val="0433BF"/>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9"/>
            <p:cNvSpPr/>
            <p:nvPr/>
          </p:nvSpPr>
          <p:spPr>
            <a:xfrm>
              <a:off x="1119775" y="2983531"/>
              <a:ext cx="42236" cy="80881"/>
            </a:xfrm>
            <a:custGeom>
              <a:rect b="b" l="l" r="r" t="t"/>
              <a:pathLst>
                <a:path extrusionOk="0" fill="none" h="1285" w="671">
                  <a:moveTo>
                    <a:pt x="670" y="1"/>
                  </a:moveTo>
                  <a:cubicBezTo>
                    <a:pt x="651" y="75"/>
                    <a:pt x="661" y="140"/>
                    <a:pt x="651" y="215"/>
                  </a:cubicBezTo>
                  <a:cubicBezTo>
                    <a:pt x="633" y="308"/>
                    <a:pt x="605" y="401"/>
                    <a:pt x="558" y="475"/>
                  </a:cubicBezTo>
                  <a:cubicBezTo>
                    <a:pt x="400" y="773"/>
                    <a:pt x="224" y="1052"/>
                    <a:pt x="1" y="1284"/>
                  </a:cubicBezTo>
                </a:path>
              </a:pathLst>
            </a:custGeom>
            <a:noFill/>
            <a:ln cap="rnd" cmpd="sng" w="2100">
              <a:solidFill>
                <a:srgbClr val="0433BF"/>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9"/>
            <p:cNvSpPr/>
            <p:nvPr/>
          </p:nvSpPr>
          <p:spPr>
            <a:xfrm>
              <a:off x="1125629" y="3023374"/>
              <a:ext cx="42236" cy="67915"/>
            </a:xfrm>
            <a:custGeom>
              <a:rect b="b" l="l" r="r" t="t"/>
              <a:pathLst>
                <a:path extrusionOk="0" fill="none" h="1079" w="671">
                  <a:moveTo>
                    <a:pt x="670" y="0"/>
                  </a:moveTo>
                  <a:cubicBezTo>
                    <a:pt x="670" y="186"/>
                    <a:pt x="596" y="354"/>
                    <a:pt x="484" y="512"/>
                  </a:cubicBezTo>
                  <a:cubicBezTo>
                    <a:pt x="345" y="716"/>
                    <a:pt x="186" y="902"/>
                    <a:pt x="1" y="1079"/>
                  </a:cubicBezTo>
                </a:path>
              </a:pathLst>
            </a:custGeom>
            <a:noFill/>
            <a:ln cap="rnd" cmpd="sng" w="2100">
              <a:solidFill>
                <a:srgbClr val="0433BF"/>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9"/>
            <p:cNvSpPr/>
            <p:nvPr/>
          </p:nvSpPr>
          <p:spPr>
            <a:xfrm>
              <a:off x="1060670" y="2968928"/>
              <a:ext cx="144018" cy="114178"/>
            </a:xfrm>
            <a:custGeom>
              <a:rect b="b" l="l" r="r" t="t"/>
              <a:pathLst>
                <a:path extrusionOk="0" h="1814" w="2288">
                  <a:moveTo>
                    <a:pt x="1423" y="0"/>
                  </a:moveTo>
                  <a:cubicBezTo>
                    <a:pt x="1144" y="0"/>
                    <a:pt x="800" y="698"/>
                    <a:pt x="289" y="1191"/>
                  </a:cubicBezTo>
                  <a:lnTo>
                    <a:pt x="0" y="1814"/>
                  </a:lnTo>
                  <a:cubicBezTo>
                    <a:pt x="0" y="1814"/>
                    <a:pt x="1005" y="1591"/>
                    <a:pt x="1646" y="1219"/>
                  </a:cubicBezTo>
                  <a:cubicBezTo>
                    <a:pt x="2288" y="865"/>
                    <a:pt x="1702" y="0"/>
                    <a:pt x="14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9"/>
            <p:cNvSpPr/>
            <p:nvPr/>
          </p:nvSpPr>
          <p:spPr>
            <a:xfrm>
              <a:off x="1075588" y="2907432"/>
              <a:ext cx="57154" cy="134068"/>
            </a:xfrm>
            <a:custGeom>
              <a:rect b="b" l="l" r="r" t="t"/>
              <a:pathLst>
                <a:path extrusionOk="0" h="2130" w="908">
                  <a:moveTo>
                    <a:pt x="749" y="1"/>
                  </a:moveTo>
                  <a:cubicBezTo>
                    <a:pt x="572" y="10"/>
                    <a:pt x="470" y="1387"/>
                    <a:pt x="52" y="2028"/>
                  </a:cubicBezTo>
                  <a:cubicBezTo>
                    <a:pt x="1" y="2101"/>
                    <a:pt x="23" y="2130"/>
                    <a:pt x="85" y="2130"/>
                  </a:cubicBezTo>
                  <a:cubicBezTo>
                    <a:pt x="238" y="2130"/>
                    <a:pt x="630" y="1953"/>
                    <a:pt x="749" y="1814"/>
                  </a:cubicBezTo>
                  <a:cubicBezTo>
                    <a:pt x="907" y="1628"/>
                    <a:pt x="907" y="1"/>
                    <a:pt x="7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9"/>
            <p:cNvSpPr/>
            <p:nvPr/>
          </p:nvSpPr>
          <p:spPr>
            <a:xfrm>
              <a:off x="1094597" y="2901515"/>
              <a:ext cx="109210" cy="110149"/>
            </a:xfrm>
            <a:custGeom>
              <a:rect b="b" l="l" r="r" t="t"/>
              <a:pathLst>
                <a:path extrusionOk="0" h="1750" w="1735">
                  <a:moveTo>
                    <a:pt x="1617" y="1"/>
                  </a:moveTo>
                  <a:cubicBezTo>
                    <a:pt x="1614" y="1"/>
                    <a:pt x="1612" y="1"/>
                    <a:pt x="1609" y="2"/>
                  </a:cubicBezTo>
                  <a:cubicBezTo>
                    <a:pt x="1470" y="39"/>
                    <a:pt x="1144" y="1127"/>
                    <a:pt x="1" y="1722"/>
                  </a:cubicBezTo>
                  <a:cubicBezTo>
                    <a:pt x="1" y="1722"/>
                    <a:pt x="78" y="1749"/>
                    <a:pt x="207" y="1749"/>
                  </a:cubicBezTo>
                  <a:cubicBezTo>
                    <a:pt x="401" y="1749"/>
                    <a:pt x="711" y="1689"/>
                    <a:pt x="1051" y="1388"/>
                  </a:cubicBezTo>
                  <a:cubicBezTo>
                    <a:pt x="1598" y="886"/>
                    <a:pt x="1734"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9"/>
            <p:cNvSpPr/>
            <p:nvPr/>
          </p:nvSpPr>
          <p:spPr>
            <a:xfrm>
              <a:off x="1103409" y="2924427"/>
              <a:ext cx="131618" cy="105869"/>
            </a:xfrm>
            <a:custGeom>
              <a:rect b="b" l="l" r="r" t="t"/>
              <a:pathLst>
                <a:path extrusionOk="0" h="1682" w="2091">
                  <a:moveTo>
                    <a:pt x="1950" y="0"/>
                  </a:moveTo>
                  <a:cubicBezTo>
                    <a:pt x="1948" y="0"/>
                    <a:pt x="1946" y="0"/>
                    <a:pt x="1944" y="1"/>
                  </a:cubicBezTo>
                  <a:cubicBezTo>
                    <a:pt x="1786" y="19"/>
                    <a:pt x="1200" y="1191"/>
                    <a:pt x="0" y="1674"/>
                  </a:cubicBezTo>
                  <a:cubicBezTo>
                    <a:pt x="0" y="1674"/>
                    <a:pt x="44" y="1682"/>
                    <a:pt x="120" y="1682"/>
                  </a:cubicBezTo>
                  <a:cubicBezTo>
                    <a:pt x="302" y="1682"/>
                    <a:pt x="670" y="1640"/>
                    <a:pt x="1070" y="1358"/>
                  </a:cubicBezTo>
                  <a:cubicBezTo>
                    <a:pt x="1702" y="937"/>
                    <a:pt x="2091" y="0"/>
                    <a:pt x="19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9"/>
            <p:cNvSpPr/>
            <p:nvPr/>
          </p:nvSpPr>
          <p:spPr>
            <a:xfrm>
              <a:off x="1111026" y="2967732"/>
              <a:ext cx="122932" cy="91518"/>
            </a:xfrm>
            <a:custGeom>
              <a:rect b="b" l="l" r="r" t="t"/>
              <a:pathLst>
                <a:path extrusionOk="0" h="1454" w="1953">
                  <a:moveTo>
                    <a:pt x="1860" y="1"/>
                  </a:moveTo>
                  <a:cubicBezTo>
                    <a:pt x="1767" y="1"/>
                    <a:pt x="1274" y="893"/>
                    <a:pt x="0" y="1451"/>
                  </a:cubicBezTo>
                  <a:cubicBezTo>
                    <a:pt x="0" y="1451"/>
                    <a:pt x="20" y="1454"/>
                    <a:pt x="57" y="1454"/>
                  </a:cubicBezTo>
                  <a:cubicBezTo>
                    <a:pt x="209" y="1454"/>
                    <a:pt x="643" y="1418"/>
                    <a:pt x="1144" y="1052"/>
                  </a:cubicBezTo>
                  <a:cubicBezTo>
                    <a:pt x="1692" y="661"/>
                    <a:pt x="1953" y="1"/>
                    <a:pt x="1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9"/>
            <p:cNvSpPr/>
            <p:nvPr/>
          </p:nvSpPr>
          <p:spPr>
            <a:xfrm>
              <a:off x="941265" y="3023941"/>
              <a:ext cx="172155" cy="203178"/>
            </a:xfrm>
            <a:custGeom>
              <a:rect b="b" l="l" r="r" t="t"/>
              <a:pathLst>
                <a:path extrusionOk="0" h="3228" w="2735">
                  <a:moveTo>
                    <a:pt x="1228" y="0"/>
                  </a:moveTo>
                  <a:lnTo>
                    <a:pt x="0" y="531"/>
                  </a:lnTo>
                  <a:cubicBezTo>
                    <a:pt x="0" y="531"/>
                    <a:pt x="37" y="884"/>
                    <a:pt x="382" y="1619"/>
                  </a:cubicBezTo>
                  <a:cubicBezTo>
                    <a:pt x="730" y="2333"/>
                    <a:pt x="1691" y="3228"/>
                    <a:pt x="1827" y="3228"/>
                  </a:cubicBezTo>
                  <a:cubicBezTo>
                    <a:pt x="1829" y="3228"/>
                    <a:pt x="1831" y="3228"/>
                    <a:pt x="1832" y="3227"/>
                  </a:cubicBezTo>
                  <a:cubicBezTo>
                    <a:pt x="1953" y="3218"/>
                    <a:pt x="2734" y="1535"/>
                    <a:pt x="2734" y="1535"/>
                  </a:cubicBezTo>
                  <a:lnTo>
                    <a:pt x="12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9"/>
            <p:cNvSpPr/>
            <p:nvPr/>
          </p:nvSpPr>
          <p:spPr>
            <a:xfrm>
              <a:off x="984571" y="2985293"/>
              <a:ext cx="175679" cy="179197"/>
            </a:xfrm>
            <a:custGeom>
              <a:rect b="b" l="l" r="r" t="t"/>
              <a:pathLst>
                <a:path extrusionOk="0" h="2847" w="2791">
                  <a:moveTo>
                    <a:pt x="1237" y="1"/>
                  </a:moveTo>
                  <a:lnTo>
                    <a:pt x="0" y="577"/>
                  </a:lnTo>
                  <a:cubicBezTo>
                    <a:pt x="0" y="577"/>
                    <a:pt x="121" y="1163"/>
                    <a:pt x="577" y="1823"/>
                  </a:cubicBezTo>
                  <a:cubicBezTo>
                    <a:pt x="1042" y="2484"/>
                    <a:pt x="2056" y="2846"/>
                    <a:pt x="2056" y="2846"/>
                  </a:cubicBezTo>
                  <a:cubicBezTo>
                    <a:pt x="2056" y="2846"/>
                    <a:pt x="2706" y="2140"/>
                    <a:pt x="2753" y="1907"/>
                  </a:cubicBezTo>
                  <a:cubicBezTo>
                    <a:pt x="2790" y="1675"/>
                    <a:pt x="1367" y="29"/>
                    <a:pt x="12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4" name="Google Shape;3934;p59"/>
          <p:cNvGrpSpPr/>
          <p:nvPr/>
        </p:nvGrpSpPr>
        <p:grpSpPr>
          <a:xfrm>
            <a:off x="7213875" y="2224575"/>
            <a:ext cx="1422024" cy="2705700"/>
            <a:chOff x="7213875" y="2224575"/>
            <a:chExt cx="1422024" cy="2705700"/>
          </a:xfrm>
        </p:grpSpPr>
        <p:sp>
          <p:nvSpPr>
            <p:cNvPr id="3935" name="Google Shape;3935;p59"/>
            <p:cNvSpPr/>
            <p:nvPr/>
          </p:nvSpPr>
          <p:spPr>
            <a:xfrm>
              <a:off x="7471929" y="2544610"/>
              <a:ext cx="1158670" cy="2376754"/>
            </a:xfrm>
            <a:custGeom>
              <a:rect b="b" l="l" r="r" t="t"/>
              <a:pathLst>
                <a:path extrusionOk="0" h="46164" w="22505">
                  <a:moveTo>
                    <a:pt x="9026" y="1"/>
                  </a:moveTo>
                  <a:cubicBezTo>
                    <a:pt x="4490" y="1"/>
                    <a:pt x="8668" y="2333"/>
                    <a:pt x="5813" y="14076"/>
                  </a:cubicBezTo>
                  <a:cubicBezTo>
                    <a:pt x="5255" y="17424"/>
                    <a:pt x="4139" y="20651"/>
                    <a:pt x="3106" y="23868"/>
                  </a:cubicBezTo>
                  <a:cubicBezTo>
                    <a:pt x="2056" y="27114"/>
                    <a:pt x="1209" y="30350"/>
                    <a:pt x="717" y="33725"/>
                  </a:cubicBezTo>
                  <a:cubicBezTo>
                    <a:pt x="233" y="37120"/>
                    <a:pt x="1" y="40560"/>
                    <a:pt x="47" y="44001"/>
                  </a:cubicBezTo>
                  <a:cubicBezTo>
                    <a:pt x="47" y="44252"/>
                    <a:pt x="66" y="44559"/>
                    <a:pt x="280" y="44717"/>
                  </a:cubicBezTo>
                  <a:cubicBezTo>
                    <a:pt x="389" y="44807"/>
                    <a:pt x="526" y="44833"/>
                    <a:pt x="668" y="44833"/>
                  </a:cubicBezTo>
                  <a:cubicBezTo>
                    <a:pt x="791" y="44833"/>
                    <a:pt x="917" y="44814"/>
                    <a:pt x="1033" y="44801"/>
                  </a:cubicBezTo>
                  <a:cubicBezTo>
                    <a:pt x="1139" y="44790"/>
                    <a:pt x="1245" y="44785"/>
                    <a:pt x="1350" y="44785"/>
                  </a:cubicBezTo>
                  <a:cubicBezTo>
                    <a:pt x="2225" y="44785"/>
                    <a:pt x="3082" y="45127"/>
                    <a:pt x="3962" y="45210"/>
                  </a:cubicBezTo>
                  <a:cubicBezTo>
                    <a:pt x="4136" y="45229"/>
                    <a:pt x="4311" y="45236"/>
                    <a:pt x="4488" y="45236"/>
                  </a:cubicBezTo>
                  <a:cubicBezTo>
                    <a:pt x="4840" y="45236"/>
                    <a:pt x="5196" y="45207"/>
                    <a:pt x="5543" y="45182"/>
                  </a:cubicBezTo>
                  <a:cubicBezTo>
                    <a:pt x="6287" y="45136"/>
                    <a:pt x="7031" y="45080"/>
                    <a:pt x="7775" y="45033"/>
                  </a:cubicBezTo>
                  <a:cubicBezTo>
                    <a:pt x="7926" y="45026"/>
                    <a:pt x="8079" y="45017"/>
                    <a:pt x="8231" y="45017"/>
                  </a:cubicBezTo>
                  <a:cubicBezTo>
                    <a:pt x="8452" y="45017"/>
                    <a:pt x="8672" y="45036"/>
                    <a:pt x="8881" y="45108"/>
                  </a:cubicBezTo>
                  <a:cubicBezTo>
                    <a:pt x="9197" y="45210"/>
                    <a:pt x="9476" y="45433"/>
                    <a:pt x="9783" y="45535"/>
                  </a:cubicBezTo>
                  <a:cubicBezTo>
                    <a:pt x="10028" y="45622"/>
                    <a:pt x="10288" y="45643"/>
                    <a:pt x="10551" y="45643"/>
                  </a:cubicBezTo>
                  <a:cubicBezTo>
                    <a:pt x="10738" y="45643"/>
                    <a:pt x="10927" y="45632"/>
                    <a:pt x="11113" y="45628"/>
                  </a:cubicBezTo>
                  <a:cubicBezTo>
                    <a:pt x="11177" y="45627"/>
                    <a:pt x="11241" y="45626"/>
                    <a:pt x="11305" y="45626"/>
                  </a:cubicBezTo>
                  <a:cubicBezTo>
                    <a:pt x="13011" y="45626"/>
                    <a:pt x="14736" y="46164"/>
                    <a:pt x="16417" y="46164"/>
                  </a:cubicBezTo>
                  <a:cubicBezTo>
                    <a:pt x="16919" y="46164"/>
                    <a:pt x="17418" y="46116"/>
                    <a:pt x="17911" y="45991"/>
                  </a:cubicBezTo>
                  <a:cubicBezTo>
                    <a:pt x="18311" y="45880"/>
                    <a:pt x="18701" y="45740"/>
                    <a:pt x="19111" y="45666"/>
                  </a:cubicBezTo>
                  <a:cubicBezTo>
                    <a:pt x="20152" y="45461"/>
                    <a:pt x="21119" y="45498"/>
                    <a:pt x="22123" y="45080"/>
                  </a:cubicBezTo>
                  <a:cubicBezTo>
                    <a:pt x="22235" y="45033"/>
                    <a:pt x="22198" y="43452"/>
                    <a:pt x="22216" y="43257"/>
                  </a:cubicBezTo>
                  <a:cubicBezTo>
                    <a:pt x="22244" y="42616"/>
                    <a:pt x="22272" y="41974"/>
                    <a:pt x="22291" y="41342"/>
                  </a:cubicBezTo>
                  <a:cubicBezTo>
                    <a:pt x="22430" y="38050"/>
                    <a:pt x="22505" y="34748"/>
                    <a:pt x="22337" y="31456"/>
                  </a:cubicBezTo>
                  <a:cubicBezTo>
                    <a:pt x="22179" y="28006"/>
                    <a:pt x="21473" y="24677"/>
                    <a:pt x="20849" y="21274"/>
                  </a:cubicBezTo>
                  <a:cubicBezTo>
                    <a:pt x="20217" y="17731"/>
                    <a:pt x="19594" y="14169"/>
                    <a:pt x="19027" y="10617"/>
                  </a:cubicBezTo>
                  <a:cubicBezTo>
                    <a:pt x="18887" y="9724"/>
                    <a:pt x="18739" y="8841"/>
                    <a:pt x="18599" y="7938"/>
                  </a:cubicBezTo>
                  <a:cubicBezTo>
                    <a:pt x="18497" y="7269"/>
                    <a:pt x="18562" y="6627"/>
                    <a:pt x="18432" y="5967"/>
                  </a:cubicBezTo>
                  <a:cubicBezTo>
                    <a:pt x="18264" y="5084"/>
                    <a:pt x="18088" y="4200"/>
                    <a:pt x="17939" y="3317"/>
                  </a:cubicBezTo>
                  <a:cubicBezTo>
                    <a:pt x="17855" y="2861"/>
                    <a:pt x="17781" y="2396"/>
                    <a:pt x="17716" y="1931"/>
                  </a:cubicBezTo>
                  <a:cubicBezTo>
                    <a:pt x="17678" y="1699"/>
                    <a:pt x="17716" y="936"/>
                    <a:pt x="17567" y="769"/>
                  </a:cubicBezTo>
                  <a:cubicBezTo>
                    <a:pt x="17470" y="672"/>
                    <a:pt x="17338" y="645"/>
                    <a:pt x="17197" y="645"/>
                  </a:cubicBezTo>
                  <a:cubicBezTo>
                    <a:pt x="17108" y="645"/>
                    <a:pt x="17015" y="656"/>
                    <a:pt x="16925" y="666"/>
                  </a:cubicBezTo>
                  <a:cubicBezTo>
                    <a:pt x="16868" y="668"/>
                    <a:pt x="16811" y="669"/>
                    <a:pt x="16753" y="669"/>
                  </a:cubicBezTo>
                  <a:cubicBezTo>
                    <a:pt x="15657" y="669"/>
                    <a:pt x="14563" y="346"/>
                    <a:pt x="13484" y="267"/>
                  </a:cubicBezTo>
                  <a:cubicBezTo>
                    <a:pt x="11459" y="115"/>
                    <a:pt x="10029" y="1"/>
                    <a:pt x="90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9"/>
            <p:cNvSpPr/>
            <p:nvPr/>
          </p:nvSpPr>
          <p:spPr>
            <a:xfrm>
              <a:off x="7510698" y="2693301"/>
              <a:ext cx="440557" cy="2074125"/>
            </a:xfrm>
            <a:custGeom>
              <a:rect b="b" l="l" r="r" t="t"/>
              <a:pathLst>
                <a:path extrusionOk="0" fill="none" h="40286" w="8557">
                  <a:moveTo>
                    <a:pt x="8184" y="4930"/>
                  </a:moveTo>
                  <a:cubicBezTo>
                    <a:pt x="8556" y="3470"/>
                    <a:pt x="8519" y="1917"/>
                    <a:pt x="8091" y="475"/>
                  </a:cubicBezTo>
                  <a:cubicBezTo>
                    <a:pt x="8026" y="252"/>
                    <a:pt x="7896" y="1"/>
                    <a:pt x="7663" y="1"/>
                  </a:cubicBezTo>
                  <a:cubicBezTo>
                    <a:pt x="7440" y="1"/>
                    <a:pt x="7310" y="252"/>
                    <a:pt x="7245" y="466"/>
                  </a:cubicBezTo>
                  <a:cubicBezTo>
                    <a:pt x="7133" y="857"/>
                    <a:pt x="7078" y="1266"/>
                    <a:pt x="7078" y="1666"/>
                  </a:cubicBezTo>
                  <a:cubicBezTo>
                    <a:pt x="7096" y="2967"/>
                    <a:pt x="6845" y="4307"/>
                    <a:pt x="6668" y="5590"/>
                  </a:cubicBezTo>
                  <a:cubicBezTo>
                    <a:pt x="6482" y="6910"/>
                    <a:pt x="6278" y="8249"/>
                    <a:pt x="6017" y="9561"/>
                  </a:cubicBezTo>
                  <a:cubicBezTo>
                    <a:pt x="4074" y="19818"/>
                    <a:pt x="1" y="29880"/>
                    <a:pt x="791" y="40285"/>
                  </a:cubicBezTo>
                </a:path>
              </a:pathLst>
            </a:custGeom>
            <a:noFill/>
            <a:ln cap="flat" cmpd="sng" w="2100">
              <a:solidFill>
                <a:schemeClr val="dk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9"/>
            <p:cNvSpPr/>
            <p:nvPr/>
          </p:nvSpPr>
          <p:spPr>
            <a:xfrm>
              <a:off x="8281525" y="2705300"/>
              <a:ext cx="272472" cy="2154121"/>
            </a:xfrm>
            <a:custGeom>
              <a:rect b="b" l="l" r="r" t="t"/>
              <a:pathLst>
                <a:path extrusionOk="0" fill="none" h="42620" w="5292">
                  <a:moveTo>
                    <a:pt x="1" y="5282"/>
                  </a:moveTo>
                  <a:cubicBezTo>
                    <a:pt x="242" y="3636"/>
                    <a:pt x="28" y="1888"/>
                    <a:pt x="614" y="335"/>
                  </a:cubicBezTo>
                  <a:cubicBezTo>
                    <a:pt x="652" y="252"/>
                    <a:pt x="689" y="168"/>
                    <a:pt x="745" y="103"/>
                  </a:cubicBezTo>
                  <a:cubicBezTo>
                    <a:pt x="800" y="38"/>
                    <a:pt x="893" y="0"/>
                    <a:pt x="986" y="19"/>
                  </a:cubicBezTo>
                  <a:cubicBezTo>
                    <a:pt x="1116" y="56"/>
                    <a:pt x="1163" y="205"/>
                    <a:pt x="1191" y="335"/>
                  </a:cubicBezTo>
                  <a:cubicBezTo>
                    <a:pt x="1386" y="1284"/>
                    <a:pt x="1526" y="2251"/>
                    <a:pt x="1628" y="3218"/>
                  </a:cubicBezTo>
                  <a:cubicBezTo>
                    <a:pt x="1702" y="3822"/>
                    <a:pt x="1684" y="4483"/>
                    <a:pt x="1814" y="5078"/>
                  </a:cubicBezTo>
                  <a:cubicBezTo>
                    <a:pt x="1953" y="5729"/>
                    <a:pt x="2093" y="6380"/>
                    <a:pt x="2223" y="7031"/>
                  </a:cubicBezTo>
                  <a:cubicBezTo>
                    <a:pt x="2493" y="8333"/>
                    <a:pt x="2744" y="9635"/>
                    <a:pt x="2986" y="10946"/>
                  </a:cubicBezTo>
                  <a:cubicBezTo>
                    <a:pt x="3469" y="13559"/>
                    <a:pt x="3888" y="16191"/>
                    <a:pt x="4232" y="18831"/>
                  </a:cubicBezTo>
                  <a:cubicBezTo>
                    <a:pt x="4585" y="21454"/>
                    <a:pt x="4845" y="24104"/>
                    <a:pt x="5022" y="26745"/>
                  </a:cubicBezTo>
                  <a:cubicBezTo>
                    <a:pt x="5199" y="29386"/>
                    <a:pt x="5292" y="32027"/>
                    <a:pt x="5283" y="34677"/>
                  </a:cubicBezTo>
                  <a:cubicBezTo>
                    <a:pt x="5264" y="37328"/>
                    <a:pt x="5143" y="39978"/>
                    <a:pt x="4892" y="42619"/>
                  </a:cubicBezTo>
                </a:path>
              </a:pathLst>
            </a:custGeom>
            <a:noFill/>
            <a:ln cap="flat" cmpd="sng" w="2100">
              <a:solidFill>
                <a:schemeClr val="dk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9"/>
            <p:cNvSpPr/>
            <p:nvPr/>
          </p:nvSpPr>
          <p:spPr>
            <a:xfrm>
              <a:off x="7361802" y="3214954"/>
              <a:ext cx="469234" cy="585230"/>
            </a:xfrm>
            <a:custGeom>
              <a:rect b="b" l="l" r="r" t="t"/>
              <a:pathLst>
                <a:path extrusionOk="0" h="11367" w="9114">
                  <a:moveTo>
                    <a:pt x="7462" y="1"/>
                  </a:moveTo>
                  <a:cubicBezTo>
                    <a:pt x="6638" y="1"/>
                    <a:pt x="5940" y="649"/>
                    <a:pt x="5878" y="1474"/>
                  </a:cubicBezTo>
                  <a:cubicBezTo>
                    <a:pt x="5831" y="2246"/>
                    <a:pt x="5664" y="3027"/>
                    <a:pt x="5366" y="3762"/>
                  </a:cubicBezTo>
                  <a:cubicBezTo>
                    <a:pt x="5218" y="4134"/>
                    <a:pt x="5041" y="4497"/>
                    <a:pt x="4846" y="4850"/>
                  </a:cubicBezTo>
                  <a:cubicBezTo>
                    <a:pt x="4650" y="5194"/>
                    <a:pt x="4418" y="5520"/>
                    <a:pt x="4157" y="5854"/>
                  </a:cubicBezTo>
                  <a:cubicBezTo>
                    <a:pt x="3637" y="6524"/>
                    <a:pt x="3014" y="7156"/>
                    <a:pt x="2344" y="7826"/>
                  </a:cubicBezTo>
                  <a:lnTo>
                    <a:pt x="363" y="9807"/>
                  </a:lnTo>
                  <a:cubicBezTo>
                    <a:pt x="29" y="10123"/>
                    <a:pt x="1" y="10644"/>
                    <a:pt x="289" y="11016"/>
                  </a:cubicBezTo>
                  <a:cubicBezTo>
                    <a:pt x="472" y="11247"/>
                    <a:pt x="742" y="11366"/>
                    <a:pt x="1015" y="11366"/>
                  </a:cubicBezTo>
                  <a:cubicBezTo>
                    <a:pt x="1213" y="11366"/>
                    <a:pt x="1413" y="11303"/>
                    <a:pt x="1582" y="11174"/>
                  </a:cubicBezTo>
                  <a:lnTo>
                    <a:pt x="3786" y="9444"/>
                  </a:lnTo>
                  <a:cubicBezTo>
                    <a:pt x="4520" y="8858"/>
                    <a:pt x="5292" y="8254"/>
                    <a:pt x="6017" y="7519"/>
                  </a:cubicBezTo>
                  <a:cubicBezTo>
                    <a:pt x="6389" y="7166"/>
                    <a:pt x="6743" y="6766"/>
                    <a:pt x="7068" y="6338"/>
                  </a:cubicBezTo>
                  <a:cubicBezTo>
                    <a:pt x="7394" y="5910"/>
                    <a:pt x="7682" y="5455"/>
                    <a:pt x="7942" y="4980"/>
                  </a:cubicBezTo>
                  <a:cubicBezTo>
                    <a:pt x="8454" y="4032"/>
                    <a:pt x="8826" y="3000"/>
                    <a:pt x="9030" y="1921"/>
                  </a:cubicBezTo>
                  <a:lnTo>
                    <a:pt x="9030" y="1884"/>
                  </a:lnTo>
                  <a:cubicBezTo>
                    <a:pt x="9040" y="1828"/>
                    <a:pt x="9058" y="1753"/>
                    <a:pt x="9058" y="1698"/>
                  </a:cubicBezTo>
                  <a:cubicBezTo>
                    <a:pt x="9114" y="824"/>
                    <a:pt x="8454" y="61"/>
                    <a:pt x="7580" y="5"/>
                  </a:cubicBezTo>
                  <a:cubicBezTo>
                    <a:pt x="7540" y="2"/>
                    <a:pt x="7501" y="1"/>
                    <a:pt x="74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9"/>
            <p:cNvSpPr/>
            <p:nvPr/>
          </p:nvSpPr>
          <p:spPr>
            <a:xfrm>
              <a:off x="7413545" y="3794529"/>
              <a:ext cx="11018" cy="7208"/>
            </a:xfrm>
            <a:custGeom>
              <a:rect b="b" l="l" r="r" t="t"/>
              <a:pathLst>
                <a:path extrusionOk="0" h="140" w="214">
                  <a:moveTo>
                    <a:pt x="205" y="0"/>
                  </a:moveTo>
                  <a:cubicBezTo>
                    <a:pt x="188" y="14"/>
                    <a:pt x="170" y="28"/>
                    <a:pt x="151" y="41"/>
                  </a:cubicBezTo>
                  <a:lnTo>
                    <a:pt x="151" y="41"/>
                  </a:lnTo>
                  <a:lnTo>
                    <a:pt x="214" y="0"/>
                  </a:lnTo>
                  <a:close/>
                  <a:moveTo>
                    <a:pt x="151" y="41"/>
                  </a:moveTo>
                  <a:lnTo>
                    <a:pt x="0" y="140"/>
                  </a:lnTo>
                  <a:cubicBezTo>
                    <a:pt x="53" y="107"/>
                    <a:pt x="105" y="74"/>
                    <a:pt x="151" y="4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40" name="Google Shape;3940;p59"/>
            <p:cNvGrpSpPr/>
            <p:nvPr/>
          </p:nvGrpSpPr>
          <p:grpSpPr>
            <a:xfrm>
              <a:off x="7213875" y="3709275"/>
              <a:ext cx="253354" cy="159126"/>
              <a:chOff x="7213875" y="3709275"/>
              <a:chExt cx="253354" cy="159126"/>
            </a:xfrm>
          </p:grpSpPr>
          <p:sp>
            <p:nvSpPr>
              <p:cNvPr id="3941" name="Google Shape;3941;p59"/>
              <p:cNvSpPr/>
              <p:nvPr/>
            </p:nvSpPr>
            <p:spPr>
              <a:xfrm>
                <a:off x="7213875" y="3709275"/>
                <a:ext cx="253354" cy="95435"/>
              </a:xfrm>
              <a:custGeom>
                <a:rect b="b" l="l" r="r" t="t"/>
                <a:pathLst>
                  <a:path extrusionOk="0" h="1780" w="4725">
                    <a:moveTo>
                      <a:pt x="3843" y="1"/>
                    </a:moveTo>
                    <a:cubicBezTo>
                      <a:pt x="3836" y="1"/>
                      <a:pt x="3829" y="1"/>
                      <a:pt x="3822" y="1"/>
                    </a:cubicBezTo>
                    <a:cubicBezTo>
                      <a:pt x="3385" y="10"/>
                      <a:pt x="3078" y="354"/>
                      <a:pt x="2688" y="466"/>
                    </a:cubicBezTo>
                    <a:cubicBezTo>
                      <a:pt x="2130" y="643"/>
                      <a:pt x="1535" y="726"/>
                      <a:pt x="939" y="726"/>
                    </a:cubicBezTo>
                    <a:cubicBezTo>
                      <a:pt x="865" y="726"/>
                      <a:pt x="788" y="722"/>
                      <a:pt x="710" y="722"/>
                    </a:cubicBezTo>
                    <a:cubicBezTo>
                      <a:pt x="633" y="722"/>
                      <a:pt x="554" y="726"/>
                      <a:pt x="474" y="745"/>
                    </a:cubicBezTo>
                    <a:cubicBezTo>
                      <a:pt x="326" y="773"/>
                      <a:pt x="177" y="838"/>
                      <a:pt x="121" y="959"/>
                    </a:cubicBezTo>
                    <a:cubicBezTo>
                      <a:pt x="0" y="1163"/>
                      <a:pt x="223" y="1396"/>
                      <a:pt x="465" y="1526"/>
                    </a:cubicBezTo>
                    <a:cubicBezTo>
                      <a:pt x="772" y="1688"/>
                      <a:pt x="1133" y="1780"/>
                      <a:pt x="1492" y="1780"/>
                    </a:cubicBezTo>
                    <a:cubicBezTo>
                      <a:pt x="1525" y="1780"/>
                      <a:pt x="1558" y="1779"/>
                      <a:pt x="1590" y="1777"/>
                    </a:cubicBezTo>
                    <a:cubicBezTo>
                      <a:pt x="1724" y="1777"/>
                      <a:pt x="1846" y="1765"/>
                      <a:pt x="1975" y="1765"/>
                    </a:cubicBezTo>
                    <a:cubicBezTo>
                      <a:pt x="2008" y="1765"/>
                      <a:pt x="2040" y="1766"/>
                      <a:pt x="2074" y="1768"/>
                    </a:cubicBezTo>
                    <a:cubicBezTo>
                      <a:pt x="2055" y="1759"/>
                      <a:pt x="2046" y="1759"/>
                      <a:pt x="2037" y="1740"/>
                    </a:cubicBezTo>
                    <a:lnTo>
                      <a:pt x="4083" y="1638"/>
                    </a:lnTo>
                    <a:cubicBezTo>
                      <a:pt x="4213" y="1535"/>
                      <a:pt x="4324" y="1433"/>
                      <a:pt x="4427" y="1312"/>
                    </a:cubicBezTo>
                    <a:cubicBezTo>
                      <a:pt x="4613" y="1080"/>
                      <a:pt x="4724" y="782"/>
                      <a:pt x="4613" y="503"/>
                    </a:cubicBezTo>
                    <a:cubicBezTo>
                      <a:pt x="4512" y="230"/>
                      <a:pt x="4197" y="1"/>
                      <a:pt x="38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9"/>
              <p:cNvSpPr/>
              <p:nvPr/>
            </p:nvSpPr>
            <p:spPr>
              <a:xfrm>
                <a:off x="7295392" y="3794520"/>
                <a:ext cx="90296" cy="73881"/>
              </a:xfrm>
              <a:custGeom>
                <a:rect b="b" l="l" r="r" t="t"/>
                <a:pathLst>
                  <a:path extrusionOk="0" h="1378" w="1684">
                    <a:moveTo>
                      <a:pt x="363" y="0"/>
                    </a:moveTo>
                    <a:cubicBezTo>
                      <a:pt x="512" y="112"/>
                      <a:pt x="595" y="326"/>
                      <a:pt x="512" y="502"/>
                    </a:cubicBezTo>
                    <a:cubicBezTo>
                      <a:pt x="475" y="577"/>
                      <a:pt x="419" y="642"/>
                      <a:pt x="372" y="698"/>
                    </a:cubicBezTo>
                    <a:cubicBezTo>
                      <a:pt x="298" y="781"/>
                      <a:pt x="223" y="865"/>
                      <a:pt x="149" y="949"/>
                    </a:cubicBezTo>
                    <a:cubicBezTo>
                      <a:pt x="93" y="1005"/>
                      <a:pt x="47" y="1060"/>
                      <a:pt x="19" y="1135"/>
                    </a:cubicBezTo>
                    <a:cubicBezTo>
                      <a:pt x="0" y="1200"/>
                      <a:pt x="10" y="1293"/>
                      <a:pt x="65" y="1339"/>
                    </a:cubicBezTo>
                    <a:cubicBezTo>
                      <a:pt x="103" y="1367"/>
                      <a:pt x="140" y="1377"/>
                      <a:pt x="168" y="1377"/>
                    </a:cubicBezTo>
                    <a:cubicBezTo>
                      <a:pt x="179" y="1377"/>
                      <a:pt x="191" y="1378"/>
                      <a:pt x="202" y="1378"/>
                    </a:cubicBezTo>
                    <a:cubicBezTo>
                      <a:pt x="299" y="1378"/>
                      <a:pt x="382" y="1344"/>
                      <a:pt x="465" y="1302"/>
                    </a:cubicBezTo>
                    <a:cubicBezTo>
                      <a:pt x="558" y="1256"/>
                      <a:pt x="623" y="1191"/>
                      <a:pt x="707" y="1116"/>
                    </a:cubicBezTo>
                    <a:cubicBezTo>
                      <a:pt x="865" y="967"/>
                      <a:pt x="1033" y="828"/>
                      <a:pt x="1209" y="679"/>
                    </a:cubicBezTo>
                    <a:cubicBezTo>
                      <a:pt x="1311" y="586"/>
                      <a:pt x="1423" y="484"/>
                      <a:pt x="1544" y="400"/>
                    </a:cubicBezTo>
                    <a:cubicBezTo>
                      <a:pt x="1590" y="363"/>
                      <a:pt x="1637" y="344"/>
                      <a:pt x="1683" y="307"/>
                    </a:cubicBezTo>
                    <a:lnTo>
                      <a:pt x="1683" y="307"/>
                    </a:lnTo>
                    <a:cubicBezTo>
                      <a:pt x="1442" y="437"/>
                      <a:pt x="1172" y="530"/>
                      <a:pt x="893" y="530"/>
                    </a:cubicBezTo>
                    <a:cubicBezTo>
                      <a:pt x="995" y="447"/>
                      <a:pt x="986" y="270"/>
                      <a:pt x="884" y="168"/>
                    </a:cubicBezTo>
                    <a:cubicBezTo>
                      <a:pt x="763" y="65"/>
                      <a:pt x="595" y="19"/>
                      <a:pt x="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9"/>
              <p:cNvSpPr/>
              <p:nvPr/>
            </p:nvSpPr>
            <p:spPr>
              <a:xfrm>
                <a:off x="7322080" y="3791865"/>
                <a:ext cx="109760" cy="35440"/>
              </a:xfrm>
              <a:custGeom>
                <a:rect b="b" l="l" r="r" t="t"/>
                <a:pathLst>
                  <a:path extrusionOk="0" h="661" w="2047">
                    <a:moveTo>
                      <a:pt x="2046" y="0"/>
                    </a:moveTo>
                    <a:lnTo>
                      <a:pt x="0" y="103"/>
                    </a:lnTo>
                    <a:cubicBezTo>
                      <a:pt x="28" y="103"/>
                      <a:pt x="37" y="112"/>
                      <a:pt x="56" y="121"/>
                    </a:cubicBezTo>
                    <a:lnTo>
                      <a:pt x="112" y="121"/>
                    </a:lnTo>
                    <a:cubicBezTo>
                      <a:pt x="288" y="140"/>
                      <a:pt x="474" y="186"/>
                      <a:pt x="577" y="289"/>
                    </a:cubicBezTo>
                    <a:cubicBezTo>
                      <a:pt x="688" y="391"/>
                      <a:pt x="707" y="568"/>
                      <a:pt x="567" y="661"/>
                    </a:cubicBezTo>
                    <a:cubicBezTo>
                      <a:pt x="856" y="661"/>
                      <a:pt x="1107" y="568"/>
                      <a:pt x="1349" y="437"/>
                    </a:cubicBezTo>
                    <a:cubicBezTo>
                      <a:pt x="1442" y="382"/>
                      <a:pt x="1553" y="326"/>
                      <a:pt x="1646" y="261"/>
                    </a:cubicBezTo>
                    <a:cubicBezTo>
                      <a:pt x="1711" y="214"/>
                      <a:pt x="1786" y="186"/>
                      <a:pt x="1851" y="140"/>
                    </a:cubicBezTo>
                    <a:cubicBezTo>
                      <a:pt x="1925" y="93"/>
                      <a:pt x="1981" y="47"/>
                      <a:pt x="20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9"/>
              <p:cNvSpPr/>
              <p:nvPr/>
            </p:nvSpPr>
            <p:spPr>
              <a:xfrm>
                <a:off x="7325725" y="3785000"/>
                <a:ext cx="50600" cy="52975"/>
              </a:xfrm>
              <a:custGeom>
                <a:rect b="b" l="l" r="r" t="t"/>
                <a:pathLst>
                  <a:path extrusionOk="0" h="2119" w="2024">
                    <a:moveTo>
                      <a:pt x="0" y="0"/>
                    </a:moveTo>
                    <a:lnTo>
                      <a:pt x="262" y="1191"/>
                    </a:lnTo>
                    <a:lnTo>
                      <a:pt x="262" y="2119"/>
                    </a:lnTo>
                    <a:lnTo>
                      <a:pt x="2024" y="1452"/>
                    </a:lnTo>
                    <a:lnTo>
                      <a:pt x="1833" y="214"/>
                    </a:lnTo>
                    <a:close/>
                  </a:path>
                </a:pathLst>
              </a:custGeom>
              <a:solidFill>
                <a:schemeClr val="lt1"/>
              </a:solidFill>
              <a:ln>
                <a:noFill/>
              </a:ln>
            </p:spPr>
          </p:sp>
        </p:grpSp>
        <p:sp>
          <p:nvSpPr>
            <p:cNvPr id="3945" name="Google Shape;3945;p59"/>
            <p:cNvSpPr/>
            <p:nvPr/>
          </p:nvSpPr>
          <p:spPr>
            <a:xfrm>
              <a:off x="7361339" y="3647641"/>
              <a:ext cx="175255" cy="159398"/>
            </a:xfrm>
            <a:custGeom>
              <a:rect b="b" l="l" r="r" t="t"/>
              <a:pathLst>
                <a:path extrusionOk="0" h="3096" w="3404">
                  <a:moveTo>
                    <a:pt x="1067" y="1"/>
                  </a:moveTo>
                  <a:cubicBezTo>
                    <a:pt x="1011" y="1"/>
                    <a:pt x="951" y="24"/>
                    <a:pt x="912" y="64"/>
                  </a:cubicBezTo>
                  <a:cubicBezTo>
                    <a:pt x="847" y="138"/>
                    <a:pt x="809" y="250"/>
                    <a:pt x="791" y="352"/>
                  </a:cubicBezTo>
                  <a:cubicBezTo>
                    <a:pt x="623" y="863"/>
                    <a:pt x="0" y="1059"/>
                    <a:pt x="382" y="1561"/>
                  </a:cubicBezTo>
                  <a:cubicBezTo>
                    <a:pt x="716" y="2016"/>
                    <a:pt x="1042" y="2388"/>
                    <a:pt x="1237" y="2909"/>
                  </a:cubicBezTo>
                  <a:cubicBezTo>
                    <a:pt x="1274" y="2993"/>
                    <a:pt x="1312" y="3086"/>
                    <a:pt x="1405" y="3095"/>
                  </a:cubicBezTo>
                  <a:cubicBezTo>
                    <a:pt x="1432" y="3095"/>
                    <a:pt x="1470" y="3086"/>
                    <a:pt x="1507" y="3058"/>
                  </a:cubicBezTo>
                  <a:cubicBezTo>
                    <a:pt x="2056" y="2779"/>
                    <a:pt x="2586" y="2481"/>
                    <a:pt x="3106" y="2137"/>
                  </a:cubicBezTo>
                  <a:cubicBezTo>
                    <a:pt x="3255" y="2063"/>
                    <a:pt x="3404" y="1895"/>
                    <a:pt x="3311" y="1756"/>
                  </a:cubicBezTo>
                  <a:cubicBezTo>
                    <a:pt x="3274" y="1700"/>
                    <a:pt x="3218" y="1672"/>
                    <a:pt x="3144" y="1654"/>
                  </a:cubicBezTo>
                  <a:cubicBezTo>
                    <a:pt x="2911" y="1579"/>
                    <a:pt x="2632" y="1570"/>
                    <a:pt x="2483" y="1375"/>
                  </a:cubicBezTo>
                  <a:cubicBezTo>
                    <a:pt x="2362" y="1235"/>
                    <a:pt x="2353" y="1049"/>
                    <a:pt x="2325" y="873"/>
                  </a:cubicBezTo>
                  <a:cubicBezTo>
                    <a:pt x="2288" y="696"/>
                    <a:pt x="2214" y="501"/>
                    <a:pt x="2046" y="445"/>
                  </a:cubicBezTo>
                  <a:cubicBezTo>
                    <a:pt x="2005" y="432"/>
                    <a:pt x="1964" y="427"/>
                    <a:pt x="1923" y="427"/>
                  </a:cubicBezTo>
                  <a:cubicBezTo>
                    <a:pt x="1815" y="427"/>
                    <a:pt x="1708" y="462"/>
                    <a:pt x="1600" y="482"/>
                  </a:cubicBezTo>
                  <a:cubicBezTo>
                    <a:pt x="1577" y="485"/>
                    <a:pt x="1552" y="486"/>
                    <a:pt x="1528" y="486"/>
                  </a:cubicBezTo>
                  <a:cubicBezTo>
                    <a:pt x="1397" y="486"/>
                    <a:pt x="1259" y="442"/>
                    <a:pt x="1228" y="324"/>
                  </a:cubicBezTo>
                  <a:cubicBezTo>
                    <a:pt x="1200" y="231"/>
                    <a:pt x="1237" y="129"/>
                    <a:pt x="1191" y="64"/>
                  </a:cubicBezTo>
                  <a:cubicBezTo>
                    <a:pt x="1164" y="20"/>
                    <a:pt x="1117" y="1"/>
                    <a:pt x="10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9"/>
            <p:cNvSpPr/>
            <p:nvPr/>
          </p:nvSpPr>
          <p:spPr>
            <a:xfrm>
              <a:off x="7634726" y="2893375"/>
              <a:ext cx="321318" cy="528236"/>
            </a:xfrm>
            <a:custGeom>
              <a:rect b="b" l="l" r="r" t="t"/>
              <a:pathLst>
                <a:path extrusionOk="0" h="10260" w="6241">
                  <a:moveTo>
                    <a:pt x="3755" y="0"/>
                  </a:moveTo>
                  <a:cubicBezTo>
                    <a:pt x="2989" y="0"/>
                    <a:pt x="2187" y="601"/>
                    <a:pt x="1683" y="1192"/>
                  </a:cubicBezTo>
                  <a:cubicBezTo>
                    <a:pt x="1125" y="1853"/>
                    <a:pt x="763" y="2652"/>
                    <a:pt x="512" y="3489"/>
                  </a:cubicBezTo>
                  <a:cubicBezTo>
                    <a:pt x="326" y="4122"/>
                    <a:pt x="186" y="4782"/>
                    <a:pt x="140" y="5433"/>
                  </a:cubicBezTo>
                  <a:cubicBezTo>
                    <a:pt x="93" y="6093"/>
                    <a:pt x="0" y="6735"/>
                    <a:pt x="0" y="7395"/>
                  </a:cubicBezTo>
                  <a:cubicBezTo>
                    <a:pt x="0" y="7767"/>
                    <a:pt x="19" y="8139"/>
                    <a:pt x="149" y="8492"/>
                  </a:cubicBezTo>
                  <a:cubicBezTo>
                    <a:pt x="372" y="9060"/>
                    <a:pt x="856" y="9478"/>
                    <a:pt x="1358" y="9841"/>
                  </a:cubicBezTo>
                  <a:cubicBezTo>
                    <a:pt x="1667" y="10050"/>
                    <a:pt x="2013" y="10259"/>
                    <a:pt x="2393" y="10259"/>
                  </a:cubicBezTo>
                  <a:cubicBezTo>
                    <a:pt x="2402" y="10259"/>
                    <a:pt x="2410" y="10259"/>
                    <a:pt x="2418" y="10259"/>
                  </a:cubicBezTo>
                  <a:cubicBezTo>
                    <a:pt x="2762" y="10241"/>
                    <a:pt x="3078" y="10036"/>
                    <a:pt x="3311" y="9776"/>
                  </a:cubicBezTo>
                  <a:cubicBezTo>
                    <a:pt x="3543" y="9525"/>
                    <a:pt x="3701" y="9208"/>
                    <a:pt x="3878" y="8911"/>
                  </a:cubicBezTo>
                  <a:cubicBezTo>
                    <a:pt x="4045" y="8613"/>
                    <a:pt x="4241" y="8381"/>
                    <a:pt x="4464" y="8130"/>
                  </a:cubicBezTo>
                  <a:cubicBezTo>
                    <a:pt x="4669" y="7897"/>
                    <a:pt x="4836" y="7581"/>
                    <a:pt x="4994" y="7302"/>
                  </a:cubicBezTo>
                  <a:cubicBezTo>
                    <a:pt x="5347" y="6698"/>
                    <a:pt x="5626" y="6056"/>
                    <a:pt x="5794" y="5386"/>
                  </a:cubicBezTo>
                  <a:cubicBezTo>
                    <a:pt x="6240" y="3703"/>
                    <a:pt x="5961" y="1760"/>
                    <a:pt x="4789" y="476"/>
                  </a:cubicBezTo>
                  <a:cubicBezTo>
                    <a:pt x="4477" y="137"/>
                    <a:pt x="4120" y="0"/>
                    <a:pt x="37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9"/>
            <p:cNvSpPr/>
            <p:nvPr/>
          </p:nvSpPr>
          <p:spPr>
            <a:xfrm>
              <a:off x="7634751" y="2893375"/>
              <a:ext cx="321318" cy="528236"/>
            </a:xfrm>
            <a:custGeom>
              <a:rect b="b" l="l" r="r" t="t"/>
              <a:pathLst>
                <a:path extrusionOk="0" h="10260" w="6241">
                  <a:moveTo>
                    <a:pt x="3755" y="0"/>
                  </a:moveTo>
                  <a:cubicBezTo>
                    <a:pt x="2989" y="0"/>
                    <a:pt x="2187" y="601"/>
                    <a:pt x="1683" y="1192"/>
                  </a:cubicBezTo>
                  <a:cubicBezTo>
                    <a:pt x="1125" y="1853"/>
                    <a:pt x="763" y="2652"/>
                    <a:pt x="512" y="3489"/>
                  </a:cubicBezTo>
                  <a:cubicBezTo>
                    <a:pt x="326" y="4122"/>
                    <a:pt x="186" y="4782"/>
                    <a:pt x="140" y="5433"/>
                  </a:cubicBezTo>
                  <a:cubicBezTo>
                    <a:pt x="93" y="6093"/>
                    <a:pt x="0" y="6735"/>
                    <a:pt x="0" y="7395"/>
                  </a:cubicBezTo>
                  <a:cubicBezTo>
                    <a:pt x="0" y="7767"/>
                    <a:pt x="19" y="8139"/>
                    <a:pt x="149" y="8492"/>
                  </a:cubicBezTo>
                  <a:cubicBezTo>
                    <a:pt x="372" y="9060"/>
                    <a:pt x="856" y="9478"/>
                    <a:pt x="1358" y="9841"/>
                  </a:cubicBezTo>
                  <a:cubicBezTo>
                    <a:pt x="1667" y="10050"/>
                    <a:pt x="2013" y="10259"/>
                    <a:pt x="2393" y="10259"/>
                  </a:cubicBezTo>
                  <a:cubicBezTo>
                    <a:pt x="2402" y="10259"/>
                    <a:pt x="2410" y="10259"/>
                    <a:pt x="2418" y="10259"/>
                  </a:cubicBezTo>
                  <a:cubicBezTo>
                    <a:pt x="2762" y="10241"/>
                    <a:pt x="3078" y="10036"/>
                    <a:pt x="3311" y="9776"/>
                  </a:cubicBezTo>
                  <a:cubicBezTo>
                    <a:pt x="3543" y="9525"/>
                    <a:pt x="3701" y="9208"/>
                    <a:pt x="3878" y="8911"/>
                  </a:cubicBezTo>
                  <a:cubicBezTo>
                    <a:pt x="4045" y="8613"/>
                    <a:pt x="4241" y="8381"/>
                    <a:pt x="4464" y="8130"/>
                  </a:cubicBezTo>
                  <a:cubicBezTo>
                    <a:pt x="4669" y="7897"/>
                    <a:pt x="4836" y="7581"/>
                    <a:pt x="4994" y="7302"/>
                  </a:cubicBezTo>
                  <a:cubicBezTo>
                    <a:pt x="5347" y="6698"/>
                    <a:pt x="5626" y="6056"/>
                    <a:pt x="5794" y="5386"/>
                  </a:cubicBezTo>
                  <a:cubicBezTo>
                    <a:pt x="6240" y="3703"/>
                    <a:pt x="5961" y="1760"/>
                    <a:pt x="4789" y="476"/>
                  </a:cubicBezTo>
                  <a:cubicBezTo>
                    <a:pt x="4477" y="137"/>
                    <a:pt x="4120" y="0"/>
                    <a:pt x="3755" y="0"/>
                  </a:cubicBezTo>
                  <a:close/>
                </a:path>
              </a:pathLst>
            </a:custGeom>
            <a:solidFill>
              <a:srgbClr val="1C0B11">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9"/>
            <p:cNvSpPr/>
            <p:nvPr/>
          </p:nvSpPr>
          <p:spPr>
            <a:xfrm>
              <a:off x="7674936" y="3061990"/>
              <a:ext cx="108273" cy="290169"/>
            </a:xfrm>
            <a:custGeom>
              <a:rect b="b" l="l" r="r" t="t"/>
              <a:pathLst>
                <a:path extrusionOk="0" fill="none" h="5636" w="2103">
                  <a:moveTo>
                    <a:pt x="614" y="0"/>
                  </a:moveTo>
                  <a:cubicBezTo>
                    <a:pt x="391" y="856"/>
                    <a:pt x="186" y="1721"/>
                    <a:pt x="93" y="2586"/>
                  </a:cubicBezTo>
                  <a:cubicBezTo>
                    <a:pt x="0" y="3469"/>
                    <a:pt x="28" y="4371"/>
                    <a:pt x="326" y="5208"/>
                  </a:cubicBezTo>
                  <a:cubicBezTo>
                    <a:pt x="354" y="5320"/>
                    <a:pt x="400" y="5440"/>
                    <a:pt x="493" y="5515"/>
                  </a:cubicBezTo>
                  <a:cubicBezTo>
                    <a:pt x="586" y="5599"/>
                    <a:pt x="726" y="5636"/>
                    <a:pt x="819" y="5552"/>
                  </a:cubicBezTo>
                  <a:cubicBezTo>
                    <a:pt x="865" y="5515"/>
                    <a:pt x="902" y="5459"/>
                    <a:pt x="921" y="5403"/>
                  </a:cubicBezTo>
                  <a:cubicBezTo>
                    <a:pt x="1665" y="3785"/>
                    <a:pt x="1405" y="1860"/>
                    <a:pt x="2102" y="233"/>
                  </a:cubicBezTo>
                </a:path>
              </a:pathLst>
            </a:custGeom>
            <a:no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9"/>
            <p:cNvSpPr/>
            <p:nvPr/>
          </p:nvSpPr>
          <p:spPr>
            <a:xfrm>
              <a:off x="7761586" y="3102664"/>
              <a:ext cx="120217" cy="269627"/>
            </a:xfrm>
            <a:custGeom>
              <a:rect b="b" l="l" r="r" t="t"/>
              <a:pathLst>
                <a:path extrusionOk="0" fill="none" h="5237" w="2335">
                  <a:moveTo>
                    <a:pt x="1265" y="1"/>
                  </a:moveTo>
                  <a:cubicBezTo>
                    <a:pt x="1135" y="1647"/>
                    <a:pt x="745" y="3284"/>
                    <a:pt x="84" y="4809"/>
                  </a:cubicBezTo>
                  <a:cubicBezTo>
                    <a:pt x="47" y="4902"/>
                    <a:pt x="1" y="5004"/>
                    <a:pt x="47" y="5097"/>
                  </a:cubicBezTo>
                  <a:cubicBezTo>
                    <a:pt x="94" y="5208"/>
                    <a:pt x="242" y="5236"/>
                    <a:pt x="345" y="5208"/>
                  </a:cubicBezTo>
                  <a:cubicBezTo>
                    <a:pt x="466" y="5171"/>
                    <a:pt x="549" y="5078"/>
                    <a:pt x="614" y="4985"/>
                  </a:cubicBezTo>
                  <a:cubicBezTo>
                    <a:pt x="1498" y="3972"/>
                    <a:pt x="2102" y="2707"/>
                    <a:pt x="2335" y="1377"/>
                  </a:cubicBezTo>
                </a:path>
              </a:pathLst>
            </a:custGeom>
            <a:no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9"/>
            <p:cNvSpPr/>
            <p:nvPr/>
          </p:nvSpPr>
          <p:spPr>
            <a:xfrm>
              <a:off x="7563367" y="2856408"/>
              <a:ext cx="970029" cy="2073867"/>
            </a:xfrm>
            <a:custGeom>
              <a:rect b="b" l="l" r="r" t="t"/>
              <a:pathLst>
                <a:path extrusionOk="0" h="40281" w="18841">
                  <a:moveTo>
                    <a:pt x="9333" y="1"/>
                  </a:moveTo>
                  <a:cubicBezTo>
                    <a:pt x="6868" y="1"/>
                    <a:pt x="5291" y="2280"/>
                    <a:pt x="5692" y="4747"/>
                  </a:cubicBezTo>
                  <a:cubicBezTo>
                    <a:pt x="5869" y="6328"/>
                    <a:pt x="6343" y="7862"/>
                    <a:pt x="5841" y="9443"/>
                  </a:cubicBezTo>
                  <a:cubicBezTo>
                    <a:pt x="3813" y="15404"/>
                    <a:pt x="1" y="32849"/>
                    <a:pt x="986" y="39145"/>
                  </a:cubicBezTo>
                  <a:cubicBezTo>
                    <a:pt x="1219" y="39424"/>
                    <a:pt x="3581" y="39824"/>
                    <a:pt x="3944" y="39842"/>
                  </a:cubicBezTo>
                  <a:cubicBezTo>
                    <a:pt x="6484" y="39918"/>
                    <a:pt x="8591" y="40281"/>
                    <a:pt x="11697" y="40281"/>
                  </a:cubicBezTo>
                  <a:cubicBezTo>
                    <a:pt x="13140" y="40281"/>
                    <a:pt x="14797" y="40203"/>
                    <a:pt x="16814" y="39982"/>
                  </a:cubicBezTo>
                  <a:cubicBezTo>
                    <a:pt x="18041" y="39982"/>
                    <a:pt x="18841" y="39665"/>
                    <a:pt x="18813" y="38308"/>
                  </a:cubicBezTo>
                  <a:cubicBezTo>
                    <a:pt x="18822" y="38187"/>
                    <a:pt x="18822" y="38075"/>
                    <a:pt x="18822" y="37954"/>
                  </a:cubicBezTo>
                  <a:cubicBezTo>
                    <a:pt x="18832" y="35239"/>
                    <a:pt x="18311" y="24777"/>
                    <a:pt x="17985" y="22099"/>
                  </a:cubicBezTo>
                  <a:cubicBezTo>
                    <a:pt x="17660" y="19393"/>
                    <a:pt x="17772" y="16510"/>
                    <a:pt x="16535" y="14009"/>
                  </a:cubicBezTo>
                  <a:cubicBezTo>
                    <a:pt x="16005" y="12967"/>
                    <a:pt x="15279" y="12037"/>
                    <a:pt x="14814" y="10949"/>
                  </a:cubicBezTo>
                  <a:cubicBezTo>
                    <a:pt x="14284" y="9740"/>
                    <a:pt x="14368" y="8764"/>
                    <a:pt x="14833" y="7583"/>
                  </a:cubicBezTo>
                  <a:cubicBezTo>
                    <a:pt x="15149" y="6783"/>
                    <a:pt x="15326" y="5816"/>
                    <a:pt x="15437" y="4970"/>
                  </a:cubicBezTo>
                  <a:cubicBezTo>
                    <a:pt x="15614" y="3668"/>
                    <a:pt x="15530" y="2254"/>
                    <a:pt x="14452" y="1371"/>
                  </a:cubicBezTo>
                  <a:cubicBezTo>
                    <a:pt x="13159" y="302"/>
                    <a:pt x="11095" y="60"/>
                    <a:pt x="9495" y="4"/>
                  </a:cubicBezTo>
                  <a:cubicBezTo>
                    <a:pt x="9441" y="2"/>
                    <a:pt x="9387" y="1"/>
                    <a:pt x="93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9"/>
            <p:cNvSpPr/>
            <p:nvPr/>
          </p:nvSpPr>
          <p:spPr>
            <a:xfrm>
              <a:off x="8139797" y="2986358"/>
              <a:ext cx="105905" cy="1919927"/>
            </a:xfrm>
            <a:custGeom>
              <a:rect b="b" l="l" r="r" t="t"/>
              <a:pathLst>
                <a:path extrusionOk="0" fill="none" h="37291" w="2057">
                  <a:moveTo>
                    <a:pt x="2056" y="0"/>
                  </a:moveTo>
                  <a:cubicBezTo>
                    <a:pt x="1619" y="837"/>
                    <a:pt x="1163" y="1683"/>
                    <a:pt x="894" y="2595"/>
                  </a:cubicBezTo>
                  <a:cubicBezTo>
                    <a:pt x="624" y="3497"/>
                    <a:pt x="550" y="4501"/>
                    <a:pt x="847" y="5394"/>
                  </a:cubicBezTo>
                  <a:cubicBezTo>
                    <a:pt x="1089" y="6128"/>
                    <a:pt x="1582" y="6779"/>
                    <a:pt x="1675" y="7542"/>
                  </a:cubicBezTo>
                  <a:cubicBezTo>
                    <a:pt x="1870" y="9234"/>
                    <a:pt x="113" y="10676"/>
                    <a:pt x="233" y="12368"/>
                  </a:cubicBezTo>
                  <a:cubicBezTo>
                    <a:pt x="289" y="13159"/>
                    <a:pt x="754" y="13856"/>
                    <a:pt x="996" y="14609"/>
                  </a:cubicBezTo>
                  <a:cubicBezTo>
                    <a:pt x="1526" y="16255"/>
                    <a:pt x="1080" y="18450"/>
                    <a:pt x="392" y="19984"/>
                  </a:cubicBezTo>
                  <a:cubicBezTo>
                    <a:pt x="224" y="20366"/>
                    <a:pt x="20" y="20765"/>
                    <a:pt x="57" y="21184"/>
                  </a:cubicBezTo>
                  <a:cubicBezTo>
                    <a:pt x="113" y="21900"/>
                    <a:pt x="847" y="22356"/>
                    <a:pt x="1228" y="22969"/>
                  </a:cubicBezTo>
                  <a:cubicBezTo>
                    <a:pt x="1833" y="23927"/>
                    <a:pt x="1349" y="33013"/>
                    <a:pt x="940" y="34063"/>
                  </a:cubicBezTo>
                  <a:cubicBezTo>
                    <a:pt x="531" y="35105"/>
                    <a:pt x="1" y="36174"/>
                    <a:pt x="113" y="37290"/>
                  </a:cubicBezTo>
                </a:path>
              </a:pathLst>
            </a:custGeom>
            <a:noFill/>
            <a:ln cap="rnd" cmpd="sng" w="21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9"/>
            <p:cNvSpPr/>
            <p:nvPr/>
          </p:nvSpPr>
          <p:spPr>
            <a:xfrm>
              <a:off x="7749641" y="2936571"/>
              <a:ext cx="204447" cy="1934291"/>
            </a:xfrm>
            <a:custGeom>
              <a:rect b="b" l="l" r="r" t="t"/>
              <a:pathLst>
                <a:path extrusionOk="0" fill="none" h="37570" w="3971">
                  <a:moveTo>
                    <a:pt x="3776" y="0"/>
                  </a:moveTo>
                  <a:cubicBezTo>
                    <a:pt x="3153" y="632"/>
                    <a:pt x="3162" y="1655"/>
                    <a:pt x="3385" y="2511"/>
                  </a:cubicBezTo>
                  <a:cubicBezTo>
                    <a:pt x="3590" y="3376"/>
                    <a:pt x="3971" y="4222"/>
                    <a:pt x="3915" y="5105"/>
                  </a:cubicBezTo>
                  <a:cubicBezTo>
                    <a:pt x="3859" y="5989"/>
                    <a:pt x="3385" y="6807"/>
                    <a:pt x="3246" y="7672"/>
                  </a:cubicBezTo>
                  <a:cubicBezTo>
                    <a:pt x="3032" y="8992"/>
                    <a:pt x="3599" y="10387"/>
                    <a:pt x="3171" y="11643"/>
                  </a:cubicBezTo>
                  <a:cubicBezTo>
                    <a:pt x="2855" y="12545"/>
                    <a:pt x="2065" y="13242"/>
                    <a:pt x="1860" y="14172"/>
                  </a:cubicBezTo>
                  <a:cubicBezTo>
                    <a:pt x="1572" y="15381"/>
                    <a:pt x="2325" y="16599"/>
                    <a:pt x="2325" y="17855"/>
                  </a:cubicBezTo>
                  <a:cubicBezTo>
                    <a:pt x="2325" y="19891"/>
                    <a:pt x="344" y="21528"/>
                    <a:pt x="391" y="23564"/>
                  </a:cubicBezTo>
                  <a:cubicBezTo>
                    <a:pt x="409" y="24253"/>
                    <a:pt x="437" y="32752"/>
                    <a:pt x="577" y="33422"/>
                  </a:cubicBezTo>
                  <a:cubicBezTo>
                    <a:pt x="874" y="34817"/>
                    <a:pt x="660" y="36314"/>
                    <a:pt x="0" y="37569"/>
                  </a:cubicBezTo>
                </a:path>
              </a:pathLst>
            </a:custGeom>
            <a:noFill/>
            <a:ln cap="rnd" cmpd="sng" w="21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9"/>
            <p:cNvSpPr/>
            <p:nvPr/>
          </p:nvSpPr>
          <p:spPr>
            <a:xfrm>
              <a:off x="8236538" y="3426355"/>
              <a:ext cx="149924" cy="1480400"/>
            </a:xfrm>
            <a:custGeom>
              <a:rect b="b" l="l" r="r" t="t"/>
              <a:pathLst>
                <a:path extrusionOk="0" fill="none" h="28754" w="2912">
                  <a:moveTo>
                    <a:pt x="1061" y="0"/>
                  </a:moveTo>
                  <a:cubicBezTo>
                    <a:pt x="540" y="1256"/>
                    <a:pt x="0" y="2650"/>
                    <a:pt x="419" y="3952"/>
                  </a:cubicBezTo>
                  <a:cubicBezTo>
                    <a:pt x="698" y="4826"/>
                    <a:pt x="1386" y="5505"/>
                    <a:pt x="1832" y="6314"/>
                  </a:cubicBezTo>
                  <a:cubicBezTo>
                    <a:pt x="2483" y="7495"/>
                    <a:pt x="2604" y="8965"/>
                    <a:pt x="2167" y="10239"/>
                  </a:cubicBezTo>
                  <a:cubicBezTo>
                    <a:pt x="1925" y="10936"/>
                    <a:pt x="1498" y="11596"/>
                    <a:pt x="1442" y="12340"/>
                  </a:cubicBezTo>
                  <a:cubicBezTo>
                    <a:pt x="1358" y="13298"/>
                    <a:pt x="1879" y="14172"/>
                    <a:pt x="2214" y="15065"/>
                  </a:cubicBezTo>
                  <a:cubicBezTo>
                    <a:pt x="2911" y="16943"/>
                    <a:pt x="2576" y="26959"/>
                    <a:pt x="1702" y="28754"/>
                  </a:cubicBezTo>
                </a:path>
              </a:pathLst>
            </a:custGeom>
            <a:noFill/>
            <a:ln cap="rnd" cmpd="sng" w="21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9"/>
            <p:cNvSpPr/>
            <p:nvPr/>
          </p:nvSpPr>
          <p:spPr>
            <a:xfrm>
              <a:off x="7850655" y="2890491"/>
              <a:ext cx="371567" cy="2038755"/>
            </a:xfrm>
            <a:custGeom>
              <a:rect b="b" l="l" r="r" t="t"/>
              <a:pathLst>
                <a:path extrusionOk="0" h="39599" w="7217">
                  <a:moveTo>
                    <a:pt x="3686" y="1"/>
                  </a:moveTo>
                  <a:cubicBezTo>
                    <a:pt x="3126" y="1"/>
                    <a:pt x="2580" y="55"/>
                    <a:pt x="2074" y="170"/>
                  </a:cubicBezTo>
                  <a:cubicBezTo>
                    <a:pt x="2502" y="2197"/>
                    <a:pt x="2744" y="4271"/>
                    <a:pt x="2799" y="6354"/>
                  </a:cubicBezTo>
                  <a:cubicBezTo>
                    <a:pt x="2855" y="8455"/>
                    <a:pt x="2585" y="10473"/>
                    <a:pt x="2409" y="12556"/>
                  </a:cubicBezTo>
                  <a:cubicBezTo>
                    <a:pt x="2046" y="16778"/>
                    <a:pt x="1609" y="20981"/>
                    <a:pt x="1060" y="25194"/>
                  </a:cubicBezTo>
                  <a:cubicBezTo>
                    <a:pt x="828" y="27045"/>
                    <a:pt x="270" y="37423"/>
                    <a:pt x="0" y="39255"/>
                  </a:cubicBezTo>
                  <a:cubicBezTo>
                    <a:pt x="781" y="39599"/>
                    <a:pt x="3925" y="39571"/>
                    <a:pt x="4538" y="39580"/>
                  </a:cubicBezTo>
                  <a:cubicBezTo>
                    <a:pt x="4631" y="32513"/>
                    <a:pt x="4706" y="17206"/>
                    <a:pt x="4724" y="10138"/>
                  </a:cubicBezTo>
                  <a:cubicBezTo>
                    <a:pt x="4724" y="8465"/>
                    <a:pt x="4724" y="6781"/>
                    <a:pt x="5040" y="5145"/>
                  </a:cubicBezTo>
                  <a:cubicBezTo>
                    <a:pt x="5375" y="3499"/>
                    <a:pt x="6045" y="1881"/>
                    <a:pt x="7216" y="700"/>
                  </a:cubicBezTo>
                  <a:cubicBezTo>
                    <a:pt x="6167" y="255"/>
                    <a:pt x="4896" y="1"/>
                    <a:pt x="36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9"/>
            <p:cNvSpPr/>
            <p:nvPr/>
          </p:nvSpPr>
          <p:spPr>
            <a:xfrm>
              <a:off x="8000477" y="2971993"/>
              <a:ext cx="113524" cy="1093078"/>
            </a:xfrm>
            <a:custGeom>
              <a:rect b="b" l="l" r="r" t="t"/>
              <a:pathLst>
                <a:path extrusionOk="0" fill="none" h="21231" w="2205">
                  <a:moveTo>
                    <a:pt x="2075" y="0"/>
                  </a:moveTo>
                  <a:cubicBezTo>
                    <a:pt x="1" y="6826"/>
                    <a:pt x="2205" y="14358"/>
                    <a:pt x="261" y="21230"/>
                  </a:cubicBezTo>
                </a:path>
              </a:pathLst>
            </a:custGeom>
            <a:noFill/>
            <a:ln cap="rnd" cmpd="sng" w="2100">
              <a:solidFill>
                <a:srgbClr val="F5F5F7"/>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9"/>
            <p:cNvSpPr/>
            <p:nvPr/>
          </p:nvSpPr>
          <p:spPr>
            <a:xfrm>
              <a:off x="7918152" y="3809821"/>
              <a:ext cx="73778" cy="1080207"/>
            </a:xfrm>
            <a:custGeom>
              <a:rect b="b" l="l" r="r" t="t"/>
              <a:pathLst>
                <a:path extrusionOk="0" fill="none" h="20981" w="1433">
                  <a:moveTo>
                    <a:pt x="1433" y="1"/>
                  </a:moveTo>
                  <a:cubicBezTo>
                    <a:pt x="493" y="3721"/>
                    <a:pt x="93" y="7580"/>
                    <a:pt x="242" y="11420"/>
                  </a:cubicBezTo>
                  <a:cubicBezTo>
                    <a:pt x="372" y="14629"/>
                    <a:pt x="884" y="17902"/>
                    <a:pt x="0" y="20980"/>
                  </a:cubicBezTo>
                </a:path>
              </a:pathLst>
            </a:custGeom>
            <a:noFill/>
            <a:ln cap="rnd" cmpd="sng" w="2100">
              <a:solidFill>
                <a:srgbClr val="F5F5F7"/>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9"/>
            <p:cNvSpPr/>
            <p:nvPr/>
          </p:nvSpPr>
          <p:spPr>
            <a:xfrm>
              <a:off x="7983745" y="4153591"/>
              <a:ext cx="69453" cy="697622"/>
            </a:xfrm>
            <a:custGeom>
              <a:rect b="b" l="l" r="r" t="t"/>
              <a:pathLst>
                <a:path extrusionOk="0" fill="none" h="13550" w="1349">
                  <a:moveTo>
                    <a:pt x="623" y="1"/>
                  </a:moveTo>
                  <a:cubicBezTo>
                    <a:pt x="0" y="4483"/>
                    <a:pt x="1349" y="9068"/>
                    <a:pt x="679" y="13550"/>
                  </a:cubicBezTo>
                </a:path>
              </a:pathLst>
            </a:custGeom>
            <a:noFill/>
            <a:ln cap="rnd" cmpd="sng" w="2100">
              <a:solidFill>
                <a:srgbClr val="F5F5F7"/>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9"/>
            <p:cNvSpPr/>
            <p:nvPr/>
          </p:nvSpPr>
          <p:spPr>
            <a:xfrm>
              <a:off x="7996668" y="2993051"/>
              <a:ext cx="46028" cy="682279"/>
            </a:xfrm>
            <a:custGeom>
              <a:rect b="b" l="l" r="r" t="t"/>
              <a:pathLst>
                <a:path extrusionOk="0" fill="none" h="13252" w="894">
                  <a:moveTo>
                    <a:pt x="317" y="0"/>
                  </a:moveTo>
                  <a:cubicBezTo>
                    <a:pt x="893" y="4390"/>
                    <a:pt x="782" y="8881"/>
                    <a:pt x="1" y="13252"/>
                  </a:cubicBezTo>
                </a:path>
              </a:pathLst>
            </a:custGeom>
            <a:noFill/>
            <a:ln cap="rnd" cmpd="sng" w="2100">
              <a:solidFill>
                <a:srgbClr val="F5F5F7"/>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9"/>
            <p:cNvSpPr/>
            <p:nvPr/>
          </p:nvSpPr>
          <p:spPr>
            <a:xfrm>
              <a:off x="7841079" y="3373582"/>
              <a:ext cx="502288" cy="104000"/>
            </a:xfrm>
            <a:custGeom>
              <a:rect b="b" l="l" r="r" t="t"/>
              <a:pathLst>
                <a:path extrusionOk="0" h="2020" w="9756">
                  <a:moveTo>
                    <a:pt x="8845" y="0"/>
                  </a:moveTo>
                  <a:cubicBezTo>
                    <a:pt x="8734" y="0"/>
                    <a:pt x="8623" y="18"/>
                    <a:pt x="8518" y="39"/>
                  </a:cubicBezTo>
                  <a:cubicBezTo>
                    <a:pt x="7161" y="272"/>
                    <a:pt x="5803" y="504"/>
                    <a:pt x="4417" y="551"/>
                  </a:cubicBezTo>
                  <a:cubicBezTo>
                    <a:pt x="4309" y="554"/>
                    <a:pt x="4200" y="556"/>
                    <a:pt x="4092" y="556"/>
                  </a:cubicBezTo>
                  <a:cubicBezTo>
                    <a:pt x="3549" y="556"/>
                    <a:pt x="3007" y="517"/>
                    <a:pt x="2465" y="439"/>
                  </a:cubicBezTo>
                  <a:cubicBezTo>
                    <a:pt x="1897" y="365"/>
                    <a:pt x="1311" y="95"/>
                    <a:pt x="744" y="58"/>
                  </a:cubicBezTo>
                  <a:cubicBezTo>
                    <a:pt x="728" y="57"/>
                    <a:pt x="713" y="57"/>
                    <a:pt x="697" y="57"/>
                  </a:cubicBezTo>
                  <a:cubicBezTo>
                    <a:pt x="293" y="57"/>
                    <a:pt x="0" y="288"/>
                    <a:pt x="0" y="709"/>
                  </a:cubicBezTo>
                  <a:cubicBezTo>
                    <a:pt x="10" y="1258"/>
                    <a:pt x="475" y="1648"/>
                    <a:pt x="949" y="1825"/>
                  </a:cubicBezTo>
                  <a:cubicBezTo>
                    <a:pt x="1311" y="1955"/>
                    <a:pt x="1693" y="1992"/>
                    <a:pt x="2065" y="2002"/>
                  </a:cubicBezTo>
                  <a:cubicBezTo>
                    <a:pt x="2351" y="2014"/>
                    <a:pt x="2637" y="2020"/>
                    <a:pt x="2923" y="2020"/>
                  </a:cubicBezTo>
                  <a:cubicBezTo>
                    <a:pt x="5218" y="2020"/>
                    <a:pt x="7498" y="1642"/>
                    <a:pt x="9755" y="1220"/>
                  </a:cubicBezTo>
                  <a:cubicBezTo>
                    <a:pt x="9718" y="988"/>
                    <a:pt x="9681" y="746"/>
                    <a:pt x="9588" y="523"/>
                  </a:cubicBezTo>
                  <a:cubicBezTo>
                    <a:pt x="9495" y="300"/>
                    <a:pt x="9327" y="105"/>
                    <a:pt x="9095" y="39"/>
                  </a:cubicBezTo>
                  <a:cubicBezTo>
                    <a:pt x="9014" y="11"/>
                    <a:pt x="8930" y="0"/>
                    <a:pt x="88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9"/>
            <p:cNvSpPr/>
            <p:nvPr/>
          </p:nvSpPr>
          <p:spPr>
            <a:xfrm>
              <a:off x="7919594" y="2512174"/>
              <a:ext cx="365801" cy="501001"/>
            </a:xfrm>
            <a:custGeom>
              <a:rect b="b" l="l" r="r" t="t"/>
              <a:pathLst>
                <a:path extrusionOk="0" h="9731" w="7105">
                  <a:moveTo>
                    <a:pt x="3071" y="0"/>
                  </a:moveTo>
                  <a:cubicBezTo>
                    <a:pt x="3027" y="0"/>
                    <a:pt x="2983" y="1"/>
                    <a:pt x="2939" y="4"/>
                  </a:cubicBezTo>
                  <a:cubicBezTo>
                    <a:pt x="2204" y="41"/>
                    <a:pt x="1042" y="432"/>
                    <a:pt x="502" y="934"/>
                  </a:cubicBezTo>
                  <a:cubicBezTo>
                    <a:pt x="354" y="1064"/>
                    <a:pt x="484" y="1250"/>
                    <a:pt x="382" y="1399"/>
                  </a:cubicBezTo>
                  <a:cubicBezTo>
                    <a:pt x="270" y="1575"/>
                    <a:pt x="577" y="2887"/>
                    <a:pt x="605" y="3101"/>
                  </a:cubicBezTo>
                  <a:cubicBezTo>
                    <a:pt x="651" y="3575"/>
                    <a:pt x="716" y="4040"/>
                    <a:pt x="809" y="4505"/>
                  </a:cubicBezTo>
                  <a:cubicBezTo>
                    <a:pt x="912" y="4988"/>
                    <a:pt x="1079" y="5481"/>
                    <a:pt x="1051" y="5983"/>
                  </a:cubicBezTo>
                  <a:cubicBezTo>
                    <a:pt x="1042" y="6234"/>
                    <a:pt x="949" y="6448"/>
                    <a:pt x="865" y="6681"/>
                  </a:cubicBezTo>
                  <a:cubicBezTo>
                    <a:pt x="800" y="6895"/>
                    <a:pt x="707" y="7081"/>
                    <a:pt x="512" y="7211"/>
                  </a:cubicBezTo>
                  <a:cubicBezTo>
                    <a:pt x="400" y="7285"/>
                    <a:pt x="279" y="7341"/>
                    <a:pt x="186" y="7434"/>
                  </a:cubicBezTo>
                  <a:cubicBezTo>
                    <a:pt x="19" y="7592"/>
                    <a:pt x="0" y="7871"/>
                    <a:pt x="93" y="8085"/>
                  </a:cubicBezTo>
                  <a:cubicBezTo>
                    <a:pt x="186" y="8290"/>
                    <a:pt x="372" y="8457"/>
                    <a:pt x="568" y="8568"/>
                  </a:cubicBezTo>
                  <a:cubicBezTo>
                    <a:pt x="763" y="8689"/>
                    <a:pt x="995" y="8754"/>
                    <a:pt x="1209" y="8838"/>
                  </a:cubicBezTo>
                  <a:cubicBezTo>
                    <a:pt x="1432" y="8922"/>
                    <a:pt x="1637" y="9024"/>
                    <a:pt x="1814" y="9192"/>
                  </a:cubicBezTo>
                  <a:cubicBezTo>
                    <a:pt x="2009" y="9378"/>
                    <a:pt x="2148" y="9582"/>
                    <a:pt x="2418" y="9675"/>
                  </a:cubicBezTo>
                  <a:cubicBezTo>
                    <a:pt x="2535" y="9714"/>
                    <a:pt x="2656" y="9731"/>
                    <a:pt x="2778" y="9731"/>
                  </a:cubicBezTo>
                  <a:cubicBezTo>
                    <a:pt x="3064" y="9731"/>
                    <a:pt x="3357" y="9640"/>
                    <a:pt x="3618" y="9536"/>
                  </a:cubicBezTo>
                  <a:cubicBezTo>
                    <a:pt x="3999" y="9378"/>
                    <a:pt x="4371" y="9164"/>
                    <a:pt x="4780" y="9117"/>
                  </a:cubicBezTo>
                  <a:cubicBezTo>
                    <a:pt x="4865" y="9107"/>
                    <a:pt x="4951" y="9103"/>
                    <a:pt x="5037" y="9103"/>
                  </a:cubicBezTo>
                  <a:cubicBezTo>
                    <a:pt x="5253" y="9103"/>
                    <a:pt x="5472" y="9126"/>
                    <a:pt x="5691" y="9126"/>
                  </a:cubicBezTo>
                  <a:cubicBezTo>
                    <a:pt x="5998" y="9126"/>
                    <a:pt x="6324" y="9071"/>
                    <a:pt x="6547" y="8866"/>
                  </a:cubicBezTo>
                  <a:cubicBezTo>
                    <a:pt x="6742" y="8680"/>
                    <a:pt x="6826" y="8382"/>
                    <a:pt x="6826" y="8104"/>
                  </a:cubicBezTo>
                  <a:cubicBezTo>
                    <a:pt x="6826" y="7825"/>
                    <a:pt x="6733" y="7564"/>
                    <a:pt x="6649" y="7304"/>
                  </a:cubicBezTo>
                  <a:cubicBezTo>
                    <a:pt x="6547" y="6969"/>
                    <a:pt x="6426" y="6616"/>
                    <a:pt x="6380" y="6272"/>
                  </a:cubicBezTo>
                  <a:cubicBezTo>
                    <a:pt x="6287" y="5611"/>
                    <a:pt x="6594" y="5165"/>
                    <a:pt x="6798" y="4570"/>
                  </a:cubicBezTo>
                  <a:cubicBezTo>
                    <a:pt x="6900" y="4272"/>
                    <a:pt x="7021" y="3965"/>
                    <a:pt x="7058" y="3640"/>
                  </a:cubicBezTo>
                  <a:cubicBezTo>
                    <a:pt x="7105" y="3314"/>
                    <a:pt x="7068" y="1436"/>
                    <a:pt x="6891" y="1166"/>
                  </a:cubicBezTo>
                  <a:cubicBezTo>
                    <a:pt x="6791" y="1008"/>
                    <a:pt x="6599" y="984"/>
                    <a:pt x="6385" y="984"/>
                  </a:cubicBezTo>
                  <a:cubicBezTo>
                    <a:pt x="6294" y="984"/>
                    <a:pt x="6199" y="988"/>
                    <a:pt x="6105" y="988"/>
                  </a:cubicBezTo>
                  <a:cubicBezTo>
                    <a:pt x="5970" y="988"/>
                    <a:pt x="5839" y="979"/>
                    <a:pt x="5729" y="934"/>
                  </a:cubicBezTo>
                  <a:cubicBezTo>
                    <a:pt x="4866" y="560"/>
                    <a:pt x="4021" y="0"/>
                    <a:pt x="3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9"/>
            <p:cNvSpPr/>
            <p:nvPr/>
          </p:nvSpPr>
          <p:spPr>
            <a:xfrm>
              <a:off x="7919594" y="2512174"/>
              <a:ext cx="365801" cy="501001"/>
            </a:xfrm>
            <a:custGeom>
              <a:rect b="b" l="l" r="r" t="t"/>
              <a:pathLst>
                <a:path extrusionOk="0" h="9731" w="7105">
                  <a:moveTo>
                    <a:pt x="3071" y="0"/>
                  </a:moveTo>
                  <a:cubicBezTo>
                    <a:pt x="3027" y="0"/>
                    <a:pt x="2983" y="1"/>
                    <a:pt x="2939" y="4"/>
                  </a:cubicBezTo>
                  <a:cubicBezTo>
                    <a:pt x="2204" y="41"/>
                    <a:pt x="1042" y="432"/>
                    <a:pt x="502" y="934"/>
                  </a:cubicBezTo>
                  <a:cubicBezTo>
                    <a:pt x="354" y="1064"/>
                    <a:pt x="484" y="1250"/>
                    <a:pt x="382" y="1399"/>
                  </a:cubicBezTo>
                  <a:cubicBezTo>
                    <a:pt x="270" y="1575"/>
                    <a:pt x="577" y="2887"/>
                    <a:pt x="605" y="3101"/>
                  </a:cubicBezTo>
                  <a:cubicBezTo>
                    <a:pt x="651" y="3575"/>
                    <a:pt x="716" y="4040"/>
                    <a:pt x="809" y="4505"/>
                  </a:cubicBezTo>
                  <a:cubicBezTo>
                    <a:pt x="912" y="4988"/>
                    <a:pt x="1079" y="5481"/>
                    <a:pt x="1051" y="5983"/>
                  </a:cubicBezTo>
                  <a:cubicBezTo>
                    <a:pt x="1042" y="6234"/>
                    <a:pt x="949" y="6448"/>
                    <a:pt x="865" y="6681"/>
                  </a:cubicBezTo>
                  <a:cubicBezTo>
                    <a:pt x="800" y="6895"/>
                    <a:pt x="707" y="7081"/>
                    <a:pt x="512" y="7211"/>
                  </a:cubicBezTo>
                  <a:cubicBezTo>
                    <a:pt x="400" y="7285"/>
                    <a:pt x="279" y="7341"/>
                    <a:pt x="186" y="7434"/>
                  </a:cubicBezTo>
                  <a:cubicBezTo>
                    <a:pt x="19" y="7592"/>
                    <a:pt x="0" y="7871"/>
                    <a:pt x="93" y="8085"/>
                  </a:cubicBezTo>
                  <a:cubicBezTo>
                    <a:pt x="186" y="8290"/>
                    <a:pt x="372" y="8457"/>
                    <a:pt x="568" y="8568"/>
                  </a:cubicBezTo>
                  <a:cubicBezTo>
                    <a:pt x="763" y="8689"/>
                    <a:pt x="995" y="8754"/>
                    <a:pt x="1209" y="8838"/>
                  </a:cubicBezTo>
                  <a:cubicBezTo>
                    <a:pt x="1432" y="8922"/>
                    <a:pt x="1637" y="9024"/>
                    <a:pt x="1814" y="9192"/>
                  </a:cubicBezTo>
                  <a:cubicBezTo>
                    <a:pt x="2009" y="9378"/>
                    <a:pt x="2148" y="9582"/>
                    <a:pt x="2418" y="9675"/>
                  </a:cubicBezTo>
                  <a:cubicBezTo>
                    <a:pt x="2535" y="9714"/>
                    <a:pt x="2656" y="9731"/>
                    <a:pt x="2778" y="9731"/>
                  </a:cubicBezTo>
                  <a:cubicBezTo>
                    <a:pt x="3064" y="9731"/>
                    <a:pt x="3357" y="9640"/>
                    <a:pt x="3618" y="9536"/>
                  </a:cubicBezTo>
                  <a:cubicBezTo>
                    <a:pt x="3999" y="9378"/>
                    <a:pt x="4371" y="9164"/>
                    <a:pt x="4780" y="9117"/>
                  </a:cubicBezTo>
                  <a:cubicBezTo>
                    <a:pt x="4865" y="9107"/>
                    <a:pt x="4951" y="9103"/>
                    <a:pt x="5037" y="9103"/>
                  </a:cubicBezTo>
                  <a:cubicBezTo>
                    <a:pt x="5253" y="9103"/>
                    <a:pt x="5472" y="9126"/>
                    <a:pt x="5691" y="9126"/>
                  </a:cubicBezTo>
                  <a:cubicBezTo>
                    <a:pt x="5998" y="9126"/>
                    <a:pt x="6324" y="9071"/>
                    <a:pt x="6547" y="8866"/>
                  </a:cubicBezTo>
                  <a:cubicBezTo>
                    <a:pt x="6742" y="8680"/>
                    <a:pt x="6826" y="8382"/>
                    <a:pt x="6826" y="8104"/>
                  </a:cubicBezTo>
                  <a:cubicBezTo>
                    <a:pt x="6826" y="7825"/>
                    <a:pt x="6733" y="7564"/>
                    <a:pt x="6649" y="7304"/>
                  </a:cubicBezTo>
                  <a:cubicBezTo>
                    <a:pt x="6547" y="6969"/>
                    <a:pt x="6426" y="6616"/>
                    <a:pt x="6380" y="6272"/>
                  </a:cubicBezTo>
                  <a:cubicBezTo>
                    <a:pt x="6287" y="5611"/>
                    <a:pt x="6594" y="5165"/>
                    <a:pt x="6798" y="4570"/>
                  </a:cubicBezTo>
                  <a:cubicBezTo>
                    <a:pt x="6900" y="4272"/>
                    <a:pt x="7021" y="3965"/>
                    <a:pt x="7058" y="3640"/>
                  </a:cubicBezTo>
                  <a:cubicBezTo>
                    <a:pt x="7105" y="3314"/>
                    <a:pt x="7068" y="1436"/>
                    <a:pt x="6891" y="1166"/>
                  </a:cubicBezTo>
                  <a:cubicBezTo>
                    <a:pt x="6791" y="1008"/>
                    <a:pt x="6599" y="984"/>
                    <a:pt x="6385" y="984"/>
                  </a:cubicBezTo>
                  <a:cubicBezTo>
                    <a:pt x="6294" y="984"/>
                    <a:pt x="6199" y="988"/>
                    <a:pt x="6105" y="988"/>
                  </a:cubicBezTo>
                  <a:cubicBezTo>
                    <a:pt x="5970" y="988"/>
                    <a:pt x="5839" y="979"/>
                    <a:pt x="5729" y="934"/>
                  </a:cubicBezTo>
                  <a:cubicBezTo>
                    <a:pt x="4866" y="560"/>
                    <a:pt x="4021" y="0"/>
                    <a:pt x="3071" y="0"/>
                  </a:cubicBezTo>
                  <a:close/>
                </a:path>
              </a:pathLst>
            </a:custGeom>
            <a:solidFill>
              <a:srgbClr val="1C0B11">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9"/>
            <p:cNvSpPr/>
            <p:nvPr/>
          </p:nvSpPr>
          <p:spPr>
            <a:xfrm>
              <a:off x="7970822" y="2828811"/>
              <a:ext cx="279667" cy="80471"/>
            </a:xfrm>
            <a:custGeom>
              <a:rect b="b" l="l" r="r" t="t"/>
              <a:pathLst>
                <a:path extrusionOk="0" fill="none" h="1563" w="5432">
                  <a:moveTo>
                    <a:pt x="0" y="1"/>
                  </a:moveTo>
                  <a:cubicBezTo>
                    <a:pt x="168" y="373"/>
                    <a:pt x="326" y="773"/>
                    <a:pt x="614" y="1051"/>
                  </a:cubicBezTo>
                  <a:cubicBezTo>
                    <a:pt x="940" y="1377"/>
                    <a:pt x="1405" y="1535"/>
                    <a:pt x="1870" y="1554"/>
                  </a:cubicBezTo>
                  <a:cubicBezTo>
                    <a:pt x="2334" y="1563"/>
                    <a:pt x="2790" y="1433"/>
                    <a:pt x="3199" y="1219"/>
                  </a:cubicBezTo>
                  <a:cubicBezTo>
                    <a:pt x="3497" y="1070"/>
                    <a:pt x="3794" y="884"/>
                    <a:pt x="4101" y="745"/>
                  </a:cubicBezTo>
                  <a:cubicBezTo>
                    <a:pt x="4408" y="614"/>
                    <a:pt x="5106" y="587"/>
                    <a:pt x="5431" y="521"/>
                  </a:cubicBezTo>
                </a:path>
              </a:pathLst>
            </a:custGeom>
            <a:no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9"/>
            <p:cNvSpPr/>
            <p:nvPr/>
          </p:nvSpPr>
          <p:spPr>
            <a:xfrm>
              <a:off x="7933495" y="2879113"/>
              <a:ext cx="316993" cy="102507"/>
            </a:xfrm>
            <a:custGeom>
              <a:rect b="b" l="l" r="r" t="t"/>
              <a:pathLst>
                <a:path extrusionOk="0" fill="none" h="1991" w="6157">
                  <a:moveTo>
                    <a:pt x="530" y="0"/>
                  </a:moveTo>
                  <a:cubicBezTo>
                    <a:pt x="837" y="670"/>
                    <a:pt x="1460" y="1190"/>
                    <a:pt x="2167" y="1302"/>
                  </a:cubicBezTo>
                  <a:cubicBezTo>
                    <a:pt x="2650" y="1386"/>
                    <a:pt x="3143" y="1293"/>
                    <a:pt x="3599" y="1135"/>
                  </a:cubicBezTo>
                  <a:cubicBezTo>
                    <a:pt x="4064" y="977"/>
                    <a:pt x="4510" y="772"/>
                    <a:pt x="4957" y="605"/>
                  </a:cubicBezTo>
                  <a:cubicBezTo>
                    <a:pt x="5189" y="530"/>
                    <a:pt x="5449" y="456"/>
                    <a:pt x="5682" y="502"/>
                  </a:cubicBezTo>
                  <a:cubicBezTo>
                    <a:pt x="5924" y="549"/>
                    <a:pt x="6156" y="744"/>
                    <a:pt x="6156" y="1004"/>
                  </a:cubicBezTo>
                  <a:cubicBezTo>
                    <a:pt x="6156" y="1283"/>
                    <a:pt x="5868" y="1488"/>
                    <a:pt x="5589" y="1534"/>
                  </a:cubicBezTo>
                  <a:cubicBezTo>
                    <a:pt x="5310" y="1581"/>
                    <a:pt x="5022" y="1507"/>
                    <a:pt x="4743" y="1479"/>
                  </a:cubicBezTo>
                  <a:cubicBezTo>
                    <a:pt x="3785" y="1414"/>
                    <a:pt x="2846" y="1990"/>
                    <a:pt x="1906" y="1841"/>
                  </a:cubicBezTo>
                  <a:cubicBezTo>
                    <a:pt x="1506" y="1786"/>
                    <a:pt x="1125" y="1581"/>
                    <a:pt x="809" y="1330"/>
                  </a:cubicBezTo>
                  <a:cubicBezTo>
                    <a:pt x="493" y="1070"/>
                    <a:pt x="232" y="763"/>
                    <a:pt x="0" y="437"/>
                  </a:cubicBezTo>
                </a:path>
              </a:pathLst>
            </a:custGeom>
            <a:no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9"/>
            <p:cNvSpPr/>
            <p:nvPr/>
          </p:nvSpPr>
          <p:spPr>
            <a:xfrm>
              <a:off x="8090525" y="2689491"/>
              <a:ext cx="174328" cy="195849"/>
            </a:xfrm>
            <a:custGeom>
              <a:rect b="b" l="l" r="r" t="t"/>
              <a:pathLst>
                <a:path extrusionOk="0" fill="none" h="3804" w="3386">
                  <a:moveTo>
                    <a:pt x="3301" y="1"/>
                  </a:moveTo>
                  <a:cubicBezTo>
                    <a:pt x="3385" y="335"/>
                    <a:pt x="3292" y="698"/>
                    <a:pt x="3143" y="1014"/>
                  </a:cubicBezTo>
                  <a:cubicBezTo>
                    <a:pt x="2818" y="1721"/>
                    <a:pt x="2260" y="2307"/>
                    <a:pt x="1711" y="2865"/>
                  </a:cubicBezTo>
                  <a:cubicBezTo>
                    <a:pt x="1423" y="3162"/>
                    <a:pt x="1116" y="3460"/>
                    <a:pt x="735" y="3637"/>
                  </a:cubicBezTo>
                  <a:cubicBezTo>
                    <a:pt x="502" y="3739"/>
                    <a:pt x="261" y="3804"/>
                    <a:pt x="0" y="3804"/>
                  </a:cubicBezTo>
                </a:path>
              </a:pathLst>
            </a:custGeom>
            <a:no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9"/>
            <p:cNvSpPr/>
            <p:nvPr/>
          </p:nvSpPr>
          <p:spPr>
            <a:xfrm>
              <a:off x="7982766" y="2789579"/>
              <a:ext cx="71410" cy="100087"/>
            </a:xfrm>
            <a:custGeom>
              <a:rect b="b" l="l" r="r" t="t"/>
              <a:pathLst>
                <a:path extrusionOk="0" fill="none" h="1944" w="1387">
                  <a:moveTo>
                    <a:pt x="1386" y="1544"/>
                  </a:moveTo>
                  <a:cubicBezTo>
                    <a:pt x="1014" y="1367"/>
                    <a:pt x="810" y="977"/>
                    <a:pt x="587" y="623"/>
                  </a:cubicBezTo>
                  <a:cubicBezTo>
                    <a:pt x="457" y="428"/>
                    <a:pt x="317" y="242"/>
                    <a:pt x="168" y="84"/>
                  </a:cubicBezTo>
                  <a:cubicBezTo>
                    <a:pt x="131" y="37"/>
                    <a:pt x="85" y="0"/>
                    <a:pt x="29" y="0"/>
                  </a:cubicBezTo>
                  <a:cubicBezTo>
                    <a:pt x="1" y="102"/>
                    <a:pt x="29" y="205"/>
                    <a:pt x="38" y="316"/>
                  </a:cubicBezTo>
                  <a:cubicBezTo>
                    <a:pt x="85" y="558"/>
                    <a:pt x="168" y="800"/>
                    <a:pt x="261" y="1032"/>
                  </a:cubicBezTo>
                  <a:cubicBezTo>
                    <a:pt x="373" y="1293"/>
                    <a:pt x="522" y="1535"/>
                    <a:pt x="754" y="1674"/>
                  </a:cubicBezTo>
                  <a:cubicBezTo>
                    <a:pt x="949" y="1786"/>
                    <a:pt x="1182" y="1823"/>
                    <a:pt x="1349" y="1944"/>
                  </a:cubicBezTo>
                </a:path>
              </a:pathLst>
            </a:custGeom>
            <a:no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9"/>
            <p:cNvSpPr/>
            <p:nvPr/>
          </p:nvSpPr>
          <p:spPr>
            <a:xfrm>
              <a:off x="7984826" y="2543735"/>
              <a:ext cx="244554" cy="324973"/>
            </a:xfrm>
            <a:custGeom>
              <a:rect b="b" l="l" r="r" t="t"/>
              <a:pathLst>
                <a:path extrusionOk="0" h="6312" w="4750">
                  <a:moveTo>
                    <a:pt x="1585" y="0"/>
                  </a:moveTo>
                  <a:cubicBezTo>
                    <a:pt x="139" y="0"/>
                    <a:pt x="1" y="1662"/>
                    <a:pt x="138" y="2822"/>
                  </a:cubicBezTo>
                  <a:cubicBezTo>
                    <a:pt x="305" y="4189"/>
                    <a:pt x="872" y="5287"/>
                    <a:pt x="1281" y="5910"/>
                  </a:cubicBezTo>
                  <a:cubicBezTo>
                    <a:pt x="1446" y="6166"/>
                    <a:pt x="1718" y="6311"/>
                    <a:pt x="2004" y="6311"/>
                  </a:cubicBezTo>
                  <a:cubicBezTo>
                    <a:pt x="2123" y="6311"/>
                    <a:pt x="2243" y="6287"/>
                    <a:pt x="2360" y="6235"/>
                  </a:cubicBezTo>
                  <a:cubicBezTo>
                    <a:pt x="4406" y="5352"/>
                    <a:pt x="4750" y="4022"/>
                    <a:pt x="4722" y="3324"/>
                  </a:cubicBezTo>
                  <a:cubicBezTo>
                    <a:pt x="4685" y="2553"/>
                    <a:pt x="3857" y="395"/>
                    <a:pt x="2007" y="42"/>
                  </a:cubicBezTo>
                  <a:cubicBezTo>
                    <a:pt x="1855" y="13"/>
                    <a:pt x="1715" y="0"/>
                    <a:pt x="1585" y="0"/>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9"/>
            <p:cNvSpPr/>
            <p:nvPr/>
          </p:nvSpPr>
          <p:spPr>
            <a:xfrm>
              <a:off x="7988996" y="2607629"/>
              <a:ext cx="239920" cy="216906"/>
            </a:xfrm>
            <a:custGeom>
              <a:rect b="b" l="l" r="r" t="t"/>
              <a:pathLst>
                <a:path extrusionOk="0" h="4213" w="4660">
                  <a:moveTo>
                    <a:pt x="3758" y="0"/>
                  </a:moveTo>
                  <a:cubicBezTo>
                    <a:pt x="3348" y="558"/>
                    <a:pt x="2595" y="930"/>
                    <a:pt x="1730" y="930"/>
                  </a:cubicBezTo>
                  <a:cubicBezTo>
                    <a:pt x="1070" y="930"/>
                    <a:pt x="475" y="707"/>
                    <a:pt x="47" y="363"/>
                  </a:cubicBezTo>
                  <a:lnTo>
                    <a:pt x="47" y="363"/>
                  </a:lnTo>
                  <a:cubicBezTo>
                    <a:pt x="1" y="782"/>
                    <a:pt x="10" y="1209"/>
                    <a:pt x="57" y="1591"/>
                  </a:cubicBezTo>
                  <a:cubicBezTo>
                    <a:pt x="140" y="2232"/>
                    <a:pt x="298" y="2799"/>
                    <a:pt x="503" y="3302"/>
                  </a:cubicBezTo>
                  <a:cubicBezTo>
                    <a:pt x="596" y="2930"/>
                    <a:pt x="1042" y="2781"/>
                    <a:pt x="1414" y="2781"/>
                  </a:cubicBezTo>
                  <a:cubicBezTo>
                    <a:pt x="2288" y="2781"/>
                    <a:pt x="3479" y="2976"/>
                    <a:pt x="3572" y="4213"/>
                  </a:cubicBezTo>
                  <a:cubicBezTo>
                    <a:pt x="4483" y="3450"/>
                    <a:pt x="4660" y="2586"/>
                    <a:pt x="4641" y="2074"/>
                  </a:cubicBezTo>
                  <a:cubicBezTo>
                    <a:pt x="4613" y="1637"/>
                    <a:pt x="4334" y="744"/>
                    <a:pt x="3758" y="0"/>
                  </a:cubicBez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9"/>
            <p:cNvSpPr/>
            <p:nvPr/>
          </p:nvSpPr>
          <p:spPr>
            <a:xfrm>
              <a:off x="8138561" y="2566286"/>
              <a:ext cx="58281" cy="50970"/>
            </a:xfrm>
            <a:custGeom>
              <a:rect b="b" l="l" r="r" t="t"/>
              <a:pathLst>
                <a:path extrusionOk="0" h="990" w="1132">
                  <a:moveTo>
                    <a:pt x="522" y="0"/>
                  </a:moveTo>
                  <a:cubicBezTo>
                    <a:pt x="237" y="0"/>
                    <a:pt x="1" y="343"/>
                    <a:pt x="81" y="989"/>
                  </a:cubicBezTo>
                  <a:lnTo>
                    <a:pt x="1132" y="580"/>
                  </a:lnTo>
                  <a:cubicBezTo>
                    <a:pt x="973" y="188"/>
                    <a:pt x="734" y="0"/>
                    <a:pt x="522"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9"/>
            <p:cNvSpPr/>
            <p:nvPr/>
          </p:nvSpPr>
          <p:spPr>
            <a:xfrm>
              <a:off x="8112252" y="2573442"/>
              <a:ext cx="58281" cy="50970"/>
            </a:xfrm>
            <a:custGeom>
              <a:rect b="b" l="l" r="r" t="t"/>
              <a:pathLst>
                <a:path extrusionOk="0" h="990" w="1132">
                  <a:moveTo>
                    <a:pt x="522" y="1"/>
                  </a:moveTo>
                  <a:cubicBezTo>
                    <a:pt x="236" y="1"/>
                    <a:pt x="0" y="344"/>
                    <a:pt x="80" y="990"/>
                  </a:cubicBezTo>
                  <a:lnTo>
                    <a:pt x="1131" y="581"/>
                  </a:lnTo>
                  <a:cubicBezTo>
                    <a:pt x="973" y="189"/>
                    <a:pt x="734" y="1"/>
                    <a:pt x="522"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9"/>
            <p:cNvSpPr/>
            <p:nvPr/>
          </p:nvSpPr>
          <p:spPr>
            <a:xfrm>
              <a:off x="7965570" y="2558408"/>
              <a:ext cx="65746" cy="48808"/>
            </a:xfrm>
            <a:custGeom>
              <a:rect b="b" l="l" r="r" t="t"/>
              <a:pathLst>
                <a:path extrusionOk="0" h="948" w="1277">
                  <a:moveTo>
                    <a:pt x="752" y="1"/>
                  </a:moveTo>
                  <a:cubicBezTo>
                    <a:pt x="541" y="1"/>
                    <a:pt x="269" y="146"/>
                    <a:pt x="0" y="482"/>
                  </a:cubicBezTo>
                  <a:lnTo>
                    <a:pt x="1023" y="947"/>
                  </a:lnTo>
                  <a:cubicBezTo>
                    <a:pt x="1276" y="383"/>
                    <a:pt x="1095" y="1"/>
                    <a:pt x="752"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9"/>
            <p:cNvSpPr/>
            <p:nvPr/>
          </p:nvSpPr>
          <p:spPr>
            <a:xfrm>
              <a:off x="7995689" y="2574369"/>
              <a:ext cx="65231" cy="48602"/>
            </a:xfrm>
            <a:custGeom>
              <a:rect b="b" l="l" r="r" t="t"/>
              <a:pathLst>
                <a:path extrusionOk="0" h="944" w="1267">
                  <a:moveTo>
                    <a:pt x="746" y="0"/>
                  </a:moveTo>
                  <a:cubicBezTo>
                    <a:pt x="537" y="0"/>
                    <a:pt x="269" y="144"/>
                    <a:pt x="1" y="479"/>
                  </a:cubicBezTo>
                  <a:lnTo>
                    <a:pt x="1024" y="944"/>
                  </a:lnTo>
                  <a:cubicBezTo>
                    <a:pt x="1266" y="384"/>
                    <a:pt x="1086" y="0"/>
                    <a:pt x="746"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9"/>
            <p:cNvSpPr/>
            <p:nvPr/>
          </p:nvSpPr>
          <p:spPr>
            <a:xfrm>
              <a:off x="8027301" y="2592286"/>
              <a:ext cx="65746" cy="48911"/>
            </a:xfrm>
            <a:custGeom>
              <a:rect b="b" l="l" r="r" t="t"/>
              <a:pathLst>
                <a:path extrusionOk="0" h="950" w="1277">
                  <a:moveTo>
                    <a:pt x="755" y="0"/>
                  </a:moveTo>
                  <a:cubicBezTo>
                    <a:pt x="544" y="0"/>
                    <a:pt x="271" y="146"/>
                    <a:pt x="1" y="484"/>
                  </a:cubicBezTo>
                  <a:lnTo>
                    <a:pt x="1024" y="949"/>
                  </a:lnTo>
                  <a:cubicBezTo>
                    <a:pt x="1276" y="381"/>
                    <a:pt x="1096" y="0"/>
                    <a:pt x="755"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9"/>
            <p:cNvSpPr/>
            <p:nvPr/>
          </p:nvSpPr>
          <p:spPr>
            <a:xfrm>
              <a:off x="8074668" y="2584048"/>
              <a:ext cx="59929" cy="53287"/>
            </a:xfrm>
            <a:custGeom>
              <a:rect b="b" l="l" r="r" t="t"/>
              <a:pathLst>
                <a:path extrusionOk="0" h="1035" w="1164">
                  <a:moveTo>
                    <a:pt x="528" y="1"/>
                  </a:moveTo>
                  <a:cubicBezTo>
                    <a:pt x="217" y="1"/>
                    <a:pt x="1" y="378"/>
                    <a:pt x="187" y="1035"/>
                  </a:cubicBezTo>
                  <a:lnTo>
                    <a:pt x="1164" y="496"/>
                  </a:lnTo>
                  <a:cubicBezTo>
                    <a:pt x="967" y="157"/>
                    <a:pt x="728" y="1"/>
                    <a:pt x="528"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9"/>
            <p:cNvSpPr/>
            <p:nvPr/>
          </p:nvSpPr>
          <p:spPr>
            <a:xfrm>
              <a:off x="8070394" y="2531018"/>
              <a:ext cx="179580" cy="207690"/>
            </a:xfrm>
            <a:custGeom>
              <a:rect b="b" l="l" r="r" t="t"/>
              <a:pathLst>
                <a:path extrusionOk="0" h="4034" w="3488">
                  <a:moveTo>
                    <a:pt x="3255" y="1"/>
                  </a:moveTo>
                  <a:lnTo>
                    <a:pt x="3255" y="1"/>
                  </a:lnTo>
                  <a:cubicBezTo>
                    <a:pt x="3255" y="1"/>
                    <a:pt x="512" y="1730"/>
                    <a:pt x="252" y="1972"/>
                  </a:cubicBezTo>
                  <a:cubicBezTo>
                    <a:pt x="1" y="2223"/>
                    <a:pt x="84" y="3255"/>
                    <a:pt x="84" y="3255"/>
                  </a:cubicBezTo>
                  <a:cubicBezTo>
                    <a:pt x="84" y="3255"/>
                    <a:pt x="239" y="4034"/>
                    <a:pt x="1029" y="4034"/>
                  </a:cubicBezTo>
                  <a:cubicBezTo>
                    <a:pt x="1264" y="4034"/>
                    <a:pt x="1556" y="3965"/>
                    <a:pt x="1916" y="3785"/>
                  </a:cubicBezTo>
                  <a:cubicBezTo>
                    <a:pt x="3488" y="3014"/>
                    <a:pt x="3255" y="1"/>
                    <a:pt x="3255"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9"/>
            <p:cNvSpPr/>
            <p:nvPr/>
          </p:nvSpPr>
          <p:spPr>
            <a:xfrm>
              <a:off x="7939210" y="2531018"/>
              <a:ext cx="157596" cy="207690"/>
            </a:xfrm>
            <a:custGeom>
              <a:rect b="b" l="l" r="r" t="t"/>
              <a:pathLst>
                <a:path extrusionOk="0" h="4034" w="3061">
                  <a:moveTo>
                    <a:pt x="196" y="1"/>
                  </a:moveTo>
                  <a:cubicBezTo>
                    <a:pt x="196" y="1"/>
                    <a:pt x="1" y="3014"/>
                    <a:pt x="1377" y="3785"/>
                  </a:cubicBezTo>
                  <a:cubicBezTo>
                    <a:pt x="1693" y="3965"/>
                    <a:pt x="1948" y="4034"/>
                    <a:pt x="2155" y="4034"/>
                  </a:cubicBezTo>
                  <a:cubicBezTo>
                    <a:pt x="2848" y="4034"/>
                    <a:pt x="2986" y="3255"/>
                    <a:pt x="2986" y="3255"/>
                  </a:cubicBezTo>
                  <a:cubicBezTo>
                    <a:pt x="2986" y="3255"/>
                    <a:pt x="3060" y="2223"/>
                    <a:pt x="2837" y="1972"/>
                  </a:cubicBezTo>
                  <a:cubicBezTo>
                    <a:pt x="2614" y="1730"/>
                    <a:pt x="196" y="1"/>
                    <a:pt x="196"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9"/>
            <p:cNvSpPr/>
            <p:nvPr/>
          </p:nvSpPr>
          <p:spPr>
            <a:xfrm>
              <a:off x="7958362" y="2560725"/>
              <a:ext cx="118776" cy="161405"/>
            </a:xfrm>
            <a:custGeom>
              <a:rect b="b" l="l" r="r" t="t"/>
              <a:pathLst>
                <a:path extrusionOk="0" h="3135" w="2307">
                  <a:moveTo>
                    <a:pt x="149" y="0"/>
                  </a:moveTo>
                  <a:cubicBezTo>
                    <a:pt x="149" y="0"/>
                    <a:pt x="1" y="2269"/>
                    <a:pt x="1014" y="2911"/>
                  </a:cubicBezTo>
                  <a:cubicBezTo>
                    <a:pt x="1270" y="3073"/>
                    <a:pt x="1474" y="3134"/>
                    <a:pt x="1637" y="3134"/>
                  </a:cubicBezTo>
                  <a:cubicBezTo>
                    <a:pt x="2136" y="3134"/>
                    <a:pt x="2242" y="2557"/>
                    <a:pt x="2242" y="2557"/>
                  </a:cubicBezTo>
                  <a:cubicBezTo>
                    <a:pt x="2242" y="2557"/>
                    <a:pt x="2307" y="1758"/>
                    <a:pt x="2130" y="1553"/>
                  </a:cubicBezTo>
                  <a:cubicBezTo>
                    <a:pt x="1963" y="1367"/>
                    <a:pt x="150" y="0"/>
                    <a:pt x="149" y="0"/>
                  </a:cubicBezTo>
                  <a:close/>
                </a:path>
              </a:pathLst>
            </a:custGeom>
            <a:solidFill>
              <a:srgbClr val="FF21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9"/>
            <p:cNvSpPr/>
            <p:nvPr/>
          </p:nvSpPr>
          <p:spPr>
            <a:xfrm>
              <a:off x="8085737" y="2564535"/>
              <a:ext cx="137928" cy="162693"/>
            </a:xfrm>
            <a:custGeom>
              <a:rect b="b" l="l" r="r" t="t"/>
              <a:pathLst>
                <a:path extrusionOk="0" h="3160" w="2679">
                  <a:moveTo>
                    <a:pt x="2502" y="0"/>
                  </a:moveTo>
                  <a:cubicBezTo>
                    <a:pt x="2502" y="1"/>
                    <a:pt x="400" y="1367"/>
                    <a:pt x="205" y="1553"/>
                  </a:cubicBezTo>
                  <a:cubicBezTo>
                    <a:pt x="0" y="1758"/>
                    <a:pt x="75" y="2567"/>
                    <a:pt x="75" y="2567"/>
                  </a:cubicBezTo>
                  <a:cubicBezTo>
                    <a:pt x="75" y="2567"/>
                    <a:pt x="204" y="3160"/>
                    <a:pt x="791" y="3160"/>
                  </a:cubicBezTo>
                  <a:cubicBezTo>
                    <a:pt x="975" y="3160"/>
                    <a:pt x="1204" y="3102"/>
                    <a:pt x="1488" y="2948"/>
                  </a:cubicBezTo>
                  <a:cubicBezTo>
                    <a:pt x="2678" y="2325"/>
                    <a:pt x="2502" y="1"/>
                    <a:pt x="2502" y="0"/>
                  </a:cubicBezTo>
                  <a:close/>
                </a:path>
              </a:pathLst>
            </a:custGeom>
            <a:solidFill>
              <a:srgbClr val="FF21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9"/>
            <p:cNvSpPr/>
            <p:nvPr/>
          </p:nvSpPr>
          <p:spPr>
            <a:xfrm>
              <a:off x="8101028" y="2664469"/>
              <a:ext cx="22550" cy="22242"/>
            </a:xfrm>
            <a:custGeom>
              <a:rect b="b" l="l" r="r" t="t"/>
              <a:pathLst>
                <a:path extrusionOk="0" h="432" w="438">
                  <a:moveTo>
                    <a:pt x="202" y="1"/>
                  </a:moveTo>
                  <a:cubicBezTo>
                    <a:pt x="95" y="1"/>
                    <a:pt x="9" y="88"/>
                    <a:pt x="1" y="198"/>
                  </a:cubicBezTo>
                  <a:cubicBezTo>
                    <a:pt x="1" y="310"/>
                    <a:pt x="94" y="421"/>
                    <a:pt x="196" y="431"/>
                  </a:cubicBezTo>
                  <a:cubicBezTo>
                    <a:pt x="201" y="431"/>
                    <a:pt x="206" y="431"/>
                    <a:pt x="212" y="431"/>
                  </a:cubicBezTo>
                  <a:cubicBezTo>
                    <a:pt x="318" y="431"/>
                    <a:pt x="420" y="342"/>
                    <a:pt x="429" y="235"/>
                  </a:cubicBezTo>
                  <a:cubicBezTo>
                    <a:pt x="438" y="115"/>
                    <a:pt x="345" y="12"/>
                    <a:pt x="233" y="3"/>
                  </a:cubicBezTo>
                  <a:cubicBezTo>
                    <a:pt x="223" y="1"/>
                    <a:pt x="213" y="1"/>
                    <a:pt x="202"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9"/>
            <p:cNvSpPr/>
            <p:nvPr/>
          </p:nvSpPr>
          <p:spPr>
            <a:xfrm>
              <a:off x="8108700" y="2646397"/>
              <a:ext cx="23529" cy="22190"/>
            </a:xfrm>
            <a:custGeom>
              <a:rect b="b" l="l" r="r" t="t"/>
              <a:pathLst>
                <a:path extrusionOk="0" h="431" w="457">
                  <a:moveTo>
                    <a:pt x="227" y="0"/>
                  </a:moveTo>
                  <a:cubicBezTo>
                    <a:pt x="121" y="0"/>
                    <a:pt x="19" y="90"/>
                    <a:pt x="10" y="196"/>
                  </a:cubicBezTo>
                  <a:cubicBezTo>
                    <a:pt x="1" y="326"/>
                    <a:pt x="94" y="428"/>
                    <a:pt x="205" y="428"/>
                  </a:cubicBezTo>
                  <a:cubicBezTo>
                    <a:pt x="216" y="430"/>
                    <a:pt x="226" y="431"/>
                    <a:pt x="236" y="431"/>
                  </a:cubicBezTo>
                  <a:cubicBezTo>
                    <a:pt x="343" y="431"/>
                    <a:pt x="429" y="344"/>
                    <a:pt x="438" y="233"/>
                  </a:cubicBezTo>
                  <a:cubicBezTo>
                    <a:pt x="456" y="122"/>
                    <a:pt x="363" y="10"/>
                    <a:pt x="242" y="1"/>
                  </a:cubicBezTo>
                  <a:cubicBezTo>
                    <a:pt x="237" y="0"/>
                    <a:pt x="232" y="0"/>
                    <a:pt x="227"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9"/>
            <p:cNvSpPr/>
            <p:nvPr/>
          </p:nvSpPr>
          <p:spPr>
            <a:xfrm>
              <a:off x="8125484" y="2636203"/>
              <a:ext cx="22550" cy="22242"/>
            </a:xfrm>
            <a:custGeom>
              <a:rect b="b" l="l" r="r" t="t"/>
              <a:pathLst>
                <a:path extrusionOk="0" h="432" w="438">
                  <a:moveTo>
                    <a:pt x="202" y="1"/>
                  </a:moveTo>
                  <a:cubicBezTo>
                    <a:pt x="95" y="1"/>
                    <a:pt x="9" y="88"/>
                    <a:pt x="0" y="199"/>
                  </a:cubicBezTo>
                  <a:cubicBezTo>
                    <a:pt x="0" y="310"/>
                    <a:pt x="93" y="422"/>
                    <a:pt x="195" y="431"/>
                  </a:cubicBezTo>
                  <a:cubicBezTo>
                    <a:pt x="201" y="432"/>
                    <a:pt x="206" y="432"/>
                    <a:pt x="212" y="432"/>
                  </a:cubicBezTo>
                  <a:cubicBezTo>
                    <a:pt x="325" y="432"/>
                    <a:pt x="419" y="342"/>
                    <a:pt x="428" y="236"/>
                  </a:cubicBezTo>
                  <a:cubicBezTo>
                    <a:pt x="437" y="115"/>
                    <a:pt x="344" y="13"/>
                    <a:pt x="233" y="3"/>
                  </a:cubicBezTo>
                  <a:cubicBezTo>
                    <a:pt x="222" y="2"/>
                    <a:pt x="212" y="1"/>
                    <a:pt x="202"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9"/>
            <p:cNvSpPr/>
            <p:nvPr/>
          </p:nvSpPr>
          <p:spPr>
            <a:xfrm>
              <a:off x="8147005" y="2639189"/>
              <a:ext cx="22550" cy="22242"/>
            </a:xfrm>
            <a:custGeom>
              <a:rect b="b" l="l" r="r" t="t"/>
              <a:pathLst>
                <a:path extrusionOk="0" h="432" w="438">
                  <a:moveTo>
                    <a:pt x="216" y="1"/>
                  </a:moveTo>
                  <a:cubicBezTo>
                    <a:pt x="103" y="1"/>
                    <a:pt x="9" y="90"/>
                    <a:pt x="0" y="196"/>
                  </a:cubicBezTo>
                  <a:cubicBezTo>
                    <a:pt x="0" y="317"/>
                    <a:pt x="84" y="420"/>
                    <a:pt x="196" y="429"/>
                  </a:cubicBezTo>
                  <a:cubicBezTo>
                    <a:pt x="206" y="431"/>
                    <a:pt x="216" y="431"/>
                    <a:pt x="227" y="431"/>
                  </a:cubicBezTo>
                  <a:cubicBezTo>
                    <a:pt x="334" y="431"/>
                    <a:pt x="420" y="344"/>
                    <a:pt x="428" y="234"/>
                  </a:cubicBezTo>
                  <a:cubicBezTo>
                    <a:pt x="438" y="122"/>
                    <a:pt x="345" y="10"/>
                    <a:pt x="233" y="1"/>
                  </a:cubicBezTo>
                  <a:cubicBezTo>
                    <a:pt x="227" y="1"/>
                    <a:pt x="222" y="1"/>
                    <a:pt x="216"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9"/>
            <p:cNvSpPr/>
            <p:nvPr/>
          </p:nvSpPr>
          <p:spPr>
            <a:xfrm>
              <a:off x="8159464" y="2654893"/>
              <a:ext cx="28265" cy="26566"/>
            </a:xfrm>
            <a:custGeom>
              <a:rect b="b" l="l" r="r" t="t"/>
              <a:pathLst>
                <a:path extrusionOk="0" h="516" w="549">
                  <a:moveTo>
                    <a:pt x="258" y="1"/>
                  </a:moveTo>
                  <a:cubicBezTo>
                    <a:pt x="132" y="1"/>
                    <a:pt x="27" y="106"/>
                    <a:pt x="10" y="236"/>
                  </a:cubicBezTo>
                  <a:cubicBezTo>
                    <a:pt x="0" y="375"/>
                    <a:pt x="103" y="496"/>
                    <a:pt x="261" y="514"/>
                  </a:cubicBezTo>
                  <a:cubicBezTo>
                    <a:pt x="266" y="515"/>
                    <a:pt x="272" y="515"/>
                    <a:pt x="277" y="515"/>
                  </a:cubicBezTo>
                  <a:cubicBezTo>
                    <a:pt x="409" y="515"/>
                    <a:pt x="522" y="407"/>
                    <a:pt x="540" y="282"/>
                  </a:cubicBezTo>
                  <a:cubicBezTo>
                    <a:pt x="549" y="143"/>
                    <a:pt x="428" y="12"/>
                    <a:pt x="289" y="3"/>
                  </a:cubicBezTo>
                  <a:cubicBezTo>
                    <a:pt x="278" y="2"/>
                    <a:pt x="268" y="1"/>
                    <a:pt x="258"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9"/>
            <p:cNvSpPr/>
            <p:nvPr/>
          </p:nvSpPr>
          <p:spPr>
            <a:xfrm>
              <a:off x="8103448" y="2647015"/>
              <a:ext cx="77588" cy="48036"/>
            </a:xfrm>
            <a:custGeom>
              <a:rect b="b" l="l" r="r" t="t"/>
              <a:pathLst>
                <a:path extrusionOk="0" h="933" w="1507">
                  <a:moveTo>
                    <a:pt x="743" y="1"/>
                  </a:moveTo>
                  <a:cubicBezTo>
                    <a:pt x="394" y="1"/>
                    <a:pt x="54" y="267"/>
                    <a:pt x="0" y="835"/>
                  </a:cubicBezTo>
                  <a:cubicBezTo>
                    <a:pt x="193" y="904"/>
                    <a:pt x="369" y="933"/>
                    <a:pt x="534" y="933"/>
                  </a:cubicBezTo>
                  <a:cubicBezTo>
                    <a:pt x="902" y="933"/>
                    <a:pt x="1211" y="788"/>
                    <a:pt x="1507" y="621"/>
                  </a:cubicBezTo>
                  <a:cubicBezTo>
                    <a:pt x="1379" y="216"/>
                    <a:pt x="1057" y="1"/>
                    <a:pt x="743"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9"/>
            <p:cNvSpPr/>
            <p:nvPr/>
          </p:nvSpPr>
          <p:spPr>
            <a:xfrm>
              <a:off x="8118276" y="2661122"/>
              <a:ext cx="45513" cy="28523"/>
            </a:xfrm>
            <a:custGeom>
              <a:rect b="b" l="l" r="r" t="t"/>
              <a:pathLst>
                <a:path extrusionOk="0" h="554" w="884">
                  <a:moveTo>
                    <a:pt x="439" y="1"/>
                  </a:moveTo>
                  <a:cubicBezTo>
                    <a:pt x="232" y="1"/>
                    <a:pt x="30" y="158"/>
                    <a:pt x="1" y="496"/>
                  </a:cubicBezTo>
                  <a:cubicBezTo>
                    <a:pt x="116" y="536"/>
                    <a:pt x="221" y="553"/>
                    <a:pt x="319" y="553"/>
                  </a:cubicBezTo>
                  <a:cubicBezTo>
                    <a:pt x="537" y="553"/>
                    <a:pt x="717" y="468"/>
                    <a:pt x="884" y="366"/>
                  </a:cubicBezTo>
                  <a:cubicBezTo>
                    <a:pt x="814" y="128"/>
                    <a:pt x="624" y="1"/>
                    <a:pt x="439" y="1"/>
                  </a:cubicBezTo>
                  <a:close/>
                </a:path>
              </a:pathLst>
            </a:custGeom>
            <a:solidFill>
              <a:srgbClr val="401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9"/>
            <p:cNvSpPr/>
            <p:nvPr/>
          </p:nvSpPr>
          <p:spPr>
            <a:xfrm>
              <a:off x="8042129" y="2662101"/>
              <a:ext cx="23529" cy="22190"/>
            </a:xfrm>
            <a:custGeom>
              <a:rect b="b" l="l" r="r" t="t"/>
              <a:pathLst>
                <a:path extrusionOk="0" h="431" w="457">
                  <a:moveTo>
                    <a:pt x="214" y="0"/>
                  </a:moveTo>
                  <a:cubicBezTo>
                    <a:pt x="114" y="0"/>
                    <a:pt x="27" y="87"/>
                    <a:pt x="10" y="198"/>
                  </a:cubicBezTo>
                  <a:cubicBezTo>
                    <a:pt x="1" y="309"/>
                    <a:pt x="94" y="412"/>
                    <a:pt x="215" y="430"/>
                  </a:cubicBezTo>
                  <a:cubicBezTo>
                    <a:pt x="220" y="431"/>
                    <a:pt x="225" y="431"/>
                    <a:pt x="230" y="431"/>
                  </a:cubicBezTo>
                  <a:cubicBezTo>
                    <a:pt x="336" y="431"/>
                    <a:pt x="430" y="341"/>
                    <a:pt x="447" y="235"/>
                  </a:cubicBezTo>
                  <a:cubicBezTo>
                    <a:pt x="457" y="114"/>
                    <a:pt x="364" y="12"/>
                    <a:pt x="243" y="3"/>
                  </a:cubicBezTo>
                  <a:cubicBezTo>
                    <a:pt x="233" y="1"/>
                    <a:pt x="224" y="0"/>
                    <a:pt x="214"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9"/>
            <p:cNvSpPr/>
            <p:nvPr/>
          </p:nvSpPr>
          <p:spPr>
            <a:xfrm>
              <a:off x="8037341" y="2643411"/>
              <a:ext cx="23529" cy="22242"/>
            </a:xfrm>
            <a:custGeom>
              <a:rect b="b" l="l" r="r" t="t"/>
              <a:pathLst>
                <a:path extrusionOk="0" h="432" w="457">
                  <a:moveTo>
                    <a:pt x="214" y="0"/>
                  </a:moveTo>
                  <a:cubicBezTo>
                    <a:pt x="114" y="0"/>
                    <a:pt x="27" y="88"/>
                    <a:pt x="10" y="198"/>
                  </a:cubicBezTo>
                  <a:cubicBezTo>
                    <a:pt x="1" y="310"/>
                    <a:pt x="94" y="421"/>
                    <a:pt x="215" y="431"/>
                  </a:cubicBezTo>
                  <a:cubicBezTo>
                    <a:pt x="221" y="431"/>
                    <a:pt x="227" y="431"/>
                    <a:pt x="234" y="431"/>
                  </a:cubicBezTo>
                  <a:cubicBezTo>
                    <a:pt x="338" y="431"/>
                    <a:pt x="430" y="358"/>
                    <a:pt x="447" y="235"/>
                  </a:cubicBezTo>
                  <a:cubicBezTo>
                    <a:pt x="457" y="114"/>
                    <a:pt x="364" y="12"/>
                    <a:pt x="243" y="3"/>
                  </a:cubicBezTo>
                  <a:cubicBezTo>
                    <a:pt x="233" y="1"/>
                    <a:pt x="224" y="0"/>
                    <a:pt x="214"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9"/>
            <p:cNvSpPr/>
            <p:nvPr/>
          </p:nvSpPr>
          <p:spPr>
            <a:xfrm>
              <a:off x="8022977" y="2630076"/>
              <a:ext cx="23529" cy="22242"/>
            </a:xfrm>
            <a:custGeom>
              <a:rect b="b" l="l" r="r" t="t"/>
              <a:pathLst>
                <a:path extrusionOk="0" h="432" w="457">
                  <a:moveTo>
                    <a:pt x="227" y="1"/>
                  </a:moveTo>
                  <a:cubicBezTo>
                    <a:pt x="121" y="1"/>
                    <a:pt x="19" y="90"/>
                    <a:pt x="10" y="197"/>
                  </a:cubicBezTo>
                  <a:cubicBezTo>
                    <a:pt x="1" y="318"/>
                    <a:pt x="94" y="420"/>
                    <a:pt x="206" y="429"/>
                  </a:cubicBezTo>
                  <a:cubicBezTo>
                    <a:pt x="217" y="431"/>
                    <a:pt x="228" y="432"/>
                    <a:pt x="239" y="432"/>
                  </a:cubicBezTo>
                  <a:cubicBezTo>
                    <a:pt x="345" y="432"/>
                    <a:pt x="430" y="352"/>
                    <a:pt x="438" y="234"/>
                  </a:cubicBezTo>
                  <a:cubicBezTo>
                    <a:pt x="457" y="122"/>
                    <a:pt x="364" y="20"/>
                    <a:pt x="243" y="1"/>
                  </a:cubicBezTo>
                  <a:cubicBezTo>
                    <a:pt x="238" y="1"/>
                    <a:pt x="232" y="1"/>
                    <a:pt x="227"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9"/>
            <p:cNvSpPr/>
            <p:nvPr/>
          </p:nvSpPr>
          <p:spPr>
            <a:xfrm>
              <a:off x="8001456" y="2630076"/>
              <a:ext cx="23529" cy="22242"/>
            </a:xfrm>
            <a:custGeom>
              <a:rect b="b" l="l" r="r" t="t"/>
              <a:pathLst>
                <a:path extrusionOk="0" h="432" w="457">
                  <a:moveTo>
                    <a:pt x="227" y="1"/>
                  </a:moveTo>
                  <a:cubicBezTo>
                    <a:pt x="121" y="1"/>
                    <a:pt x="28" y="90"/>
                    <a:pt x="10" y="197"/>
                  </a:cubicBezTo>
                  <a:cubicBezTo>
                    <a:pt x="1" y="318"/>
                    <a:pt x="94" y="420"/>
                    <a:pt x="214" y="429"/>
                  </a:cubicBezTo>
                  <a:cubicBezTo>
                    <a:pt x="225" y="431"/>
                    <a:pt x="235" y="432"/>
                    <a:pt x="245" y="432"/>
                  </a:cubicBezTo>
                  <a:cubicBezTo>
                    <a:pt x="354" y="432"/>
                    <a:pt x="447" y="344"/>
                    <a:pt x="447" y="234"/>
                  </a:cubicBezTo>
                  <a:cubicBezTo>
                    <a:pt x="456" y="122"/>
                    <a:pt x="363" y="20"/>
                    <a:pt x="242" y="1"/>
                  </a:cubicBezTo>
                  <a:cubicBezTo>
                    <a:pt x="237" y="1"/>
                    <a:pt x="232" y="1"/>
                    <a:pt x="227"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9"/>
            <p:cNvSpPr/>
            <p:nvPr/>
          </p:nvSpPr>
          <p:spPr>
            <a:xfrm>
              <a:off x="7982303" y="2643514"/>
              <a:ext cx="27802" cy="26412"/>
            </a:xfrm>
            <a:custGeom>
              <a:rect b="b" l="l" r="r" t="t"/>
              <a:pathLst>
                <a:path extrusionOk="0" h="513" w="540">
                  <a:moveTo>
                    <a:pt x="271" y="0"/>
                  </a:moveTo>
                  <a:cubicBezTo>
                    <a:pt x="139" y="0"/>
                    <a:pt x="28" y="100"/>
                    <a:pt x="10" y="233"/>
                  </a:cubicBezTo>
                  <a:cubicBezTo>
                    <a:pt x="1" y="373"/>
                    <a:pt x="103" y="503"/>
                    <a:pt x="242" y="512"/>
                  </a:cubicBezTo>
                  <a:cubicBezTo>
                    <a:pt x="249" y="513"/>
                    <a:pt x="256" y="513"/>
                    <a:pt x="262" y="513"/>
                  </a:cubicBezTo>
                  <a:cubicBezTo>
                    <a:pt x="410" y="513"/>
                    <a:pt x="512" y="413"/>
                    <a:pt x="521" y="280"/>
                  </a:cubicBezTo>
                  <a:cubicBezTo>
                    <a:pt x="540" y="140"/>
                    <a:pt x="428" y="10"/>
                    <a:pt x="289" y="1"/>
                  </a:cubicBezTo>
                  <a:cubicBezTo>
                    <a:pt x="283" y="0"/>
                    <a:pt x="277" y="0"/>
                    <a:pt x="271"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9"/>
            <p:cNvSpPr/>
            <p:nvPr/>
          </p:nvSpPr>
          <p:spPr>
            <a:xfrm>
              <a:off x="7987555" y="2640888"/>
              <a:ext cx="74962" cy="50198"/>
            </a:xfrm>
            <a:custGeom>
              <a:rect b="b" l="l" r="r" t="t"/>
              <a:pathLst>
                <a:path extrusionOk="0" h="975" w="1456">
                  <a:moveTo>
                    <a:pt x="726" y="0"/>
                  </a:moveTo>
                  <a:cubicBezTo>
                    <a:pt x="452" y="0"/>
                    <a:pt x="165" y="168"/>
                    <a:pt x="1" y="508"/>
                  </a:cubicBezTo>
                  <a:cubicBezTo>
                    <a:pt x="309" y="754"/>
                    <a:pt x="642" y="975"/>
                    <a:pt x="1112" y="975"/>
                  </a:cubicBezTo>
                  <a:cubicBezTo>
                    <a:pt x="1210" y="975"/>
                    <a:pt x="1313" y="965"/>
                    <a:pt x="1424" y="945"/>
                  </a:cubicBezTo>
                  <a:cubicBezTo>
                    <a:pt x="1456" y="319"/>
                    <a:pt x="1104" y="0"/>
                    <a:pt x="726"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9"/>
            <p:cNvSpPr/>
            <p:nvPr/>
          </p:nvSpPr>
          <p:spPr>
            <a:xfrm>
              <a:off x="8003361" y="2654944"/>
              <a:ext cx="43968" cy="29655"/>
            </a:xfrm>
            <a:custGeom>
              <a:rect b="b" l="l" r="r" t="t"/>
              <a:pathLst>
                <a:path extrusionOk="0" h="576" w="854">
                  <a:moveTo>
                    <a:pt x="424" y="1"/>
                  </a:moveTo>
                  <a:cubicBezTo>
                    <a:pt x="263" y="1"/>
                    <a:pt x="95" y="100"/>
                    <a:pt x="1" y="300"/>
                  </a:cubicBezTo>
                  <a:cubicBezTo>
                    <a:pt x="187" y="447"/>
                    <a:pt x="387" y="576"/>
                    <a:pt x="665" y="576"/>
                  </a:cubicBezTo>
                  <a:cubicBezTo>
                    <a:pt x="719" y="576"/>
                    <a:pt x="777" y="571"/>
                    <a:pt x="838" y="560"/>
                  </a:cubicBezTo>
                  <a:cubicBezTo>
                    <a:pt x="854" y="188"/>
                    <a:pt x="645" y="1"/>
                    <a:pt x="424" y="1"/>
                  </a:cubicBezTo>
                  <a:close/>
                </a:path>
              </a:pathLst>
            </a:custGeom>
            <a:solidFill>
              <a:srgbClr val="401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9"/>
            <p:cNvSpPr/>
            <p:nvPr/>
          </p:nvSpPr>
          <p:spPr>
            <a:xfrm>
              <a:off x="8064165" y="2720640"/>
              <a:ext cx="34546" cy="34649"/>
            </a:xfrm>
            <a:custGeom>
              <a:rect b="b" l="l" r="r" t="t"/>
              <a:pathLst>
                <a:path extrusionOk="0" h="673" w="671">
                  <a:moveTo>
                    <a:pt x="391" y="0"/>
                  </a:moveTo>
                  <a:cubicBezTo>
                    <a:pt x="233" y="130"/>
                    <a:pt x="1" y="428"/>
                    <a:pt x="112" y="586"/>
                  </a:cubicBezTo>
                  <a:cubicBezTo>
                    <a:pt x="155" y="653"/>
                    <a:pt x="313" y="672"/>
                    <a:pt x="462" y="672"/>
                  </a:cubicBezTo>
                  <a:cubicBezTo>
                    <a:pt x="540" y="672"/>
                    <a:pt x="616" y="667"/>
                    <a:pt x="670" y="660"/>
                  </a:cubicBezTo>
                  <a:cubicBezTo>
                    <a:pt x="531" y="660"/>
                    <a:pt x="391" y="632"/>
                    <a:pt x="326" y="539"/>
                  </a:cubicBezTo>
                  <a:cubicBezTo>
                    <a:pt x="252" y="409"/>
                    <a:pt x="308" y="195"/>
                    <a:pt x="391" y="0"/>
                  </a:cubicBezTo>
                  <a:close/>
                </a:path>
              </a:pathLst>
            </a:custGeom>
            <a:solidFill>
              <a:srgbClr val="E94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9"/>
            <p:cNvSpPr/>
            <p:nvPr/>
          </p:nvSpPr>
          <p:spPr>
            <a:xfrm>
              <a:off x="8079971" y="2771868"/>
              <a:ext cx="59414" cy="51331"/>
            </a:xfrm>
            <a:custGeom>
              <a:rect b="b" l="l" r="r" t="t"/>
              <a:pathLst>
                <a:path extrusionOk="0" h="997" w="1154">
                  <a:moveTo>
                    <a:pt x="1135" y="0"/>
                  </a:moveTo>
                  <a:lnTo>
                    <a:pt x="1" y="19"/>
                  </a:lnTo>
                  <a:cubicBezTo>
                    <a:pt x="1" y="19"/>
                    <a:pt x="152" y="997"/>
                    <a:pt x="706" y="997"/>
                  </a:cubicBezTo>
                  <a:cubicBezTo>
                    <a:pt x="719" y="997"/>
                    <a:pt x="732" y="996"/>
                    <a:pt x="745" y="995"/>
                  </a:cubicBezTo>
                  <a:cubicBezTo>
                    <a:pt x="1154" y="958"/>
                    <a:pt x="1135" y="0"/>
                    <a:pt x="1135" y="0"/>
                  </a:cubicBezTo>
                  <a:close/>
                </a:path>
              </a:pathLst>
            </a:custGeom>
            <a:solidFill>
              <a:srgbClr val="401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9"/>
            <p:cNvSpPr/>
            <p:nvPr/>
          </p:nvSpPr>
          <p:spPr>
            <a:xfrm>
              <a:off x="8088105" y="2773773"/>
              <a:ext cx="47933" cy="20131"/>
            </a:xfrm>
            <a:custGeom>
              <a:rect b="b" l="l" r="r" t="t"/>
              <a:pathLst>
                <a:path extrusionOk="0" h="391" w="931">
                  <a:moveTo>
                    <a:pt x="931" y="0"/>
                  </a:moveTo>
                  <a:cubicBezTo>
                    <a:pt x="931" y="0"/>
                    <a:pt x="931" y="0"/>
                    <a:pt x="931" y="0"/>
                  </a:cubicBezTo>
                  <a:lnTo>
                    <a:pt x="931" y="0"/>
                  </a:lnTo>
                  <a:lnTo>
                    <a:pt x="931" y="0"/>
                  </a:lnTo>
                  <a:close/>
                  <a:moveTo>
                    <a:pt x="931" y="0"/>
                  </a:moveTo>
                  <a:lnTo>
                    <a:pt x="1" y="19"/>
                  </a:lnTo>
                  <a:cubicBezTo>
                    <a:pt x="1" y="19"/>
                    <a:pt x="38" y="196"/>
                    <a:pt x="112" y="391"/>
                  </a:cubicBezTo>
                  <a:lnTo>
                    <a:pt x="903" y="391"/>
                  </a:lnTo>
                  <a:cubicBezTo>
                    <a:pt x="931" y="186"/>
                    <a:pt x="921" y="1"/>
                    <a:pt x="931"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9"/>
            <p:cNvSpPr/>
            <p:nvPr/>
          </p:nvSpPr>
          <p:spPr>
            <a:xfrm>
              <a:off x="8167135" y="2343455"/>
              <a:ext cx="271995" cy="118210"/>
            </a:xfrm>
            <a:custGeom>
              <a:rect b="b" l="l" r="r" t="t"/>
              <a:pathLst>
                <a:path extrusionOk="0" h="2296" w="5283">
                  <a:moveTo>
                    <a:pt x="4602" y="1"/>
                  </a:moveTo>
                  <a:cubicBezTo>
                    <a:pt x="4521" y="1"/>
                    <a:pt x="4439" y="7"/>
                    <a:pt x="4361" y="17"/>
                  </a:cubicBezTo>
                  <a:cubicBezTo>
                    <a:pt x="3934" y="63"/>
                    <a:pt x="3506" y="147"/>
                    <a:pt x="3060" y="259"/>
                  </a:cubicBezTo>
                  <a:cubicBezTo>
                    <a:pt x="2306" y="454"/>
                    <a:pt x="1562" y="761"/>
                    <a:pt x="874" y="1151"/>
                  </a:cubicBezTo>
                  <a:cubicBezTo>
                    <a:pt x="670" y="1281"/>
                    <a:pt x="47" y="1542"/>
                    <a:pt x="28" y="1830"/>
                  </a:cubicBezTo>
                  <a:cubicBezTo>
                    <a:pt x="0" y="2165"/>
                    <a:pt x="679" y="2239"/>
                    <a:pt x="911" y="2258"/>
                  </a:cubicBezTo>
                  <a:cubicBezTo>
                    <a:pt x="1116" y="2283"/>
                    <a:pt x="1323" y="2295"/>
                    <a:pt x="1529" y="2295"/>
                  </a:cubicBezTo>
                  <a:cubicBezTo>
                    <a:pt x="2698" y="2295"/>
                    <a:pt x="3864" y="1899"/>
                    <a:pt x="4789" y="1179"/>
                  </a:cubicBezTo>
                  <a:cubicBezTo>
                    <a:pt x="4929" y="1058"/>
                    <a:pt x="5068" y="947"/>
                    <a:pt x="5161" y="779"/>
                  </a:cubicBezTo>
                  <a:cubicBezTo>
                    <a:pt x="5245" y="621"/>
                    <a:pt x="5282" y="426"/>
                    <a:pt x="5189" y="259"/>
                  </a:cubicBezTo>
                  <a:cubicBezTo>
                    <a:pt x="5078" y="57"/>
                    <a:pt x="4842" y="1"/>
                    <a:pt x="46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9"/>
            <p:cNvSpPr/>
            <p:nvPr/>
          </p:nvSpPr>
          <p:spPr>
            <a:xfrm>
              <a:off x="8199211" y="2379701"/>
              <a:ext cx="177675" cy="64717"/>
            </a:xfrm>
            <a:custGeom>
              <a:rect b="b" l="l" r="r" t="t"/>
              <a:pathLst>
                <a:path extrusionOk="0" fill="none" h="1257" w="3451">
                  <a:moveTo>
                    <a:pt x="0" y="1256"/>
                  </a:moveTo>
                  <a:cubicBezTo>
                    <a:pt x="28" y="1228"/>
                    <a:pt x="65" y="1219"/>
                    <a:pt x="102" y="1191"/>
                  </a:cubicBezTo>
                  <a:cubicBezTo>
                    <a:pt x="1163" y="652"/>
                    <a:pt x="2288" y="243"/>
                    <a:pt x="3450" y="1"/>
                  </a:cubicBezTo>
                </a:path>
              </a:pathLst>
            </a:custGeom>
            <a:noFill/>
            <a:ln cap="rnd" cmpd="sng" w="2100">
              <a:solidFill>
                <a:schemeClr val="lt1"/>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9"/>
            <p:cNvSpPr/>
            <p:nvPr/>
          </p:nvSpPr>
          <p:spPr>
            <a:xfrm>
              <a:off x="8102006" y="2284247"/>
              <a:ext cx="181021" cy="178962"/>
            </a:xfrm>
            <a:custGeom>
              <a:rect b="b" l="l" r="r" t="t"/>
              <a:pathLst>
                <a:path extrusionOk="0" h="3476" w="3516">
                  <a:moveTo>
                    <a:pt x="3027" y="0"/>
                  </a:moveTo>
                  <a:cubicBezTo>
                    <a:pt x="2982" y="0"/>
                    <a:pt x="2936" y="5"/>
                    <a:pt x="2892" y="14"/>
                  </a:cubicBezTo>
                  <a:cubicBezTo>
                    <a:pt x="2706" y="51"/>
                    <a:pt x="2558" y="153"/>
                    <a:pt x="2409" y="274"/>
                  </a:cubicBezTo>
                  <a:cubicBezTo>
                    <a:pt x="2028" y="562"/>
                    <a:pt x="1674" y="879"/>
                    <a:pt x="1349" y="1232"/>
                  </a:cubicBezTo>
                  <a:cubicBezTo>
                    <a:pt x="1070" y="1539"/>
                    <a:pt x="819" y="1874"/>
                    <a:pt x="586" y="2227"/>
                  </a:cubicBezTo>
                  <a:cubicBezTo>
                    <a:pt x="428" y="2459"/>
                    <a:pt x="0" y="2980"/>
                    <a:pt x="93" y="3268"/>
                  </a:cubicBezTo>
                  <a:cubicBezTo>
                    <a:pt x="144" y="3417"/>
                    <a:pt x="271" y="3476"/>
                    <a:pt x="440" y="3476"/>
                  </a:cubicBezTo>
                  <a:cubicBezTo>
                    <a:pt x="991" y="3476"/>
                    <a:pt x="1982" y="2855"/>
                    <a:pt x="2195" y="2692"/>
                  </a:cubicBezTo>
                  <a:cubicBezTo>
                    <a:pt x="2818" y="2199"/>
                    <a:pt x="3255" y="1502"/>
                    <a:pt x="3441" y="748"/>
                  </a:cubicBezTo>
                  <a:cubicBezTo>
                    <a:pt x="3488" y="553"/>
                    <a:pt x="3515" y="330"/>
                    <a:pt x="3395" y="162"/>
                  </a:cubicBezTo>
                  <a:cubicBezTo>
                    <a:pt x="3316" y="49"/>
                    <a:pt x="3173" y="0"/>
                    <a:pt x="30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9"/>
            <p:cNvSpPr/>
            <p:nvPr/>
          </p:nvSpPr>
          <p:spPr>
            <a:xfrm>
              <a:off x="8125947" y="2367757"/>
              <a:ext cx="77125" cy="87164"/>
            </a:xfrm>
            <a:custGeom>
              <a:rect b="b" l="l" r="r" t="t"/>
              <a:pathLst>
                <a:path extrusionOk="0" fill="none" h="1693" w="1498">
                  <a:moveTo>
                    <a:pt x="0" y="1693"/>
                  </a:moveTo>
                  <a:cubicBezTo>
                    <a:pt x="456" y="1088"/>
                    <a:pt x="958" y="521"/>
                    <a:pt x="1497" y="0"/>
                  </a:cubicBezTo>
                </a:path>
              </a:pathLst>
            </a:custGeom>
            <a:noFill/>
            <a:ln cap="rnd" cmpd="sng" w="2100">
              <a:solidFill>
                <a:schemeClr val="lt1"/>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9"/>
            <p:cNvSpPr/>
            <p:nvPr/>
          </p:nvSpPr>
          <p:spPr>
            <a:xfrm>
              <a:off x="8036878" y="2224575"/>
              <a:ext cx="90562" cy="251556"/>
            </a:xfrm>
            <a:custGeom>
              <a:rect b="b" l="l" r="r" t="t"/>
              <a:pathLst>
                <a:path extrusionOk="0" h="4886" w="1759">
                  <a:moveTo>
                    <a:pt x="559" y="1"/>
                  </a:moveTo>
                  <a:lnTo>
                    <a:pt x="559" y="1"/>
                  </a:lnTo>
                  <a:cubicBezTo>
                    <a:pt x="1" y="1433"/>
                    <a:pt x="131" y="3107"/>
                    <a:pt x="893" y="4437"/>
                  </a:cubicBezTo>
                  <a:lnTo>
                    <a:pt x="531" y="4883"/>
                  </a:lnTo>
                  <a:cubicBezTo>
                    <a:pt x="549" y="4884"/>
                    <a:pt x="567" y="4885"/>
                    <a:pt x="585" y="4885"/>
                  </a:cubicBezTo>
                  <a:cubicBezTo>
                    <a:pt x="817" y="4885"/>
                    <a:pt x="1036" y="4777"/>
                    <a:pt x="1200" y="4613"/>
                  </a:cubicBezTo>
                  <a:cubicBezTo>
                    <a:pt x="1368" y="4437"/>
                    <a:pt x="1479" y="4204"/>
                    <a:pt x="1544" y="3972"/>
                  </a:cubicBezTo>
                  <a:cubicBezTo>
                    <a:pt x="1758" y="3302"/>
                    <a:pt x="1721" y="2558"/>
                    <a:pt x="1526" y="1879"/>
                  </a:cubicBezTo>
                  <a:cubicBezTo>
                    <a:pt x="1321" y="1210"/>
                    <a:pt x="968" y="578"/>
                    <a:pt x="5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9"/>
            <p:cNvSpPr/>
            <p:nvPr/>
          </p:nvSpPr>
          <p:spPr>
            <a:xfrm>
              <a:off x="8251357" y="2906812"/>
              <a:ext cx="384541" cy="504656"/>
            </a:xfrm>
            <a:custGeom>
              <a:rect b="b" l="l" r="r" t="t"/>
              <a:pathLst>
                <a:path extrusionOk="0" h="9802" w="7469">
                  <a:moveTo>
                    <a:pt x="1801" y="0"/>
                  </a:moveTo>
                  <a:cubicBezTo>
                    <a:pt x="1775" y="0"/>
                    <a:pt x="1748" y="1"/>
                    <a:pt x="1721" y="1"/>
                  </a:cubicBezTo>
                  <a:cubicBezTo>
                    <a:pt x="819" y="11"/>
                    <a:pt x="773" y="652"/>
                    <a:pt x="540" y="1396"/>
                  </a:cubicBezTo>
                  <a:cubicBezTo>
                    <a:pt x="271" y="2224"/>
                    <a:pt x="66" y="3080"/>
                    <a:pt x="38" y="3972"/>
                  </a:cubicBezTo>
                  <a:cubicBezTo>
                    <a:pt x="1" y="5265"/>
                    <a:pt x="447" y="6623"/>
                    <a:pt x="1470" y="7413"/>
                  </a:cubicBezTo>
                  <a:cubicBezTo>
                    <a:pt x="2344" y="8083"/>
                    <a:pt x="3525" y="8250"/>
                    <a:pt x="4372" y="8947"/>
                  </a:cubicBezTo>
                  <a:cubicBezTo>
                    <a:pt x="4604" y="9133"/>
                    <a:pt x="4809" y="9366"/>
                    <a:pt x="5050" y="9543"/>
                  </a:cubicBezTo>
                  <a:cubicBezTo>
                    <a:pt x="5249" y="9688"/>
                    <a:pt x="5491" y="9801"/>
                    <a:pt x="5731" y="9801"/>
                  </a:cubicBezTo>
                  <a:cubicBezTo>
                    <a:pt x="5784" y="9801"/>
                    <a:pt x="5836" y="9796"/>
                    <a:pt x="5887" y="9784"/>
                  </a:cubicBezTo>
                  <a:cubicBezTo>
                    <a:pt x="6399" y="9682"/>
                    <a:pt x="6641" y="9124"/>
                    <a:pt x="6817" y="8640"/>
                  </a:cubicBezTo>
                  <a:cubicBezTo>
                    <a:pt x="7068" y="7906"/>
                    <a:pt x="7329" y="7162"/>
                    <a:pt x="7385" y="6390"/>
                  </a:cubicBezTo>
                  <a:cubicBezTo>
                    <a:pt x="7468" y="5349"/>
                    <a:pt x="7161" y="4288"/>
                    <a:pt x="6631" y="3396"/>
                  </a:cubicBezTo>
                  <a:cubicBezTo>
                    <a:pt x="6092" y="2484"/>
                    <a:pt x="5348" y="1731"/>
                    <a:pt x="4511" y="1108"/>
                  </a:cubicBezTo>
                  <a:cubicBezTo>
                    <a:pt x="3723" y="501"/>
                    <a:pt x="2794" y="0"/>
                    <a:pt x="18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9"/>
            <p:cNvSpPr/>
            <p:nvPr/>
          </p:nvSpPr>
          <p:spPr>
            <a:xfrm>
              <a:off x="8082854" y="2313182"/>
              <a:ext cx="22087" cy="147041"/>
            </a:xfrm>
            <a:custGeom>
              <a:rect b="b" l="l" r="r" t="t"/>
              <a:pathLst>
                <a:path extrusionOk="0" fill="none" h="2856" w="429">
                  <a:moveTo>
                    <a:pt x="0" y="0"/>
                  </a:moveTo>
                  <a:cubicBezTo>
                    <a:pt x="224" y="503"/>
                    <a:pt x="168" y="1070"/>
                    <a:pt x="196" y="1600"/>
                  </a:cubicBezTo>
                  <a:cubicBezTo>
                    <a:pt x="224" y="2037"/>
                    <a:pt x="307" y="2455"/>
                    <a:pt x="428" y="2855"/>
                  </a:cubicBezTo>
                </a:path>
              </a:pathLst>
            </a:custGeom>
            <a:noFill/>
            <a:ln cap="rnd" cmpd="sng" w="2100">
              <a:solidFill>
                <a:schemeClr val="lt1"/>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9"/>
            <p:cNvSpPr/>
            <p:nvPr/>
          </p:nvSpPr>
          <p:spPr>
            <a:xfrm>
              <a:off x="7881752" y="2310556"/>
              <a:ext cx="200689" cy="146784"/>
            </a:xfrm>
            <a:custGeom>
              <a:rect b="b" l="l" r="r" t="t"/>
              <a:pathLst>
                <a:path extrusionOk="0" h="2851" w="3898">
                  <a:moveTo>
                    <a:pt x="510" y="1"/>
                  </a:moveTo>
                  <a:cubicBezTo>
                    <a:pt x="423" y="1"/>
                    <a:pt x="341" y="18"/>
                    <a:pt x="270" y="61"/>
                  </a:cubicBezTo>
                  <a:cubicBezTo>
                    <a:pt x="56" y="182"/>
                    <a:pt x="1" y="461"/>
                    <a:pt x="10" y="702"/>
                  </a:cubicBezTo>
                  <a:cubicBezTo>
                    <a:pt x="56" y="1400"/>
                    <a:pt x="531" y="2023"/>
                    <a:pt x="1135" y="2376"/>
                  </a:cubicBezTo>
                  <a:cubicBezTo>
                    <a:pt x="1749" y="2720"/>
                    <a:pt x="2465" y="2841"/>
                    <a:pt x="3162" y="2850"/>
                  </a:cubicBezTo>
                  <a:cubicBezTo>
                    <a:pt x="3414" y="2850"/>
                    <a:pt x="3897" y="2850"/>
                    <a:pt x="3860" y="2488"/>
                  </a:cubicBezTo>
                  <a:cubicBezTo>
                    <a:pt x="3832" y="2227"/>
                    <a:pt x="3507" y="1920"/>
                    <a:pt x="3348" y="1725"/>
                  </a:cubicBezTo>
                  <a:cubicBezTo>
                    <a:pt x="2921" y="1232"/>
                    <a:pt x="2419" y="814"/>
                    <a:pt x="1851" y="507"/>
                  </a:cubicBezTo>
                  <a:cubicBezTo>
                    <a:pt x="1544" y="330"/>
                    <a:pt x="1219" y="182"/>
                    <a:pt x="875" y="70"/>
                  </a:cubicBezTo>
                  <a:cubicBezTo>
                    <a:pt x="756" y="32"/>
                    <a:pt x="629" y="1"/>
                    <a:pt x="5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9"/>
            <p:cNvSpPr/>
            <p:nvPr/>
          </p:nvSpPr>
          <p:spPr>
            <a:xfrm>
              <a:off x="7917689" y="2348604"/>
              <a:ext cx="144621" cy="106831"/>
            </a:xfrm>
            <a:custGeom>
              <a:rect b="b" l="l" r="r" t="t"/>
              <a:pathLst>
                <a:path extrusionOk="0" fill="none" h="2075" w="2809">
                  <a:moveTo>
                    <a:pt x="0" y="0"/>
                  </a:moveTo>
                  <a:cubicBezTo>
                    <a:pt x="205" y="214"/>
                    <a:pt x="502" y="326"/>
                    <a:pt x="753" y="484"/>
                  </a:cubicBezTo>
                  <a:cubicBezTo>
                    <a:pt x="958" y="624"/>
                    <a:pt x="1125" y="800"/>
                    <a:pt x="1311" y="949"/>
                  </a:cubicBezTo>
                  <a:cubicBezTo>
                    <a:pt x="1497" y="1098"/>
                    <a:pt x="1693" y="1228"/>
                    <a:pt x="1879" y="1367"/>
                  </a:cubicBezTo>
                  <a:cubicBezTo>
                    <a:pt x="2195" y="1591"/>
                    <a:pt x="2511" y="1823"/>
                    <a:pt x="2809" y="2074"/>
                  </a:cubicBezTo>
                </a:path>
              </a:pathLst>
            </a:custGeom>
            <a:noFill/>
            <a:ln cap="rnd" cmpd="sng" w="2100">
              <a:solidFill>
                <a:schemeClr val="lt1"/>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9"/>
            <p:cNvSpPr/>
            <p:nvPr/>
          </p:nvSpPr>
          <p:spPr>
            <a:xfrm>
              <a:off x="7812350" y="2439116"/>
              <a:ext cx="568806" cy="184728"/>
            </a:xfrm>
            <a:custGeom>
              <a:rect b="b" l="l" r="r" t="t"/>
              <a:pathLst>
                <a:path extrusionOk="0" h="3588" w="11048">
                  <a:moveTo>
                    <a:pt x="1779" y="1"/>
                  </a:moveTo>
                  <a:cubicBezTo>
                    <a:pt x="1504" y="1"/>
                    <a:pt x="1246" y="44"/>
                    <a:pt x="977" y="223"/>
                  </a:cubicBezTo>
                  <a:cubicBezTo>
                    <a:pt x="409" y="623"/>
                    <a:pt x="400" y="911"/>
                    <a:pt x="214" y="1590"/>
                  </a:cubicBezTo>
                  <a:cubicBezTo>
                    <a:pt x="93" y="1981"/>
                    <a:pt x="0" y="2446"/>
                    <a:pt x="242" y="2781"/>
                  </a:cubicBezTo>
                  <a:cubicBezTo>
                    <a:pt x="493" y="3143"/>
                    <a:pt x="986" y="3190"/>
                    <a:pt x="1432" y="3218"/>
                  </a:cubicBezTo>
                  <a:cubicBezTo>
                    <a:pt x="2548" y="3264"/>
                    <a:pt x="3674" y="3311"/>
                    <a:pt x="4799" y="3366"/>
                  </a:cubicBezTo>
                  <a:cubicBezTo>
                    <a:pt x="5701" y="3413"/>
                    <a:pt x="6603" y="3441"/>
                    <a:pt x="7514" y="3478"/>
                  </a:cubicBezTo>
                  <a:cubicBezTo>
                    <a:pt x="7960" y="3506"/>
                    <a:pt x="8416" y="3515"/>
                    <a:pt x="8872" y="3543"/>
                  </a:cubicBezTo>
                  <a:cubicBezTo>
                    <a:pt x="9058" y="3552"/>
                    <a:pt x="9244" y="3543"/>
                    <a:pt x="9430" y="3562"/>
                  </a:cubicBezTo>
                  <a:cubicBezTo>
                    <a:pt x="9549" y="3578"/>
                    <a:pt x="9674" y="3588"/>
                    <a:pt x="9802" y="3588"/>
                  </a:cubicBezTo>
                  <a:cubicBezTo>
                    <a:pt x="9894" y="3588"/>
                    <a:pt x="9987" y="3583"/>
                    <a:pt x="10081" y="3571"/>
                  </a:cubicBezTo>
                  <a:cubicBezTo>
                    <a:pt x="10369" y="3524"/>
                    <a:pt x="10657" y="3404"/>
                    <a:pt x="10825" y="3171"/>
                  </a:cubicBezTo>
                  <a:cubicBezTo>
                    <a:pt x="10964" y="2957"/>
                    <a:pt x="11011" y="2706"/>
                    <a:pt x="11020" y="2446"/>
                  </a:cubicBezTo>
                  <a:cubicBezTo>
                    <a:pt x="11048" y="2083"/>
                    <a:pt x="11029" y="1739"/>
                    <a:pt x="10955" y="1386"/>
                  </a:cubicBezTo>
                  <a:cubicBezTo>
                    <a:pt x="10797" y="735"/>
                    <a:pt x="10397" y="539"/>
                    <a:pt x="9727" y="437"/>
                  </a:cubicBezTo>
                  <a:cubicBezTo>
                    <a:pt x="7681" y="102"/>
                    <a:pt x="4650" y="65"/>
                    <a:pt x="2548" y="37"/>
                  </a:cubicBezTo>
                  <a:cubicBezTo>
                    <a:pt x="2268" y="33"/>
                    <a:pt x="2017" y="1"/>
                    <a:pt x="17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9"/>
            <p:cNvSpPr/>
            <p:nvPr/>
          </p:nvSpPr>
          <p:spPr>
            <a:xfrm>
              <a:off x="7830061" y="2458269"/>
              <a:ext cx="547286" cy="87627"/>
            </a:xfrm>
            <a:custGeom>
              <a:rect b="b" l="l" r="r" t="t"/>
              <a:pathLst>
                <a:path extrusionOk="0" fill="none" h="1702" w="10630">
                  <a:moveTo>
                    <a:pt x="0" y="670"/>
                  </a:moveTo>
                  <a:cubicBezTo>
                    <a:pt x="354" y="223"/>
                    <a:pt x="735" y="102"/>
                    <a:pt x="1293" y="205"/>
                  </a:cubicBezTo>
                  <a:cubicBezTo>
                    <a:pt x="1851" y="298"/>
                    <a:pt x="2325" y="716"/>
                    <a:pt x="2520" y="1246"/>
                  </a:cubicBezTo>
                  <a:cubicBezTo>
                    <a:pt x="2827" y="846"/>
                    <a:pt x="3227" y="493"/>
                    <a:pt x="3692" y="279"/>
                  </a:cubicBezTo>
                  <a:cubicBezTo>
                    <a:pt x="4157" y="74"/>
                    <a:pt x="4706" y="0"/>
                    <a:pt x="5180" y="167"/>
                  </a:cubicBezTo>
                  <a:cubicBezTo>
                    <a:pt x="5664" y="335"/>
                    <a:pt x="6073" y="725"/>
                    <a:pt x="6194" y="1228"/>
                  </a:cubicBezTo>
                  <a:cubicBezTo>
                    <a:pt x="6640" y="623"/>
                    <a:pt x="7412" y="214"/>
                    <a:pt x="8165" y="316"/>
                  </a:cubicBezTo>
                  <a:cubicBezTo>
                    <a:pt x="8918" y="409"/>
                    <a:pt x="9383" y="883"/>
                    <a:pt x="9820" y="1702"/>
                  </a:cubicBezTo>
                  <a:cubicBezTo>
                    <a:pt x="10146" y="1432"/>
                    <a:pt x="10285" y="1237"/>
                    <a:pt x="10629" y="1144"/>
                  </a:cubicBezTo>
                </a:path>
              </a:pathLst>
            </a:custGeom>
            <a:noFill/>
            <a:ln cap="rnd" cmpd="sng" w="21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9"/>
            <p:cNvSpPr/>
            <p:nvPr/>
          </p:nvSpPr>
          <p:spPr>
            <a:xfrm>
              <a:off x="7822390" y="2521442"/>
              <a:ext cx="550169" cy="73315"/>
            </a:xfrm>
            <a:custGeom>
              <a:rect b="b" l="l" r="r" t="t"/>
              <a:pathLst>
                <a:path extrusionOk="0" fill="none" h="1424" w="10686">
                  <a:moveTo>
                    <a:pt x="1" y="1"/>
                  </a:moveTo>
                  <a:cubicBezTo>
                    <a:pt x="214" y="484"/>
                    <a:pt x="549" y="651"/>
                    <a:pt x="1070" y="717"/>
                  </a:cubicBezTo>
                  <a:cubicBezTo>
                    <a:pt x="1600" y="791"/>
                    <a:pt x="2205" y="670"/>
                    <a:pt x="2632" y="270"/>
                  </a:cubicBezTo>
                  <a:cubicBezTo>
                    <a:pt x="3330" y="903"/>
                    <a:pt x="4111" y="1163"/>
                    <a:pt x="5059" y="1200"/>
                  </a:cubicBezTo>
                  <a:cubicBezTo>
                    <a:pt x="5301" y="1209"/>
                    <a:pt x="5552" y="1182"/>
                    <a:pt x="5766" y="1098"/>
                  </a:cubicBezTo>
                  <a:cubicBezTo>
                    <a:pt x="5989" y="1005"/>
                    <a:pt x="6203" y="847"/>
                    <a:pt x="6268" y="614"/>
                  </a:cubicBezTo>
                  <a:cubicBezTo>
                    <a:pt x="6743" y="1070"/>
                    <a:pt x="7384" y="1358"/>
                    <a:pt x="8044" y="1395"/>
                  </a:cubicBezTo>
                  <a:cubicBezTo>
                    <a:pt x="8705" y="1423"/>
                    <a:pt x="9384" y="1237"/>
                    <a:pt x="9923" y="856"/>
                  </a:cubicBezTo>
                  <a:cubicBezTo>
                    <a:pt x="10127" y="1051"/>
                    <a:pt x="10397" y="1172"/>
                    <a:pt x="10685" y="1182"/>
                  </a:cubicBezTo>
                </a:path>
              </a:pathLst>
            </a:custGeom>
            <a:noFill/>
            <a:ln cap="rnd" cmpd="sng" w="210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9"/>
            <p:cNvSpPr/>
            <p:nvPr/>
          </p:nvSpPr>
          <p:spPr>
            <a:xfrm>
              <a:off x="8251357" y="2906812"/>
              <a:ext cx="384541" cy="504656"/>
            </a:xfrm>
            <a:custGeom>
              <a:rect b="b" l="l" r="r" t="t"/>
              <a:pathLst>
                <a:path extrusionOk="0" h="9802" w="7469">
                  <a:moveTo>
                    <a:pt x="1801" y="0"/>
                  </a:moveTo>
                  <a:cubicBezTo>
                    <a:pt x="1775" y="0"/>
                    <a:pt x="1748" y="1"/>
                    <a:pt x="1721" y="1"/>
                  </a:cubicBezTo>
                  <a:cubicBezTo>
                    <a:pt x="819" y="11"/>
                    <a:pt x="773" y="652"/>
                    <a:pt x="540" y="1396"/>
                  </a:cubicBezTo>
                  <a:cubicBezTo>
                    <a:pt x="271" y="2224"/>
                    <a:pt x="66" y="3080"/>
                    <a:pt x="38" y="3972"/>
                  </a:cubicBezTo>
                  <a:cubicBezTo>
                    <a:pt x="1" y="5265"/>
                    <a:pt x="447" y="6623"/>
                    <a:pt x="1470" y="7413"/>
                  </a:cubicBezTo>
                  <a:cubicBezTo>
                    <a:pt x="2344" y="8083"/>
                    <a:pt x="3525" y="8250"/>
                    <a:pt x="4372" y="8947"/>
                  </a:cubicBezTo>
                  <a:cubicBezTo>
                    <a:pt x="4604" y="9133"/>
                    <a:pt x="4809" y="9366"/>
                    <a:pt x="5050" y="9543"/>
                  </a:cubicBezTo>
                  <a:cubicBezTo>
                    <a:pt x="5249" y="9688"/>
                    <a:pt x="5491" y="9801"/>
                    <a:pt x="5731" y="9801"/>
                  </a:cubicBezTo>
                  <a:cubicBezTo>
                    <a:pt x="5784" y="9801"/>
                    <a:pt x="5836" y="9796"/>
                    <a:pt x="5887" y="9784"/>
                  </a:cubicBezTo>
                  <a:cubicBezTo>
                    <a:pt x="6399" y="9682"/>
                    <a:pt x="6641" y="9124"/>
                    <a:pt x="6817" y="8640"/>
                  </a:cubicBezTo>
                  <a:cubicBezTo>
                    <a:pt x="7068" y="7906"/>
                    <a:pt x="7329" y="7162"/>
                    <a:pt x="7385" y="6390"/>
                  </a:cubicBezTo>
                  <a:cubicBezTo>
                    <a:pt x="7468" y="5349"/>
                    <a:pt x="7161" y="4288"/>
                    <a:pt x="6631" y="3396"/>
                  </a:cubicBezTo>
                  <a:cubicBezTo>
                    <a:pt x="6092" y="2484"/>
                    <a:pt x="5348" y="1731"/>
                    <a:pt x="4511" y="1108"/>
                  </a:cubicBezTo>
                  <a:cubicBezTo>
                    <a:pt x="3723" y="501"/>
                    <a:pt x="2794" y="0"/>
                    <a:pt x="1801" y="0"/>
                  </a:cubicBezTo>
                  <a:close/>
                </a:path>
              </a:pathLst>
            </a:custGeom>
            <a:solidFill>
              <a:srgbClr val="1C0B11">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9"/>
            <p:cNvSpPr/>
            <p:nvPr/>
          </p:nvSpPr>
          <p:spPr>
            <a:xfrm>
              <a:off x="8285346" y="3072545"/>
              <a:ext cx="178653" cy="231271"/>
            </a:xfrm>
            <a:custGeom>
              <a:rect b="b" l="l" r="r" t="t"/>
              <a:pathLst>
                <a:path extrusionOk="0" fill="none" h="4492" w="3470">
                  <a:moveTo>
                    <a:pt x="1" y="381"/>
                  </a:moveTo>
                  <a:cubicBezTo>
                    <a:pt x="354" y="1162"/>
                    <a:pt x="726" y="1944"/>
                    <a:pt x="1228" y="2650"/>
                  </a:cubicBezTo>
                  <a:cubicBezTo>
                    <a:pt x="1721" y="3357"/>
                    <a:pt x="2344" y="3989"/>
                    <a:pt x="3098" y="4399"/>
                  </a:cubicBezTo>
                  <a:cubicBezTo>
                    <a:pt x="3191" y="4436"/>
                    <a:pt x="3330" y="4492"/>
                    <a:pt x="3404" y="4408"/>
                  </a:cubicBezTo>
                  <a:cubicBezTo>
                    <a:pt x="3470" y="4324"/>
                    <a:pt x="3423" y="4213"/>
                    <a:pt x="3367" y="4120"/>
                  </a:cubicBezTo>
                  <a:cubicBezTo>
                    <a:pt x="2586" y="2743"/>
                    <a:pt x="1796" y="1376"/>
                    <a:pt x="1005" y="0"/>
                  </a:cubicBezTo>
                </a:path>
              </a:pathLst>
            </a:custGeom>
            <a:no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9"/>
            <p:cNvSpPr/>
            <p:nvPr/>
          </p:nvSpPr>
          <p:spPr>
            <a:xfrm>
              <a:off x="8382087" y="2978686"/>
              <a:ext cx="178653" cy="268649"/>
            </a:xfrm>
            <a:custGeom>
              <a:rect b="b" l="l" r="r" t="t"/>
              <a:pathLst>
                <a:path extrusionOk="0" fill="none" h="5218" w="3470">
                  <a:moveTo>
                    <a:pt x="0" y="0"/>
                  </a:moveTo>
                  <a:cubicBezTo>
                    <a:pt x="940" y="1693"/>
                    <a:pt x="1935" y="3357"/>
                    <a:pt x="2958" y="5013"/>
                  </a:cubicBezTo>
                  <a:cubicBezTo>
                    <a:pt x="3013" y="5106"/>
                    <a:pt x="3097" y="5217"/>
                    <a:pt x="3209" y="5217"/>
                  </a:cubicBezTo>
                  <a:cubicBezTo>
                    <a:pt x="3376" y="5217"/>
                    <a:pt x="3441" y="5013"/>
                    <a:pt x="3441" y="4845"/>
                  </a:cubicBezTo>
                  <a:cubicBezTo>
                    <a:pt x="3469" y="4055"/>
                    <a:pt x="3116" y="3302"/>
                    <a:pt x="2781" y="2576"/>
                  </a:cubicBezTo>
                  <a:cubicBezTo>
                    <a:pt x="2409" y="1804"/>
                    <a:pt x="2009" y="1014"/>
                    <a:pt x="1628" y="242"/>
                  </a:cubicBezTo>
                </a:path>
              </a:pathLst>
            </a:custGeom>
            <a:noFill/>
            <a:ln cap="rnd" cmpd="sng" w="210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9"/>
            <p:cNvSpPr/>
            <p:nvPr/>
          </p:nvSpPr>
          <p:spPr>
            <a:xfrm>
              <a:off x="8033994" y="3127789"/>
              <a:ext cx="578434" cy="316581"/>
            </a:xfrm>
            <a:custGeom>
              <a:rect b="b" l="l" r="r" t="t"/>
              <a:pathLst>
                <a:path extrusionOk="0" h="6149" w="11235">
                  <a:moveTo>
                    <a:pt x="1050" y="0"/>
                  </a:moveTo>
                  <a:cubicBezTo>
                    <a:pt x="714" y="0"/>
                    <a:pt x="390" y="179"/>
                    <a:pt x="233" y="499"/>
                  </a:cubicBezTo>
                  <a:cubicBezTo>
                    <a:pt x="1" y="954"/>
                    <a:pt x="168" y="1494"/>
                    <a:pt x="624" y="1726"/>
                  </a:cubicBezTo>
                  <a:lnTo>
                    <a:pt x="8863" y="5976"/>
                  </a:lnTo>
                  <a:cubicBezTo>
                    <a:pt x="8910" y="6004"/>
                    <a:pt x="8975" y="6032"/>
                    <a:pt x="9030" y="6050"/>
                  </a:cubicBezTo>
                  <a:cubicBezTo>
                    <a:pt x="9206" y="6117"/>
                    <a:pt x="9385" y="6149"/>
                    <a:pt x="9561" y="6149"/>
                  </a:cubicBezTo>
                  <a:cubicBezTo>
                    <a:pt x="10167" y="6149"/>
                    <a:pt x="10730" y="5772"/>
                    <a:pt x="10946" y="5167"/>
                  </a:cubicBezTo>
                  <a:cubicBezTo>
                    <a:pt x="11234" y="4395"/>
                    <a:pt x="10844" y="3530"/>
                    <a:pt x="10063" y="3251"/>
                  </a:cubicBezTo>
                  <a:lnTo>
                    <a:pt x="1359" y="52"/>
                  </a:lnTo>
                  <a:cubicBezTo>
                    <a:pt x="1258" y="17"/>
                    <a:pt x="1153" y="0"/>
                    <a:pt x="10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9"/>
            <p:cNvSpPr/>
            <p:nvPr/>
          </p:nvSpPr>
          <p:spPr>
            <a:xfrm>
              <a:off x="8065143" y="3078620"/>
              <a:ext cx="77125" cy="87988"/>
            </a:xfrm>
            <a:custGeom>
              <a:rect b="b" l="l" r="r" t="t"/>
              <a:pathLst>
                <a:path extrusionOk="0" h="1709" w="1498">
                  <a:moveTo>
                    <a:pt x="163" y="1"/>
                  </a:moveTo>
                  <a:cubicBezTo>
                    <a:pt x="74" y="1"/>
                    <a:pt x="10" y="56"/>
                    <a:pt x="10" y="198"/>
                  </a:cubicBezTo>
                  <a:cubicBezTo>
                    <a:pt x="0" y="310"/>
                    <a:pt x="103" y="449"/>
                    <a:pt x="149" y="561"/>
                  </a:cubicBezTo>
                  <a:cubicBezTo>
                    <a:pt x="214" y="710"/>
                    <a:pt x="289" y="849"/>
                    <a:pt x="382" y="979"/>
                  </a:cubicBezTo>
                  <a:cubicBezTo>
                    <a:pt x="558" y="1221"/>
                    <a:pt x="763" y="1454"/>
                    <a:pt x="1023" y="1630"/>
                  </a:cubicBezTo>
                  <a:cubicBezTo>
                    <a:pt x="1070" y="1670"/>
                    <a:pt x="1124" y="1709"/>
                    <a:pt x="1190" y="1709"/>
                  </a:cubicBezTo>
                  <a:cubicBezTo>
                    <a:pt x="1202" y="1709"/>
                    <a:pt x="1215" y="1708"/>
                    <a:pt x="1228" y="1705"/>
                  </a:cubicBezTo>
                  <a:cubicBezTo>
                    <a:pt x="1349" y="1695"/>
                    <a:pt x="1414" y="1565"/>
                    <a:pt x="1442" y="1454"/>
                  </a:cubicBezTo>
                  <a:cubicBezTo>
                    <a:pt x="1497" y="1137"/>
                    <a:pt x="1339" y="812"/>
                    <a:pt x="1126" y="579"/>
                  </a:cubicBezTo>
                  <a:cubicBezTo>
                    <a:pt x="902" y="347"/>
                    <a:pt x="614" y="198"/>
                    <a:pt x="335" y="49"/>
                  </a:cubicBezTo>
                  <a:cubicBezTo>
                    <a:pt x="274" y="19"/>
                    <a:pt x="214" y="1"/>
                    <a:pt x="1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9"/>
            <p:cNvSpPr/>
            <p:nvPr/>
          </p:nvSpPr>
          <p:spPr>
            <a:xfrm>
              <a:off x="7723744" y="2898214"/>
              <a:ext cx="474074" cy="446272"/>
            </a:xfrm>
            <a:custGeom>
              <a:rect b="b" l="l" r="r" t="t"/>
              <a:pathLst>
                <a:path extrusionOk="0" h="8668" w="9208">
                  <a:moveTo>
                    <a:pt x="5755" y="1"/>
                  </a:moveTo>
                  <a:cubicBezTo>
                    <a:pt x="5271" y="1"/>
                    <a:pt x="4791" y="32"/>
                    <a:pt x="4334" y="85"/>
                  </a:cubicBezTo>
                  <a:cubicBezTo>
                    <a:pt x="1535" y="401"/>
                    <a:pt x="1" y="3693"/>
                    <a:pt x="1768" y="5943"/>
                  </a:cubicBezTo>
                  <a:cubicBezTo>
                    <a:pt x="2530" y="6994"/>
                    <a:pt x="3488" y="8017"/>
                    <a:pt x="4613" y="8668"/>
                  </a:cubicBezTo>
                  <a:cubicBezTo>
                    <a:pt x="6148" y="6046"/>
                    <a:pt x="7794" y="3414"/>
                    <a:pt x="9207" y="745"/>
                  </a:cubicBezTo>
                  <a:cubicBezTo>
                    <a:pt x="8228" y="199"/>
                    <a:pt x="6977" y="1"/>
                    <a:pt x="57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9"/>
            <p:cNvSpPr/>
            <p:nvPr/>
          </p:nvSpPr>
          <p:spPr>
            <a:xfrm>
              <a:off x="7934885" y="2934151"/>
              <a:ext cx="246150" cy="396023"/>
            </a:xfrm>
            <a:custGeom>
              <a:rect b="b" l="l" r="r" t="t"/>
              <a:pathLst>
                <a:path extrusionOk="0" fill="none" h="7692" w="4781">
                  <a:moveTo>
                    <a:pt x="1" y="7691"/>
                  </a:moveTo>
                  <a:cubicBezTo>
                    <a:pt x="1600" y="5134"/>
                    <a:pt x="3191" y="2558"/>
                    <a:pt x="4781" y="1"/>
                  </a:cubicBezTo>
                </a:path>
              </a:pathLst>
            </a:custGeom>
            <a:noFill/>
            <a:ln cap="rnd" cmpd="sng" w="2100">
              <a:solidFill>
                <a:schemeClr val="accent6"/>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9"/>
            <p:cNvSpPr/>
            <p:nvPr/>
          </p:nvSpPr>
          <p:spPr>
            <a:xfrm>
              <a:off x="7840564" y="2985894"/>
              <a:ext cx="119754" cy="106214"/>
            </a:xfrm>
            <a:custGeom>
              <a:rect b="b" l="l" r="r" t="t"/>
              <a:pathLst>
                <a:path extrusionOk="0" h="2063" w="2326">
                  <a:moveTo>
                    <a:pt x="1243" y="0"/>
                  </a:moveTo>
                  <a:cubicBezTo>
                    <a:pt x="917" y="0"/>
                    <a:pt x="588" y="155"/>
                    <a:pt x="373" y="474"/>
                  </a:cubicBezTo>
                  <a:cubicBezTo>
                    <a:pt x="1" y="1023"/>
                    <a:pt x="512" y="1953"/>
                    <a:pt x="1135" y="2055"/>
                  </a:cubicBezTo>
                  <a:cubicBezTo>
                    <a:pt x="1178" y="2060"/>
                    <a:pt x="1221" y="2063"/>
                    <a:pt x="1264" y="2063"/>
                  </a:cubicBezTo>
                  <a:cubicBezTo>
                    <a:pt x="1600" y="2063"/>
                    <a:pt x="1950" y="1904"/>
                    <a:pt x="2140" y="1599"/>
                  </a:cubicBezTo>
                  <a:cubicBezTo>
                    <a:pt x="2326" y="1311"/>
                    <a:pt x="2326" y="930"/>
                    <a:pt x="2186" y="614"/>
                  </a:cubicBezTo>
                  <a:cubicBezTo>
                    <a:pt x="1997" y="209"/>
                    <a:pt x="1622" y="0"/>
                    <a:pt x="12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9"/>
            <p:cNvSpPr/>
            <p:nvPr/>
          </p:nvSpPr>
          <p:spPr>
            <a:xfrm>
              <a:off x="7941115" y="2930341"/>
              <a:ext cx="138443" cy="114915"/>
            </a:xfrm>
            <a:custGeom>
              <a:rect b="b" l="l" r="r" t="t"/>
              <a:pathLst>
                <a:path extrusionOk="0" fill="none" h="2232" w="2689">
                  <a:moveTo>
                    <a:pt x="1" y="233"/>
                  </a:moveTo>
                  <a:cubicBezTo>
                    <a:pt x="289" y="233"/>
                    <a:pt x="559" y="419"/>
                    <a:pt x="717" y="670"/>
                  </a:cubicBezTo>
                  <a:cubicBezTo>
                    <a:pt x="884" y="911"/>
                    <a:pt x="940" y="1209"/>
                    <a:pt x="977" y="1497"/>
                  </a:cubicBezTo>
                  <a:cubicBezTo>
                    <a:pt x="996" y="1655"/>
                    <a:pt x="1014" y="1823"/>
                    <a:pt x="1080" y="1972"/>
                  </a:cubicBezTo>
                  <a:cubicBezTo>
                    <a:pt x="1154" y="2120"/>
                    <a:pt x="1321" y="2232"/>
                    <a:pt x="1479" y="2195"/>
                  </a:cubicBezTo>
                  <a:cubicBezTo>
                    <a:pt x="1684" y="2148"/>
                    <a:pt x="1758" y="1888"/>
                    <a:pt x="1786" y="1683"/>
                  </a:cubicBezTo>
                  <a:cubicBezTo>
                    <a:pt x="1851" y="1321"/>
                    <a:pt x="1907" y="958"/>
                    <a:pt x="1972" y="605"/>
                  </a:cubicBezTo>
                  <a:cubicBezTo>
                    <a:pt x="2000" y="446"/>
                    <a:pt x="2037" y="298"/>
                    <a:pt x="2112" y="186"/>
                  </a:cubicBezTo>
                  <a:cubicBezTo>
                    <a:pt x="2205" y="65"/>
                    <a:pt x="2381" y="0"/>
                    <a:pt x="2512" y="65"/>
                  </a:cubicBezTo>
                  <a:cubicBezTo>
                    <a:pt x="2651" y="149"/>
                    <a:pt x="2670" y="326"/>
                    <a:pt x="2670" y="474"/>
                  </a:cubicBezTo>
                  <a:cubicBezTo>
                    <a:pt x="2688" y="809"/>
                    <a:pt x="2660" y="1163"/>
                    <a:pt x="2605" y="1497"/>
                  </a:cubicBezTo>
                </a:path>
              </a:pathLst>
            </a:custGeom>
            <a:noFill/>
            <a:ln cap="rnd" cmpd="sng" w="2100">
              <a:solidFill>
                <a:schemeClr val="accent6"/>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9"/>
            <p:cNvSpPr/>
            <p:nvPr/>
          </p:nvSpPr>
          <p:spPr>
            <a:xfrm>
              <a:off x="7817138" y="3053856"/>
              <a:ext cx="153271" cy="182463"/>
            </a:xfrm>
            <a:custGeom>
              <a:rect b="b" l="l" r="r" t="t"/>
              <a:pathLst>
                <a:path extrusionOk="0" fill="none" h="3544" w="2977">
                  <a:moveTo>
                    <a:pt x="0" y="0"/>
                  </a:moveTo>
                  <a:cubicBezTo>
                    <a:pt x="10" y="447"/>
                    <a:pt x="214" y="874"/>
                    <a:pt x="549" y="1153"/>
                  </a:cubicBezTo>
                  <a:cubicBezTo>
                    <a:pt x="884" y="1432"/>
                    <a:pt x="1349" y="1563"/>
                    <a:pt x="1776" y="1488"/>
                  </a:cubicBezTo>
                  <a:cubicBezTo>
                    <a:pt x="1935" y="1470"/>
                    <a:pt x="2074" y="1423"/>
                    <a:pt x="2223" y="1432"/>
                  </a:cubicBezTo>
                  <a:cubicBezTo>
                    <a:pt x="2372" y="1442"/>
                    <a:pt x="2539" y="1516"/>
                    <a:pt x="2585" y="1665"/>
                  </a:cubicBezTo>
                  <a:cubicBezTo>
                    <a:pt x="2651" y="1888"/>
                    <a:pt x="2427" y="2083"/>
                    <a:pt x="2232" y="2176"/>
                  </a:cubicBezTo>
                  <a:cubicBezTo>
                    <a:pt x="2037" y="2269"/>
                    <a:pt x="1823" y="2325"/>
                    <a:pt x="1628" y="2427"/>
                  </a:cubicBezTo>
                  <a:cubicBezTo>
                    <a:pt x="1432" y="2539"/>
                    <a:pt x="1256" y="2679"/>
                    <a:pt x="1191" y="2883"/>
                  </a:cubicBezTo>
                  <a:cubicBezTo>
                    <a:pt x="1116" y="3097"/>
                    <a:pt x="1172" y="3348"/>
                    <a:pt x="1377" y="3450"/>
                  </a:cubicBezTo>
                  <a:cubicBezTo>
                    <a:pt x="1563" y="3543"/>
                    <a:pt x="1795" y="3469"/>
                    <a:pt x="1981" y="3376"/>
                  </a:cubicBezTo>
                  <a:cubicBezTo>
                    <a:pt x="2325" y="3199"/>
                    <a:pt x="2660" y="2985"/>
                    <a:pt x="2976" y="2744"/>
                  </a:cubicBezTo>
                </a:path>
              </a:pathLst>
            </a:custGeom>
            <a:noFill/>
            <a:ln cap="rnd" cmpd="sng" w="2100">
              <a:solidFill>
                <a:schemeClr val="accent6"/>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9"/>
            <p:cNvSpPr/>
            <p:nvPr/>
          </p:nvSpPr>
          <p:spPr>
            <a:xfrm>
              <a:off x="7891792" y="2994390"/>
              <a:ext cx="50816" cy="32281"/>
            </a:xfrm>
            <a:custGeom>
              <a:rect b="b" l="l" r="r" t="t"/>
              <a:pathLst>
                <a:path extrusionOk="0" h="627" w="987">
                  <a:moveTo>
                    <a:pt x="229" y="1"/>
                  </a:moveTo>
                  <a:cubicBezTo>
                    <a:pt x="181" y="1"/>
                    <a:pt x="138" y="9"/>
                    <a:pt x="103" y="30"/>
                  </a:cubicBezTo>
                  <a:cubicBezTo>
                    <a:pt x="29" y="95"/>
                    <a:pt x="1" y="216"/>
                    <a:pt x="85" y="272"/>
                  </a:cubicBezTo>
                  <a:cubicBezTo>
                    <a:pt x="131" y="309"/>
                    <a:pt x="178" y="318"/>
                    <a:pt x="233" y="328"/>
                  </a:cubicBezTo>
                  <a:cubicBezTo>
                    <a:pt x="261" y="337"/>
                    <a:pt x="287" y="337"/>
                    <a:pt x="314" y="337"/>
                  </a:cubicBezTo>
                  <a:cubicBezTo>
                    <a:pt x="340" y="337"/>
                    <a:pt x="368" y="337"/>
                    <a:pt x="401" y="346"/>
                  </a:cubicBezTo>
                  <a:cubicBezTo>
                    <a:pt x="568" y="356"/>
                    <a:pt x="736" y="449"/>
                    <a:pt x="838" y="579"/>
                  </a:cubicBezTo>
                  <a:cubicBezTo>
                    <a:pt x="847" y="597"/>
                    <a:pt x="875" y="625"/>
                    <a:pt x="894" y="625"/>
                  </a:cubicBezTo>
                  <a:cubicBezTo>
                    <a:pt x="898" y="626"/>
                    <a:pt x="901" y="627"/>
                    <a:pt x="905" y="627"/>
                  </a:cubicBezTo>
                  <a:cubicBezTo>
                    <a:pt x="938" y="627"/>
                    <a:pt x="969" y="593"/>
                    <a:pt x="977" y="551"/>
                  </a:cubicBezTo>
                  <a:cubicBezTo>
                    <a:pt x="987" y="514"/>
                    <a:pt x="968" y="467"/>
                    <a:pt x="959" y="449"/>
                  </a:cubicBezTo>
                  <a:cubicBezTo>
                    <a:pt x="875" y="290"/>
                    <a:pt x="726" y="160"/>
                    <a:pt x="559" y="86"/>
                  </a:cubicBezTo>
                  <a:cubicBezTo>
                    <a:pt x="486" y="53"/>
                    <a:pt x="346" y="1"/>
                    <a:pt x="229" y="1"/>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9"/>
            <p:cNvSpPr/>
            <p:nvPr/>
          </p:nvSpPr>
          <p:spPr>
            <a:xfrm>
              <a:off x="7984723" y="3076303"/>
              <a:ext cx="153219" cy="156463"/>
            </a:xfrm>
            <a:custGeom>
              <a:rect b="b" l="l" r="r" t="t"/>
              <a:pathLst>
                <a:path extrusionOk="0" h="3039" w="2976">
                  <a:moveTo>
                    <a:pt x="1151" y="0"/>
                  </a:moveTo>
                  <a:cubicBezTo>
                    <a:pt x="904" y="0"/>
                    <a:pt x="701" y="215"/>
                    <a:pt x="549" y="429"/>
                  </a:cubicBezTo>
                  <a:cubicBezTo>
                    <a:pt x="400" y="615"/>
                    <a:pt x="251" y="801"/>
                    <a:pt x="149" y="1024"/>
                  </a:cubicBezTo>
                  <a:cubicBezTo>
                    <a:pt x="47" y="1238"/>
                    <a:pt x="0" y="1489"/>
                    <a:pt x="65" y="1722"/>
                  </a:cubicBezTo>
                  <a:cubicBezTo>
                    <a:pt x="149" y="2010"/>
                    <a:pt x="381" y="2233"/>
                    <a:pt x="623" y="2401"/>
                  </a:cubicBezTo>
                  <a:cubicBezTo>
                    <a:pt x="902" y="2614"/>
                    <a:pt x="1218" y="2773"/>
                    <a:pt x="1544" y="2903"/>
                  </a:cubicBezTo>
                  <a:cubicBezTo>
                    <a:pt x="1734" y="2979"/>
                    <a:pt x="1949" y="3039"/>
                    <a:pt x="2154" y="3039"/>
                  </a:cubicBezTo>
                  <a:cubicBezTo>
                    <a:pt x="2301" y="3039"/>
                    <a:pt x="2443" y="3008"/>
                    <a:pt x="2567" y="2931"/>
                  </a:cubicBezTo>
                  <a:cubicBezTo>
                    <a:pt x="2827" y="2773"/>
                    <a:pt x="2948" y="2475"/>
                    <a:pt x="2967" y="2187"/>
                  </a:cubicBezTo>
                  <a:cubicBezTo>
                    <a:pt x="2976" y="1917"/>
                    <a:pt x="2948" y="1406"/>
                    <a:pt x="2781" y="1173"/>
                  </a:cubicBezTo>
                  <a:cubicBezTo>
                    <a:pt x="2650" y="996"/>
                    <a:pt x="2427" y="866"/>
                    <a:pt x="2269" y="745"/>
                  </a:cubicBezTo>
                  <a:cubicBezTo>
                    <a:pt x="2037" y="559"/>
                    <a:pt x="1823" y="383"/>
                    <a:pt x="1618" y="215"/>
                  </a:cubicBezTo>
                  <a:cubicBezTo>
                    <a:pt x="1488" y="113"/>
                    <a:pt x="1348" y="11"/>
                    <a:pt x="1181" y="1"/>
                  </a:cubicBezTo>
                  <a:cubicBezTo>
                    <a:pt x="1171" y="1"/>
                    <a:pt x="1161" y="0"/>
                    <a:pt x="1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9"/>
            <p:cNvSpPr/>
            <p:nvPr/>
          </p:nvSpPr>
          <p:spPr>
            <a:xfrm>
              <a:off x="8103911" y="3144059"/>
              <a:ext cx="151829" cy="154146"/>
            </a:xfrm>
            <a:custGeom>
              <a:rect b="b" l="l" r="r" t="t"/>
              <a:pathLst>
                <a:path extrusionOk="0" h="2994" w="2949">
                  <a:moveTo>
                    <a:pt x="846" y="1"/>
                  </a:moveTo>
                  <a:cubicBezTo>
                    <a:pt x="815" y="1"/>
                    <a:pt x="785" y="5"/>
                    <a:pt x="754" y="15"/>
                  </a:cubicBezTo>
                  <a:cubicBezTo>
                    <a:pt x="661" y="62"/>
                    <a:pt x="642" y="183"/>
                    <a:pt x="614" y="276"/>
                  </a:cubicBezTo>
                  <a:cubicBezTo>
                    <a:pt x="531" y="610"/>
                    <a:pt x="419" y="945"/>
                    <a:pt x="252" y="1252"/>
                  </a:cubicBezTo>
                  <a:cubicBezTo>
                    <a:pt x="224" y="1308"/>
                    <a:pt x="187" y="1382"/>
                    <a:pt x="149" y="1438"/>
                  </a:cubicBezTo>
                  <a:cubicBezTo>
                    <a:pt x="84" y="1540"/>
                    <a:pt x="1" y="1670"/>
                    <a:pt x="47" y="1782"/>
                  </a:cubicBezTo>
                  <a:cubicBezTo>
                    <a:pt x="84" y="1875"/>
                    <a:pt x="177" y="1940"/>
                    <a:pt x="252" y="1987"/>
                  </a:cubicBezTo>
                  <a:cubicBezTo>
                    <a:pt x="661" y="2219"/>
                    <a:pt x="1061" y="2452"/>
                    <a:pt x="1461" y="2665"/>
                  </a:cubicBezTo>
                  <a:cubicBezTo>
                    <a:pt x="1554" y="2712"/>
                    <a:pt x="1647" y="2758"/>
                    <a:pt x="1721" y="2842"/>
                  </a:cubicBezTo>
                  <a:cubicBezTo>
                    <a:pt x="1777" y="2889"/>
                    <a:pt x="1805" y="2944"/>
                    <a:pt x="1870" y="2982"/>
                  </a:cubicBezTo>
                  <a:cubicBezTo>
                    <a:pt x="1896" y="2990"/>
                    <a:pt x="1920" y="2994"/>
                    <a:pt x="1942" y="2994"/>
                  </a:cubicBezTo>
                  <a:cubicBezTo>
                    <a:pt x="2072" y="2994"/>
                    <a:pt x="2142" y="2867"/>
                    <a:pt x="2158" y="2740"/>
                  </a:cubicBezTo>
                  <a:cubicBezTo>
                    <a:pt x="2177" y="2619"/>
                    <a:pt x="2158" y="2507"/>
                    <a:pt x="2232" y="2414"/>
                  </a:cubicBezTo>
                  <a:cubicBezTo>
                    <a:pt x="2288" y="2331"/>
                    <a:pt x="2381" y="2284"/>
                    <a:pt x="2474" y="2238"/>
                  </a:cubicBezTo>
                  <a:cubicBezTo>
                    <a:pt x="2688" y="2108"/>
                    <a:pt x="2837" y="1875"/>
                    <a:pt x="2902" y="1643"/>
                  </a:cubicBezTo>
                  <a:cubicBezTo>
                    <a:pt x="2948" y="1466"/>
                    <a:pt x="2948" y="1271"/>
                    <a:pt x="2874" y="1094"/>
                  </a:cubicBezTo>
                  <a:cubicBezTo>
                    <a:pt x="2762" y="889"/>
                    <a:pt x="2558" y="750"/>
                    <a:pt x="2344" y="629"/>
                  </a:cubicBezTo>
                  <a:cubicBezTo>
                    <a:pt x="1916" y="387"/>
                    <a:pt x="1461" y="192"/>
                    <a:pt x="996" y="24"/>
                  </a:cubicBezTo>
                  <a:cubicBezTo>
                    <a:pt x="949" y="13"/>
                    <a:pt x="898" y="1"/>
                    <a:pt x="8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23" name="Shape 4023"/>
        <p:cNvGrpSpPr/>
        <p:nvPr/>
      </p:nvGrpSpPr>
      <p:grpSpPr>
        <a:xfrm>
          <a:off x="0" y="0"/>
          <a:ext cx="0" cy="0"/>
          <a:chOff x="0" y="0"/>
          <a:chExt cx="0" cy="0"/>
        </a:xfrm>
      </p:grpSpPr>
      <p:sp>
        <p:nvSpPr>
          <p:cNvPr id="4024" name="Google Shape;4024;p60"/>
          <p:cNvSpPr txBox="1"/>
          <p:nvPr>
            <p:ph idx="1" type="subTitle"/>
          </p:nvPr>
        </p:nvSpPr>
        <p:spPr>
          <a:xfrm>
            <a:off x="1583975" y="1637625"/>
            <a:ext cx="2610600" cy="45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4025" name="Google Shape;4025;p60"/>
          <p:cNvSpPr txBox="1"/>
          <p:nvPr>
            <p:ph type="title"/>
          </p:nvPr>
        </p:nvSpPr>
        <p:spPr>
          <a:xfrm>
            <a:off x="716800" y="45570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a:t>
            </a:r>
            <a:r>
              <a:rPr lang="en"/>
              <a:t>enaissance artists</a:t>
            </a:r>
            <a:endParaRPr/>
          </a:p>
        </p:txBody>
      </p:sp>
      <p:sp>
        <p:nvSpPr>
          <p:cNvPr id="4026" name="Google Shape;4026;p60"/>
          <p:cNvSpPr txBox="1"/>
          <p:nvPr>
            <p:ph idx="2" type="subTitle"/>
          </p:nvPr>
        </p:nvSpPr>
        <p:spPr>
          <a:xfrm>
            <a:off x="1852763" y="2023925"/>
            <a:ext cx="20730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4027" name="Google Shape;4027;p60"/>
          <p:cNvSpPr txBox="1"/>
          <p:nvPr>
            <p:ph idx="3" type="subTitle"/>
          </p:nvPr>
        </p:nvSpPr>
        <p:spPr>
          <a:xfrm>
            <a:off x="4937350" y="1637625"/>
            <a:ext cx="2610600" cy="45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4028" name="Google Shape;4028;p60"/>
          <p:cNvSpPr txBox="1"/>
          <p:nvPr>
            <p:ph idx="4" type="subTitle"/>
          </p:nvPr>
        </p:nvSpPr>
        <p:spPr>
          <a:xfrm>
            <a:off x="5206138" y="2023925"/>
            <a:ext cx="20730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029" name="Google Shape;4029;p60"/>
          <p:cNvSpPr txBox="1"/>
          <p:nvPr>
            <p:ph idx="5" type="subTitle"/>
          </p:nvPr>
        </p:nvSpPr>
        <p:spPr>
          <a:xfrm>
            <a:off x="1583975" y="3242525"/>
            <a:ext cx="2610600" cy="45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030" name="Google Shape;4030;p60"/>
          <p:cNvSpPr txBox="1"/>
          <p:nvPr>
            <p:ph idx="6" type="subTitle"/>
          </p:nvPr>
        </p:nvSpPr>
        <p:spPr>
          <a:xfrm>
            <a:off x="1852763" y="3628821"/>
            <a:ext cx="20730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a:t>
            </a:r>
            <a:r>
              <a:rPr lang="en"/>
              <a:t>beautiful</a:t>
            </a:r>
            <a:r>
              <a:rPr lang="en"/>
              <a:t> name, but it’s very hot</a:t>
            </a:r>
            <a:endParaRPr/>
          </a:p>
        </p:txBody>
      </p:sp>
      <p:sp>
        <p:nvSpPr>
          <p:cNvPr id="4031" name="Google Shape;4031;p60"/>
          <p:cNvSpPr txBox="1"/>
          <p:nvPr>
            <p:ph idx="7" type="subTitle"/>
          </p:nvPr>
        </p:nvSpPr>
        <p:spPr>
          <a:xfrm>
            <a:off x="4937350" y="3242525"/>
            <a:ext cx="2610600" cy="45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4032" name="Google Shape;4032;p60"/>
          <p:cNvSpPr txBox="1"/>
          <p:nvPr>
            <p:ph idx="8" type="subTitle"/>
          </p:nvPr>
        </p:nvSpPr>
        <p:spPr>
          <a:xfrm>
            <a:off x="5206138" y="3628821"/>
            <a:ext cx="20730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only planet with rings</a:t>
            </a:r>
            <a:endParaRPr/>
          </a:p>
        </p:txBody>
      </p:sp>
      <p:grpSp>
        <p:nvGrpSpPr>
          <p:cNvPr id="4033" name="Google Shape;4033;p60"/>
          <p:cNvGrpSpPr/>
          <p:nvPr/>
        </p:nvGrpSpPr>
        <p:grpSpPr>
          <a:xfrm>
            <a:off x="2820122" y="1195617"/>
            <a:ext cx="138295" cy="451686"/>
            <a:chOff x="3208053" y="1964972"/>
            <a:chExt cx="112344" cy="366926"/>
          </a:xfrm>
        </p:grpSpPr>
        <p:sp>
          <p:nvSpPr>
            <p:cNvPr id="4034" name="Google Shape;4034;p60"/>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0"/>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0"/>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0"/>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0"/>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0"/>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0" name="Google Shape;4040;p60"/>
          <p:cNvGrpSpPr/>
          <p:nvPr/>
        </p:nvGrpSpPr>
        <p:grpSpPr>
          <a:xfrm>
            <a:off x="2750254" y="2798869"/>
            <a:ext cx="278038" cy="451075"/>
            <a:chOff x="3149072" y="2426002"/>
            <a:chExt cx="225863" cy="366430"/>
          </a:xfrm>
        </p:grpSpPr>
        <p:sp>
          <p:nvSpPr>
            <p:cNvPr id="4041" name="Google Shape;4041;p60"/>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0"/>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0"/>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0"/>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0"/>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0"/>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0"/>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0"/>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0"/>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0"/>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0"/>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2" name="Google Shape;4052;p60"/>
          <p:cNvGrpSpPr/>
          <p:nvPr/>
        </p:nvGrpSpPr>
        <p:grpSpPr>
          <a:xfrm>
            <a:off x="6006632" y="2798880"/>
            <a:ext cx="472049" cy="451365"/>
            <a:chOff x="849673" y="2891343"/>
            <a:chExt cx="383468" cy="366665"/>
          </a:xfrm>
        </p:grpSpPr>
        <p:sp>
          <p:nvSpPr>
            <p:cNvPr id="4053" name="Google Shape;4053;p60"/>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0"/>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0"/>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0"/>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0"/>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0"/>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0"/>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0"/>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0"/>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0"/>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0"/>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0"/>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5" name="Google Shape;4065;p60"/>
          <p:cNvGrpSpPr/>
          <p:nvPr/>
        </p:nvGrpSpPr>
        <p:grpSpPr>
          <a:xfrm>
            <a:off x="212688" y="3493921"/>
            <a:ext cx="1481614" cy="1503681"/>
            <a:chOff x="212688" y="3493921"/>
            <a:chExt cx="1481614" cy="1503681"/>
          </a:xfrm>
        </p:grpSpPr>
        <p:grpSp>
          <p:nvGrpSpPr>
            <p:cNvPr id="4066" name="Google Shape;4066;p60"/>
            <p:cNvGrpSpPr/>
            <p:nvPr/>
          </p:nvGrpSpPr>
          <p:grpSpPr>
            <a:xfrm>
              <a:off x="362602" y="4084301"/>
              <a:ext cx="1331700" cy="633275"/>
              <a:chOff x="1080280" y="3947197"/>
              <a:chExt cx="1683991" cy="800803"/>
            </a:xfrm>
          </p:grpSpPr>
          <p:sp>
            <p:nvSpPr>
              <p:cNvPr id="4067" name="Google Shape;4067;p60"/>
              <p:cNvSpPr/>
              <p:nvPr/>
            </p:nvSpPr>
            <p:spPr>
              <a:xfrm>
                <a:off x="1158904" y="4135351"/>
                <a:ext cx="799880" cy="131952"/>
              </a:xfrm>
              <a:custGeom>
                <a:rect b="b" l="l" r="r" t="t"/>
                <a:pathLst>
                  <a:path extrusionOk="0" h="871" w="5280">
                    <a:moveTo>
                      <a:pt x="0" y="0"/>
                    </a:moveTo>
                    <a:lnTo>
                      <a:pt x="5280" y="0"/>
                    </a:lnTo>
                    <a:lnTo>
                      <a:pt x="5280" y="871"/>
                    </a:lnTo>
                    <a:lnTo>
                      <a:pt x="0" y="871"/>
                    </a:lnTo>
                    <a:close/>
                  </a:path>
                </a:pathLst>
              </a:custGeom>
              <a:solidFill>
                <a:srgbClr val="E7AA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0"/>
              <p:cNvSpPr/>
              <p:nvPr/>
            </p:nvSpPr>
            <p:spPr>
              <a:xfrm>
                <a:off x="1080280" y="3947197"/>
                <a:ext cx="1683991" cy="800803"/>
              </a:xfrm>
              <a:custGeom>
                <a:rect b="b" l="l" r="r" t="t"/>
                <a:pathLst>
                  <a:path extrusionOk="0" h="5286" w="11116">
                    <a:moveTo>
                      <a:pt x="135" y="5285"/>
                    </a:moveTo>
                    <a:lnTo>
                      <a:pt x="10981" y="5285"/>
                    </a:lnTo>
                    <a:cubicBezTo>
                      <a:pt x="11055" y="5285"/>
                      <a:pt x="11116" y="5225"/>
                      <a:pt x="11116" y="5151"/>
                    </a:cubicBezTo>
                    <a:lnTo>
                      <a:pt x="11116" y="131"/>
                    </a:lnTo>
                    <a:cubicBezTo>
                      <a:pt x="11116" y="57"/>
                      <a:pt x="11055" y="1"/>
                      <a:pt x="10981" y="1"/>
                    </a:cubicBezTo>
                    <a:lnTo>
                      <a:pt x="135" y="1"/>
                    </a:lnTo>
                    <a:cubicBezTo>
                      <a:pt x="56" y="1"/>
                      <a:pt x="1" y="57"/>
                      <a:pt x="1" y="131"/>
                    </a:cubicBezTo>
                    <a:lnTo>
                      <a:pt x="1" y="5151"/>
                    </a:lnTo>
                    <a:cubicBezTo>
                      <a:pt x="1" y="5220"/>
                      <a:pt x="66" y="5285"/>
                      <a:pt x="135" y="52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0"/>
              <p:cNvSpPr/>
              <p:nvPr/>
            </p:nvSpPr>
            <p:spPr>
              <a:xfrm>
                <a:off x="1087248" y="3947955"/>
                <a:ext cx="1649602" cy="240120"/>
              </a:xfrm>
              <a:custGeom>
                <a:rect b="b" l="l" r="r" t="t"/>
                <a:pathLst>
                  <a:path extrusionOk="0" h="1585" w="10889">
                    <a:moveTo>
                      <a:pt x="10889" y="1"/>
                    </a:moveTo>
                    <a:lnTo>
                      <a:pt x="89" y="1"/>
                    </a:lnTo>
                    <a:cubicBezTo>
                      <a:pt x="52" y="1"/>
                      <a:pt x="24" y="10"/>
                      <a:pt x="1" y="33"/>
                    </a:cubicBezTo>
                    <a:lnTo>
                      <a:pt x="1136" y="936"/>
                    </a:lnTo>
                    <a:lnTo>
                      <a:pt x="9500" y="1584"/>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0"/>
              <p:cNvSpPr/>
              <p:nvPr/>
            </p:nvSpPr>
            <p:spPr>
              <a:xfrm>
                <a:off x="1085279" y="4488176"/>
                <a:ext cx="1669902" cy="259814"/>
              </a:xfrm>
              <a:custGeom>
                <a:rect b="b" l="l" r="r" t="t"/>
                <a:pathLst>
                  <a:path extrusionOk="0" h="1715" w="11023">
                    <a:moveTo>
                      <a:pt x="102" y="1714"/>
                    </a:moveTo>
                    <a:lnTo>
                      <a:pt x="10948" y="1714"/>
                    </a:lnTo>
                    <a:cubicBezTo>
                      <a:pt x="10976" y="1714"/>
                      <a:pt x="10999" y="1710"/>
                      <a:pt x="11022" y="1691"/>
                    </a:cubicBezTo>
                    <a:lnTo>
                      <a:pt x="9540" y="1"/>
                    </a:lnTo>
                    <a:lnTo>
                      <a:pt x="1288" y="635"/>
                    </a:lnTo>
                    <a:lnTo>
                      <a:pt x="0" y="1654"/>
                    </a:lnTo>
                    <a:cubicBezTo>
                      <a:pt x="19" y="1691"/>
                      <a:pt x="60" y="1714"/>
                      <a:pt x="102" y="1714"/>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0"/>
              <p:cNvSpPr/>
              <p:nvPr/>
            </p:nvSpPr>
            <p:spPr>
              <a:xfrm>
                <a:off x="1201018" y="4050364"/>
                <a:ext cx="1441906" cy="595072"/>
              </a:xfrm>
              <a:custGeom>
                <a:rect b="b" l="l" r="r" t="t"/>
                <a:pathLst>
                  <a:path extrusionOk="0" h="3928" w="9518">
                    <a:moveTo>
                      <a:pt x="107" y="3928"/>
                    </a:moveTo>
                    <a:lnTo>
                      <a:pt x="9420" y="3928"/>
                    </a:lnTo>
                    <a:cubicBezTo>
                      <a:pt x="9480" y="3928"/>
                      <a:pt x="9517" y="3882"/>
                      <a:pt x="9517" y="3826"/>
                    </a:cubicBezTo>
                    <a:lnTo>
                      <a:pt x="9517" y="98"/>
                    </a:lnTo>
                    <a:cubicBezTo>
                      <a:pt x="9517" y="47"/>
                      <a:pt x="9471" y="1"/>
                      <a:pt x="9420" y="1"/>
                    </a:cubicBezTo>
                    <a:lnTo>
                      <a:pt x="107" y="1"/>
                    </a:lnTo>
                    <a:cubicBezTo>
                      <a:pt x="47" y="1"/>
                      <a:pt x="10" y="47"/>
                      <a:pt x="10" y="98"/>
                    </a:cubicBezTo>
                    <a:lnTo>
                      <a:pt x="10" y="3826"/>
                    </a:lnTo>
                    <a:cubicBezTo>
                      <a:pt x="0" y="3882"/>
                      <a:pt x="47" y="3928"/>
                      <a:pt x="107" y="39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0"/>
              <p:cNvSpPr/>
              <p:nvPr/>
            </p:nvSpPr>
            <p:spPr>
              <a:xfrm>
                <a:off x="1264190" y="4049758"/>
                <a:ext cx="1378733" cy="534777"/>
              </a:xfrm>
              <a:custGeom>
                <a:rect b="b" l="l" r="r" t="t"/>
                <a:pathLst>
                  <a:path extrusionOk="0" h="3530" w="9101">
                    <a:moveTo>
                      <a:pt x="9100" y="3529"/>
                    </a:moveTo>
                    <a:lnTo>
                      <a:pt x="9100" y="97"/>
                    </a:lnTo>
                    <a:cubicBezTo>
                      <a:pt x="9100" y="46"/>
                      <a:pt x="9054" y="0"/>
                      <a:pt x="9003" y="0"/>
                    </a:cubicBezTo>
                    <a:lnTo>
                      <a:pt x="0" y="0"/>
                    </a:lnTo>
                    <a:lnTo>
                      <a:pt x="0" y="3432"/>
                    </a:lnTo>
                    <a:cubicBezTo>
                      <a:pt x="0" y="3483"/>
                      <a:pt x="46" y="3529"/>
                      <a:pt x="102" y="352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0"/>
              <p:cNvSpPr/>
              <p:nvPr/>
            </p:nvSpPr>
            <p:spPr>
              <a:xfrm>
                <a:off x="1856217" y="3947955"/>
                <a:ext cx="131344" cy="800045"/>
              </a:xfrm>
              <a:custGeom>
                <a:rect b="b" l="l" r="r" t="t"/>
                <a:pathLst>
                  <a:path extrusionOk="0" h="5281" w="867">
                    <a:moveTo>
                      <a:pt x="1" y="1"/>
                    </a:moveTo>
                    <a:lnTo>
                      <a:pt x="867" y="1"/>
                    </a:lnTo>
                    <a:lnTo>
                      <a:pt x="867" y="5280"/>
                    </a:lnTo>
                    <a:lnTo>
                      <a:pt x="1" y="528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4" name="Google Shape;4074;p60"/>
            <p:cNvGrpSpPr/>
            <p:nvPr/>
          </p:nvGrpSpPr>
          <p:grpSpPr>
            <a:xfrm>
              <a:off x="212688" y="3493921"/>
              <a:ext cx="1002085" cy="1503681"/>
              <a:chOff x="468650" y="3236156"/>
              <a:chExt cx="1173952" cy="1761576"/>
            </a:xfrm>
          </p:grpSpPr>
          <p:sp>
            <p:nvSpPr>
              <p:cNvPr id="4075" name="Google Shape;4075;p60"/>
              <p:cNvSpPr/>
              <p:nvPr/>
            </p:nvSpPr>
            <p:spPr>
              <a:xfrm flipH="1">
                <a:off x="940451" y="4071795"/>
                <a:ext cx="128808" cy="785407"/>
              </a:xfrm>
              <a:custGeom>
                <a:rect b="b" l="l" r="r" t="t"/>
                <a:pathLst>
                  <a:path extrusionOk="0" h="7378" w="1210">
                    <a:moveTo>
                      <a:pt x="1" y="0"/>
                    </a:moveTo>
                    <a:lnTo>
                      <a:pt x="1209" y="0"/>
                    </a:lnTo>
                    <a:lnTo>
                      <a:pt x="1209" y="7378"/>
                    </a:lnTo>
                    <a:lnTo>
                      <a:pt x="1" y="7378"/>
                    </a:lnTo>
                    <a:close/>
                  </a:path>
                </a:pathLst>
              </a:custGeom>
              <a:solidFill>
                <a:srgbClr val="E7AA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0"/>
              <p:cNvSpPr/>
              <p:nvPr/>
            </p:nvSpPr>
            <p:spPr>
              <a:xfrm flipH="1">
                <a:off x="468650" y="3281930"/>
                <a:ext cx="785513" cy="1652249"/>
              </a:xfrm>
              <a:custGeom>
                <a:rect b="b" l="l" r="r" t="t"/>
                <a:pathLst>
                  <a:path extrusionOk="0" h="15521" w="7379">
                    <a:moveTo>
                      <a:pt x="7378" y="15335"/>
                    </a:moveTo>
                    <a:lnTo>
                      <a:pt x="7378" y="186"/>
                    </a:lnTo>
                    <a:cubicBezTo>
                      <a:pt x="7378" y="89"/>
                      <a:pt x="7295" y="1"/>
                      <a:pt x="7193" y="1"/>
                    </a:cubicBezTo>
                    <a:lnTo>
                      <a:pt x="186" y="1"/>
                    </a:lnTo>
                    <a:cubicBezTo>
                      <a:pt x="84" y="1"/>
                      <a:pt x="1" y="84"/>
                      <a:pt x="1" y="186"/>
                    </a:cubicBezTo>
                    <a:lnTo>
                      <a:pt x="1" y="15335"/>
                    </a:lnTo>
                    <a:cubicBezTo>
                      <a:pt x="1" y="15437"/>
                      <a:pt x="84" y="15520"/>
                      <a:pt x="186" y="15520"/>
                    </a:cubicBezTo>
                    <a:lnTo>
                      <a:pt x="7193" y="15520"/>
                    </a:lnTo>
                    <a:cubicBezTo>
                      <a:pt x="7295" y="15520"/>
                      <a:pt x="7378" y="15441"/>
                      <a:pt x="7378" y="153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0"/>
              <p:cNvSpPr/>
              <p:nvPr/>
            </p:nvSpPr>
            <p:spPr>
              <a:xfrm flipH="1">
                <a:off x="1018371" y="3308649"/>
                <a:ext cx="235792" cy="1619036"/>
              </a:xfrm>
              <a:custGeom>
                <a:rect b="b" l="l" r="r" t="t"/>
                <a:pathLst>
                  <a:path extrusionOk="0" h="15209" w="2215">
                    <a:moveTo>
                      <a:pt x="1" y="0"/>
                    </a:moveTo>
                    <a:lnTo>
                      <a:pt x="1" y="15084"/>
                    </a:lnTo>
                    <a:cubicBezTo>
                      <a:pt x="1" y="15130"/>
                      <a:pt x="19" y="15176"/>
                      <a:pt x="47" y="15209"/>
                    </a:cubicBezTo>
                    <a:lnTo>
                      <a:pt x="1312" y="13620"/>
                    </a:lnTo>
                    <a:lnTo>
                      <a:pt x="2215" y="194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0"/>
              <p:cNvSpPr/>
              <p:nvPr/>
            </p:nvSpPr>
            <p:spPr>
              <a:xfrm flipH="1">
                <a:off x="468659" y="3290872"/>
                <a:ext cx="253996" cy="1639262"/>
              </a:xfrm>
              <a:custGeom>
                <a:rect b="b" l="l" r="r" t="t"/>
                <a:pathLst>
                  <a:path extrusionOk="0" h="15399" w="2386">
                    <a:moveTo>
                      <a:pt x="2385" y="15251"/>
                    </a:moveTo>
                    <a:lnTo>
                      <a:pt x="2385" y="102"/>
                    </a:lnTo>
                    <a:cubicBezTo>
                      <a:pt x="2385" y="70"/>
                      <a:pt x="2372" y="28"/>
                      <a:pt x="2358" y="0"/>
                    </a:cubicBezTo>
                    <a:lnTo>
                      <a:pt x="0" y="2070"/>
                    </a:lnTo>
                    <a:lnTo>
                      <a:pt x="890" y="13602"/>
                    </a:lnTo>
                    <a:lnTo>
                      <a:pt x="2316" y="15399"/>
                    </a:lnTo>
                    <a:cubicBezTo>
                      <a:pt x="2358" y="15367"/>
                      <a:pt x="2385" y="15316"/>
                      <a:pt x="2385" y="1525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0"/>
              <p:cNvSpPr/>
              <p:nvPr/>
            </p:nvSpPr>
            <p:spPr>
              <a:xfrm flipH="1">
                <a:off x="569675" y="3400836"/>
                <a:ext cx="583892" cy="1414967"/>
              </a:xfrm>
              <a:custGeom>
                <a:rect b="b" l="l" r="r" t="t"/>
                <a:pathLst>
                  <a:path extrusionOk="0" h="13292" w="5485">
                    <a:moveTo>
                      <a:pt x="5484" y="13148"/>
                    </a:moveTo>
                    <a:lnTo>
                      <a:pt x="5484" y="139"/>
                    </a:lnTo>
                    <a:cubicBezTo>
                      <a:pt x="5484" y="65"/>
                      <a:pt x="5419" y="0"/>
                      <a:pt x="5345" y="0"/>
                    </a:cubicBezTo>
                    <a:lnTo>
                      <a:pt x="140" y="0"/>
                    </a:lnTo>
                    <a:cubicBezTo>
                      <a:pt x="66" y="0"/>
                      <a:pt x="1" y="65"/>
                      <a:pt x="1" y="139"/>
                    </a:cubicBezTo>
                    <a:lnTo>
                      <a:pt x="1" y="13148"/>
                    </a:lnTo>
                    <a:cubicBezTo>
                      <a:pt x="1" y="13222"/>
                      <a:pt x="66" y="13287"/>
                      <a:pt x="140" y="13287"/>
                    </a:cubicBezTo>
                    <a:lnTo>
                      <a:pt x="5345" y="13287"/>
                    </a:lnTo>
                    <a:cubicBezTo>
                      <a:pt x="5424" y="13292"/>
                      <a:pt x="5484" y="13231"/>
                      <a:pt x="5484" y="131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0"/>
              <p:cNvSpPr/>
              <p:nvPr/>
            </p:nvSpPr>
            <p:spPr>
              <a:xfrm flipH="1">
                <a:off x="628437" y="3400836"/>
                <a:ext cx="525130" cy="1352905"/>
              </a:xfrm>
              <a:custGeom>
                <a:rect b="b" l="l" r="r" t="t"/>
                <a:pathLst>
                  <a:path extrusionOk="0" h="12709" w="4933">
                    <a:moveTo>
                      <a:pt x="4933" y="0"/>
                    </a:moveTo>
                    <a:lnTo>
                      <a:pt x="140" y="0"/>
                    </a:lnTo>
                    <a:cubicBezTo>
                      <a:pt x="66" y="0"/>
                      <a:pt x="1" y="65"/>
                      <a:pt x="1" y="139"/>
                    </a:cubicBezTo>
                    <a:lnTo>
                      <a:pt x="1" y="12708"/>
                    </a:lnTo>
                    <a:lnTo>
                      <a:pt x="4794" y="12708"/>
                    </a:lnTo>
                    <a:cubicBezTo>
                      <a:pt x="4868" y="12708"/>
                      <a:pt x="4933" y="12643"/>
                      <a:pt x="4933" y="1256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0"/>
              <p:cNvSpPr/>
              <p:nvPr/>
            </p:nvSpPr>
            <p:spPr>
              <a:xfrm flipH="1">
                <a:off x="468650" y="4043692"/>
                <a:ext cx="785513" cy="128701"/>
              </a:xfrm>
              <a:custGeom>
                <a:rect b="b" l="l" r="r" t="t"/>
                <a:pathLst>
                  <a:path extrusionOk="0" h="1209" w="7379">
                    <a:moveTo>
                      <a:pt x="1" y="0"/>
                    </a:moveTo>
                    <a:lnTo>
                      <a:pt x="7378" y="0"/>
                    </a:lnTo>
                    <a:lnTo>
                      <a:pt x="7378" y="1209"/>
                    </a:lnTo>
                    <a:lnTo>
                      <a:pt x="1" y="1209"/>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0"/>
              <p:cNvSpPr/>
              <p:nvPr/>
            </p:nvSpPr>
            <p:spPr>
              <a:xfrm flipH="1">
                <a:off x="922663" y="3265217"/>
                <a:ext cx="719938" cy="1591039"/>
              </a:xfrm>
              <a:custGeom>
                <a:rect b="b" l="l" r="r" t="t"/>
                <a:pathLst>
                  <a:path extrusionOk="0" h="14946" w="6763">
                    <a:moveTo>
                      <a:pt x="1955" y="14945"/>
                    </a:moveTo>
                    <a:lnTo>
                      <a:pt x="1" y="14297"/>
                    </a:lnTo>
                    <a:lnTo>
                      <a:pt x="3729" y="0"/>
                    </a:lnTo>
                    <a:lnTo>
                      <a:pt x="6762" y="108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0"/>
              <p:cNvSpPr/>
              <p:nvPr/>
            </p:nvSpPr>
            <p:spPr>
              <a:xfrm flipH="1">
                <a:off x="922665" y="3236156"/>
                <a:ext cx="633605" cy="1761576"/>
              </a:xfrm>
              <a:custGeom>
                <a:rect b="b" l="l" r="r" t="t"/>
                <a:pathLst>
                  <a:path extrusionOk="0" h="16548" w="5952">
                    <a:moveTo>
                      <a:pt x="5951" y="1353"/>
                    </a:moveTo>
                    <a:cubicBezTo>
                      <a:pt x="5798" y="1728"/>
                      <a:pt x="2394" y="13810"/>
                      <a:pt x="1788" y="15969"/>
                    </a:cubicBezTo>
                    <a:cubicBezTo>
                      <a:pt x="1626" y="16547"/>
                      <a:pt x="0" y="15992"/>
                      <a:pt x="125" y="15404"/>
                    </a:cubicBezTo>
                    <a:cubicBezTo>
                      <a:pt x="611" y="13093"/>
                      <a:pt x="3594" y="1677"/>
                      <a:pt x="3696" y="547"/>
                    </a:cubicBezTo>
                    <a:cubicBezTo>
                      <a:pt x="3742" y="0"/>
                      <a:pt x="5835" y="792"/>
                      <a:pt x="5951" y="135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84" name="Google Shape;4084;p60"/>
          <p:cNvGrpSpPr/>
          <p:nvPr/>
        </p:nvGrpSpPr>
        <p:grpSpPr>
          <a:xfrm>
            <a:off x="6188968" y="1226637"/>
            <a:ext cx="107383" cy="451085"/>
            <a:chOff x="6188968" y="1226637"/>
            <a:chExt cx="107383" cy="451085"/>
          </a:xfrm>
        </p:grpSpPr>
        <p:grpSp>
          <p:nvGrpSpPr>
            <p:cNvPr id="4085" name="Google Shape;4085;p60"/>
            <p:cNvGrpSpPr/>
            <p:nvPr/>
          </p:nvGrpSpPr>
          <p:grpSpPr>
            <a:xfrm>
              <a:off x="6188968" y="1226637"/>
              <a:ext cx="107380" cy="451075"/>
              <a:chOff x="4105155" y="2425976"/>
              <a:chExt cx="87230" cy="366430"/>
            </a:xfrm>
          </p:grpSpPr>
          <p:sp>
            <p:nvSpPr>
              <p:cNvPr id="4086" name="Google Shape;4086;p60"/>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0"/>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0"/>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0"/>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0"/>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0"/>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92" name="Google Shape;4092;p60"/>
            <p:cNvSpPr/>
            <p:nvPr/>
          </p:nvSpPr>
          <p:spPr>
            <a:xfrm>
              <a:off x="6188968" y="1329353"/>
              <a:ext cx="107383" cy="34836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9" name="Shape 2459"/>
        <p:cNvGrpSpPr/>
        <p:nvPr/>
      </p:nvGrpSpPr>
      <p:grpSpPr>
        <a:xfrm>
          <a:off x="0" y="0"/>
          <a:ext cx="0" cy="0"/>
          <a:chOff x="0" y="0"/>
          <a:chExt cx="0" cy="0"/>
        </a:xfrm>
      </p:grpSpPr>
      <p:sp>
        <p:nvSpPr>
          <p:cNvPr id="2460" name="Google Shape;2460;p43"/>
          <p:cNvSpPr txBox="1"/>
          <p:nvPr>
            <p:ph idx="1" type="body"/>
          </p:nvPr>
        </p:nvSpPr>
        <p:spPr>
          <a:xfrm>
            <a:off x="716800" y="981875"/>
            <a:ext cx="7710300" cy="357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 </a:t>
            </a:r>
            <a:r>
              <a:rPr lang="en"/>
              <a:t>template: </a:t>
            </a:r>
            <a:endParaRPr/>
          </a:p>
          <a:p>
            <a:pPr indent="-304800" lvl="0" marL="457200" rtl="0" algn="l">
              <a:spcBef>
                <a:spcPts val="1000"/>
              </a:spcBef>
              <a:spcAft>
                <a:spcPts val="0"/>
              </a:spcAft>
              <a:buSzPts val="1200"/>
              <a:buAutoNum type="arabicPeriod"/>
            </a:pPr>
            <a:r>
              <a:rPr lang="en"/>
              <a:t>A slide structure based on a education for high school template, which you can easily adapt to your needs. For more info on how to edit the template, please visit</a:t>
            </a:r>
            <a:r>
              <a:rPr b="1" lang="en"/>
              <a:t> </a:t>
            </a:r>
            <a:r>
              <a:rPr b="1" lang="en">
                <a:uFill>
                  <a:noFill/>
                </a:uFill>
                <a:hlinkClick r:id="rId4"/>
              </a:rPr>
              <a:t>Slidesgo School</a:t>
            </a:r>
            <a:r>
              <a:rPr lang="en"/>
              <a:t> or read our </a:t>
            </a:r>
            <a:r>
              <a:rPr b="1" lang="en">
                <a:uFill>
                  <a:noFill/>
                </a:uFill>
                <a:hlinkClick r:id="rId5"/>
              </a:rPr>
              <a:t>FAQs</a:t>
            </a:r>
            <a:r>
              <a:rPr lang="en"/>
              <a:t>.</a:t>
            </a:r>
            <a:endParaRPr/>
          </a:p>
          <a:p>
            <a:pPr indent="-304800" lvl="0" marL="457200" rtl="0" algn="l">
              <a:spcBef>
                <a:spcPts val="0"/>
              </a:spcBef>
              <a:spcAft>
                <a:spcPts val="0"/>
              </a:spcAft>
              <a:buSzPts val="1200"/>
              <a:buAutoNum type="arabicPeriod"/>
            </a:pPr>
            <a:r>
              <a:rPr lang="en"/>
              <a:t>To view this template with the correct fonts in ppt format, download and install on your computer the </a:t>
            </a:r>
            <a:r>
              <a:rPr b="1" lang="en">
                <a:uFill>
                  <a:noFill/>
                </a:uFill>
                <a:hlinkClick action="ppaction://hlinksldjump" r:id="rId6"/>
              </a:rPr>
              <a:t>fonts that we have used</a:t>
            </a:r>
            <a:r>
              <a:rPr lang="en"/>
              <a:t>. You can learn how to download and install fonts</a:t>
            </a:r>
            <a:r>
              <a:rPr b="1" lang="en"/>
              <a:t> </a:t>
            </a:r>
            <a:r>
              <a:rPr b="1" lang="en">
                <a:uFill>
                  <a:noFill/>
                </a:uFill>
                <a:hlinkClick r:id="rId7"/>
              </a:rPr>
              <a:t>here</a:t>
            </a:r>
            <a:r>
              <a:rPr lang="en"/>
              <a:t>.</a:t>
            </a:r>
            <a:endParaRPr/>
          </a:p>
          <a:p>
            <a:pPr indent="-304800" lvl="0" marL="457200" rtl="0" algn="l">
              <a:spcBef>
                <a:spcPts val="0"/>
              </a:spcBef>
              <a:spcAft>
                <a:spcPts val="0"/>
              </a:spcAft>
              <a:buSzPts val="1200"/>
              <a:buAutoNum type="arabicPeriod"/>
            </a:pPr>
            <a:r>
              <a:rPr lang="en"/>
              <a:t>An assortment of graphic resources that are suitable for use in the presentation can be found in the </a:t>
            </a:r>
            <a:r>
              <a:rPr b="1" lang="en">
                <a:uFill>
                  <a:noFill/>
                </a:uFill>
                <a:hlinkClick action="ppaction://hlinksldjump" r:id="rId8"/>
              </a:rPr>
              <a:t>alternative resources slide</a:t>
            </a:r>
            <a:r>
              <a:rPr lang="en"/>
              <a:t>.</a:t>
            </a:r>
            <a:endParaRPr/>
          </a:p>
          <a:p>
            <a:pPr indent="-304800" lvl="0" marL="457200" rtl="0" algn="l">
              <a:spcBef>
                <a:spcPts val="0"/>
              </a:spcBef>
              <a:spcAft>
                <a:spcPts val="0"/>
              </a:spcAft>
              <a:buSzPts val="1200"/>
              <a:buAutoNum type="arabicPeriod"/>
            </a:pPr>
            <a:r>
              <a:rPr lang="en"/>
              <a:t>A </a:t>
            </a:r>
            <a:r>
              <a:rPr b="1" lang="en">
                <a:uFill>
                  <a:noFill/>
                </a:uFill>
                <a:hlinkClick action="ppaction://hlinksldjump" r:id="rId9"/>
              </a:rPr>
              <a:t>thanks slide</a:t>
            </a:r>
            <a:r>
              <a:rPr lang="en"/>
              <a:t>, which you must keep so that proper credits for our design are given.</a:t>
            </a:r>
            <a:endParaRPr/>
          </a:p>
          <a:p>
            <a:pPr indent="-304800" lvl="0" marL="457200" rtl="0" algn="l">
              <a:spcBef>
                <a:spcPts val="0"/>
              </a:spcBef>
              <a:spcAft>
                <a:spcPts val="0"/>
              </a:spcAft>
              <a:buSzPts val="1200"/>
              <a:buAutoNum type="arabicPeriod"/>
            </a:pPr>
            <a:r>
              <a:rPr lang="en"/>
              <a:t>A </a:t>
            </a:r>
            <a:r>
              <a:rPr b="1" lang="en">
                <a:uFill>
                  <a:noFill/>
                </a:uFill>
                <a:hlinkClick action="ppaction://hlinksldjump" r:id="rId10"/>
              </a:rPr>
              <a:t>resources slide</a:t>
            </a:r>
            <a:r>
              <a:rPr lang="en"/>
              <a:t>, where you’ll find links to all the elements used in the template.</a:t>
            </a:r>
            <a:endParaRPr/>
          </a:p>
          <a:p>
            <a:pPr indent="-304800" lvl="0" marL="457200" rtl="0" algn="l">
              <a:spcBef>
                <a:spcPts val="0"/>
              </a:spcBef>
              <a:spcAft>
                <a:spcPts val="0"/>
              </a:spcAft>
              <a:buSzPts val="1200"/>
              <a:buAutoNum type="arabicPeriod"/>
            </a:pPr>
            <a:r>
              <a:rPr b="1" lang="en">
                <a:uFill>
                  <a:noFill/>
                </a:uFill>
                <a:hlinkClick action="ppaction://hlinksldjump" r:id="rId11"/>
              </a:rPr>
              <a:t>Instructions for use</a:t>
            </a:r>
            <a:r>
              <a:rPr lang="en"/>
              <a:t>.</a:t>
            </a:r>
            <a:endParaRPr/>
          </a:p>
          <a:p>
            <a:pPr indent="-304800" lvl="0" marL="457200" rtl="0" algn="l">
              <a:spcBef>
                <a:spcPts val="0"/>
              </a:spcBef>
              <a:spcAft>
                <a:spcPts val="0"/>
              </a:spcAft>
              <a:buSzPts val="1200"/>
              <a:buAutoNum type="arabicPeriod"/>
            </a:pPr>
            <a:r>
              <a:rPr lang="en"/>
              <a:t>Final slides with:</a:t>
            </a:r>
            <a:endParaRPr/>
          </a:p>
          <a:p>
            <a:pPr indent="-304800" lvl="0" marL="914400" rtl="0" algn="l">
              <a:spcBef>
                <a:spcPts val="0"/>
              </a:spcBef>
              <a:spcAft>
                <a:spcPts val="0"/>
              </a:spcAft>
              <a:buSzPts val="1200"/>
              <a:buChar char="●"/>
            </a:pPr>
            <a:r>
              <a:rPr lang="en"/>
              <a:t>The </a:t>
            </a:r>
            <a:r>
              <a:rPr b="1" lang="en">
                <a:uFill>
                  <a:noFill/>
                </a:uFill>
                <a:hlinkClick action="ppaction://hlinksldjump" r:id="rId12"/>
              </a:rPr>
              <a:t>fonts and colors</a:t>
            </a:r>
            <a:r>
              <a:rPr lang="en"/>
              <a:t> used in the template.</a:t>
            </a:r>
            <a:endParaRPr/>
          </a:p>
          <a:p>
            <a:pPr indent="-304800" lvl="0" marL="914400" rtl="0" algn="l">
              <a:spcBef>
                <a:spcPts val="0"/>
              </a:spcBef>
              <a:spcAft>
                <a:spcPts val="0"/>
              </a:spcAft>
              <a:buSzPts val="1200"/>
              <a:buChar char="●"/>
            </a:pPr>
            <a:r>
              <a:rPr lang="en"/>
              <a:t>A </a:t>
            </a:r>
            <a:r>
              <a:rPr b="1" lang="en">
                <a:uFill>
                  <a:noFill/>
                </a:uFill>
                <a:hlinkClick action="ppaction://hlinksldjump" r:id="rId13"/>
              </a:rPr>
              <a:t>selection of illustrations</a:t>
            </a:r>
            <a:r>
              <a:rPr lang="en"/>
              <a:t>. You can also customize and animate them as you wish with the online editor. Visit </a:t>
            </a:r>
            <a:r>
              <a:rPr b="1" lang="en">
                <a:uFill>
                  <a:noFill/>
                </a:uFill>
                <a:hlinkClick r:id="rId14"/>
              </a:rPr>
              <a:t>Storyset</a:t>
            </a:r>
            <a:r>
              <a:rPr lang="en"/>
              <a:t> to find more. </a:t>
            </a:r>
            <a:endParaRPr/>
          </a:p>
          <a:p>
            <a:pPr indent="-304800" lvl="0" marL="914400" rtl="0" algn="l">
              <a:spcBef>
                <a:spcPts val="0"/>
              </a:spcBef>
              <a:spcAft>
                <a:spcPts val="0"/>
              </a:spcAft>
              <a:buSzPts val="1200"/>
              <a:buChar char="●"/>
            </a:pPr>
            <a:r>
              <a:rPr lang="en"/>
              <a:t>More</a:t>
            </a:r>
            <a:r>
              <a:rPr lang="en">
                <a:uFill>
                  <a:noFill/>
                </a:uFill>
                <a:hlinkClick action="ppaction://hlinksldjump" r:id="rId15"/>
              </a:rPr>
              <a:t> </a:t>
            </a:r>
            <a:r>
              <a:rPr b="1" lang="en">
                <a:uFill>
                  <a:noFill/>
                </a:uFill>
                <a:hlinkClick action="ppaction://hlinksldjump" r:id="rId16"/>
              </a:rPr>
              <a:t>infographic resources</a:t>
            </a:r>
            <a:r>
              <a:rPr lang="en"/>
              <a:t>, whose size and color can be edited. </a:t>
            </a:r>
            <a:endParaRPr/>
          </a:p>
          <a:p>
            <a:pPr indent="-304800" lvl="0" marL="914400" rtl="0" algn="l">
              <a:spcBef>
                <a:spcPts val="0"/>
              </a:spcBef>
              <a:spcAft>
                <a:spcPts val="0"/>
              </a:spcAft>
              <a:buSzPts val="1200"/>
              <a:buChar char="●"/>
            </a:pPr>
            <a:r>
              <a:rPr lang="en"/>
              <a:t>Sets of </a:t>
            </a:r>
            <a:r>
              <a:rPr b="1" lang="en">
                <a:uFill>
                  <a:noFill/>
                </a:uFill>
                <a:hlinkClick action="ppaction://hlinksldjump" r:id="rId17"/>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0"/>
              </a:spcBef>
              <a:spcAft>
                <a:spcPts val="0"/>
              </a:spcAft>
              <a:buClr>
                <a:schemeClr val="lt1"/>
              </a:buClr>
              <a:buSzPts val="1100"/>
              <a:buFont typeface="Arial"/>
              <a:buNone/>
            </a:pPr>
            <a:r>
              <a:rPr b="1" lang="en"/>
              <a:t>You can delete this slide when you’re done editing the presentation</a:t>
            </a:r>
            <a:r>
              <a:rPr lang="en"/>
              <a:t>.</a:t>
            </a:r>
            <a:endParaRPr/>
          </a:p>
        </p:txBody>
      </p:sp>
      <p:sp>
        <p:nvSpPr>
          <p:cNvPr id="2461" name="Google Shape;2461;p43"/>
          <p:cNvSpPr txBox="1"/>
          <p:nvPr>
            <p:ph type="title"/>
          </p:nvPr>
        </p:nvSpPr>
        <p:spPr>
          <a:xfrm>
            <a:off x="716800" y="45567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6" name="Shape 4096"/>
        <p:cNvGrpSpPr/>
        <p:nvPr/>
      </p:nvGrpSpPr>
      <p:grpSpPr>
        <a:xfrm>
          <a:off x="0" y="0"/>
          <a:ext cx="0" cy="0"/>
          <a:chOff x="0" y="0"/>
          <a:chExt cx="0" cy="0"/>
        </a:xfrm>
      </p:grpSpPr>
      <p:sp>
        <p:nvSpPr>
          <p:cNvPr id="4097" name="Google Shape;4097;p61"/>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Technical sheet of works</a:t>
            </a:r>
            <a:endParaRPr/>
          </a:p>
        </p:txBody>
      </p:sp>
      <p:graphicFrame>
        <p:nvGraphicFramePr>
          <p:cNvPr id="4098" name="Google Shape;4098;p61"/>
          <p:cNvGraphicFramePr/>
          <p:nvPr/>
        </p:nvGraphicFramePr>
        <p:xfrm>
          <a:off x="848925" y="1052345"/>
          <a:ext cx="3000000" cy="3000000"/>
        </p:xfrm>
        <a:graphic>
          <a:graphicData uri="http://schemas.openxmlformats.org/drawingml/2006/table">
            <a:tbl>
              <a:tblPr>
                <a:noFill/>
                <a:tableStyleId>{BAE09569-39DC-42B1-9EC9-0F36A52980A0}</a:tableStyleId>
              </a:tblPr>
              <a:tblGrid>
                <a:gridCol w="1817600"/>
                <a:gridCol w="1218700"/>
                <a:gridCol w="1428000"/>
                <a:gridCol w="1428000"/>
                <a:gridCol w="1428000"/>
              </a:tblGrid>
              <a:tr h="756400">
                <a:tc>
                  <a:txBody>
                    <a:bodyPr/>
                    <a:lstStyle/>
                    <a:p>
                      <a:pPr indent="0" lvl="0" marL="0" rtl="0" algn="ctr">
                        <a:spcBef>
                          <a:spcPts val="0"/>
                        </a:spcBef>
                        <a:spcAft>
                          <a:spcPts val="0"/>
                        </a:spcAft>
                        <a:buNone/>
                      </a:pPr>
                      <a:r>
                        <a:rPr b="1" lang="en" sz="2000">
                          <a:solidFill>
                            <a:schemeClr val="dk1"/>
                          </a:solidFill>
                          <a:latin typeface="Playfair Display"/>
                          <a:ea typeface="Playfair Display"/>
                          <a:cs typeface="Playfair Display"/>
                          <a:sym typeface="Playfair Display"/>
                        </a:rPr>
                        <a:t>Title</a:t>
                      </a:r>
                      <a:endParaRPr b="1" sz="2000">
                        <a:solidFill>
                          <a:schemeClr val="dk1"/>
                        </a:solidFill>
                        <a:latin typeface="Playfair Display"/>
                        <a:ea typeface="Playfair Display"/>
                        <a:cs typeface="Playfair Display"/>
                        <a:sym typeface="Playfair Display"/>
                      </a:endParaRPr>
                    </a:p>
                  </a:txBody>
                  <a:tcPr marT="91425" marB="91425" marR="91425" marL="91425" anchor="ctr">
                    <a:lnL cap="flat" cmpd="sng" w="9525">
                      <a:solidFill>
                        <a:srgbClr val="666666">
                          <a:alpha val="0"/>
                        </a:srgbClr>
                      </a:solidFill>
                      <a:prstDash val="solid"/>
                      <a:round/>
                      <a:headEnd len="sm" w="sm" type="none"/>
                      <a:tailEnd len="sm" w="sm" type="none"/>
                    </a:lnL>
                    <a:lnR cap="flat" cmpd="sng" w="9525">
                      <a:solidFill>
                        <a:srgbClr val="666666">
                          <a:alpha val="0"/>
                        </a:srgbClr>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1"/>
                          </a:solidFill>
                          <a:latin typeface="Playfair Display"/>
                          <a:ea typeface="Playfair Display"/>
                          <a:cs typeface="Playfair Display"/>
                          <a:sym typeface="Playfair Display"/>
                        </a:rPr>
                        <a:t>Author</a:t>
                      </a:r>
                      <a:endParaRPr b="1" sz="2000">
                        <a:solidFill>
                          <a:schemeClr val="dk1"/>
                        </a:solidFill>
                        <a:latin typeface="Playfair Display"/>
                        <a:ea typeface="Playfair Display"/>
                        <a:cs typeface="Playfair Display"/>
                        <a:sym typeface="Playfair Display"/>
                      </a:endParaRPr>
                    </a:p>
                  </a:txBody>
                  <a:tcPr marT="91425" marB="91425" marR="91425" marL="91425" anchor="ctr">
                    <a:lnL cap="flat" cmpd="sng" w="9525">
                      <a:solidFill>
                        <a:srgbClr val="666666">
                          <a:alpha val="0"/>
                        </a:srgbClr>
                      </a:solidFill>
                      <a:prstDash val="solid"/>
                      <a:round/>
                      <a:headEnd len="sm" w="sm" type="none"/>
                      <a:tailEnd len="sm" w="sm" type="none"/>
                    </a:lnL>
                    <a:lnR cap="flat" cmpd="sng" w="9525">
                      <a:solidFill>
                        <a:srgbClr val="666666">
                          <a:alpha val="0"/>
                        </a:srgbClr>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1"/>
                          </a:solidFill>
                          <a:latin typeface="Playfair Display"/>
                          <a:ea typeface="Playfair Display"/>
                          <a:cs typeface="Playfair Display"/>
                          <a:sym typeface="Playfair Display"/>
                        </a:rPr>
                        <a:t>Size</a:t>
                      </a:r>
                      <a:endParaRPr b="1" sz="2000">
                        <a:solidFill>
                          <a:schemeClr val="dk1"/>
                        </a:solidFill>
                        <a:latin typeface="Playfair Display"/>
                        <a:ea typeface="Playfair Display"/>
                        <a:cs typeface="Playfair Display"/>
                        <a:sym typeface="Playfair Display"/>
                      </a:endParaRPr>
                    </a:p>
                  </a:txBody>
                  <a:tcPr marT="91425" marB="91425" marR="91425" marL="91425" anchor="ctr">
                    <a:lnL cap="flat" cmpd="sng" w="9525">
                      <a:solidFill>
                        <a:srgbClr val="666666">
                          <a:alpha val="0"/>
                        </a:srgbClr>
                      </a:solidFill>
                      <a:prstDash val="solid"/>
                      <a:round/>
                      <a:headEnd len="sm" w="sm" type="none"/>
                      <a:tailEnd len="sm" w="sm" type="none"/>
                    </a:lnL>
                    <a:lnR cap="flat" cmpd="sng" w="9525">
                      <a:solidFill>
                        <a:srgbClr val="666666">
                          <a:alpha val="0"/>
                        </a:srgbClr>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1"/>
                          </a:solidFill>
                          <a:latin typeface="Playfair Display"/>
                          <a:ea typeface="Playfair Display"/>
                          <a:cs typeface="Playfair Display"/>
                          <a:sym typeface="Playfair Display"/>
                        </a:rPr>
                        <a:t>Technique</a:t>
                      </a:r>
                      <a:endParaRPr b="1" sz="2000">
                        <a:solidFill>
                          <a:schemeClr val="dk1"/>
                        </a:solidFill>
                        <a:latin typeface="Playfair Display"/>
                        <a:ea typeface="Playfair Display"/>
                        <a:cs typeface="Playfair Display"/>
                        <a:sym typeface="Playfair Display"/>
                      </a:endParaRPr>
                    </a:p>
                  </a:txBody>
                  <a:tcPr marT="91425" marB="91425" marR="91425" marL="91425" anchor="ctr">
                    <a:lnL cap="flat" cmpd="sng" w="9525">
                      <a:solidFill>
                        <a:srgbClr val="666666">
                          <a:alpha val="0"/>
                        </a:srgbClr>
                      </a:solidFill>
                      <a:prstDash val="solid"/>
                      <a:round/>
                      <a:headEnd len="sm" w="sm" type="none"/>
                      <a:tailEnd len="sm" w="sm" type="none"/>
                    </a:lnL>
                    <a:lnR cap="flat" cmpd="sng" w="9525">
                      <a:solidFill>
                        <a:srgbClr val="666666">
                          <a:alpha val="0"/>
                        </a:srgbClr>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1"/>
                          </a:solidFill>
                          <a:latin typeface="Playfair Display"/>
                          <a:ea typeface="Playfair Display"/>
                          <a:cs typeface="Playfair Display"/>
                          <a:sym typeface="Playfair Display"/>
                        </a:rPr>
                        <a:t>Year</a:t>
                      </a:r>
                      <a:endParaRPr b="1" sz="2000">
                        <a:solidFill>
                          <a:schemeClr val="dk1"/>
                        </a:solidFill>
                        <a:latin typeface="Playfair Display"/>
                        <a:ea typeface="Playfair Display"/>
                        <a:cs typeface="Playfair Display"/>
                        <a:sym typeface="Playfair Display"/>
                      </a:endParaRPr>
                    </a:p>
                  </a:txBody>
                  <a:tcPr marT="91425" marB="91425" marR="91425" marL="91425" anchor="ctr">
                    <a:lnL cap="flat" cmpd="sng" w="9525">
                      <a:solidFill>
                        <a:srgbClr val="666666">
                          <a:alpha val="0"/>
                        </a:srgbClr>
                      </a:solidFill>
                      <a:prstDash val="solid"/>
                      <a:round/>
                      <a:headEnd len="sm" w="sm" type="none"/>
                      <a:tailEnd len="sm" w="sm" type="none"/>
                    </a:lnL>
                    <a:lnR cap="flat" cmpd="sng" w="9525">
                      <a:solidFill>
                        <a:srgbClr val="666666">
                          <a:alpha val="0"/>
                        </a:srgbClr>
                      </a:solidFill>
                      <a:prstDash val="solid"/>
                      <a:round/>
                      <a:headEnd len="sm" w="sm" type="none"/>
                      <a:tailEnd len="sm" w="sm" type="none"/>
                    </a:lnR>
                    <a:lnT cap="flat" cmpd="sng" w="9525">
                      <a:solidFill>
                        <a:srgbClr val="666666">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r>
              <a:tr h="850950">
                <a:tc>
                  <a:txBody>
                    <a:bodyPr/>
                    <a:lstStyle/>
                    <a:p>
                      <a:pPr indent="0" lvl="0" marL="0" rtl="0" algn="ctr">
                        <a:spcBef>
                          <a:spcPts val="0"/>
                        </a:spcBef>
                        <a:spcAft>
                          <a:spcPts val="0"/>
                        </a:spcAft>
                        <a:buNone/>
                      </a:pPr>
                      <a:r>
                        <a:rPr b="1" lang="en">
                          <a:solidFill>
                            <a:schemeClr val="dk1"/>
                          </a:solidFill>
                          <a:latin typeface="Cabin"/>
                          <a:ea typeface="Cabin"/>
                          <a:cs typeface="Cabin"/>
                          <a:sym typeface="Cabin"/>
                        </a:rPr>
                        <a:t>The last lunch</a:t>
                      </a:r>
                      <a:endParaRPr b="1">
                        <a:solidFill>
                          <a:schemeClr val="dk1"/>
                        </a:solidFill>
                        <a:latin typeface="Cabin"/>
                        <a:ea typeface="Cabin"/>
                        <a:cs typeface="Cabin"/>
                        <a:sym typeface="Cabin"/>
                      </a:endParaRPr>
                    </a:p>
                  </a:txBody>
                  <a:tcPr marT="91425" marB="91425" marR="91425" marL="91425" anchor="ctr">
                    <a:lnL cap="flat" cmpd="sng" w="9525">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Leonardo da Vinci</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4.6 m x 8.8 m</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Tempera</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1498</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567300">
                <a:tc>
                  <a:txBody>
                    <a:bodyPr/>
                    <a:lstStyle/>
                    <a:p>
                      <a:pPr indent="0" lvl="0" marL="0" rtl="0" algn="ctr">
                        <a:spcBef>
                          <a:spcPts val="0"/>
                        </a:spcBef>
                        <a:spcAft>
                          <a:spcPts val="0"/>
                        </a:spcAft>
                        <a:buNone/>
                      </a:pPr>
                      <a:r>
                        <a:rPr b="1" lang="en">
                          <a:solidFill>
                            <a:schemeClr val="dk1"/>
                          </a:solidFill>
                          <a:latin typeface="Cabin"/>
                          <a:ea typeface="Cabin"/>
                          <a:cs typeface="Cabin"/>
                          <a:sym typeface="Cabin"/>
                        </a:rPr>
                        <a:t>The creation of Evelin</a:t>
                      </a:r>
                      <a:endParaRPr b="1">
                        <a:solidFill>
                          <a:schemeClr val="dk1"/>
                        </a:solidFill>
                        <a:latin typeface="Cabin"/>
                        <a:ea typeface="Cabin"/>
                        <a:cs typeface="Cabin"/>
                        <a:sym typeface="Cabin"/>
                      </a:endParaRPr>
                    </a:p>
                  </a:txBody>
                  <a:tcPr marT="91425" marB="91425" marR="91425" marL="91425" anchor="ctr">
                    <a:lnL cap="flat" cmpd="sng" w="9525">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Miguel Ángel</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2.8 m x 5.7 m</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Fresco</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1511</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614225">
                <a:tc>
                  <a:txBody>
                    <a:bodyPr/>
                    <a:lstStyle/>
                    <a:p>
                      <a:pPr indent="0" lvl="0" marL="0" rtl="0" algn="ctr">
                        <a:spcBef>
                          <a:spcPts val="0"/>
                        </a:spcBef>
                        <a:spcAft>
                          <a:spcPts val="0"/>
                        </a:spcAft>
                        <a:buNone/>
                      </a:pPr>
                      <a:r>
                        <a:rPr b="1" lang="en">
                          <a:solidFill>
                            <a:schemeClr val="dk1"/>
                          </a:solidFill>
                          <a:latin typeface="Cabin"/>
                          <a:ea typeface="Cabin"/>
                          <a:cs typeface="Cabin"/>
                          <a:sym typeface="Cabin"/>
                        </a:rPr>
                        <a:t>The birth of </a:t>
                      </a:r>
                      <a:r>
                        <a:rPr b="1" lang="en">
                          <a:solidFill>
                            <a:schemeClr val="dk1"/>
                          </a:solidFill>
                          <a:latin typeface="Cabin"/>
                          <a:ea typeface="Cabin"/>
                          <a:cs typeface="Cabin"/>
                          <a:sym typeface="Cabin"/>
                        </a:rPr>
                        <a:t>Aphrodite</a:t>
                      </a:r>
                      <a:endParaRPr b="1">
                        <a:solidFill>
                          <a:schemeClr val="dk1"/>
                        </a:solidFill>
                        <a:latin typeface="Cabin"/>
                        <a:ea typeface="Cabin"/>
                        <a:cs typeface="Cabin"/>
                        <a:sym typeface="Cabin"/>
                      </a:endParaRPr>
                    </a:p>
                  </a:txBody>
                  <a:tcPr marT="91425" marB="91425" marR="91425" marL="91425" anchor="ctr">
                    <a:lnL cap="flat" cmpd="sng" w="9525">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Sandro Botticelli</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1.72 m x 2.78 m</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Clr>
                          <a:schemeClr val="accent6"/>
                        </a:buClr>
                        <a:buSzPts val="1100"/>
                        <a:buFont typeface="Arial"/>
                        <a:buNone/>
                      </a:pPr>
                      <a:r>
                        <a:rPr lang="en">
                          <a:solidFill>
                            <a:schemeClr val="dk1"/>
                          </a:solidFill>
                          <a:latin typeface="Actor"/>
                          <a:ea typeface="Actor"/>
                          <a:cs typeface="Actor"/>
                          <a:sym typeface="Actor"/>
                        </a:rPr>
                        <a:t>Tempera on canvas</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24,575</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567300">
                <a:tc>
                  <a:txBody>
                    <a:bodyPr/>
                    <a:lstStyle/>
                    <a:p>
                      <a:pPr indent="0" lvl="0" marL="0" rtl="0" algn="ctr">
                        <a:spcBef>
                          <a:spcPts val="0"/>
                        </a:spcBef>
                        <a:spcAft>
                          <a:spcPts val="0"/>
                        </a:spcAft>
                        <a:buNone/>
                      </a:pPr>
                      <a:r>
                        <a:rPr b="1" lang="en">
                          <a:solidFill>
                            <a:schemeClr val="dk1"/>
                          </a:solidFill>
                          <a:latin typeface="Cabin"/>
                          <a:ea typeface="Cabin"/>
                          <a:cs typeface="Cabin"/>
                          <a:sym typeface="Cabin"/>
                        </a:rPr>
                        <a:t>Fifth Temple Cellar</a:t>
                      </a:r>
                      <a:endParaRPr b="1">
                        <a:solidFill>
                          <a:schemeClr val="dk1"/>
                        </a:solidFill>
                        <a:latin typeface="Cabin"/>
                        <a:ea typeface="Cabin"/>
                        <a:cs typeface="Cabin"/>
                        <a:sym typeface="Cabin"/>
                      </a:endParaRPr>
                    </a:p>
                  </a:txBody>
                  <a:tcPr marT="91425" marB="91425" marR="91425" marL="91425" anchor="ctr">
                    <a:lnL cap="flat" cmpd="sng" w="9525">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9525">
                      <a:solidFill>
                        <a:srgbClr val="666666">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Miguel Ángel</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rgbClr val="666666">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40.9 m × 13.4 m</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rgbClr val="666666">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Fresco</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rgbClr val="666666">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ctor"/>
                          <a:ea typeface="Actor"/>
                          <a:cs typeface="Actor"/>
                          <a:sym typeface="Actor"/>
                        </a:rPr>
                        <a:t>1512</a:t>
                      </a:r>
                      <a:endParaRPr>
                        <a:solidFill>
                          <a:schemeClr val="dk1"/>
                        </a:solidFill>
                        <a:latin typeface="Actor"/>
                        <a:ea typeface="Actor"/>
                        <a:cs typeface="Actor"/>
                        <a:sym typeface="Actor"/>
                      </a:endParaRPr>
                    </a:p>
                  </a:txBody>
                  <a:tcPr marT="91425" marB="91425" marR="91425" marL="91425" anchor="ctr">
                    <a:lnL cap="flat" cmpd="sng" w="19050">
                      <a:solidFill>
                        <a:srgbClr val="666666">
                          <a:alpha val="0"/>
                        </a:srgbClr>
                      </a:solidFill>
                      <a:prstDash val="solid"/>
                      <a:round/>
                      <a:headEnd len="sm" w="sm" type="none"/>
                      <a:tailEnd len="sm" w="sm" type="none"/>
                    </a:lnL>
                    <a:lnR cap="flat" cmpd="sng" w="19050">
                      <a:solidFill>
                        <a:srgbClr val="666666">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rgbClr val="666666">
                          <a:alpha val="0"/>
                        </a:srgbClr>
                      </a:solidFill>
                      <a:prstDash val="solid"/>
                      <a:round/>
                      <a:headEnd len="sm" w="sm" type="none"/>
                      <a:tailEnd len="sm" w="sm" type="none"/>
                    </a:lnB>
                  </a:tcPr>
                </a:tc>
              </a:tr>
            </a:tbl>
          </a:graphicData>
        </a:graphic>
      </p:graphicFrame>
      <p:grpSp>
        <p:nvGrpSpPr>
          <p:cNvPr id="4099" name="Google Shape;4099;p61"/>
          <p:cNvGrpSpPr/>
          <p:nvPr/>
        </p:nvGrpSpPr>
        <p:grpSpPr>
          <a:xfrm>
            <a:off x="8215227" y="3110275"/>
            <a:ext cx="813998" cy="1827435"/>
            <a:chOff x="8215227" y="3110275"/>
            <a:chExt cx="813998" cy="1827435"/>
          </a:xfrm>
        </p:grpSpPr>
        <p:sp>
          <p:nvSpPr>
            <p:cNvPr id="4100" name="Google Shape;4100;p61"/>
            <p:cNvSpPr/>
            <p:nvPr/>
          </p:nvSpPr>
          <p:spPr>
            <a:xfrm>
              <a:off x="8482297" y="3481408"/>
              <a:ext cx="386225" cy="436666"/>
            </a:xfrm>
            <a:custGeom>
              <a:rect b="b" l="l" r="r" t="t"/>
              <a:pathLst>
                <a:path extrusionOk="0" h="4771" w="4220">
                  <a:moveTo>
                    <a:pt x="4035" y="0"/>
                  </a:moveTo>
                  <a:lnTo>
                    <a:pt x="580" y="1556"/>
                  </a:lnTo>
                  <a:cubicBezTo>
                    <a:pt x="580" y="1556"/>
                    <a:pt x="649" y="3201"/>
                    <a:pt x="1" y="4432"/>
                  </a:cubicBezTo>
                  <a:lnTo>
                    <a:pt x="3488" y="4770"/>
                  </a:lnTo>
                  <a:cubicBezTo>
                    <a:pt x="4220" y="2256"/>
                    <a:pt x="4035" y="1"/>
                    <a:pt x="40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1"/>
            <p:cNvSpPr/>
            <p:nvPr/>
          </p:nvSpPr>
          <p:spPr>
            <a:xfrm>
              <a:off x="8482297" y="3789573"/>
              <a:ext cx="349341" cy="128501"/>
            </a:xfrm>
            <a:custGeom>
              <a:rect b="b" l="l" r="r" t="t"/>
              <a:pathLst>
                <a:path extrusionOk="0" h="1404" w="3817">
                  <a:moveTo>
                    <a:pt x="3817" y="0"/>
                  </a:moveTo>
                  <a:cubicBezTo>
                    <a:pt x="3453" y="173"/>
                    <a:pt x="2757" y="770"/>
                    <a:pt x="1463" y="770"/>
                  </a:cubicBezTo>
                  <a:cubicBezTo>
                    <a:pt x="1096" y="770"/>
                    <a:pt x="680" y="722"/>
                    <a:pt x="209" y="602"/>
                  </a:cubicBezTo>
                  <a:cubicBezTo>
                    <a:pt x="154" y="760"/>
                    <a:pt x="84" y="917"/>
                    <a:pt x="1" y="1065"/>
                  </a:cubicBezTo>
                  <a:lnTo>
                    <a:pt x="3488" y="1403"/>
                  </a:lnTo>
                  <a:cubicBezTo>
                    <a:pt x="3627" y="922"/>
                    <a:pt x="3734" y="449"/>
                    <a:pt x="3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1"/>
            <p:cNvSpPr/>
            <p:nvPr/>
          </p:nvSpPr>
          <p:spPr>
            <a:xfrm>
              <a:off x="8426833" y="3110275"/>
              <a:ext cx="538793" cy="730186"/>
            </a:xfrm>
            <a:custGeom>
              <a:rect b="b" l="l" r="r" t="t"/>
              <a:pathLst>
                <a:path extrusionOk="0" h="7978" w="5887">
                  <a:moveTo>
                    <a:pt x="2807" y="1"/>
                  </a:moveTo>
                  <a:cubicBezTo>
                    <a:pt x="2725" y="1"/>
                    <a:pt x="2640" y="15"/>
                    <a:pt x="2556" y="49"/>
                  </a:cubicBezTo>
                  <a:cubicBezTo>
                    <a:pt x="2126" y="221"/>
                    <a:pt x="2042" y="563"/>
                    <a:pt x="2042" y="563"/>
                  </a:cubicBezTo>
                  <a:cubicBezTo>
                    <a:pt x="2042" y="563"/>
                    <a:pt x="1850" y="499"/>
                    <a:pt x="1633" y="499"/>
                  </a:cubicBezTo>
                  <a:cubicBezTo>
                    <a:pt x="1456" y="499"/>
                    <a:pt x="1263" y="542"/>
                    <a:pt x="1144" y="698"/>
                  </a:cubicBezTo>
                  <a:cubicBezTo>
                    <a:pt x="885" y="1050"/>
                    <a:pt x="1200" y="1304"/>
                    <a:pt x="1200" y="1304"/>
                  </a:cubicBezTo>
                  <a:cubicBezTo>
                    <a:pt x="1200" y="1304"/>
                    <a:pt x="792" y="1374"/>
                    <a:pt x="736" y="1726"/>
                  </a:cubicBezTo>
                  <a:cubicBezTo>
                    <a:pt x="681" y="2078"/>
                    <a:pt x="1116" y="2393"/>
                    <a:pt x="1116" y="2393"/>
                  </a:cubicBezTo>
                  <a:lnTo>
                    <a:pt x="1075" y="3476"/>
                  </a:lnTo>
                  <a:cubicBezTo>
                    <a:pt x="1075" y="3476"/>
                    <a:pt x="236" y="3555"/>
                    <a:pt x="208" y="4111"/>
                  </a:cubicBezTo>
                  <a:cubicBezTo>
                    <a:pt x="181" y="4667"/>
                    <a:pt x="343" y="4681"/>
                    <a:pt x="343" y="4681"/>
                  </a:cubicBezTo>
                  <a:cubicBezTo>
                    <a:pt x="343" y="4681"/>
                    <a:pt x="97" y="4912"/>
                    <a:pt x="125" y="5264"/>
                  </a:cubicBezTo>
                  <a:cubicBezTo>
                    <a:pt x="158" y="5616"/>
                    <a:pt x="343" y="5820"/>
                    <a:pt x="343" y="5820"/>
                  </a:cubicBezTo>
                  <a:cubicBezTo>
                    <a:pt x="343" y="5820"/>
                    <a:pt x="0" y="5899"/>
                    <a:pt x="19" y="6362"/>
                  </a:cubicBezTo>
                  <a:cubicBezTo>
                    <a:pt x="42" y="6829"/>
                    <a:pt x="324" y="6908"/>
                    <a:pt x="324" y="6908"/>
                  </a:cubicBezTo>
                  <a:cubicBezTo>
                    <a:pt x="445" y="7830"/>
                    <a:pt x="1042" y="7978"/>
                    <a:pt x="1505" y="7978"/>
                  </a:cubicBezTo>
                  <a:cubicBezTo>
                    <a:pt x="1968" y="7978"/>
                    <a:pt x="2140" y="7746"/>
                    <a:pt x="2140" y="7746"/>
                  </a:cubicBezTo>
                  <a:cubicBezTo>
                    <a:pt x="2140" y="7746"/>
                    <a:pt x="2249" y="7874"/>
                    <a:pt x="2494" y="7874"/>
                  </a:cubicBezTo>
                  <a:cubicBezTo>
                    <a:pt x="2617" y="7874"/>
                    <a:pt x="2774" y="7842"/>
                    <a:pt x="2969" y="7746"/>
                  </a:cubicBezTo>
                  <a:cubicBezTo>
                    <a:pt x="3552" y="7464"/>
                    <a:pt x="3645" y="6718"/>
                    <a:pt x="3645" y="6718"/>
                  </a:cubicBezTo>
                  <a:cubicBezTo>
                    <a:pt x="3645" y="6718"/>
                    <a:pt x="4150" y="6649"/>
                    <a:pt x="4256" y="6172"/>
                  </a:cubicBezTo>
                  <a:cubicBezTo>
                    <a:pt x="4363" y="5699"/>
                    <a:pt x="4214" y="5426"/>
                    <a:pt x="4214" y="5426"/>
                  </a:cubicBezTo>
                  <a:lnTo>
                    <a:pt x="4214" y="5426"/>
                  </a:lnTo>
                  <a:cubicBezTo>
                    <a:pt x="4214" y="5426"/>
                    <a:pt x="4224" y="5427"/>
                    <a:pt x="4241" y="5427"/>
                  </a:cubicBezTo>
                  <a:cubicBezTo>
                    <a:pt x="4362" y="5427"/>
                    <a:pt x="4853" y="5395"/>
                    <a:pt x="4951" y="4880"/>
                  </a:cubicBezTo>
                  <a:cubicBezTo>
                    <a:pt x="4951" y="4880"/>
                    <a:pt x="5747" y="4486"/>
                    <a:pt x="5817" y="3713"/>
                  </a:cubicBezTo>
                  <a:cubicBezTo>
                    <a:pt x="5886" y="2935"/>
                    <a:pt x="5423" y="2911"/>
                    <a:pt x="5423" y="2911"/>
                  </a:cubicBezTo>
                  <a:cubicBezTo>
                    <a:pt x="5423" y="2911"/>
                    <a:pt x="5534" y="2217"/>
                    <a:pt x="5382" y="1953"/>
                  </a:cubicBezTo>
                  <a:cubicBezTo>
                    <a:pt x="5277" y="1763"/>
                    <a:pt x="5063" y="1735"/>
                    <a:pt x="4947" y="1735"/>
                  </a:cubicBezTo>
                  <a:cubicBezTo>
                    <a:pt x="4899" y="1735"/>
                    <a:pt x="4867" y="1740"/>
                    <a:pt x="4867" y="1740"/>
                  </a:cubicBezTo>
                  <a:cubicBezTo>
                    <a:pt x="4867" y="1740"/>
                    <a:pt x="5002" y="962"/>
                    <a:pt x="4594" y="735"/>
                  </a:cubicBezTo>
                  <a:cubicBezTo>
                    <a:pt x="4411" y="630"/>
                    <a:pt x="4249" y="601"/>
                    <a:pt x="4127" y="601"/>
                  </a:cubicBezTo>
                  <a:cubicBezTo>
                    <a:pt x="3980" y="601"/>
                    <a:pt x="3890" y="642"/>
                    <a:pt x="3890" y="642"/>
                  </a:cubicBezTo>
                  <a:cubicBezTo>
                    <a:pt x="3890" y="642"/>
                    <a:pt x="4011" y="304"/>
                    <a:pt x="3821" y="239"/>
                  </a:cubicBezTo>
                  <a:cubicBezTo>
                    <a:pt x="3763" y="218"/>
                    <a:pt x="3706" y="211"/>
                    <a:pt x="3655" y="211"/>
                  </a:cubicBezTo>
                  <a:cubicBezTo>
                    <a:pt x="3540" y="211"/>
                    <a:pt x="3455" y="249"/>
                    <a:pt x="3455" y="249"/>
                  </a:cubicBezTo>
                  <a:cubicBezTo>
                    <a:pt x="3455" y="249"/>
                    <a:pt x="3153" y="1"/>
                    <a:pt x="28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1"/>
            <p:cNvSpPr/>
            <p:nvPr/>
          </p:nvSpPr>
          <p:spPr>
            <a:xfrm>
              <a:off x="8455206" y="3625469"/>
              <a:ext cx="177279" cy="204833"/>
            </a:xfrm>
            <a:custGeom>
              <a:rect b="b" l="l" r="r" t="t"/>
              <a:pathLst>
                <a:path extrusionOk="0" h="2238" w="1937">
                  <a:moveTo>
                    <a:pt x="1082" y="1"/>
                  </a:moveTo>
                  <a:cubicBezTo>
                    <a:pt x="1021" y="1"/>
                    <a:pt x="958" y="8"/>
                    <a:pt x="894" y="24"/>
                  </a:cubicBezTo>
                  <a:cubicBezTo>
                    <a:pt x="385" y="145"/>
                    <a:pt x="0" y="737"/>
                    <a:pt x="42" y="1344"/>
                  </a:cubicBezTo>
                  <a:cubicBezTo>
                    <a:pt x="78" y="1871"/>
                    <a:pt x="427" y="2238"/>
                    <a:pt x="855" y="2238"/>
                  </a:cubicBezTo>
                  <a:cubicBezTo>
                    <a:pt x="916" y="2238"/>
                    <a:pt x="979" y="2230"/>
                    <a:pt x="1042" y="2215"/>
                  </a:cubicBezTo>
                  <a:cubicBezTo>
                    <a:pt x="1552" y="2094"/>
                    <a:pt x="1936" y="1506"/>
                    <a:pt x="1895" y="899"/>
                  </a:cubicBezTo>
                  <a:cubicBezTo>
                    <a:pt x="1858" y="369"/>
                    <a:pt x="1510" y="1"/>
                    <a:pt x="1082" y="1"/>
                  </a:cubicBezTo>
                  <a:close/>
                </a:path>
              </a:pathLst>
            </a:custGeom>
            <a:solidFill>
              <a:srgbClr val="F1D5BD">
                <a:alpha val="4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1"/>
            <p:cNvSpPr/>
            <p:nvPr/>
          </p:nvSpPr>
          <p:spPr>
            <a:xfrm>
              <a:off x="8427199" y="3533761"/>
              <a:ext cx="103512" cy="114040"/>
            </a:xfrm>
            <a:custGeom>
              <a:rect b="b" l="l" r="r" t="t"/>
              <a:pathLst>
                <a:path extrusionOk="0" h="1246" w="1131">
                  <a:moveTo>
                    <a:pt x="539" y="1"/>
                  </a:moveTo>
                  <a:cubicBezTo>
                    <a:pt x="466" y="1"/>
                    <a:pt x="393" y="21"/>
                    <a:pt x="325" y="63"/>
                  </a:cubicBezTo>
                  <a:cubicBezTo>
                    <a:pt x="89" y="216"/>
                    <a:pt x="1" y="591"/>
                    <a:pt x="130" y="896"/>
                  </a:cubicBezTo>
                  <a:cubicBezTo>
                    <a:pt x="223" y="1119"/>
                    <a:pt x="401" y="1246"/>
                    <a:pt x="584" y="1246"/>
                  </a:cubicBezTo>
                  <a:cubicBezTo>
                    <a:pt x="656" y="1246"/>
                    <a:pt x="729" y="1226"/>
                    <a:pt x="797" y="1184"/>
                  </a:cubicBezTo>
                  <a:cubicBezTo>
                    <a:pt x="1043" y="1026"/>
                    <a:pt x="1131" y="656"/>
                    <a:pt x="996" y="350"/>
                  </a:cubicBezTo>
                  <a:cubicBezTo>
                    <a:pt x="900" y="128"/>
                    <a:pt x="721" y="1"/>
                    <a:pt x="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1"/>
            <p:cNvSpPr/>
            <p:nvPr/>
          </p:nvSpPr>
          <p:spPr>
            <a:xfrm>
              <a:off x="8604847" y="3579798"/>
              <a:ext cx="108180" cy="77522"/>
            </a:xfrm>
            <a:custGeom>
              <a:rect b="b" l="l" r="r" t="t"/>
              <a:pathLst>
                <a:path extrusionOk="0" h="847" w="1182">
                  <a:moveTo>
                    <a:pt x="555" y="1"/>
                  </a:moveTo>
                  <a:cubicBezTo>
                    <a:pt x="520" y="1"/>
                    <a:pt x="485" y="3"/>
                    <a:pt x="449" y="9"/>
                  </a:cubicBezTo>
                  <a:cubicBezTo>
                    <a:pt x="167" y="51"/>
                    <a:pt x="0" y="273"/>
                    <a:pt x="74" y="505"/>
                  </a:cubicBezTo>
                  <a:cubicBezTo>
                    <a:pt x="139" y="708"/>
                    <a:pt x="375" y="847"/>
                    <a:pt x="622" y="847"/>
                  </a:cubicBezTo>
                  <a:cubicBezTo>
                    <a:pt x="657" y="847"/>
                    <a:pt x="692" y="844"/>
                    <a:pt x="727" y="838"/>
                  </a:cubicBezTo>
                  <a:cubicBezTo>
                    <a:pt x="1014" y="792"/>
                    <a:pt x="1181" y="574"/>
                    <a:pt x="1107" y="343"/>
                  </a:cubicBezTo>
                  <a:cubicBezTo>
                    <a:pt x="1034" y="140"/>
                    <a:pt x="804"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1"/>
            <p:cNvSpPr/>
            <p:nvPr/>
          </p:nvSpPr>
          <p:spPr>
            <a:xfrm>
              <a:off x="8603576" y="3224818"/>
              <a:ext cx="264125" cy="329462"/>
            </a:xfrm>
            <a:custGeom>
              <a:rect b="b" l="l" r="r" t="t"/>
              <a:pathLst>
                <a:path extrusionOk="0" h="3351" w="2687">
                  <a:moveTo>
                    <a:pt x="1487" y="1"/>
                  </a:moveTo>
                  <a:cubicBezTo>
                    <a:pt x="957" y="1"/>
                    <a:pt x="412" y="598"/>
                    <a:pt x="218" y="1430"/>
                  </a:cubicBezTo>
                  <a:cubicBezTo>
                    <a:pt x="0" y="2347"/>
                    <a:pt x="297" y="3199"/>
                    <a:pt x="871" y="3329"/>
                  </a:cubicBezTo>
                  <a:cubicBezTo>
                    <a:pt x="933" y="3344"/>
                    <a:pt x="997" y="3351"/>
                    <a:pt x="1063" y="3351"/>
                  </a:cubicBezTo>
                  <a:cubicBezTo>
                    <a:pt x="1614" y="3351"/>
                    <a:pt x="2287" y="2846"/>
                    <a:pt x="2473" y="2027"/>
                  </a:cubicBezTo>
                  <a:cubicBezTo>
                    <a:pt x="2686" y="1115"/>
                    <a:pt x="2214" y="152"/>
                    <a:pt x="1640" y="17"/>
                  </a:cubicBezTo>
                  <a:cubicBezTo>
                    <a:pt x="1589" y="6"/>
                    <a:pt x="1538" y="1"/>
                    <a:pt x="14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1"/>
            <p:cNvSpPr/>
            <p:nvPr/>
          </p:nvSpPr>
          <p:spPr>
            <a:xfrm>
              <a:off x="8704425" y="3335609"/>
              <a:ext cx="85665" cy="97566"/>
            </a:xfrm>
            <a:custGeom>
              <a:rect b="b" l="l" r="r" t="t"/>
              <a:pathLst>
                <a:path extrusionOk="0" h="1066" w="936">
                  <a:moveTo>
                    <a:pt x="468" y="0"/>
                  </a:moveTo>
                  <a:cubicBezTo>
                    <a:pt x="209" y="0"/>
                    <a:pt x="1" y="236"/>
                    <a:pt x="1" y="533"/>
                  </a:cubicBezTo>
                  <a:cubicBezTo>
                    <a:pt x="1" y="829"/>
                    <a:pt x="209" y="1065"/>
                    <a:pt x="468" y="1065"/>
                  </a:cubicBezTo>
                  <a:cubicBezTo>
                    <a:pt x="728" y="1065"/>
                    <a:pt x="936" y="825"/>
                    <a:pt x="936" y="533"/>
                  </a:cubicBezTo>
                  <a:cubicBezTo>
                    <a:pt x="936" y="236"/>
                    <a:pt x="728" y="0"/>
                    <a:pt x="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1"/>
            <p:cNvSpPr/>
            <p:nvPr/>
          </p:nvSpPr>
          <p:spPr>
            <a:xfrm>
              <a:off x="8680720" y="3416151"/>
              <a:ext cx="85665" cy="89054"/>
            </a:xfrm>
            <a:custGeom>
              <a:rect b="b" l="l" r="r" t="t"/>
              <a:pathLst>
                <a:path extrusionOk="0" h="973" w="936">
                  <a:moveTo>
                    <a:pt x="468" y="0"/>
                  </a:moveTo>
                  <a:cubicBezTo>
                    <a:pt x="209" y="0"/>
                    <a:pt x="0" y="218"/>
                    <a:pt x="0" y="486"/>
                  </a:cubicBezTo>
                  <a:cubicBezTo>
                    <a:pt x="0" y="760"/>
                    <a:pt x="209" y="973"/>
                    <a:pt x="468" y="973"/>
                  </a:cubicBezTo>
                  <a:cubicBezTo>
                    <a:pt x="471" y="973"/>
                    <a:pt x="473" y="973"/>
                    <a:pt x="476" y="973"/>
                  </a:cubicBezTo>
                  <a:cubicBezTo>
                    <a:pt x="732" y="973"/>
                    <a:pt x="936" y="757"/>
                    <a:pt x="936" y="486"/>
                  </a:cubicBezTo>
                  <a:cubicBezTo>
                    <a:pt x="936" y="213"/>
                    <a:pt x="727" y="0"/>
                    <a:pt x="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1"/>
            <p:cNvSpPr/>
            <p:nvPr/>
          </p:nvSpPr>
          <p:spPr>
            <a:xfrm>
              <a:off x="8644660" y="3456971"/>
              <a:ext cx="95916" cy="89603"/>
            </a:xfrm>
            <a:custGeom>
              <a:rect b="b" l="l" r="r" t="t"/>
              <a:pathLst>
                <a:path extrusionOk="0" h="979" w="1048">
                  <a:moveTo>
                    <a:pt x="513" y="1"/>
                  </a:moveTo>
                  <a:cubicBezTo>
                    <a:pt x="473" y="1"/>
                    <a:pt x="433" y="6"/>
                    <a:pt x="394" y="17"/>
                  </a:cubicBezTo>
                  <a:cubicBezTo>
                    <a:pt x="144" y="87"/>
                    <a:pt x="1" y="351"/>
                    <a:pt x="70" y="615"/>
                  </a:cubicBezTo>
                  <a:cubicBezTo>
                    <a:pt x="128" y="833"/>
                    <a:pt x="324" y="978"/>
                    <a:pt x="533" y="978"/>
                  </a:cubicBezTo>
                  <a:cubicBezTo>
                    <a:pt x="573" y="978"/>
                    <a:pt x="613" y="973"/>
                    <a:pt x="654" y="962"/>
                  </a:cubicBezTo>
                  <a:cubicBezTo>
                    <a:pt x="904" y="893"/>
                    <a:pt x="1047" y="624"/>
                    <a:pt x="978" y="365"/>
                  </a:cubicBezTo>
                  <a:cubicBezTo>
                    <a:pt x="919" y="147"/>
                    <a:pt x="721"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1"/>
            <p:cNvSpPr/>
            <p:nvPr/>
          </p:nvSpPr>
          <p:spPr>
            <a:xfrm>
              <a:off x="8440379" y="3110367"/>
              <a:ext cx="427319" cy="463483"/>
            </a:xfrm>
            <a:custGeom>
              <a:rect b="b" l="l" r="r" t="t"/>
              <a:pathLst>
                <a:path extrusionOk="0" h="5064" w="4669">
                  <a:moveTo>
                    <a:pt x="2657" y="0"/>
                  </a:moveTo>
                  <a:cubicBezTo>
                    <a:pt x="2575" y="0"/>
                    <a:pt x="2491" y="14"/>
                    <a:pt x="2408" y="48"/>
                  </a:cubicBezTo>
                  <a:cubicBezTo>
                    <a:pt x="1978" y="220"/>
                    <a:pt x="1894" y="562"/>
                    <a:pt x="1894" y="562"/>
                  </a:cubicBezTo>
                  <a:cubicBezTo>
                    <a:pt x="1894" y="562"/>
                    <a:pt x="1702" y="498"/>
                    <a:pt x="1485" y="498"/>
                  </a:cubicBezTo>
                  <a:cubicBezTo>
                    <a:pt x="1308" y="498"/>
                    <a:pt x="1115" y="541"/>
                    <a:pt x="996" y="697"/>
                  </a:cubicBezTo>
                  <a:cubicBezTo>
                    <a:pt x="737" y="1049"/>
                    <a:pt x="1052" y="1303"/>
                    <a:pt x="1052" y="1303"/>
                  </a:cubicBezTo>
                  <a:cubicBezTo>
                    <a:pt x="1052" y="1303"/>
                    <a:pt x="644" y="1373"/>
                    <a:pt x="588" y="1725"/>
                  </a:cubicBezTo>
                  <a:cubicBezTo>
                    <a:pt x="533" y="2077"/>
                    <a:pt x="968" y="2392"/>
                    <a:pt x="968" y="2392"/>
                  </a:cubicBezTo>
                  <a:lnTo>
                    <a:pt x="927" y="3475"/>
                  </a:lnTo>
                  <a:cubicBezTo>
                    <a:pt x="927" y="3475"/>
                    <a:pt x="88" y="3554"/>
                    <a:pt x="60" y="4110"/>
                  </a:cubicBezTo>
                  <a:cubicBezTo>
                    <a:pt x="33" y="4666"/>
                    <a:pt x="195" y="4680"/>
                    <a:pt x="195" y="4680"/>
                  </a:cubicBezTo>
                  <a:cubicBezTo>
                    <a:pt x="195" y="4680"/>
                    <a:pt x="60" y="4805"/>
                    <a:pt x="0" y="5022"/>
                  </a:cubicBezTo>
                  <a:cubicBezTo>
                    <a:pt x="135" y="5055"/>
                    <a:pt x="269" y="5064"/>
                    <a:pt x="389" y="5064"/>
                  </a:cubicBezTo>
                  <a:cubicBezTo>
                    <a:pt x="852" y="5064"/>
                    <a:pt x="1028" y="4832"/>
                    <a:pt x="1028" y="4832"/>
                  </a:cubicBezTo>
                  <a:cubicBezTo>
                    <a:pt x="1028" y="4832"/>
                    <a:pt x="1221" y="5004"/>
                    <a:pt x="1543" y="5004"/>
                  </a:cubicBezTo>
                  <a:cubicBezTo>
                    <a:pt x="1675" y="5004"/>
                    <a:pt x="1829" y="4975"/>
                    <a:pt x="2001" y="4893"/>
                  </a:cubicBezTo>
                  <a:cubicBezTo>
                    <a:pt x="2584" y="4610"/>
                    <a:pt x="2316" y="3990"/>
                    <a:pt x="2316" y="3990"/>
                  </a:cubicBezTo>
                  <a:cubicBezTo>
                    <a:pt x="2316" y="3990"/>
                    <a:pt x="3034" y="3735"/>
                    <a:pt x="3145" y="3262"/>
                  </a:cubicBezTo>
                  <a:cubicBezTo>
                    <a:pt x="3256" y="2785"/>
                    <a:pt x="3103" y="2512"/>
                    <a:pt x="3103" y="2512"/>
                  </a:cubicBezTo>
                  <a:lnTo>
                    <a:pt x="3103" y="2512"/>
                  </a:lnTo>
                  <a:cubicBezTo>
                    <a:pt x="3103" y="2512"/>
                    <a:pt x="3113" y="2513"/>
                    <a:pt x="3130" y="2513"/>
                  </a:cubicBezTo>
                  <a:cubicBezTo>
                    <a:pt x="3251" y="2513"/>
                    <a:pt x="3742" y="2481"/>
                    <a:pt x="3840" y="1970"/>
                  </a:cubicBezTo>
                  <a:cubicBezTo>
                    <a:pt x="3840" y="1970"/>
                    <a:pt x="4493" y="1646"/>
                    <a:pt x="4669" y="1007"/>
                  </a:cubicBezTo>
                  <a:cubicBezTo>
                    <a:pt x="4627" y="901"/>
                    <a:pt x="4557" y="799"/>
                    <a:pt x="4446" y="738"/>
                  </a:cubicBezTo>
                  <a:cubicBezTo>
                    <a:pt x="4263" y="633"/>
                    <a:pt x="4101" y="604"/>
                    <a:pt x="3979" y="604"/>
                  </a:cubicBezTo>
                  <a:cubicBezTo>
                    <a:pt x="3832" y="604"/>
                    <a:pt x="3742" y="646"/>
                    <a:pt x="3742" y="646"/>
                  </a:cubicBezTo>
                  <a:cubicBezTo>
                    <a:pt x="3742" y="646"/>
                    <a:pt x="3863" y="303"/>
                    <a:pt x="3673" y="238"/>
                  </a:cubicBezTo>
                  <a:cubicBezTo>
                    <a:pt x="3617" y="218"/>
                    <a:pt x="3562" y="211"/>
                    <a:pt x="3513" y="211"/>
                  </a:cubicBezTo>
                  <a:cubicBezTo>
                    <a:pt x="3395" y="211"/>
                    <a:pt x="3307" y="252"/>
                    <a:pt x="3307" y="252"/>
                  </a:cubicBezTo>
                  <a:cubicBezTo>
                    <a:pt x="3307" y="252"/>
                    <a:pt x="3003" y="0"/>
                    <a:pt x="2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1"/>
            <p:cNvSpPr/>
            <p:nvPr/>
          </p:nvSpPr>
          <p:spPr>
            <a:xfrm>
              <a:off x="8474243" y="3519940"/>
              <a:ext cx="97563" cy="55647"/>
            </a:xfrm>
            <a:custGeom>
              <a:rect b="b" l="l" r="r" t="t"/>
              <a:pathLst>
                <a:path extrusionOk="0" h="608" w="1066">
                  <a:moveTo>
                    <a:pt x="890" y="1"/>
                  </a:moveTo>
                  <a:cubicBezTo>
                    <a:pt x="890" y="1"/>
                    <a:pt x="514" y="238"/>
                    <a:pt x="209" y="238"/>
                  </a:cubicBezTo>
                  <a:cubicBezTo>
                    <a:pt x="133" y="238"/>
                    <a:pt x="61" y="223"/>
                    <a:pt x="1" y="186"/>
                  </a:cubicBezTo>
                  <a:lnTo>
                    <a:pt x="1" y="186"/>
                  </a:lnTo>
                  <a:cubicBezTo>
                    <a:pt x="103" y="413"/>
                    <a:pt x="311" y="547"/>
                    <a:pt x="598" y="607"/>
                  </a:cubicBezTo>
                  <a:lnTo>
                    <a:pt x="1066" y="256"/>
                  </a:lnTo>
                  <a:lnTo>
                    <a:pt x="8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1"/>
            <p:cNvSpPr/>
            <p:nvPr/>
          </p:nvSpPr>
          <p:spPr>
            <a:xfrm>
              <a:off x="8490808" y="3110367"/>
              <a:ext cx="253151" cy="218562"/>
            </a:xfrm>
            <a:custGeom>
              <a:rect b="b" l="l" r="r" t="t"/>
              <a:pathLst>
                <a:path extrusionOk="0" h="2388" w="2766">
                  <a:moveTo>
                    <a:pt x="2090" y="1"/>
                  </a:moveTo>
                  <a:cubicBezTo>
                    <a:pt x="2015" y="1"/>
                    <a:pt x="1936" y="13"/>
                    <a:pt x="1857" y="48"/>
                  </a:cubicBezTo>
                  <a:cubicBezTo>
                    <a:pt x="1427" y="220"/>
                    <a:pt x="1343" y="562"/>
                    <a:pt x="1343" y="562"/>
                  </a:cubicBezTo>
                  <a:cubicBezTo>
                    <a:pt x="1343" y="562"/>
                    <a:pt x="1151" y="498"/>
                    <a:pt x="934" y="498"/>
                  </a:cubicBezTo>
                  <a:cubicBezTo>
                    <a:pt x="757" y="498"/>
                    <a:pt x="564" y="541"/>
                    <a:pt x="445" y="697"/>
                  </a:cubicBezTo>
                  <a:cubicBezTo>
                    <a:pt x="186" y="1049"/>
                    <a:pt x="501" y="1303"/>
                    <a:pt x="501" y="1303"/>
                  </a:cubicBezTo>
                  <a:cubicBezTo>
                    <a:pt x="501" y="1303"/>
                    <a:pt x="93" y="1373"/>
                    <a:pt x="37" y="1725"/>
                  </a:cubicBezTo>
                  <a:cubicBezTo>
                    <a:pt x="0" y="1952"/>
                    <a:pt x="162" y="2160"/>
                    <a:pt x="292" y="2281"/>
                  </a:cubicBezTo>
                  <a:cubicBezTo>
                    <a:pt x="501" y="2345"/>
                    <a:pt x="732" y="2387"/>
                    <a:pt x="973" y="2387"/>
                  </a:cubicBezTo>
                  <a:cubicBezTo>
                    <a:pt x="1959" y="2387"/>
                    <a:pt x="2756" y="1776"/>
                    <a:pt x="2756" y="1030"/>
                  </a:cubicBezTo>
                  <a:cubicBezTo>
                    <a:pt x="2765" y="623"/>
                    <a:pt x="2520" y="252"/>
                    <a:pt x="2131" y="2"/>
                  </a:cubicBezTo>
                  <a:cubicBezTo>
                    <a:pt x="2117" y="1"/>
                    <a:pt x="2104" y="1"/>
                    <a:pt x="20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1"/>
            <p:cNvSpPr/>
            <p:nvPr/>
          </p:nvSpPr>
          <p:spPr>
            <a:xfrm>
              <a:off x="8520462" y="3155580"/>
              <a:ext cx="80174" cy="60590"/>
            </a:xfrm>
            <a:custGeom>
              <a:rect b="b" l="l" r="r" t="t"/>
              <a:pathLst>
                <a:path extrusionOk="0" h="662" w="876">
                  <a:moveTo>
                    <a:pt x="631" y="1"/>
                  </a:moveTo>
                  <a:cubicBezTo>
                    <a:pt x="449" y="1"/>
                    <a:pt x="247" y="40"/>
                    <a:pt x="126" y="203"/>
                  </a:cubicBezTo>
                  <a:cubicBezTo>
                    <a:pt x="1" y="374"/>
                    <a:pt x="10" y="527"/>
                    <a:pt x="61" y="629"/>
                  </a:cubicBezTo>
                  <a:cubicBezTo>
                    <a:pt x="121" y="647"/>
                    <a:pt x="190" y="661"/>
                    <a:pt x="260" y="661"/>
                  </a:cubicBezTo>
                  <a:cubicBezTo>
                    <a:pt x="603" y="661"/>
                    <a:pt x="876" y="430"/>
                    <a:pt x="876" y="138"/>
                  </a:cubicBezTo>
                  <a:cubicBezTo>
                    <a:pt x="876" y="96"/>
                    <a:pt x="871" y="59"/>
                    <a:pt x="857" y="18"/>
                  </a:cubicBezTo>
                  <a:cubicBezTo>
                    <a:pt x="792" y="9"/>
                    <a:pt x="713" y="1"/>
                    <a:pt x="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1"/>
            <p:cNvSpPr/>
            <p:nvPr/>
          </p:nvSpPr>
          <p:spPr>
            <a:xfrm>
              <a:off x="8492456" y="3414870"/>
              <a:ext cx="108637" cy="117884"/>
            </a:xfrm>
            <a:custGeom>
              <a:rect b="b" l="l" r="r" t="t"/>
              <a:pathLst>
                <a:path extrusionOk="0" h="1288" w="1187">
                  <a:moveTo>
                    <a:pt x="533" y="0"/>
                  </a:moveTo>
                  <a:cubicBezTo>
                    <a:pt x="311" y="0"/>
                    <a:pt x="117" y="111"/>
                    <a:pt x="1" y="274"/>
                  </a:cubicBezTo>
                  <a:cubicBezTo>
                    <a:pt x="47" y="361"/>
                    <a:pt x="75" y="491"/>
                    <a:pt x="75" y="635"/>
                  </a:cubicBezTo>
                  <a:cubicBezTo>
                    <a:pt x="75" y="760"/>
                    <a:pt x="52" y="876"/>
                    <a:pt x="10" y="964"/>
                  </a:cubicBezTo>
                  <a:cubicBezTo>
                    <a:pt x="47" y="922"/>
                    <a:pt x="89" y="889"/>
                    <a:pt x="140" y="871"/>
                  </a:cubicBezTo>
                  <a:cubicBezTo>
                    <a:pt x="183" y="852"/>
                    <a:pt x="229" y="843"/>
                    <a:pt x="274" y="843"/>
                  </a:cubicBezTo>
                  <a:cubicBezTo>
                    <a:pt x="442" y="843"/>
                    <a:pt x="611" y="963"/>
                    <a:pt x="691" y="1149"/>
                  </a:cubicBezTo>
                  <a:cubicBezTo>
                    <a:pt x="705" y="1195"/>
                    <a:pt x="719" y="1241"/>
                    <a:pt x="723" y="1288"/>
                  </a:cubicBezTo>
                  <a:cubicBezTo>
                    <a:pt x="997" y="1209"/>
                    <a:pt x="1186" y="959"/>
                    <a:pt x="1186" y="658"/>
                  </a:cubicBezTo>
                  <a:cubicBezTo>
                    <a:pt x="1186" y="297"/>
                    <a:pt x="895" y="0"/>
                    <a:pt x="5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1"/>
            <p:cNvSpPr/>
            <p:nvPr/>
          </p:nvSpPr>
          <p:spPr>
            <a:xfrm>
              <a:off x="8470856" y="3110916"/>
              <a:ext cx="494771" cy="731285"/>
            </a:xfrm>
            <a:custGeom>
              <a:rect b="b" l="l" r="r" t="t"/>
              <a:pathLst>
                <a:path extrusionOk="0" h="7990" w="5406">
                  <a:moveTo>
                    <a:pt x="2334" y="0"/>
                  </a:moveTo>
                  <a:cubicBezTo>
                    <a:pt x="2306" y="0"/>
                    <a:pt x="2279" y="2"/>
                    <a:pt x="2251" y="5"/>
                  </a:cubicBezTo>
                  <a:cubicBezTo>
                    <a:pt x="2386" y="251"/>
                    <a:pt x="2418" y="556"/>
                    <a:pt x="2418" y="556"/>
                  </a:cubicBezTo>
                  <a:cubicBezTo>
                    <a:pt x="2418" y="556"/>
                    <a:pt x="2507" y="518"/>
                    <a:pt x="2621" y="518"/>
                  </a:cubicBezTo>
                  <a:cubicBezTo>
                    <a:pt x="2717" y="518"/>
                    <a:pt x="2830" y="545"/>
                    <a:pt x="2923" y="644"/>
                  </a:cubicBezTo>
                  <a:cubicBezTo>
                    <a:pt x="3127" y="862"/>
                    <a:pt x="3219" y="1534"/>
                    <a:pt x="3219" y="1534"/>
                  </a:cubicBezTo>
                  <a:cubicBezTo>
                    <a:pt x="3219" y="1534"/>
                    <a:pt x="3229" y="1532"/>
                    <a:pt x="3246" y="1532"/>
                  </a:cubicBezTo>
                  <a:cubicBezTo>
                    <a:pt x="3342" y="1532"/>
                    <a:pt x="3666" y="1582"/>
                    <a:pt x="3808" y="2238"/>
                  </a:cubicBezTo>
                  <a:cubicBezTo>
                    <a:pt x="3974" y="3034"/>
                    <a:pt x="3340" y="3599"/>
                    <a:pt x="3340" y="3599"/>
                  </a:cubicBezTo>
                  <a:cubicBezTo>
                    <a:pt x="3409" y="4243"/>
                    <a:pt x="2807" y="4322"/>
                    <a:pt x="2807" y="4322"/>
                  </a:cubicBezTo>
                  <a:cubicBezTo>
                    <a:pt x="2807" y="4322"/>
                    <a:pt x="3025" y="4586"/>
                    <a:pt x="3057" y="5123"/>
                  </a:cubicBezTo>
                  <a:cubicBezTo>
                    <a:pt x="3090" y="5679"/>
                    <a:pt x="2622" y="5850"/>
                    <a:pt x="2622" y="5850"/>
                  </a:cubicBezTo>
                  <a:cubicBezTo>
                    <a:pt x="2622" y="5850"/>
                    <a:pt x="2742" y="6734"/>
                    <a:pt x="2251" y="7174"/>
                  </a:cubicBezTo>
                  <a:cubicBezTo>
                    <a:pt x="2044" y="7360"/>
                    <a:pt x="1868" y="7414"/>
                    <a:pt x="1734" y="7414"/>
                  </a:cubicBezTo>
                  <a:cubicBezTo>
                    <a:pt x="1551" y="7414"/>
                    <a:pt x="1446" y="7313"/>
                    <a:pt x="1446" y="7313"/>
                  </a:cubicBezTo>
                  <a:cubicBezTo>
                    <a:pt x="1446" y="7313"/>
                    <a:pt x="1334" y="7619"/>
                    <a:pt x="890" y="7693"/>
                  </a:cubicBezTo>
                  <a:cubicBezTo>
                    <a:pt x="817" y="7706"/>
                    <a:pt x="739" y="7714"/>
                    <a:pt x="659" y="7714"/>
                  </a:cubicBezTo>
                  <a:cubicBezTo>
                    <a:pt x="441" y="7714"/>
                    <a:pt x="207" y="7653"/>
                    <a:pt x="1" y="7457"/>
                  </a:cubicBezTo>
                  <a:lnTo>
                    <a:pt x="1" y="7457"/>
                  </a:lnTo>
                  <a:cubicBezTo>
                    <a:pt x="237" y="7902"/>
                    <a:pt x="663" y="7990"/>
                    <a:pt x="1020" y="7990"/>
                  </a:cubicBezTo>
                  <a:cubicBezTo>
                    <a:pt x="1483" y="7990"/>
                    <a:pt x="1654" y="7758"/>
                    <a:pt x="1654" y="7758"/>
                  </a:cubicBezTo>
                  <a:cubicBezTo>
                    <a:pt x="1654" y="7758"/>
                    <a:pt x="1763" y="7884"/>
                    <a:pt x="2009" y="7884"/>
                  </a:cubicBezTo>
                  <a:cubicBezTo>
                    <a:pt x="2132" y="7884"/>
                    <a:pt x="2289" y="7852"/>
                    <a:pt x="2483" y="7758"/>
                  </a:cubicBezTo>
                  <a:cubicBezTo>
                    <a:pt x="3067" y="7475"/>
                    <a:pt x="3159" y="6730"/>
                    <a:pt x="3159" y="6730"/>
                  </a:cubicBezTo>
                  <a:cubicBezTo>
                    <a:pt x="3159" y="6730"/>
                    <a:pt x="3664" y="6660"/>
                    <a:pt x="3766" y="6183"/>
                  </a:cubicBezTo>
                  <a:cubicBezTo>
                    <a:pt x="3877" y="5711"/>
                    <a:pt x="3729" y="5438"/>
                    <a:pt x="3729" y="5438"/>
                  </a:cubicBezTo>
                  <a:lnTo>
                    <a:pt x="3729" y="5438"/>
                  </a:lnTo>
                  <a:cubicBezTo>
                    <a:pt x="3729" y="5438"/>
                    <a:pt x="3738" y="5438"/>
                    <a:pt x="3756" y="5438"/>
                  </a:cubicBezTo>
                  <a:cubicBezTo>
                    <a:pt x="3876" y="5438"/>
                    <a:pt x="4367" y="5406"/>
                    <a:pt x="4461" y="4891"/>
                  </a:cubicBezTo>
                  <a:cubicBezTo>
                    <a:pt x="4461" y="4891"/>
                    <a:pt x="5262" y="4498"/>
                    <a:pt x="5331" y="3724"/>
                  </a:cubicBezTo>
                  <a:cubicBezTo>
                    <a:pt x="5405" y="2942"/>
                    <a:pt x="4942" y="2914"/>
                    <a:pt x="4942" y="2914"/>
                  </a:cubicBezTo>
                  <a:cubicBezTo>
                    <a:pt x="4942" y="2914"/>
                    <a:pt x="5053" y="2219"/>
                    <a:pt x="4901" y="1950"/>
                  </a:cubicBezTo>
                  <a:cubicBezTo>
                    <a:pt x="4796" y="1760"/>
                    <a:pt x="4582" y="1733"/>
                    <a:pt x="4466" y="1733"/>
                  </a:cubicBezTo>
                  <a:cubicBezTo>
                    <a:pt x="4418" y="1733"/>
                    <a:pt x="4386" y="1737"/>
                    <a:pt x="4386" y="1737"/>
                  </a:cubicBezTo>
                  <a:cubicBezTo>
                    <a:pt x="4386" y="1737"/>
                    <a:pt x="4521" y="964"/>
                    <a:pt x="4113" y="737"/>
                  </a:cubicBezTo>
                  <a:cubicBezTo>
                    <a:pt x="3930" y="632"/>
                    <a:pt x="3768" y="603"/>
                    <a:pt x="3646" y="603"/>
                  </a:cubicBezTo>
                  <a:cubicBezTo>
                    <a:pt x="3499" y="603"/>
                    <a:pt x="3409" y="644"/>
                    <a:pt x="3409" y="644"/>
                  </a:cubicBezTo>
                  <a:cubicBezTo>
                    <a:pt x="3409" y="644"/>
                    <a:pt x="3530" y="302"/>
                    <a:pt x="3340" y="237"/>
                  </a:cubicBezTo>
                  <a:cubicBezTo>
                    <a:pt x="3284" y="216"/>
                    <a:pt x="3229" y="209"/>
                    <a:pt x="3180" y="209"/>
                  </a:cubicBezTo>
                  <a:cubicBezTo>
                    <a:pt x="3062" y="209"/>
                    <a:pt x="2974" y="251"/>
                    <a:pt x="2974" y="251"/>
                  </a:cubicBezTo>
                  <a:cubicBezTo>
                    <a:pt x="2974" y="251"/>
                    <a:pt x="2676" y="0"/>
                    <a:pt x="2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1"/>
            <p:cNvSpPr/>
            <p:nvPr/>
          </p:nvSpPr>
          <p:spPr>
            <a:xfrm>
              <a:off x="8810775" y="3269345"/>
              <a:ext cx="135728" cy="299927"/>
            </a:xfrm>
            <a:custGeom>
              <a:rect b="b" l="l" r="r" t="t"/>
              <a:pathLst>
                <a:path extrusionOk="0" h="3277" w="1483">
                  <a:moveTo>
                    <a:pt x="747" y="1"/>
                  </a:moveTo>
                  <a:cubicBezTo>
                    <a:pt x="735" y="1"/>
                    <a:pt x="724" y="1"/>
                    <a:pt x="714" y="2"/>
                  </a:cubicBezTo>
                  <a:cubicBezTo>
                    <a:pt x="288" y="400"/>
                    <a:pt x="1" y="1183"/>
                    <a:pt x="1" y="2086"/>
                  </a:cubicBezTo>
                  <a:cubicBezTo>
                    <a:pt x="1" y="2197"/>
                    <a:pt x="6" y="2303"/>
                    <a:pt x="10" y="2415"/>
                  </a:cubicBezTo>
                  <a:cubicBezTo>
                    <a:pt x="29" y="2415"/>
                    <a:pt x="52" y="2410"/>
                    <a:pt x="70" y="2410"/>
                  </a:cubicBezTo>
                  <a:cubicBezTo>
                    <a:pt x="395" y="2410"/>
                    <a:pt x="659" y="2785"/>
                    <a:pt x="714" y="3276"/>
                  </a:cubicBezTo>
                  <a:cubicBezTo>
                    <a:pt x="728" y="3239"/>
                    <a:pt x="742" y="3197"/>
                    <a:pt x="747" y="3151"/>
                  </a:cubicBezTo>
                  <a:cubicBezTo>
                    <a:pt x="747" y="3151"/>
                    <a:pt x="858" y="3095"/>
                    <a:pt x="1001" y="2989"/>
                  </a:cubicBezTo>
                  <a:cubicBezTo>
                    <a:pt x="802" y="2836"/>
                    <a:pt x="654" y="2544"/>
                    <a:pt x="654" y="2202"/>
                  </a:cubicBezTo>
                  <a:cubicBezTo>
                    <a:pt x="654" y="1706"/>
                    <a:pt x="955" y="1303"/>
                    <a:pt x="1325" y="1303"/>
                  </a:cubicBezTo>
                  <a:cubicBezTo>
                    <a:pt x="1381" y="1303"/>
                    <a:pt x="1432" y="1317"/>
                    <a:pt x="1483" y="1326"/>
                  </a:cubicBezTo>
                  <a:cubicBezTo>
                    <a:pt x="1367" y="1187"/>
                    <a:pt x="1228" y="1183"/>
                    <a:pt x="1228" y="1183"/>
                  </a:cubicBezTo>
                  <a:cubicBezTo>
                    <a:pt x="1228" y="1183"/>
                    <a:pt x="1339" y="488"/>
                    <a:pt x="1187" y="219"/>
                  </a:cubicBezTo>
                  <a:cubicBezTo>
                    <a:pt x="1078" y="28"/>
                    <a:pt x="861" y="1"/>
                    <a:pt x="747"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1"/>
            <p:cNvSpPr/>
            <p:nvPr/>
          </p:nvSpPr>
          <p:spPr>
            <a:xfrm>
              <a:off x="8480192" y="3193746"/>
              <a:ext cx="295069" cy="314022"/>
            </a:xfrm>
            <a:custGeom>
              <a:rect b="b" l="l" r="r" t="t"/>
              <a:pathLst>
                <a:path extrusionOk="0" h="3431" w="3224">
                  <a:moveTo>
                    <a:pt x="1907" y="0"/>
                  </a:moveTo>
                  <a:cubicBezTo>
                    <a:pt x="1548" y="0"/>
                    <a:pt x="1104" y="161"/>
                    <a:pt x="746" y="411"/>
                  </a:cubicBezTo>
                  <a:cubicBezTo>
                    <a:pt x="251" y="763"/>
                    <a:pt x="1" y="1986"/>
                    <a:pt x="260" y="2097"/>
                  </a:cubicBezTo>
                  <a:cubicBezTo>
                    <a:pt x="519" y="2203"/>
                    <a:pt x="140" y="2597"/>
                    <a:pt x="251" y="2639"/>
                  </a:cubicBezTo>
                  <a:cubicBezTo>
                    <a:pt x="353" y="2680"/>
                    <a:pt x="385" y="3143"/>
                    <a:pt x="385" y="3143"/>
                  </a:cubicBezTo>
                  <a:cubicBezTo>
                    <a:pt x="432" y="3127"/>
                    <a:pt x="473" y="3119"/>
                    <a:pt x="510" y="3119"/>
                  </a:cubicBezTo>
                  <a:cubicBezTo>
                    <a:pt x="744" y="3119"/>
                    <a:pt x="799" y="3413"/>
                    <a:pt x="965" y="3413"/>
                  </a:cubicBezTo>
                  <a:cubicBezTo>
                    <a:pt x="982" y="3413"/>
                    <a:pt x="1000" y="3409"/>
                    <a:pt x="1019" y="3403"/>
                  </a:cubicBezTo>
                  <a:cubicBezTo>
                    <a:pt x="1084" y="3381"/>
                    <a:pt x="1155" y="3374"/>
                    <a:pt x="1223" y="3374"/>
                  </a:cubicBezTo>
                  <a:cubicBezTo>
                    <a:pt x="1407" y="3374"/>
                    <a:pt x="1575" y="3430"/>
                    <a:pt x="1575" y="3430"/>
                  </a:cubicBezTo>
                  <a:cubicBezTo>
                    <a:pt x="1575" y="3430"/>
                    <a:pt x="1781" y="3180"/>
                    <a:pt x="2102" y="3180"/>
                  </a:cubicBezTo>
                  <a:cubicBezTo>
                    <a:pt x="2138" y="3180"/>
                    <a:pt x="2176" y="3183"/>
                    <a:pt x="2214" y="3190"/>
                  </a:cubicBezTo>
                  <a:cubicBezTo>
                    <a:pt x="2214" y="3190"/>
                    <a:pt x="2291" y="3310"/>
                    <a:pt x="2419" y="3310"/>
                  </a:cubicBezTo>
                  <a:cubicBezTo>
                    <a:pt x="2482" y="3310"/>
                    <a:pt x="2556" y="3281"/>
                    <a:pt x="2640" y="3194"/>
                  </a:cubicBezTo>
                  <a:cubicBezTo>
                    <a:pt x="2877" y="2963"/>
                    <a:pt x="2548" y="2773"/>
                    <a:pt x="2710" y="2639"/>
                  </a:cubicBezTo>
                  <a:cubicBezTo>
                    <a:pt x="2754" y="2601"/>
                    <a:pt x="2788" y="2590"/>
                    <a:pt x="2818" y="2590"/>
                  </a:cubicBezTo>
                  <a:cubicBezTo>
                    <a:pt x="2860" y="2590"/>
                    <a:pt x="2892" y="2612"/>
                    <a:pt x="2931" y="2612"/>
                  </a:cubicBezTo>
                  <a:cubicBezTo>
                    <a:pt x="2966" y="2612"/>
                    <a:pt x="3006" y="2594"/>
                    <a:pt x="3062" y="2527"/>
                  </a:cubicBezTo>
                  <a:cubicBezTo>
                    <a:pt x="3224" y="2338"/>
                    <a:pt x="2881" y="2037"/>
                    <a:pt x="2830" y="1823"/>
                  </a:cubicBezTo>
                  <a:cubicBezTo>
                    <a:pt x="2779" y="1601"/>
                    <a:pt x="2900" y="1509"/>
                    <a:pt x="2900" y="1509"/>
                  </a:cubicBezTo>
                  <a:cubicBezTo>
                    <a:pt x="2900" y="1509"/>
                    <a:pt x="2483" y="1198"/>
                    <a:pt x="2617" y="832"/>
                  </a:cubicBezTo>
                  <a:cubicBezTo>
                    <a:pt x="2756" y="467"/>
                    <a:pt x="2659" y="291"/>
                    <a:pt x="2293" y="87"/>
                  </a:cubicBezTo>
                  <a:cubicBezTo>
                    <a:pt x="2187" y="27"/>
                    <a:pt x="2054" y="0"/>
                    <a:pt x="1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1"/>
            <p:cNvSpPr/>
            <p:nvPr/>
          </p:nvSpPr>
          <p:spPr>
            <a:xfrm>
              <a:off x="8495018" y="3393636"/>
              <a:ext cx="78069" cy="105620"/>
            </a:xfrm>
            <a:custGeom>
              <a:rect b="b" l="l" r="r" t="t"/>
              <a:pathLst>
                <a:path extrusionOk="0" h="1154" w="853">
                  <a:moveTo>
                    <a:pt x="385" y="1"/>
                  </a:moveTo>
                  <a:cubicBezTo>
                    <a:pt x="316" y="1"/>
                    <a:pt x="246" y="28"/>
                    <a:pt x="181" y="66"/>
                  </a:cubicBezTo>
                  <a:cubicBezTo>
                    <a:pt x="177" y="223"/>
                    <a:pt x="1" y="436"/>
                    <a:pt x="75" y="464"/>
                  </a:cubicBezTo>
                  <a:cubicBezTo>
                    <a:pt x="186" y="506"/>
                    <a:pt x="209" y="969"/>
                    <a:pt x="209" y="969"/>
                  </a:cubicBezTo>
                  <a:cubicBezTo>
                    <a:pt x="261" y="950"/>
                    <a:pt x="306" y="942"/>
                    <a:pt x="346" y="942"/>
                  </a:cubicBezTo>
                  <a:cubicBezTo>
                    <a:pt x="502" y="942"/>
                    <a:pt x="576" y="1065"/>
                    <a:pt x="654" y="1154"/>
                  </a:cubicBezTo>
                  <a:cubicBezTo>
                    <a:pt x="779" y="1038"/>
                    <a:pt x="853" y="853"/>
                    <a:pt x="853" y="640"/>
                  </a:cubicBezTo>
                  <a:cubicBezTo>
                    <a:pt x="853" y="288"/>
                    <a:pt x="644" y="1"/>
                    <a:pt x="3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1"/>
            <p:cNvSpPr/>
            <p:nvPr/>
          </p:nvSpPr>
          <p:spPr>
            <a:xfrm>
              <a:off x="8492913" y="3343755"/>
              <a:ext cx="135270" cy="86308"/>
            </a:xfrm>
            <a:custGeom>
              <a:rect b="b" l="l" r="r" t="t"/>
              <a:pathLst>
                <a:path extrusionOk="0" h="943" w="1478">
                  <a:moveTo>
                    <a:pt x="288" y="1"/>
                  </a:moveTo>
                  <a:cubicBezTo>
                    <a:pt x="195" y="1"/>
                    <a:pt x="106" y="8"/>
                    <a:pt x="24" y="22"/>
                  </a:cubicBezTo>
                  <a:cubicBezTo>
                    <a:pt x="1" y="249"/>
                    <a:pt x="28" y="425"/>
                    <a:pt x="121" y="467"/>
                  </a:cubicBezTo>
                  <a:cubicBezTo>
                    <a:pt x="292" y="536"/>
                    <a:pt x="190" y="722"/>
                    <a:pt x="130" y="861"/>
                  </a:cubicBezTo>
                  <a:cubicBezTo>
                    <a:pt x="223" y="888"/>
                    <a:pt x="325" y="912"/>
                    <a:pt x="436" y="925"/>
                  </a:cubicBezTo>
                  <a:cubicBezTo>
                    <a:pt x="526" y="937"/>
                    <a:pt x="614" y="943"/>
                    <a:pt x="697" y="943"/>
                  </a:cubicBezTo>
                  <a:cubicBezTo>
                    <a:pt x="1106" y="943"/>
                    <a:pt x="1423" y="809"/>
                    <a:pt x="1450" y="601"/>
                  </a:cubicBezTo>
                  <a:cubicBezTo>
                    <a:pt x="1478" y="347"/>
                    <a:pt x="1080" y="83"/>
                    <a:pt x="552" y="18"/>
                  </a:cubicBezTo>
                  <a:cubicBezTo>
                    <a:pt x="461" y="7"/>
                    <a:pt x="373" y="1"/>
                    <a:pt x="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1"/>
            <p:cNvSpPr/>
            <p:nvPr/>
          </p:nvSpPr>
          <p:spPr>
            <a:xfrm>
              <a:off x="8602284" y="3369473"/>
              <a:ext cx="120901" cy="99762"/>
            </a:xfrm>
            <a:custGeom>
              <a:rect b="b" l="l" r="r" t="t"/>
              <a:pathLst>
                <a:path extrusionOk="0" h="1090" w="1321">
                  <a:moveTo>
                    <a:pt x="658" y="1"/>
                  </a:moveTo>
                  <a:cubicBezTo>
                    <a:pt x="292" y="1"/>
                    <a:pt x="0" y="246"/>
                    <a:pt x="0" y="547"/>
                  </a:cubicBezTo>
                  <a:cubicBezTo>
                    <a:pt x="0" y="844"/>
                    <a:pt x="292" y="1089"/>
                    <a:pt x="658" y="1089"/>
                  </a:cubicBezTo>
                  <a:cubicBezTo>
                    <a:pt x="1024" y="1089"/>
                    <a:pt x="1320" y="844"/>
                    <a:pt x="1320" y="547"/>
                  </a:cubicBezTo>
                  <a:cubicBezTo>
                    <a:pt x="1320" y="246"/>
                    <a:pt x="1024" y="1"/>
                    <a:pt x="6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1"/>
            <p:cNvSpPr/>
            <p:nvPr/>
          </p:nvSpPr>
          <p:spPr>
            <a:xfrm>
              <a:off x="8564576" y="3341833"/>
              <a:ext cx="140762" cy="89054"/>
            </a:xfrm>
            <a:custGeom>
              <a:rect b="b" l="l" r="r" t="t"/>
              <a:pathLst>
                <a:path extrusionOk="0" h="973" w="1538">
                  <a:moveTo>
                    <a:pt x="1118" y="0"/>
                  </a:moveTo>
                  <a:cubicBezTo>
                    <a:pt x="920" y="0"/>
                    <a:pt x="0" y="298"/>
                    <a:pt x="0" y="298"/>
                  </a:cubicBezTo>
                  <a:lnTo>
                    <a:pt x="9" y="937"/>
                  </a:lnTo>
                  <a:cubicBezTo>
                    <a:pt x="110" y="962"/>
                    <a:pt x="210" y="973"/>
                    <a:pt x="308" y="973"/>
                  </a:cubicBezTo>
                  <a:cubicBezTo>
                    <a:pt x="974" y="973"/>
                    <a:pt x="1538" y="469"/>
                    <a:pt x="1538" y="469"/>
                  </a:cubicBezTo>
                  <a:cubicBezTo>
                    <a:pt x="1538" y="469"/>
                    <a:pt x="1278" y="25"/>
                    <a:pt x="1139" y="2"/>
                  </a:cubicBezTo>
                  <a:cubicBezTo>
                    <a:pt x="1134" y="1"/>
                    <a:pt x="1127" y="0"/>
                    <a:pt x="11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1"/>
            <p:cNvSpPr/>
            <p:nvPr/>
          </p:nvSpPr>
          <p:spPr>
            <a:xfrm>
              <a:off x="8783684" y="3359223"/>
              <a:ext cx="90333" cy="120905"/>
            </a:xfrm>
            <a:custGeom>
              <a:rect b="b" l="l" r="r" t="t"/>
              <a:pathLst>
                <a:path extrusionOk="0" h="1321" w="987">
                  <a:moveTo>
                    <a:pt x="523" y="0"/>
                  </a:moveTo>
                  <a:cubicBezTo>
                    <a:pt x="378" y="0"/>
                    <a:pt x="235" y="107"/>
                    <a:pt x="186" y="395"/>
                  </a:cubicBezTo>
                  <a:cubicBezTo>
                    <a:pt x="153" y="580"/>
                    <a:pt x="265" y="858"/>
                    <a:pt x="265" y="858"/>
                  </a:cubicBezTo>
                  <a:cubicBezTo>
                    <a:pt x="265" y="858"/>
                    <a:pt x="1" y="1020"/>
                    <a:pt x="70" y="1178"/>
                  </a:cubicBezTo>
                  <a:cubicBezTo>
                    <a:pt x="105" y="1264"/>
                    <a:pt x="142" y="1321"/>
                    <a:pt x="230" y="1321"/>
                  </a:cubicBezTo>
                  <a:cubicBezTo>
                    <a:pt x="302" y="1321"/>
                    <a:pt x="409" y="1282"/>
                    <a:pt x="579" y="1187"/>
                  </a:cubicBezTo>
                  <a:cubicBezTo>
                    <a:pt x="959" y="983"/>
                    <a:pt x="987" y="442"/>
                    <a:pt x="848" y="201"/>
                  </a:cubicBezTo>
                  <a:cubicBezTo>
                    <a:pt x="783" y="85"/>
                    <a:pt x="652" y="0"/>
                    <a:pt x="5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1"/>
            <p:cNvSpPr/>
            <p:nvPr/>
          </p:nvSpPr>
          <p:spPr>
            <a:xfrm>
              <a:off x="8487788" y="3194752"/>
              <a:ext cx="233291" cy="184606"/>
            </a:xfrm>
            <a:custGeom>
              <a:rect b="b" l="l" r="r" t="t"/>
              <a:pathLst>
                <a:path extrusionOk="0" h="2017" w="2549">
                  <a:moveTo>
                    <a:pt x="2168" y="1757"/>
                  </a:moveTo>
                  <a:lnTo>
                    <a:pt x="2168" y="1757"/>
                  </a:lnTo>
                  <a:cubicBezTo>
                    <a:pt x="2168" y="1757"/>
                    <a:pt x="2168" y="1757"/>
                    <a:pt x="2168" y="1757"/>
                  </a:cubicBezTo>
                  <a:cubicBezTo>
                    <a:pt x="2168" y="1757"/>
                    <a:pt x="2168" y="1757"/>
                    <a:pt x="2168" y="1757"/>
                  </a:cubicBezTo>
                  <a:cubicBezTo>
                    <a:pt x="2168" y="1757"/>
                    <a:pt x="2168" y="1757"/>
                    <a:pt x="2168" y="1757"/>
                  </a:cubicBezTo>
                  <a:close/>
                  <a:moveTo>
                    <a:pt x="1825" y="1"/>
                  </a:moveTo>
                  <a:cubicBezTo>
                    <a:pt x="1466" y="1"/>
                    <a:pt x="1021" y="159"/>
                    <a:pt x="663" y="409"/>
                  </a:cubicBezTo>
                  <a:cubicBezTo>
                    <a:pt x="242" y="710"/>
                    <a:pt x="1" y="1632"/>
                    <a:pt x="94" y="1975"/>
                  </a:cubicBezTo>
                  <a:cubicBezTo>
                    <a:pt x="172" y="1952"/>
                    <a:pt x="253" y="1944"/>
                    <a:pt x="331" y="1944"/>
                  </a:cubicBezTo>
                  <a:cubicBezTo>
                    <a:pt x="560" y="1944"/>
                    <a:pt x="756" y="2016"/>
                    <a:pt x="756" y="2016"/>
                  </a:cubicBezTo>
                  <a:cubicBezTo>
                    <a:pt x="756" y="2016"/>
                    <a:pt x="1353" y="1724"/>
                    <a:pt x="1887" y="1724"/>
                  </a:cubicBezTo>
                  <a:cubicBezTo>
                    <a:pt x="1984" y="1724"/>
                    <a:pt x="2079" y="1734"/>
                    <a:pt x="2168" y="1757"/>
                  </a:cubicBezTo>
                  <a:lnTo>
                    <a:pt x="2168" y="1757"/>
                  </a:lnTo>
                  <a:cubicBezTo>
                    <a:pt x="2167" y="1752"/>
                    <a:pt x="1990" y="672"/>
                    <a:pt x="2548" y="377"/>
                  </a:cubicBezTo>
                  <a:cubicBezTo>
                    <a:pt x="2488" y="270"/>
                    <a:pt x="2377" y="187"/>
                    <a:pt x="2210" y="85"/>
                  </a:cubicBezTo>
                  <a:cubicBezTo>
                    <a:pt x="2104" y="27"/>
                    <a:pt x="1971" y="1"/>
                    <a:pt x="1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1"/>
            <p:cNvSpPr/>
            <p:nvPr/>
          </p:nvSpPr>
          <p:spPr>
            <a:xfrm>
              <a:off x="8537852" y="3477290"/>
              <a:ext cx="95458" cy="90793"/>
            </a:xfrm>
            <a:custGeom>
              <a:rect b="b" l="l" r="r" t="t"/>
              <a:pathLst>
                <a:path extrusionOk="0" h="992" w="1043">
                  <a:moveTo>
                    <a:pt x="746" y="1"/>
                  </a:moveTo>
                  <a:cubicBezTo>
                    <a:pt x="653" y="1"/>
                    <a:pt x="541" y="121"/>
                    <a:pt x="399" y="203"/>
                  </a:cubicBezTo>
                  <a:cubicBezTo>
                    <a:pt x="186" y="323"/>
                    <a:pt x="0" y="388"/>
                    <a:pt x="116" y="652"/>
                  </a:cubicBezTo>
                  <a:cubicBezTo>
                    <a:pt x="204" y="859"/>
                    <a:pt x="445" y="991"/>
                    <a:pt x="650" y="991"/>
                  </a:cubicBezTo>
                  <a:cubicBezTo>
                    <a:pt x="716" y="991"/>
                    <a:pt x="778" y="978"/>
                    <a:pt x="829" y="948"/>
                  </a:cubicBezTo>
                  <a:cubicBezTo>
                    <a:pt x="1042" y="833"/>
                    <a:pt x="996" y="402"/>
                    <a:pt x="880" y="129"/>
                  </a:cubicBezTo>
                  <a:cubicBezTo>
                    <a:pt x="840" y="35"/>
                    <a:pt x="796" y="1"/>
                    <a:pt x="7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1"/>
            <p:cNvSpPr/>
            <p:nvPr/>
          </p:nvSpPr>
          <p:spPr>
            <a:xfrm>
              <a:off x="8511767" y="3387229"/>
              <a:ext cx="57568" cy="18854"/>
            </a:xfrm>
            <a:custGeom>
              <a:rect b="b" l="l" r="r" t="t"/>
              <a:pathLst>
                <a:path extrusionOk="0" h="206" w="629">
                  <a:moveTo>
                    <a:pt x="179" y="0"/>
                  </a:moveTo>
                  <a:cubicBezTo>
                    <a:pt x="70" y="0"/>
                    <a:pt x="1" y="55"/>
                    <a:pt x="31" y="173"/>
                  </a:cubicBezTo>
                  <a:cubicBezTo>
                    <a:pt x="44" y="107"/>
                    <a:pt x="95" y="80"/>
                    <a:pt x="173" y="80"/>
                  </a:cubicBezTo>
                  <a:cubicBezTo>
                    <a:pt x="281" y="80"/>
                    <a:pt x="442" y="132"/>
                    <a:pt x="628" y="205"/>
                  </a:cubicBezTo>
                  <a:cubicBezTo>
                    <a:pt x="486" y="73"/>
                    <a:pt x="306"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1"/>
            <p:cNvSpPr/>
            <p:nvPr/>
          </p:nvSpPr>
          <p:spPr>
            <a:xfrm>
              <a:off x="8542062" y="3369473"/>
              <a:ext cx="78069" cy="162548"/>
            </a:xfrm>
            <a:custGeom>
              <a:rect b="b" l="l" r="r" t="t"/>
              <a:pathLst>
                <a:path extrusionOk="0" h="1776" w="853">
                  <a:moveTo>
                    <a:pt x="38" y="1"/>
                  </a:moveTo>
                  <a:cubicBezTo>
                    <a:pt x="5" y="399"/>
                    <a:pt x="1" y="1728"/>
                    <a:pt x="38" y="1765"/>
                  </a:cubicBezTo>
                  <a:cubicBezTo>
                    <a:pt x="44" y="1772"/>
                    <a:pt x="66" y="1776"/>
                    <a:pt x="98" y="1776"/>
                  </a:cubicBezTo>
                  <a:cubicBezTo>
                    <a:pt x="235" y="1776"/>
                    <a:pt x="553" y="1715"/>
                    <a:pt x="617" y="1622"/>
                  </a:cubicBezTo>
                  <a:cubicBezTo>
                    <a:pt x="686" y="1506"/>
                    <a:pt x="830" y="1589"/>
                    <a:pt x="844" y="1478"/>
                  </a:cubicBezTo>
                  <a:cubicBezTo>
                    <a:pt x="853" y="1367"/>
                    <a:pt x="774" y="1140"/>
                    <a:pt x="686" y="1126"/>
                  </a:cubicBezTo>
                  <a:cubicBezTo>
                    <a:pt x="672" y="1123"/>
                    <a:pt x="658" y="1122"/>
                    <a:pt x="643" y="1122"/>
                  </a:cubicBezTo>
                  <a:cubicBezTo>
                    <a:pt x="570" y="1122"/>
                    <a:pt x="496" y="1154"/>
                    <a:pt x="496" y="1154"/>
                  </a:cubicBezTo>
                  <a:lnTo>
                    <a:pt x="302" y="24"/>
                  </a:lnTo>
                  <a:lnTo>
                    <a:pt x="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1"/>
            <p:cNvSpPr/>
            <p:nvPr/>
          </p:nvSpPr>
          <p:spPr>
            <a:xfrm>
              <a:off x="8542977" y="3402972"/>
              <a:ext cx="9793" cy="129416"/>
            </a:xfrm>
            <a:custGeom>
              <a:rect b="b" l="l" r="r" t="t"/>
              <a:pathLst>
                <a:path extrusionOk="0" h="1414" w="107">
                  <a:moveTo>
                    <a:pt x="9" y="1"/>
                  </a:moveTo>
                  <a:cubicBezTo>
                    <a:pt x="0" y="542"/>
                    <a:pt x="0" y="1376"/>
                    <a:pt x="28" y="1399"/>
                  </a:cubicBezTo>
                  <a:cubicBezTo>
                    <a:pt x="32" y="1404"/>
                    <a:pt x="69" y="1413"/>
                    <a:pt x="107" y="1413"/>
                  </a:cubicBezTo>
                  <a:cubicBezTo>
                    <a:pt x="74" y="1228"/>
                    <a:pt x="32" y="542"/>
                    <a:pt x="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1"/>
            <p:cNvSpPr/>
            <p:nvPr/>
          </p:nvSpPr>
          <p:spPr>
            <a:xfrm>
              <a:off x="8528974" y="3534767"/>
              <a:ext cx="131060" cy="44207"/>
            </a:xfrm>
            <a:custGeom>
              <a:rect b="b" l="l" r="r" t="t"/>
              <a:pathLst>
                <a:path extrusionOk="0" h="483" w="1432">
                  <a:moveTo>
                    <a:pt x="967" y="0"/>
                  </a:moveTo>
                  <a:cubicBezTo>
                    <a:pt x="703" y="0"/>
                    <a:pt x="350" y="130"/>
                    <a:pt x="162" y="177"/>
                  </a:cubicBezTo>
                  <a:cubicBezTo>
                    <a:pt x="84" y="191"/>
                    <a:pt x="33" y="293"/>
                    <a:pt x="0" y="445"/>
                  </a:cubicBezTo>
                  <a:cubicBezTo>
                    <a:pt x="0" y="445"/>
                    <a:pt x="549" y="483"/>
                    <a:pt x="717" y="483"/>
                  </a:cubicBezTo>
                  <a:cubicBezTo>
                    <a:pt x="726" y="483"/>
                    <a:pt x="734" y="483"/>
                    <a:pt x="741" y="483"/>
                  </a:cubicBezTo>
                  <a:cubicBezTo>
                    <a:pt x="871" y="469"/>
                    <a:pt x="1431" y="367"/>
                    <a:pt x="1431" y="367"/>
                  </a:cubicBezTo>
                  <a:cubicBezTo>
                    <a:pt x="1431" y="367"/>
                    <a:pt x="1366" y="75"/>
                    <a:pt x="1102" y="15"/>
                  </a:cubicBezTo>
                  <a:cubicBezTo>
                    <a:pt x="1061" y="5"/>
                    <a:pt x="1016" y="0"/>
                    <a:pt x="9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1"/>
            <p:cNvSpPr/>
            <p:nvPr/>
          </p:nvSpPr>
          <p:spPr>
            <a:xfrm>
              <a:off x="8552678" y="3560303"/>
              <a:ext cx="80631" cy="24071"/>
            </a:xfrm>
            <a:custGeom>
              <a:rect b="b" l="l" r="r" t="t"/>
              <a:pathLst>
                <a:path extrusionOk="0" h="263" w="881">
                  <a:moveTo>
                    <a:pt x="648" y="0"/>
                  </a:moveTo>
                  <a:cubicBezTo>
                    <a:pt x="485" y="0"/>
                    <a:pt x="247" y="68"/>
                    <a:pt x="121" y="92"/>
                  </a:cubicBezTo>
                  <a:cubicBezTo>
                    <a:pt x="70" y="106"/>
                    <a:pt x="38" y="148"/>
                    <a:pt x="1" y="222"/>
                  </a:cubicBezTo>
                  <a:cubicBezTo>
                    <a:pt x="1" y="222"/>
                    <a:pt x="252" y="263"/>
                    <a:pt x="374" y="263"/>
                  </a:cubicBezTo>
                  <a:cubicBezTo>
                    <a:pt x="394" y="263"/>
                    <a:pt x="411" y="262"/>
                    <a:pt x="422" y="259"/>
                  </a:cubicBezTo>
                  <a:cubicBezTo>
                    <a:pt x="501" y="254"/>
                    <a:pt x="880" y="157"/>
                    <a:pt x="880" y="157"/>
                  </a:cubicBezTo>
                  <a:cubicBezTo>
                    <a:pt x="880" y="157"/>
                    <a:pt x="862" y="28"/>
                    <a:pt x="709" y="4"/>
                  </a:cubicBezTo>
                  <a:cubicBezTo>
                    <a:pt x="690" y="2"/>
                    <a:pt x="670" y="0"/>
                    <a:pt x="6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1"/>
            <p:cNvSpPr/>
            <p:nvPr/>
          </p:nvSpPr>
          <p:spPr>
            <a:xfrm>
              <a:off x="8588739" y="3520490"/>
              <a:ext cx="66994" cy="38807"/>
            </a:xfrm>
            <a:custGeom>
              <a:rect b="b" l="l" r="r" t="t"/>
              <a:pathLst>
                <a:path extrusionOk="0" h="424" w="732">
                  <a:moveTo>
                    <a:pt x="258" y="1"/>
                  </a:moveTo>
                  <a:cubicBezTo>
                    <a:pt x="126" y="1"/>
                    <a:pt x="65" y="84"/>
                    <a:pt x="37" y="171"/>
                  </a:cubicBezTo>
                  <a:cubicBezTo>
                    <a:pt x="0" y="268"/>
                    <a:pt x="125" y="370"/>
                    <a:pt x="315" y="402"/>
                  </a:cubicBezTo>
                  <a:cubicBezTo>
                    <a:pt x="386" y="415"/>
                    <a:pt x="454" y="423"/>
                    <a:pt x="513" y="423"/>
                  </a:cubicBezTo>
                  <a:cubicBezTo>
                    <a:pt x="606" y="423"/>
                    <a:pt x="675" y="402"/>
                    <a:pt x="695" y="342"/>
                  </a:cubicBezTo>
                  <a:cubicBezTo>
                    <a:pt x="732" y="245"/>
                    <a:pt x="519" y="41"/>
                    <a:pt x="334" y="9"/>
                  </a:cubicBezTo>
                  <a:cubicBezTo>
                    <a:pt x="306" y="3"/>
                    <a:pt x="281" y="1"/>
                    <a:pt x="2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1"/>
            <p:cNvSpPr/>
            <p:nvPr/>
          </p:nvSpPr>
          <p:spPr>
            <a:xfrm>
              <a:off x="8535746" y="3536689"/>
              <a:ext cx="39172" cy="26725"/>
            </a:xfrm>
            <a:custGeom>
              <a:rect b="b" l="l" r="r" t="t"/>
              <a:pathLst>
                <a:path extrusionOk="0" h="292" w="428">
                  <a:moveTo>
                    <a:pt x="321" y="0"/>
                  </a:moveTo>
                  <a:cubicBezTo>
                    <a:pt x="286" y="0"/>
                    <a:pt x="246" y="8"/>
                    <a:pt x="204" y="26"/>
                  </a:cubicBezTo>
                  <a:cubicBezTo>
                    <a:pt x="88" y="73"/>
                    <a:pt x="0" y="165"/>
                    <a:pt x="14" y="230"/>
                  </a:cubicBezTo>
                  <a:cubicBezTo>
                    <a:pt x="21" y="268"/>
                    <a:pt x="64" y="291"/>
                    <a:pt x="124" y="291"/>
                  </a:cubicBezTo>
                  <a:cubicBezTo>
                    <a:pt x="151" y="291"/>
                    <a:pt x="182" y="286"/>
                    <a:pt x="213" y="276"/>
                  </a:cubicBezTo>
                  <a:cubicBezTo>
                    <a:pt x="320" y="235"/>
                    <a:pt x="417" y="147"/>
                    <a:pt x="422" y="77"/>
                  </a:cubicBezTo>
                  <a:cubicBezTo>
                    <a:pt x="428" y="29"/>
                    <a:pt x="385"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1"/>
            <p:cNvSpPr/>
            <p:nvPr/>
          </p:nvSpPr>
          <p:spPr>
            <a:xfrm>
              <a:off x="8751468" y="3483880"/>
              <a:ext cx="64066" cy="89145"/>
            </a:xfrm>
            <a:custGeom>
              <a:rect b="b" l="l" r="r" t="t"/>
              <a:pathLst>
                <a:path extrusionOk="0" h="974" w="700">
                  <a:moveTo>
                    <a:pt x="337" y="1"/>
                  </a:moveTo>
                  <a:cubicBezTo>
                    <a:pt x="332" y="1"/>
                    <a:pt x="326" y="1"/>
                    <a:pt x="320" y="1"/>
                  </a:cubicBezTo>
                  <a:cubicBezTo>
                    <a:pt x="135" y="15"/>
                    <a:pt x="1" y="247"/>
                    <a:pt x="19" y="511"/>
                  </a:cubicBezTo>
                  <a:cubicBezTo>
                    <a:pt x="37" y="769"/>
                    <a:pt x="193" y="974"/>
                    <a:pt x="373" y="974"/>
                  </a:cubicBezTo>
                  <a:cubicBezTo>
                    <a:pt x="377" y="974"/>
                    <a:pt x="381" y="974"/>
                    <a:pt x="385" y="974"/>
                  </a:cubicBezTo>
                  <a:cubicBezTo>
                    <a:pt x="570" y="964"/>
                    <a:pt x="700" y="738"/>
                    <a:pt x="686" y="464"/>
                  </a:cubicBezTo>
                  <a:cubicBezTo>
                    <a:pt x="668" y="208"/>
                    <a:pt x="515" y="1"/>
                    <a:pt x="337"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1"/>
            <p:cNvSpPr/>
            <p:nvPr/>
          </p:nvSpPr>
          <p:spPr>
            <a:xfrm>
              <a:off x="8740485" y="3628763"/>
              <a:ext cx="75964" cy="84935"/>
            </a:xfrm>
            <a:custGeom>
              <a:rect b="b" l="l" r="r" t="t"/>
              <a:pathLst>
                <a:path extrusionOk="0" h="928" w="830">
                  <a:moveTo>
                    <a:pt x="447" y="0"/>
                  </a:moveTo>
                  <a:cubicBezTo>
                    <a:pt x="244" y="0"/>
                    <a:pt x="62" y="199"/>
                    <a:pt x="28" y="451"/>
                  </a:cubicBezTo>
                  <a:cubicBezTo>
                    <a:pt x="0" y="701"/>
                    <a:pt x="125" y="900"/>
                    <a:pt x="310" y="924"/>
                  </a:cubicBezTo>
                  <a:cubicBezTo>
                    <a:pt x="327" y="927"/>
                    <a:pt x="344" y="928"/>
                    <a:pt x="360" y="928"/>
                  </a:cubicBezTo>
                  <a:cubicBezTo>
                    <a:pt x="528" y="928"/>
                    <a:pt x="687" y="782"/>
                    <a:pt x="750" y="572"/>
                  </a:cubicBezTo>
                  <a:cubicBezTo>
                    <a:pt x="829" y="317"/>
                    <a:pt x="723" y="53"/>
                    <a:pt x="510" y="7"/>
                  </a:cubicBezTo>
                  <a:cubicBezTo>
                    <a:pt x="489" y="2"/>
                    <a:pt x="468" y="0"/>
                    <a:pt x="447"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1"/>
            <p:cNvSpPr/>
            <p:nvPr/>
          </p:nvSpPr>
          <p:spPr>
            <a:xfrm>
              <a:off x="8588281" y="3684319"/>
              <a:ext cx="102688" cy="122735"/>
            </a:xfrm>
            <a:custGeom>
              <a:rect b="b" l="l" r="r" t="t"/>
              <a:pathLst>
                <a:path extrusionOk="0" h="1341" w="1122">
                  <a:moveTo>
                    <a:pt x="497" y="1"/>
                  </a:moveTo>
                  <a:cubicBezTo>
                    <a:pt x="277" y="1"/>
                    <a:pt x="99" y="185"/>
                    <a:pt x="56" y="590"/>
                  </a:cubicBezTo>
                  <a:cubicBezTo>
                    <a:pt x="1" y="1164"/>
                    <a:pt x="255" y="1303"/>
                    <a:pt x="473" y="1340"/>
                  </a:cubicBezTo>
                  <a:lnTo>
                    <a:pt x="830" y="1192"/>
                  </a:lnTo>
                  <a:cubicBezTo>
                    <a:pt x="164" y="785"/>
                    <a:pt x="265" y="305"/>
                    <a:pt x="564" y="305"/>
                  </a:cubicBezTo>
                  <a:cubicBezTo>
                    <a:pt x="575" y="305"/>
                    <a:pt x="587" y="306"/>
                    <a:pt x="598" y="307"/>
                  </a:cubicBezTo>
                  <a:cubicBezTo>
                    <a:pt x="922" y="340"/>
                    <a:pt x="746" y="627"/>
                    <a:pt x="746" y="627"/>
                  </a:cubicBezTo>
                  <a:cubicBezTo>
                    <a:pt x="746" y="627"/>
                    <a:pt x="1121" y="303"/>
                    <a:pt x="788" y="94"/>
                  </a:cubicBezTo>
                  <a:cubicBezTo>
                    <a:pt x="688" y="33"/>
                    <a:pt x="589" y="1"/>
                    <a:pt x="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1"/>
            <p:cNvSpPr/>
            <p:nvPr/>
          </p:nvSpPr>
          <p:spPr>
            <a:xfrm>
              <a:off x="8430220" y="3664367"/>
              <a:ext cx="94177" cy="90976"/>
            </a:xfrm>
            <a:custGeom>
              <a:rect b="b" l="l" r="r" t="t"/>
              <a:pathLst>
                <a:path extrusionOk="0" h="994" w="1029">
                  <a:moveTo>
                    <a:pt x="431" y="0"/>
                  </a:moveTo>
                  <a:cubicBezTo>
                    <a:pt x="347" y="0"/>
                    <a:pt x="315" y="62"/>
                    <a:pt x="315" y="62"/>
                  </a:cubicBezTo>
                  <a:cubicBezTo>
                    <a:pt x="315" y="62"/>
                    <a:pt x="329" y="58"/>
                    <a:pt x="350" y="58"/>
                  </a:cubicBezTo>
                  <a:cubicBezTo>
                    <a:pt x="403" y="58"/>
                    <a:pt x="505" y="84"/>
                    <a:pt x="551" y="271"/>
                  </a:cubicBezTo>
                  <a:cubicBezTo>
                    <a:pt x="583" y="410"/>
                    <a:pt x="428" y="547"/>
                    <a:pt x="248" y="547"/>
                  </a:cubicBezTo>
                  <a:cubicBezTo>
                    <a:pt x="166" y="547"/>
                    <a:pt x="78" y="518"/>
                    <a:pt x="0" y="447"/>
                  </a:cubicBezTo>
                  <a:lnTo>
                    <a:pt x="0" y="447"/>
                  </a:lnTo>
                  <a:cubicBezTo>
                    <a:pt x="60" y="789"/>
                    <a:pt x="287" y="854"/>
                    <a:pt x="287" y="854"/>
                  </a:cubicBezTo>
                  <a:cubicBezTo>
                    <a:pt x="292" y="900"/>
                    <a:pt x="301" y="947"/>
                    <a:pt x="310" y="993"/>
                  </a:cubicBezTo>
                  <a:cubicBezTo>
                    <a:pt x="764" y="965"/>
                    <a:pt x="1028" y="461"/>
                    <a:pt x="736" y="178"/>
                  </a:cubicBezTo>
                  <a:cubicBezTo>
                    <a:pt x="595" y="39"/>
                    <a:pt x="497" y="0"/>
                    <a:pt x="4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1"/>
            <p:cNvSpPr/>
            <p:nvPr/>
          </p:nvSpPr>
          <p:spPr>
            <a:xfrm>
              <a:off x="8734756" y="3202515"/>
              <a:ext cx="87404" cy="90061"/>
            </a:xfrm>
            <a:custGeom>
              <a:rect b="b" l="l" r="r" t="t"/>
              <a:pathLst>
                <a:path extrusionOk="0" h="984" w="955">
                  <a:moveTo>
                    <a:pt x="465" y="0"/>
                  </a:moveTo>
                  <a:cubicBezTo>
                    <a:pt x="450" y="0"/>
                    <a:pt x="434" y="1"/>
                    <a:pt x="418" y="3"/>
                  </a:cubicBezTo>
                  <a:cubicBezTo>
                    <a:pt x="177" y="31"/>
                    <a:pt x="1" y="276"/>
                    <a:pt x="38" y="550"/>
                  </a:cubicBezTo>
                  <a:cubicBezTo>
                    <a:pt x="68" y="799"/>
                    <a:pt x="265" y="984"/>
                    <a:pt x="486" y="984"/>
                  </a:cubicBezTo>
                  <a:cubicBezTo>
                    <a:pt x="503" y="984"/>
                    <a:pt x="521" y="983"/>
                    <a:pt x="538" y="980"/>
                  </a:cubicBezTo>
                  <a:cubicBezTo>
                    <a:pt x="788" y="952"/>
                    <a:pt x="955" y="712"/>
                    <a:pt x="923" y="438"/>
                  </a:cubicBezTo>
                  <a:cubicBezTo>
                    <a:pt x="888" y="183"/>
                    <a:pt x="691" y="0"/>
                    <a:pt x="465"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1"/>
            <p:cNvSpPr/>
            <p:nvPr/>
          </p:nvSpPr>
          <p:spPr>
            <a:xfrm>
              <a:off x="8565400" y="3576594"/>
              <a:ext cx="55188" cy="15559"/>
            </a:xfrm>
            <a:custGeom>
              <a:rect b="b" l="l" r="r" t="t"/>
              <a:pathLst>
                <a:path extrusionOk="0" h="170" w="603">
                  <a:moveTo>
                    <a:pt x="259" y="0"/>
                  </a:moveTo>
                  <a:cubicBezTo>
                    <a:pt x="106" y="0"/>
                    <a:pt x="0" y="86"/>
                    <a:pt x="0" y="86"/>
                  </a:cubicBezTo>
                  <a:cubicBezTo>
                    <a:pt x="0" y="86"/>
                    <a:pt x="24" y="123"/>
                    <a:pt x="325" y="169"/>
                  </a:cubicBezTo>
                  <a:lnTo>
                    <a:pt x="603" y="53"/>
                  </a:lnTo>
                  <a:cubicBezTo>
                    <a:pt x="603" y="53"/>
                    <a:pt x="477" y="16"/>
                    <a:pt x="301" y="2"/>
                  </a:cubicBezTo>
                  <a:cubicBezTo>
                    <a:pt x="287" y="1"/>
                    <a:pt x="273" y="0"/>
                    <a:pt x="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1"/>
            <p:cNvSpPr/>
            <p:nvPr/>
          </p:nvSpPr>
          <p:spPr>
            <a:xfrm>
              <a:off x="8531079" y="3296986"/>
              <a:ext cx="100126" cy="14644"/>
            </a:xfrm>
            <a:custGeom>
              <a:rect b="b" l="l" r="r" t="t"/>
              <a:pathLst>
                <a:path extrusionOk="0" h="160" w="1094">
                  <a:moveTo>
                    <a:pt x="1093" y="1"/>
                  </a:moveTo>
                  <a:lnTo>
                    <a:pt x="0" y="117"/>
                  </a:lnTo>
                  <a:cubicBezTo>
                    <a:pt x="67" y="148"/>
                    <a:pt x="155" y="160"/>
                    <a:pt x="254" y="160"/>
                  </a:cubicBezTo>
                  <a:cubicBezTo>
                    <a:pt x="610" y="160"/>
                    <a:pt x="1093" y="1"/>
                    <a:pt x="1093"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1"/>
            <p:cNvSpPr/>
            <p:nvPr/>
          </p:nvSpPr>
          <p:spPr>
            <a:xfrm>
              <a:off x="8503896" y="3325450"/>
              <a:ext cx="134538" cy="19678"/>
            </a:xfrm>
            <a:custGeom>
              <a:rect b="b" l="l" r="r" t="t"/>
              <a:pathLst>
                <a:path extrusionOk="0" h="215" w="1470">
                  <a:moveTo>
                    <a:pt x="1469" y="0"/>
                  </a:moveTo>
                  <a:lnTo>
                    <a:pt x="1" y="158"/>
                  </a:lnTo>
                  <a:cubicBezTo>
                    <a:pt x="89" y="198"/>
                    <a:pt x="208" y="214"/>
                    <a:pt x="339" y="214"/>
                  </a:cubicBezTo>
                  <a:cubicBezTo>
                    <a:pt x="818" y="214"/>
                    <a:pt x="1469" y="0"/>
                    <a:pt x="1469"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1"/>
            <p:cNvSpPr/>
            <p:nvPr/>
          </p:nvSpPr>
          <p:spPr>
            <a:xfrm>
              <a:off x="8814162" y="3382928"/>
              <a:ext cx="46310" cy="71389"/>
            </a:xfrm>
            <a:custGeom>
              <a:rect b="b" l="l" r="r" t="t"/>
              <a:pathLst>
                <a:path extrusionOk="0" h="780" w="506">
                  <a:moveTo>
                    <a:pt x="219" y="1"/>
                  </a:moveTo>
                  <a:cubicBezTo>
                    <a:pt x="130" y="1"/>
                    <a:pt x="42" y="67"/>
                    <a:pt x="10" y="247"/>
                  </a:cubicBezTo>
                  <a:cubicBezTo>
                    <a:pt x="1" y="308"/>
                    <a:pt x="10" y="368"/>
                    <a:pt x="20" y="428"/>
                  </a:cubicBezTo>
                  <a:cubicBezTo>
                    <a:pt x="126" y="442"/>
                    <a:pt x="214" y="507"/>
                    <a:pt x="228" y="599"/>
                  </a:cubicBezTo>
                  <a:cubicBezTo>
                    <a:pt x="242" y="664"/>
                    <a:pt x="219" y="734"/>
                    <a:pt x="172" y="780"/>
                  </a:cubicBezTo>
                  <a:cubicBezTo>
                    <a:pt x="195" y="766"/>
                    <a:pt x="223" y="757"/>
                    <a:pt x="260" y="734"/>
                  </a:cubicBezTo>
                  <a:cubicBezTo>
                    <a:pt x="492" y="618"/>
                    <a:pt x="506" y="284"/>
                    <a:pt x="422" y="127"/>
                  </a:cubicBezTo>
                  <a:cubicBezTo>
                    <a:pt x="381" y="55"/>
                    <a:pt x="300"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1"/>
            <p:cNvSpPr/>
            <p:nvPr/>
          </p:nvSpPr>
          <p:spPr>
            <a:xfrm>
              <a:off x="8598349" y="3376887"/>
              <a:ext cx="75231" cy="24071"/>
            </a:xfrm>
            <a:custGeom>
              <a:rect b="b" l="l" r="r" t="t"/>
              <a:pathLst>
                <a:path extrusionOk="0" h="263" w="822">
                  <a:moveTo>
                    <a:pt x="410" y="1"/>
                  </a:moveTo>
                  <a:cubicBezTo>
                    <a:pt x="189" y="1"/>
                    <a:pt x="0" y="95"/>
                    <a:pt x="20" y="262"/>
                  </a:cubicBezTo>
                  <a:cubicBezTo>
                    <a:pt x="69" y="134"/>
                    <a:pt x="230" y="90"/>
                    <a:pt x="448" y="90"/>
                  </a:cubicBezTo>
                  <a:cubicBezTo>
                    <a:pt x="560" y="90"/>
                    <a:pt x="687" y="102"/>
                    <a:pt x="821" y="119"/>
                  </a:cubicBezTo>
                  <a:cubicBezTo>
                    <a:pt x="701" y="38"/>
                    <a:pt x="549" y="1"/>
                    <a:pt x="4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2" name="Google Shape;4142;p61"/>
            <p:cNvGrpSpPr/>
            <p:nvPr/>
          </p:nvGrpSpPr>
          <p:grpSpPr>
            <a:xfrm>
              <a:off x="8215227" y="3917994"/>
              <a:ext cx="813998" cy="1019716"/>
              <a:chOff x="5268634" y="2740888"/>
              <a:chExt cx="944204" cy="1182828"/>
            </a:xfrm>
          </p:grpSpPr>
          <p:sp>
            <p:nvSpPr>
              <p:cNvPr id="4143" name="Google Shape;4143;p61"/>
              <p:cNvSpPr/>
              <p:nvPr/>
            </p:nvSpPr>
            <p:spPr>
              <a:xfrm>
                <a:off x="5268634" y="2740888"/>
                <a:ext cx="944204" cy="134474"/>
              </a:xfrm>
              <a:custGeom>
                <a:rect b="b" l="l" r="r" t="t"/>
                <a:pathLst>
                  <a:path extrusionOk="0" h="1446" w="10153">
                    <a:moveTo>
                      <a:pt x="728" y="1"/>
                    </a:moveTo>
                    <a:lnTo>
                      <a:pt x="9425" y="1"/>
                    </a:lnTo>
                    <a:cubicBezTo>
                      <a:pt x="9828" y="1"/>
                      <a:pt x="10152" y="325"/>
                      <a:pt x="10152" y="723"/>
                    </a:cubicBezTo>
                    <a:cubicBezTo>
                      <a:pt x="10152" y="1122"/>
                      <a:pt x="9828" y="1446"/>
                      <a:pt x="9425" y="1446"/>
                    </a:cubicBezTo>
                    <a:lnTo>
                      <a:pt x="728" y="1446"/>
                    </a:lnTo>
                    <a:cubicBezTo>
                      <a:pt x="325" y="1446"/>
                      <a:pt x="1" y="1122"/>
                      <a:pt x="1" y="723"/>
                    </a:cubicBezTo>
                    <a:cubicBezTo>
                      <a:pt x="1" y="325"/>
                      <a:pt x="334" y="1"/>
                      <a:pt x="7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1"/>
              <p:cNvSpPr/>
              <p:nvPr/>
            </p:nvSpPr>
            <p:spPr>
              <a:xfrm>
                <a:off x="5471926" y="2869689"/>
                <a:ext cx="537619" cy="76351"/>
              </a:xfrm>
              <a:custGeom>
                <a:rect b="b" l="l" r="r" t="t"/>
                <a:pathLst>
                  <a:path extrusionOk="0" h="821" w="5781">
                    <a:moveTo>
                      <a:pt x="417" y="1"/>
                    </a:moveTo>
                    <a:lnTo>
                      <a:pt x="5373" y="1"/>
                    </a:lnTo>
                    <a:cubicBezTo>
                      <a:pt x="5595" y="1"/>
                      <a:pt x="5780" y="186"/>
                      <a:pt x="5780" y="408"/>
                    </a:cubicBezTo>
                    <a:cubicBezTo>
                      <a:pt x="5780" y="635"/>
                      <a:pt x="5595" y="820"/>
                      <a:pt x="5373" y="820"/>
                    </a:cubicBezTo>
                    <a:lnTo>
                      <a:pt x="417" y="820"/>
                    </a:lnTo>
                    <a:cubicBezTo>
                      <a:pt x="191" y="820"/>
                      <a:pt x="5" y="635"/>
                      <a:pt x="5" y="408"/>
                    </a:cubicBezTo>
                    <a:cubicBezTo>
                      <a:pt x="1" y="191"/>
                      <a:pt x="186" y="1"/>
                      <a:pt x="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1"/>
              <p:cNvSpPr/>
              <p:nvPr/>
            </p:nvSpPr>
            <p:spPr>
              <a:xfrm>
                <a:off x="5533118" y="2946411"/>
                <a:ext cx="415699" cy="265787"/>
              </a:xfrm>
              <a:custGeom>
                <a:rect b="b" l="l" r="r" t="t"/>
                <a:pathLst>
                  <a:path extrusionOk="0" h="2858" w="4470">
                    <a:moveTo>
                      <a:pt x="0" y="0"/>
                    </a:moveTo>
                    <a:lnTo>
                      <a:pt x="4469" y="0"/>
                    </a:lnTo>
                    <a:cubicBezTo>
                      <a:pt x="3789" y="116"/>
                      <a:pt x="3265" y="713"/>
                      <a:pt x="3265" y="1431"/>
                    </a:cubicBezTo>
                    <a:cubicBezTo>
                      <a:pt x="3265" y="2140"/>
                      <a:pt x="3770" y="2728"/>
                      <a:pt x="4442" y="2857"/>
                    </a:cubicBezTo>
                    <a:lnTo>
                      <a:pt x="28" y="2857"/>
                    </a:lnTo>
                    <a:cubicBezTo>
                      <a:pt x="700" y="2728"/>
                      <a:pt x="1204" y="2135"/>
                      <a:pt x="1204" y="1431"/>
                    </a:cubicBezTo>
                    <a:cubicBezTo>
                      <a:pt x="1204" y="713"/>
                      <a:pt x="686" y="11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1"/>
              <p:cNvSpPr/>
              <p:nvPr/>
            </p:nvSpPr>
            <p:spPr>
              <a:xfrm>
                <a:off x="5509887" y="3212575"/>
                <a:ext cx="462185" cy="711140"/>
              </a:xfrm>
              <a:custGeom>
                <a:rect b="b" l="l" r="r" t="t"/>
                <a:pathLst>
                  <a:path extrusionOk="0" h="9587" w="4970">
                    <a:moveTo>
                      <a:pt x="0" y="0"/>
                    </a:moveTo>
                    <a:lnTo>
                      <a:pt x="4969" y="0"/>
                    </a:lnTo>
                    <a:lnTo>
                      <a:pt x="4969" y="9587"/>
                    </a:lnTo>
                    <a:lnTo>
                      <a:pt x="0" y="958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7" name="Google Shape;4147;p61"/>
            <p:cNvSpPr/>
            <p:nvPr/>
          </p:nvSpPr>
          <p:spPr>
            <a:xfrm>
              <a:off x="8423450" y="3873850"/>
              <a:ext cx="444300" cy="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51" name="Shape 4151"/>
        <p:cNvGrpSpPr/>
        <p:nvPr/>
      </p:nvGrpSpPr>
      <p:grpSpPr>
        <a:xfrm>
          <a:off x="0" y="0"/>
          <a:ext cx="0" cy="0"/>
          <a:chOff x="0" y="0"/>
          <a:chExt cx="0" cy="0"/>
        </a:xfrm>
      </p:grpSpPr>
      <p:sp>
        <p:nvSpPr>
          <p:cNvPr id="4152" name="Google Shape;4152;p62"/>
          <p:cNvSpPr txBox="1"/>
          <p:nvPr>
            <p:ph idx="9" type="subTitle"/>
          </p:nvPr>
        </p:nvSpPr>
        <p:spPr>
          <a:xfrm>
            <a:off x="1110119" y="1673575"/>
            <a:ext cx="1688400" cy="46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4153" name="Google Shape;4153;p62"/>
          <p:cNvSpPr txBox="1"/>
          <p:nvPr>
            <p:ph type="title"/>
          </p:nvPr>
        </p:nvSpPr>
        <p:spPr>
          <a:xfrm>
            <a:off x="781500" y="457200"/>
            <a:ext cx="7581000" cy="58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a:t>
            </a:r>
            <a:r>
              <a:rPr lang="en"/>
              <a:t>elevant Renaissance works</a:t>
            </a:r>
            <a:endParaRPr/>
          </a:p>
        </p:txBody>
      </p:sp>
      <p:sp>
        <p:nvSpPr>
          <p:cNvPr id="4154" name="Google Shape;4154;p62"/>
          <p:cNvSpPr txBox="1"/>
          <p:nvPr>
            <p:ph idx="1" type="subTitle"/>
          </p:nvPr>
        </p:nvSpPr>
        <p:spPr>
          <a:xfrm>
            <a:off x="3727800" y="1673575"/>
            <a:ext cx="1688400" cy="46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4155" name="Google Shape;4155;p62"/>
          <p:cNvSpPr txBox="1"/>
          <p:nvPr>
            <p:ph idx="2" type="subTitle"/>
          </p:nvPr>
        </p:nvSpPr>
        <p:spPr>
          <a:xfrm>
            <a:off x="3588450" y="2056900"/>
            <a:ext cx="1967100" cy="60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156" name="Google Shape;4156;p62"/>
          <p:cNvSpPr txBox="1"/>
          <p:nvPr>
            <p:ph idx="3" type="subTitle"/>
          </p:nvPr>
        </p:nvSpPr>
        <p:spPr>
          <a:xfrm>
            <a:off x="3727800" y="3328782"/>
            <a:ext cx="1688400" cy="4542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a:t>
            </a:r>
            <a:endParaRPr/>
          </a:p>
        </p:txBody>
      </p:sp>
      <p:sp>
        <p:nvSpPr>
          <p:cNvPr id="4157" name="Google Shape;4157;p62"/>
          <p:cNvSpPr txBox="1"/>
          <p:nvPr>
            <p:ph idx="4" type="subTitle"/>
          </p:nvPr>
        </p:nvSpPr>
        <p:spPr>
          <a:xfrm>
            <a:off x="3588452" y="3704626"/>
            <a:ext cx="1967100" cy="60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4158" name="Google Shape;4158;p62"/>
          <p:cNvSpPr txBox="1"/>
          <p:nvPr>
            <p:ph idx="5" type="subTitle"/>
          </p:nvPr>
        </p:nvSpPr>
        <p:spPr>
          <a:xfrm>
            <a:off x="6345481" y="1674385"/>
            <a:ext cx="1688400" cy="46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159" name="Google Shape;4159;p62"/>
          <p:cNvSpPr txBox="1"/>
          <p:nvPr>
            <p:ph idx="6" type="subTitle"/>
          </p:nvPr>
        </p:nvSpPr>
        <p:spPr>
          <a:xfrm>
            <a:off x="6206126" y="2056900"/>
            <a:ext cx="1967100" cy="60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very hot</a:t>
            </a:r>
            <a:endParaRPr/>
          </a:p>
        </p:txBody>
      </p:sp>
      <p:sp>
        <p:nvSpPr>
          <p:cNvPr id="4160" name="Google Shape;4160;p62"/>
          <p:cNvSpPr txBox="1"/>
          <p:nvPr>
            <p:ph idx="7" type="subTitle"/>
          </p:nvPr>
        </p:nvSpPr>
        <p:spPr>
          <a:xfrm>
            <a:off x="6345481" y="3328481"/>
            <a:ext cx="1688400" cy="4542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a:t>
            </a:r>
            <a:endParaRPr/>
          </a:p>
        </p:txBody>
      </p:sp>
      <p:sp>
        <p:nvSpPr>
          <p:cNvPr id="4161" name="Google Shape;4161;p62"/>
          <p:cNvSpPr txBox="1"/>
          <p:nvPr>
            <p:ph idx="8" type="subTitle"/>
          </p:nvPr>
        </p:nvSpPr>
        <p:spPr>
          <a:xfrm>
            <a:off x="6206113" y="3704625"/>
            <a:ext cx="1967100" cy="60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4162" name="Google Shape;4162;p62"/>
          <p:cNvSpPr txBox="1"/>
          <p:nvPr>
            <p:ph idx="13" type="subTitle"/>
          </p:nvPr>
        </p:nvSpPr>
        <p:spPr>
          <a:xfrm>
            <a:off x="970775" y="2056900"/>
            <a:ext cx="1967100" cy="60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4163" name="Google Shape;4163;p62"/>
          <p:cNvSpPr txBox="1"/>
          <p:nvPr>
            <p:ph idx="14" type="subTitle"/>
          </p:nvPr>
        </p:nvSpPr>
        <p:spPr>
          <a:xfrm>
            <a:off x="1110119" y="3322675"/>
            <a:ext cx="1688400" cy="4542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Saturn</a:t>
            </a:r>
            <a:endParaRPr/>
          </a:p>
        </p:txBody>
      </p:sp>
      <p:sp>
        <p:nvSpPr>
          <p:cNvPr id="4164" name="Google Shape;4164;p62"/>
          <p:cNvSpPr txBox="1"/>
          <p:nvPr>
            <p:ph idx="15" type="subTitle"/>
          </p:nvPr>
        </p:nvSpPr>
        <p:spPr>
          <a:xfrm>
            <a:off x="970763" y="3704626"/>
            <a:ext cx="1967100" cy="60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only planet with rings</a:t>
            </a:r>
            <a:endParaRPr/>
          </a:p>
        </p:txBody>
      </p:sp>
      <p:grpSp>
        <p:nvGrpSpPr>
          <p:cNvPr id="4165" name="Google Shape;4165;p62"/>
          <p:cNvGrpSpPr/>
          <p:nvPr/>
        </p:nvGrpSpPr>
        <p:grpSpPr>
          <a:xfrm>
            <a:off x="4469290" y="2921563"/>
            <a:ext cx="205419" cy="460348"/>
            <a:chOff x="1849816" y="3807339"/>
            <a:chExt cx="163616" cy="366665"/>
          </a:xfrm>
        </p:grpSpPr>
        <p:sp>
          <p:nvSpPr>
            <p:cNvPr id="4166" name="Google Shape;4166;p62"/>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2"/>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2"/>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2"/>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2"/>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2"/>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2"/>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2"/>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2"/>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2"/>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2"/>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2"/>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2"/>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2"/>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0" name="Google Shape;4180;p62"/>
          <p:cNvGrpSpPr/>
          <p:nvPr/>
        </p:nvGrpSpPr>
        <p:grpSpPr>
          <a:xfrm>
            <a:off x="1759173" y="2921459"/>
            <a:ext cx="390300" cy="460578"/>
            <a:chOff x="1316818" y="3348296"/>
            <a:chExt cx="310872" cy="366848"/>
          </a:xfrm>
        </p:grpSpPr>
        <p:sp>
          <p:nvSpPr>
            <p:cNvPr id="4181" name="Google Shape;4181;p62"/>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2"/>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2"/>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2"/>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2"/>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2"/>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2"/>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2"/>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2"/>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2"/>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2"/>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2"/>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2"/>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2"/>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2"/>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2"/>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2"/>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2"/>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2"/>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2"/>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2"/>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2"/>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2"/>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2"/>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5" name="Google Shape;4205;p62"/>
          <p:cNvGrpSpPr/>
          <p:nvPr/>
        </p:nvGrpSpPr>
        <p:grpSpPr>
          <a:xfrm>
            <a:off x="1832358" y="1214363"/>
            <a:ext cx="243938" cy="460020"/>
            <a:chOff x="947670" y="3807339"/>
            <a:chExt cx="194295" cy="366404"/>
          </a:xfrm>
        </p:grpSpPr>
        <p:sp>
          <p:nvSpPr>
            <p:cNvPr id="4206" name="Google Shape;4206;p62"/>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2"/>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2"/>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2"/>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2"/>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2"/>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2"/>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2"/>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2"/>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2"/>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6" name="Google Shape;4216;p62"/>
          <p:cNvGrpSpPr/>
          <p:nvPr/>
        </p:nvGrpSpPr>
        <p:grpSpPr>
          <a:xfrm>
            <a:off x="4339854" y="1301721"/>
            <a:ext cx="464285" cy="372649"/>
            <a:chOff x="3965190" y="3842252"/>
            <a:chExt cx="369801" cy="296813"/>
          </a:xfrm>
        </p:grpSpPr>
        <p:sp>
          <p:nvSpPr>
            <p:cNvPr id="4217" name="Google Shape;4217;p62"/>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2"/>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2"/>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2"/>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2"/>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2"/>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2"/>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2"/>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2"/>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2"/>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2"/>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2"/>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2"/>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2"/>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2"/>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2"/>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2"/>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2"/>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2"/>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2"/>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62"/>
          <p:cNvGrpSpPr/>
          <p:nvPr/>
        </p:nvGrpSpPr>
        <p:grpSpPr>
          <a:xfrm>
            <a:off x="6959500" y="2985608"/>
            <a:ext cx="460348" cy="396304"/>
            <a:chOff x="3527941" y="2916744"/>
            <a:chExt cx="366665" cy="315654"/>
          </a:xfrm>
        </p:grpSpPr>
        <p:sp>
          <p:nvSpPr>
            <p:cNvPr id="4238" name="Google Shape;4238;p62"/>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2"/>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2"/>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2"/>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2"/>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2"/>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2"/>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2"/>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2"/>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2"/>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2"/>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2"/>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2"/>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2"/>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2"/>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2"/>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2"/>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2"/>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2"/>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7" name="Google Shape;4257;p62"/>
          <p:cNvGrpSpPr/>
          <p:nvPr/>
        </p:nvGrpSpPr>
        <p:grpSpPr>
          <a:xfrm>
            <a:off x="7144221" y="1214363"/>
            <a:ext cx="90915" cy="460020"/>
            <a:chOff x="3225379" y="3807339"/>
            <a:chExt cx="72413" cy="366404"/>
          </a:xfrm>
        </p:grpSpPr>
        <p:sp>
          <p:nvSpPr>
            <p:cNvPr id="4258" name="Google Shape;4258;p62"/>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2"/>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2"/>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2"/>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2"/>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2"/>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2"/>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68" name="Shape 4268"/>
        <p:cNvGrpSpPr/>
        <p:nvPr/>
      </p:nvGrpSpPr>
      <p:grpSpPr>
        <a:xfrm>
          <a:off x="0" y="0"/>
          <a:ext cx="0" cy="0"/>
          <a:chOff x="0" y="0"/>
          <a:chExt cx="0" cy="0"/>
        </a:xfrm>
      </p:grpSpPr>
      <p:sp>
        <p:nvSpPr>
          <p:cNvPr id="4269" name="Google Shape;4269;p63"/>
          <p:cNvSpPr txBox="1"/>
          <p:nvPr>
            <p:ph type="title"/>
          </p:nvPr>
        </p:nvSpPr>
        <p:spPr>
          <a:xfrm>
            <a:off x="716800" y="46187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haracteristics of Renaissance art</a:t>
            </a:r>
            <a:endParaRPr/>
          </a:p>
        </p:txBody>
      </p:sp>
      <p:sp>
        <p:nvSpPr>
          <p:cNvPr id="4270" name="Google Shape;4270;p63"/>
          <p:cNvSpPr txBox="1"/>
          <p:nvPr/>
        </p:nvSpPr>
        <p:spPr>
          <a:xfrm>
            <a:off x="716800" y="1749463"/>
            <a:ext cx="2073000" cy="579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Cabin"/>
                <a:ea typeface="Cabin"/>
                <a:cs typeface="Cabin"/>
                <a:sym typeface="Cabin"/>
              </a:rPr>
              <a:t>Neptune is the farthest planet from the Sun</a:t>
            </a:r>
            <a:endParaRPr>
              <a:solidFill>
                <a:schemeClr val="dk1"/>
              </a:solidFill>
              <a:latin typeface="Cabin"/>
              <a:ea typeface="Cabin"/>
              <a:cs typeface="Cabin"/>
              <a:sym typeface="Cabin"/>
            </a:endParaRPr>
          </a:p>
        </p:txBody>
      </p:sp>
      <p:sp>
        <p:nvSpPr>
          <p:cNvPr id="4271" name="Google Shape;4271;p63"/>
          <p:cNvSpPr txBox="1"/>
          <p:nvPr/>
        </p:nvSpPr>
        <p:spPr>
          <a:xfrm>
            <a:off x="718550" y="1369749"/>
            <a:ext cx="2073000" cy="444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500">
                <a:solidFill>
                  <a:schemeClr val="dk1"/>
                </a:solidFill>
                <a:latin typeface="Playfair Display"/>
                <a:ea typeface="Playfair Display"/>
                <a:cs typeface="Playfair Display"/>
                <a:sym typeface="Playfair Display"/>
              </a:rPr>
              <a:t>Neptune</a:t>
            </a:r>
            <a:endParaRPr b="1" sz="2500">
              <a:solidFill>
                <a:schemeClr val="dk1"/>
              </a:solidFill>
              <a:latin typeface="Playfair Display"/>
              <a:ea typeface="Playfair Display"/>
              <a:cs typeface="Playfair Display"/>
              <a:sym typeface="Playfair Display"/>
            </a:endParaRPr>
          </a:p>
        </p:txBody>
      </p:sp>
      <p:sp>
        <p:nvSpPr>
          <p:cNvPr id="4272" name="Google Shape;4272;p63"/>
          <p:cNvSpPr txBox="1"/>
          <p:nvPr/>
        </p:nvSpPr>
        <p:spPr>
          <a:xfrm>
            <a:off x="718550" y="3159626"/>
            <a:ext cx="2073000" cy="447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500">
                <a:solidFill>
                  <a:schemeClr val="dk1"/>
                </a:solidFill>
                <a:latin typeface="Playfair Display"/>
                <a:ea typeface="Playfair Display"/>
                <a:cs typeface="Playfair Display"/>
                <a:sym typeface="Playfair Display"/>
              </a:rPr>
              <a:t>Venus</a:t>
            </a:r>
            <a:endParaRPr b="1" sz="2500">
              <a:solidFill>
                <a:schemeClr val="dk1"/>
              </a:solidFill>
              <a:latin typeface="Playfair Display"/>
              <a:ea typeface="Playfair Display"/>
              <a:cs typeface="Playfair Display"/>
              <a:sym typeface="Playfair Display"/>
            </a:endParaRPr>
          </a:p>
        </p:txBody>
      </p:sp>
      <p:sp>
        <p:nvSpPr>
          <p:cNvPr id="4273" name="Google Shape;4273;p63"/>
          <p:cNvSpPr txBox="1"/>
          <p:nvPr/>
        </p:nvSpPr>
        <p:spPr>
          <a:xfrm>
            <a:off x="716800" y="3525834"/>
            <a:ext cx="2073000" cy="579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Cabin"/>
                <a:ea typeface="Cabin"/>
                <a:cs typeface="Cabin"/>
                <a:sym typeface="Cabin"/>
              </a:rPr>
              <a:t>Venus has a beautiful name, but it’s very hot</a:t>
            </a:r>
            <a:endParaRPr>
              <a:solidFill>
                <a:schemeClr val="dk1"/>
              </a:solidFill>
              <a:latin typeface="Cabin"/>
              <a:ea typeface="Cabin"/>
              <a:cs typeface="Cabin"/>
              <a:sym typeface="Cabin"/>
            </a:endParaRPr>
          </a:p>
        </p:txBody>
      </p:sp>
      <p:sp>
        <p:nvSpPr>
          <p:cNvPr id="4274" name="Google Shape;4274;p63"/>
          <p:cNvSpPr txBox="1"/>
          <p:nvPr/>
        </p:nvSpPr>
        <p:spPr>
          <a:xfrm>
            <a:off x="6329550" y="1372375"/>
            <a:ext cx="2073000" cy="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Playfair Display"/>
                <a:ea typeface="Playfair Display"/>
                <a:cs typeface="Playfair Display"/>
                <a:sym typeface="Playfair Display"/>
              </a:rPr>
              <a:t>Saturn</a:t>
            </a:r>
            <a:endParaRPr b="1" sz="2500">
              <a:solidFill>
                <a:schemeClr val="dk1"/>
              </a:solidFill>
              <a:latin typeface="Playfair Display"/>
              <a:ea typeface="Playfair Display"/>
              <a:cs typeface="Playfair Display"/>
              <a:sym typeface="Playfair Display"/>
            </a:endParaRPr>
          </a:p>
        </p:txBody>
      </p:sp>
      <p:sp>
        <p:nvSpPr>
          <p:cNvPr id="4275" name="Google Shape;4275;p63"/>
          <p:cNvSpPr txBox="1"/>
          <p:nvPr/>
        </p:nvSpPr>
        <p:spPr>
          <a:xfrm>
            <a:off x="6350650" y="1754571"/>
            <a:ext cx="2073000" cy="579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Cabin"/>
                <a:ea typeface="Cabin"/>
                <a:cs typeface="Cabin"/>
                <a:sym typeface="Cabin"/>
              </a:rPr>
              <a:t>Saturn is the only planet with rings</a:t>
            </a:r>
            <a:endParaRPr>
              <a:solidFill>
                <a:schemeClr val="dk1"/>
              </a:solidFill>
              <a:latin typeface="Cabin"/>
              <a:ea typeface="Cabin"/>
              <a:cs typeface="Cabin"/>
              <a:sym typeface="Cabin"/>
            </a:endParaRPr>
          </a:p>
        </p:txBody>
      </p:sp>
      <p:sp>
        <p:nvSpPr>
          <p:cNvPr id="4276" name="Google Shape;4276;p63"/>
          <p:cNvSpPr txBox="1"/>
          <p:nvPr/>
        </p:nvSpPr>
        <p:spPr>
          <a:xfrm>
            <a:off x="6329550" y="3167800"/>
            <a:ext cx="2073000" cy="447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500">
                <a:solidFill>
                  <a:schemeClr val="dk1"/>
                </a:solidFill>
                <a:latin typeface="Playfair Display"/>
                <a:ea typeface="Playfair Display"/>
                <a:cs typeface="Playfair Display"/>
                <a:sym typeface="Playfair Display"/>
              </a:rPr>
              <a:t>Pluto</a:t>
            </a:r>
            <a:endParaRPr b="1" sz="2500">
              <a:solidFill>
                <a:schemeClr val="dk1"/>
              </a:solidFill>
              <a:latin typeface="Playfair Display"/>
              <a:ea typeface="Playfair Display"/>
              <a:cs typeface="Playfair Display"/>
              <a:sym typeface="Playfair Display"/>
            </a:endParaRPr>
          </a:p>
        </p:txBody>
      </p:sp>
      <p:sp>
        <p:nvSpPr>
          <p:cNvPr id="4277" name="Google Shape;4277;p63"/>
          <p:cNvSpPr txBox="1"/>
          <p:nvPr/>
        </p:nvSpPr>
        <p:spPr>
          <a:xfrm>
            <a:off x="6350650" y="3526821"/>
            <a:ext cx="2073000" cy="579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Cabin"/>
                <a:ea typeface="Cabin"/>
                <a:cs typeface="Cabin"/>
                <a:sym typeface="Cabin"/>
              </a:rPr>
              <a:t>Pluto is now considered a dwarf planet</a:t>
            </a:r>
            <a:endParaRPr>
              <a:solidFill>
                <a:schemeClr val="dk1"/>
              </a:solidFill>
              <a:latin typeface="Cabin"/>
              <a:ea typeface="Cabin"/>
              <a:cs typeface="Cabin"/>
              <a:sym typeface="Cabin"/>
            </a:endParaRPr>
          </a:p>
        </p:txBody>
      </p:sp>
      <p:grpSp>
        <p:nvGrpSpPr>
          <p:cNvPr id="4278" name="Google Shape;4278;p63"/>
          <p:cNvGrpSpPr/>
          <p:nvPr/>
        </p:nvGrpSpPr>
        <p:grpSpPr>
          <a:xfrm flipH="1">
            <a:off x="8007036" y="4306765"/>
            <a:ext cx="941482" cy="775100"/>
            <a:chOff x="274636" y="4025615"/>
            <a:chExt cx="941482" cy="775100"/>
          </a:xfrm>
        </p:grpSpPr>
        <p:sp>
          <p:nvSpPr>
            <p:cNvPr id="4279" name="Google Shape;4279;p63"/>
            <p:cNvSpPr/>
            <p:nvPr/>
          </p:nvSpPr>
          <p:spPr>
            <a:xfrm flipH="1">
              <a:off x="640371" y="4386543"/>
              <a:ext cx="575747" cy="414171"/>
            </a:xfrm>
            <a:custGeom>
              <a:rect b="b" l="l" r="r" t="t"/>
              <a:pathLst>
                <a:path extrusionOk="0" h="3189" w="4433">
                  <a:moveTo>
                    <a:pt x="2886" y="0"/>
                  </a:moveTo>
                  <a:lnTo>
                    <a:pt x="769" y="584"/>
                  </a:lnTo>
                  <a:cubicBezTo>
                    <a:pt x="769" y="584"/>
                    <a:pt x="186" y="1330"/>
                    <a:pt x="144" y="1473"/>
                  </a:cubicBezTo>
                  <a:cubicBezTo>
                    <a:pt x="102" y="1621"/>
                    <a:pt x="0" y="2089"/>
                    <a:pt x="561" y="2446"/>
                  </a:cubicBezTo>
                  <a:cubicBezTo>
                    <a:pt x="1049" y="2758"/>
                    <a:pt x="2569" y="3188"/>
                    <a:pt x="2993" y="3188"/>
                  </a:cubicBezTo>
                  <a:cubicBezTo>
                    <a:pt x="3059" y="3188"/>
                    <a:pt x="3099" y="3177"/>
                    <a:pt x="3103" y="3154"/>
                  </a:cubicBezTo>
                  <a:cubicBezTo>
                    <a:pt x="3131" y="2978"/>
                    <a:pt x="3552" y="2478"/>
                    <a:pt x="4432" y="1399"/>
                  </a:cubicBezTo>
                  <a:lnTo>
                    <a:pt x="28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3"/>
            <p:cNvSpPr/>
            <p:nvPr/>
          </p:nvSpPr>
          <p:spPr>
            <a:xfrm flipH="1">
              <a:off x="641021" y="4386543"/>
              <a:ext cx="567954" cy="414171"/>
            </a:xfrm>
            <a:custGeom>
              <a:rect b="b" l="l" r="r" t="t"/>
              <a:pathLst>
                <a:path extrusionOk="0" h="3189" w="4373">
                  <a:moveTo>
                    <a:pt x="2831" y="0"/>
                  </a:moveTo>
                  <a:lnTo>
                    <a:pt x="714" y="584"/>
                  </a:lnTo>
                  <a:cubicBezTo>
                    <a:pt x="714" y="584"/>
                    <a:pt x="131" y="1325"/>
                    <a:pt x="89" y="1473"/>
                  </a:cubicBezTo>
                  <a:cubicBezTo>
                    <a:pt x="61" y="1575"/>
                    <a:pt x="1" y="1830"/>
                    <a:pt x="154" y="2094"/>
                  </a:cubicBezTo>
                  <a:cubicBezTo>
                    <a:pt x="177" y="1983"/>
                    <a:pt x="205" y="1867"/>
                    <a:pt x="237" y="1751"/>
                  </a:cubicBezTo>
                  <a:cubicBezTo>
                    <a:pt x="471" y="1081"/>
                    <a:pt x="958" y="622"/>
                    <a:pt x="1398" y="622"/>
                  </a:cubicBezTo>
                  <a:cubicBezTo>
                    <a:pt x="1463" y="622"/>
                    <a:pt x="1527" y="633"/>
                    <a:pt x="1589" y="653"/>
                  </a:cubicBezTo>
                  <a:cubicBezTo>
                    <a:pt x="2062" y="820"/>
                    <a:pt x="2238" y="1580"/>
                    <a:pt x="1969" y="2348"/>
                  </a:cubicBezTo>
                  <a:cubicBezTo>
                    <a:pt x="1895" y="2561"/>
                    <a:pt x="1798" y="2756"/>
                    <a:pt x="1682" y="2918"/>
                  </a:cubicBezTo>
                  <a:cubicBezTo>
                    <a:pt x="2198" y="3071"/>
                    <a:pt x="2714" y="3189"/>
                    <a:pt x="2932" y="3189"/>
                  </a:cubicBezTo>
                  <a:cubicBezTo>
                    <a:pt x="2997" y="3189"/>
                    <a:pt x="3036" y="3178"/>
                    <a:pt x="3039" y="3154"/>
                  </a:cubicBezTo>
                  <a:cubicBezTo>
                    <a:pt x="3071" y="2978"/>
                    <a:pt x="3493" y="2478"/>
                    <a:pt x="4373" y="1399"/>
                  </a:cubicBezTo>
                  <a:lnTo>
                    <a:pt x="283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3"/>
            <p:cNvSpPr/>
            <p:nvPr/>
          </p:nvSpPr>
          <p:spPr>
            <a:xfrm flipH="1">
              <a:off x="653617" y="4458105"/>
              <a:ext cx="299627" cy="342610"/>
            </a:xfrm>
            <a:custGeom>
              <a:rect b="b" l="l" r="r" t="t"/>
              <a:pathLst>
                <a:path extrusionOk="0" h="2638" w="2307">
                  <a:moveTo>
                    <a:pt x="968" y="0"/>
                  </a:moveTo>
                  <a:cubicBezTo>
                    <a:pt x="841" y="0"/>
                    <a:pt x="719" y="29"/>
                    <a:pt x="607" y="89"/>
                  </a:cubicBezTo>
                  <a:cubicBezTo>
                    <a:pt x="84" y="376"/>
                    <a:pt x="0" y="1256"/>
                    <a:pt x="431" y="2057"/>
                  </a:cubicBezTo>
                  <a:cubicBezTo>
                    <a:pt x="551" y="2284"/>
                    <a:pt x="695" y="2474"/>
                    <a:pt x="857" y="2631"/>
                  </a:cubicBezTo>
                  <a:cubicBezTo>
                    <a:pt x="897" y="2635"/>
                    <a:pt x="933" y="2637"/>
                    <a:pt x="962" y="2637"/>
                  </a:cubicBezTo>
                  <a:cubicBezTo>
                    <a:pt x="1032" y="2637"/>
                    <a:pt x="1073" y="2626"/>
                    <a:pt x="1079" y="2603"/>
                  </a:cubicBezTo>
                  <a:cubicBezTo>
                    <a:pt x="1107" y="2437"/>
                    <a:pt x="1496" y="1960"/>
                    <a:pt x="2307" y="968"/>
                  </a:cubicBezTo>
                  <a:cubicBezTo>
                    <a:pt x="1965" y="376"/>
                    <a:pt x="1432" y="0"/>
                    <a:pt x="96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3"/>
            <p:cNvSpPr/>
            <p:nvPr/>
          </p:nvSpPr>
          <p:spPr>
            <a:xfrm flipH="1">
              <a:off x="794925" y="4498107"/>
              <a:ext cx="358722" cy="164552"/>
            </a:xfrm>
            <a:custGeom>
              <a:rect b="b" l="l" r="r" t="t"/>
              <a:pathLst>
                <a:path extrusionOk="0" h="1267" w="2762">
                  <a:moveTo>
                    <a:pt x="334" y="0"/>
                  </a:moveTo>
                  <a:cubicBezTo>
                    <a:pt x="196" y="0"/>
                    <a:pt x="105" y="29"/>
                    <a:pt x="80" y="91"/>
                  </a:cubicBezTo>
                  <a:cubicBezTo>
                    <a:pt x="1" y="267"/>
                    <a:pt x="524" y="656"/>
                    <a:pt x="1247" y="957"/>
                  </a:cubicBezTo>
                  <a:cubicBezTo>
                    <a:pt x="1723" y="1157"/>
                    <a:pt x="2167" y="1267"/>
                    <a:pt x="2433" y="1267"/>
                  </a:cubicBezTo>
                  <a:cubicBezTo>
                    <a:pt x="2568" y="1267"/>
                    <a:pt x="2658" y="1238"/>
                    <a:pt x="2682" y="1179"/>
                  </a:cubicBezTo>
                  <a:cubicBezTo>
                    <a:pt x="2761" y="999"/>
                    <a:pt x="2238" y="609"/>
                    <a:pt x="1515" y="308"/>
                  </a:cubicBezTo>
                  <a:cubicBezTo>
                    <a:pt x="1042" y="110"/>
                    <a:pt x="6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3"/>
            <p:cNvSpPr/>
            <p:nvPr/>
          </p:nvSpPr>
          <p:spPr>
            <a:xfrm flipH="1">
              <a:off x="680112" y="4520706"/>
              <a:ext cx="228714" cy="183513"/>
            </a:xfrm>
            <a:custGeom>
              <a:rect b="b" l="l" r="r" t="t"/>
              <a:pathLst>
                <a:path extrusionOk="0" h="1413" w="1761">
                  <a:moveTo>
                    <a:pt x="774" y="0"/>
                  </a:moveTo>
                  <a:cubicBezTo>
                    <a:pt x="774" y="0"/>
                    <a:pt x="1" y="1403"/>
                    <a:pt x="172" y="1413"/>
                  </a:cubicBezTo>
                  <a:cubicBezTo>
                    <a:pt x="175" y="1413"/>
                    <a:pt x="177" y="1413"/>
                    <a:pt x="180" y="1413"/>
                  </a:cubicBezTo>
                  <a:cubicBezTo>
                    <a:pt x="371" y="1413"/>
                    <a:pt x="1185" y="926"/>
                    <a:pt x="1761" y="227"/>
                  </a:cubicBez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3"/>
            <p:cNvSpPr/>
            <p:nvPr/>
          </p:nvSpPr>
          <p:spPr>
            <a:xfrm flipH="1">
              <a:off x="275935" y="4025615"/>
              <a:ext cx="884855" cy="617815"/>
            </a:xfrm>
            <a:custGeom>
              <a:rect b="b" l="l" r="r" t="t"/>
              <a:pathLst>
                <a:path extrusionOk="0" h="4757" w="6813">
                  <a:moveTo>
                    <a:pt x="2890" y="0"/>
                  </a:moveTo>
                  <a:cubicBezTo>
                    <a:pt x="1494" y="0"/>
                    <a:pt x="827" y="1073"/>
                    <a:pt x="607" y="1311"/>
                  </a:cubicBezTo>
                  <a:cubicBezTo>
                    <a:pt x="325" y="1636"/>
                    <a:pt x="0" y="2585"/>
                    <a:pt x="468" y="3136"/>
                  </a:cubicBezTo>
                  <a:lnTo>
                    <a:pt x="93" y="3706"/>
                  </a:lnTo>
                  <a:cubicBezTo>
                    <a:pt x="93" y="3706"/>
                    <a:pt x="329" y="4007"/>
                    <a:pt x="584" y="4178"/>
                  </a:cubicBezTo>
                  <a:cubicBezTo>
                    <a:pt x="848" y="4359"/>
                    <a:pt x="1996" y="4752"/>
                    <a:pt x="2168" y="4757"/>
                  </a:cubicBezTo>
                  <a:cubicBezTo>
                    <a:pt x="2335" y="4757"/>
                    <a:pt x="2473" y="4493"/>
                    <a:pt x="2473" y="4493"/>
                  </a:cubicBezTo>
                  <a:cubicBezTo>
                    <a:pt x="2473" y="4493"/>
                    <a:pt x="2584" y="4489"/>
                    <a:pt x="2741" y="4489"/>
                  </a:cubicBezTo>
                  <a:cubicBezTo>
                    <a:pt x="2945" y="4489"/>
                    <a:pt x="3228" y="4496"/>
                    <a:pt x="3451" y="4530"/>
                  </a:cubicBezTo>
                  <a:cubicBezTo>
                    <a:pt x="3591" y="4553"/>
                    <a:pt x="3770" y="4581"/>
                    <a:pt x="3975" y="4581"/>
                  </a:cubicBezTo>
                  <a:cubicBezTo>
                    <a:pt x="4354" y="4581"/>
                    <a:pt x="4821" y="4484"/>
                    <a:pt x="5299" y="4076"/>
                  </a:cubicBezTo>
                  <a:cubicBezTo>
                    <a:pt x="6035" y="3442"/>
                    <a:pt x="6813" y="1436"/>
                    <a:pt x="4377" y="353"/>
                  </a:cubicBezTo>
                  <a:cubicBezTo>
                    <a:pt x="3808" y="100"/>
                    <a:pt x="331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3"/>
            <p:cNvSpPr/>
            <p:nvPr/>
          </p:nvSpPr>
          <p:spPr>
            <a:xfrm flipH="1">
              <a:off x="274636" y="4026135"/>
              <a:ext cx="886154" cy="617945"/>
            </a:xfrm>
            <a:custGeom>
              <a:rect b="b" l="l" r="r" t="t"/>
              <a:pathLst>
                <a:path extrusionOk="0" h="4758" w="6823">
                  <a:moveTo>
                    <a:pt x="2895" y="1"/>
                  </a:moveTo>
                  <a:cubicBezTo>
                    <a:pt x="1499" y="1"/>
                    <a:pt x="833" y="1075"/>
                    <a:pt x="616" y="1317"/>
                  </a:cubicBezTo>
                  <a:cubicBezTo>
                    <a:pt x="329" y="1632"/>
                    <a:pt x="0" y="2581"/>
                    <a:pt x="468" y="3132"/>
                  </a:cubicBezTo>
                  <a:lnTo>
                    <a:pt x="93" y="3702"/>
                  </a:lnTo>
                  <a:cubicBezTo>
                    <a:pt x="93" y="3702"/>
                    <a:pt x="130" y="3748"/>
                    <a:pt x="190" y="3817"/>
                  </a:cubicBezTo>
                  <a:cubicBezTo>
                    <a:pt x="213" y="3771"/>
                    <a:pt x="232" y="3729"/>
                    <a:pt x="255" y="3683"/>
                  </a:cubicBezTo>
                  <a:cubicBezTo>
                    <a:pt x="389" y="3428"/>
                    <a:pt x="556" y="3201"/>
                    <a:pt x="728" y="3030"/>
                  </a:cubicBezTo>
                  <a:cubicBezTo>
                    <a:pt x="464" y="2715"/>
                    <a:pt x="288" y="2159"/>
                    <a:pt x="403" y="1840"/>
                  </a:cubicBezTo>
                  <a:cubicBezTo>
                    <a:pt x="583" y="1353"/>
                    <a:pt x="1049" y="648"/>
                    <a:pt x="1724" y="648"/>
                  </a:cubicBezTo>
                  <a:cubicBezTo>
                    <a:pt x="1831" y="648"/>
                    <a:pt x="1944" y="666"/>
                    <a:pt x="2061" y="705"/>
                  </a:cubicBezTo>
                  <a:cubicBezTo>
                    <a:pt x="4210" y="1437"/>
                    <a:pt x="3867" y="2535"/>
                    <a:pt x="3654" y="3104"/>
                  </a:cubicBezTo>
                  <a:cubicBezTo>
                    <a:pt x="3509" y="3500"/>
                    <a:pt x="2939" y="3772"/>
                    <a:pt x="2364" y="3772"/>
                  </a:cubicBezTo>
                  <a:cubicBezTo>
                    <a:pt x="2300" y="3772"/>
                    <a:pt x="2236" y="3769"/>
                    <a:pt x="2172" y="3762"/>
                  </a:cubicBezTo>
                  <a:cubicBezTo>
                    <a:pt x="2126" y="4012"/>
                    <a:pt x="2038" y="4285"/>
                    <a:pt x="1899" y="4549"/>
                  </a:cubicBezTo>
                  <a:cubicBezTo>
                    <a:pt x="1876" y="4591"/>
                    <a:pt x="1853" y="4633"/>
                    <a:pt x="1830" y="4679"/>
                  </a:cubicBezTo>
                  <a:cubicBezTo>
                    <a:pt x="1992" y="4730"/>
                    <a:pt x="2122" y="4758"/>
                    <a:pt x="2168" y="4758"/>
                  </a:cubicBezTo>
                  <a:cubicBezTo>
                    <a:pt x="2335" y="4758"/>
                    <a:pt x="2473" y="4494"/>
                    <a:pt x="2473" y="4494"/>
                  </a:cubicBezTo>
                  <a:cubicBezTo>
                    <a:pt x="2473" y="4494"/>
                    <a:pt x="2584" y="4489"/>
                    <a:pt x="2741" y="4489"/>
                  </a:cubicBezTo>
                  <a:cubicBezTo>
                    <a:pt x="2945" y="4489"/>
                    <a:pt x="3228" y="4497"/>
                    <a:pt x="3451" y="4531"/>
                  </a:cubicBezTo>
                  <a:cubicBezTo>
                    <a:pt x="3591" y="4553"/>
                    <a:pt x="3770" y="4582"/>
                    <a:pt x="3975" y="4582"/>
                  </a:cubicBezTo>
                  <a:cubicBezTo>
                    <a:pt x="4354" y="4582"/>
                    <a:pt x="4821" y="4485"/>
                    <a:pt x="5299" y="4077"/>
                  </a:cubicBezTo>
                  <a:cubicBezTo>
                    <a:pt x="6040" y="3447"/>
                    <a:pt x="6822" y="1437"/>
                    <a:pt x="4382" y="353"/>
                  </a:cubicBezTo>
                  <a:cubicBezTo>
                    <a:pt x="3813" y="100"/>
                    <a:pt x="3320" y="1"/>
                    <a:pt x="289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3"/>
            <p:cNvSpPr/>
            <p:nvPr/>
          </p:nvSpPr>
          <p:spPr>
            <a:xfrm flipH="1">
              <a:off x="896619" y="4174454"/>
              <a:ext cx="193777" cy="194033"/>
            </a:xfrm>
            <a:custGeom>
              <a:rect b="b" l="l" r="r" t="t"/>
              <a:pathLst>
                <a:path extrusionOk="0" h="1494" w="1492">
                  <a:moveTo>
                    <a:pt x="732" y="0"/>
                  </a:moveTo>
                  <a:cubicBezTo>
                    <a:pt x="586" y="0"/>
                    <a:pt x="450" y="74"/>
                    <a:pt x="287" y="346"/>
                  </a:cubicBezTo>
                  <a:cubicBezTo>
                    <a:pt x="14" y="804"/>
                    <a:pt x="0" y="1295"/>
                    <a:pt x="264" y="1448"/>
                  </a:cubicBezTo>
                  <a:cubicBezTo>
                    <a:pt x="316" y="1479"/>
                    <a:pt x="374" y="1494"/>
                    <a:pt x="436" y="1494"/>
                  </a:cubicBezTo>
                  <a:cubicBezTo>
                    <a:pt x="684" y="1494"/>
                    <a:pt x="1000" y="1263"/>
                    <a:pt x="1218" y="897"/>
                  </a:cubicBezTo>
                  <a:cubicBezTo>
                    <a:pt x="1492" y="439"/>
                    <a:pt x="1431" y="142"/>
                    <a:pt x="1042" y="59"/>
                  </a:cubicBezTo>
                  <a:cubicBezTo>
                    <a:pt x="927" y="31"/>
                    <a:pt x="827" y="0"/>
                    <a:pt x="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3"/>
            <p:cNvSpPr/>
            <p:nvPr/>
          </p:nvSpPr>
          <p:spPr>
            <a:xfrm flipH="1">
              <a:off x="912853" y="4223158"/>
              <a:ext cx="155333" cy="144681"/>
            </a:xfrm>
            <a:custGeom>
              <a:rect b="b" l="l" r="r" t="t"/>
              <a:pathLst>
                <a:path extrusionOk="0" h="1114" w="1196">
                  <a:moveTo>
                    <a:pt x="654" y="1"/>
                  </a:moveTo>
                  <a:cubicBezTo>
                    <a:pt x="507" y="1"/>
                    <a:pt x="372" y="74"/>
                    <a:pt x="209" y="346"/>
                  </a:cubicBezTo>
                  <a:cubicBezTo>
                    <a:pt x="79" y="568"/>
                    <a:pt x="10" y="795"/>
                    <a:pt x="1" y="985"/>
                  </a:cubicBezTo>
                  <a:cubicBezTo>
                    <a:pt x="24" y="1018"/>
                    <a:pt x="52" y="1041"/>
                    <a:pt x="89" y="1064"/>
                  </a:cubicBezTo>
                  <a:cubicBezTo>
                    <a:pt x="143" y="1098"/>
                    <a:pt x="204" y="1114"/>
                    <a:pt x="270" y="1114"/>
                  </a:cubicBezTo>
                  <a:cubicBezTo>
                    <a:pt x="520" y="1114"/>
                    <a:pt x="831" y="885"/>
                    <a:pt x="1047" y="522"/>
                  </a:cubicBezTo>
                  <a:cubicBezTo>
                    <a:pt x="1121" y="388"/>
                    <a:pt x="1172" y="272"/>
                    <a:pt x="1195" y="170"/>
                  </a:cubicBezTo>
                  <a:cubicBezTo>
                    <a:pt x="1140" y="119"/>
                    <a:pt x="1066" y="82"/>
                    <a:pt x="964" y="59"/>
                  </a:cubicBezTo>
                  <a:cubicBezTo>
                    <a:pt x="849" y="32"/>
                    <a:pt x="749" y="1"/>
                    <a:pt x="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3"/>
            <p:cNvSpPr/>
            <p:nvPr/>
          </p:nvSpPr>
          <p:spPr>
            <a:xfrm flipH="1">
              <a:off x="713101" y="4256796"/>
              <a:ext cx="210661" cy="204553"/>
            </a:xfrm>
            <a:custGeom>
              <a:rect b="b" l="l" r="r" t="t"/>
              <a:pathLst>
                <a:path extrusionOk="0" h="1575" w="1622">
                  <a:moveTo>
                    <a:pt x="817" y="0"/>
                  </a:moveTo>
                  <a:cubicBezTo>
                    <a:pt x="625" y="0"/>
                    <a:pt x="440" y="147"/>
                    <a:pt x="273" y="434"/>
                  </a:cubicBezTo>
                  <a:cubicBezTo>
                    <a:pt x="0" y="893"/>
                    <a:pt x="19" y="1384"/>
                    <a:pt x="315" y="1532"/>
                  </a:cubicBezTo>
                  <a:cubicBezTo>
                    <a:pt x="372" y="1561"/>
                    <a:pt x="436" y="1574"/>
                    <a:pt x="503" y="1574"/>
                  </a:cubicBezTo>
                  <a:cubicBezTo>
                    <a:pt x="783" y="1574"/>
                    <a:pt x="1127" y="1336"/>
                    <a:pt x="1348" y="962"/>
                  </a:cubicBezTo>
                  <a:cubicBezTo>
                    <a:pt x="1621" y="504"/>
                    <a:pt x="1413" y="383"/>
                    <a:pt x="1176" y="166"/>
                  </a:cubicBezTo>
                  <a:cubicBezTo>
                    <a:pt x="1055" y="55"/>
                    <a:pt x="935" y="0"/>
                    <a:pt x="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3"/>
            <p:cNvSpPr/>
            <p:nvPr/>
          </p:nvSpPr>
          <p:spPr>
            <a:xfrm flipH="1">
              <a:off x="737777" y="4313682"/>
              <a:ext cx="167412" cy="147408"/>
            </a:xfrm>
            <a:custGeom>
              <a:rect b="b" l="l" r="r" t="t"/>
              <a:pathLst>
                <a:path extrusionOk="0" h="1135" w="1289">
                  <a:moveTo>
                    <a:pt x="728" y="0"/>
                  </a:moveTo>
                  <a:cubicBezTo>
                    <a:pt x="536" y="0"/>
                    <a:pt x="351" y="147"/>
                    <a:pt x="181" y="432"/>
                  </a:cubicBezTo>
                  <a:cubicBezTo>
                    <a:pt x="84" y="598"/>
                    <a:pt x="24" y="770"/>
                    <a:pt x="1" y="923"/>
                  </a:cubicBezTo>
                  <a:cubicBezTo>
                    <a:pt x="42" y="1001"/>
                    <a:pt x="98" y="1057"/>
                    <a:pt x="167" y="1094"/>
                  </a:cubicBezTo>
                  <a:cubicBezTo>
                    <a:pt x="223" y="1121"/>
                    <a:pt x="285" y="1134"/>
                    <a:pt x="351" y="1134"/>
                  </a:cubicBezTo>
                  <a:cubicBezTo>
                    <a:pt x="632" y="1134"/>
                    <a:pt x="979" y="896"/>
                    <a:pt x="1200" y="524"/>
                  </a:cubicBezTo>
                  <a:cubicBezTo>
                    <a:pt x="1233" y="460"/>
                    <a:pt x="1265" y="404"/>
                    <a:pt x="1288" y="358"/>
                  </a:cubicBezTo>
                  <a:cubicBezTo>
                    <a:pt x="1233" y="293"/>
                    <a:pt x="1158" y="233"/>
                    <a:pt x="1084" y="168"/>
                  </a:cubicBezTo>
                  <a:cubicBezTo>
                    <a:pt x="965" y="55"/>
                    <a:pt x="845"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3"/>
            <p:cNvSpPr/>
            <p:nvPr/>
          </p:nvSpPr>
          <p:spPr>
            <a:xfrm flipH="1">
              <a:off x="959350" y="4356671"/>
              <a:ext cx="104941" cy="133771"/>
            </a:xfrm>
            <a:custGeom>
              <a:rect b="b" l="l" r="r" t="t"/>
              <a:pathLst>
                <a:path extrusionOk="0" h="1030" w="808">
                  <a:moveTo>
                    <a:pt x="748" y="0"/>
                  </a:moveTo>
                  <a:cubicBezTo>
                    <a:pt x="639" y="0"/>
                    <a:pt x="0" y="733"/>
                    <a:pt x="45" y="809"/>
                  </a:cubicBezTo>
                  <a:cubicBezTo>
                    <a:pt x="71" y="852"/>
                    <a:pt x="120" y="861"/>
                    <a:pt x="158" y="861"/>
                  </a:cubicBezTo>
                  <a:cubicBezTo>
                    <a:pt x="186" y="861"/>
                    <a:pt x="207" y="856"/>
                    <a:pt x="207" y="856"/>
                  </a:cubicBezTo>
                  <a:cubicBezTo>
                    <a:pt x="207" y="856"/>
                    <a:pt x="295" y="971"/>
                    <a:pt x="415" y="1027"/>
                  </a:cubicBezTo>
                  <a:cubicBezTo>
                    <a:pt x="419" y="1029"/>
                    <a:pt x="422" y="1030"/>
                    <a:pt x="426" y="1030"/>
                  </a:cubicBezTo>
                  <a:cubicBezTo>
                    <a:pt x="547" y="1030"/>
                    <a:pt x="807" y="44"/>
                    <a:pt x="758" y="3"/>
                  </a:cubicBezTo>
                  <a:cubicBezTo>
                    <a:pt x="755" y="1"/>
                    <a:pt x="752"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3"/>
            <p:cNvSpPr/>
            <p:nvPr/>
          </p:nvSpPr>
          <p:spPr>
            <a:xfrm flipH="1">
              <a:off x="959349" y="4356671"/>
              <a:ext cx="56497" cy="133771"/>
            </a:xfrm>
            <a:custGeom>
              <a:rect b="b" l="l" r="r" t="t"/>
              <a:pathLst>
                <a:path extrusionOk="0" h="1030" w="435">
                  <a:moveTo>
                    <a:pt x="375" y="1"/>
                  </a:moveTo>
                  <a:cubicBezTo>
                    <a:pt x="331" y="1"/>
                    <a:pt x="215" y="109"/>
                    <a:pt x="84" y="244"/>
                  </a:cubicBezTo>
                  <a:cubicBezTo>
                    <a:pt x="33" y="393"/>
                    <a:pt x="1" y="564"/>
                    <a:pt x="1" y="754"/>
                  </a:cubicBezTo>
                  <a:cubicBezTo>
                    <a:pt x="1" y="846"/>
                    <a:pt x="5" y="939"/>
                    <a:pt x="19" y="1022"/>
                  </a:cubicBezTo>
                  <a:cubicBezTo>
                    <a:pt x="24" y="1022"/>
                    <a:pt x="33" y="1027"/>
                    <a:pt x="33" y="1027"/>
                  </a:cubicBezTo>
                  <a:cubicBezTo>
                    <a:pt x="37" y="1029"/>
                    <a:pt x="41" y="1030"/>
                    <a:pt x="45" y="1030"/>
                  </a:cubicBezTo>
                  <a:cubicBezTo>
                    <a:pt x="174" y="1030"/>
                    <a:pt x="434" y="44"/>
                    <a:pt x="385" y="3"/>
                  </a:cubicBezTo>
                  <a:cubicBezTo>
                    <a:pt x="382" y="1"/>
                    <a:pt x="379"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3"/>
            <p:cNvSpPr/>
            <p:nvPr/>
          </p:nvSpPr>
          <p:spPr>
            <a:xfrm flipH="1">
              <a:off x="319830" y="4180169"/>
              <a:ext cx="371839" cy="426639"/>
            </a:xfrm>
            <a:custGeom>
              <a:rect b="b" l="l" r="r" t="t"/>
              <a:pathLst>
                <a:path extrusionOk="0" h="3285" w="2863">
                  <a:moveTo>
                    <a:pt x="1950" y="1"/>
                  </a:moveTo>
                  <a:lnTo>
                    <a:pt x="1950" y="1"/>
                  </a:lnTo>
                  <a:cubicBezTo>
                    <a:pt x="1645" y="61"/>
                    <a:pt x="1242" y="135"/>
                    <a:pt x="881" y="413"/>
                  </a:cubicBezTo>
                  <a:cubicBezTo>
                    <a:pt x="455" y="747"/>
                    <a:pt x="237" y="2034"/>
                    <a:pt x="61" y="2701"/>
                  </a:cubicBezTo>
                  <a:cubicBezTo>
                    <a:pt x="1" y="2914"/>
                    <a:pt x="552" y="2970"/>
                    <a:pt x="732" y="2993"/>
                  </a:cubicBezTo>
                  <a:cubicBezTo>
                    <a:pt x="732" y="2993"/>
                    <a:pt x="830" y="3178"/>
                    <a:pt x="1024" y="3284"/>
                  </a:cubicBezTo>
                  <a:cubicBezTo>
                    <a:pt x="1242" y="3210"/>
                    <a:pt x="1460" y="3081"/>
                    <a:pt x="1687" y="2891"/>
                  </a:cubicBezTo>
                  <a:cubicBezTo>
                    <a:pt x="2265" y="2400"/>
                    <a:pt x="2863" y="1071"/>
                    <a:pt x="195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3"/>
            <p:cNvSpPr/>
            <p:nvPr/>
          </p:nvSpPr>
          <p:spPr>
            <a:xfrm flipH="1">
              <a:off x="547117" y="4030291"/>
              <a:ext cx="361709" cy="133252"/>
            </a:xfrm>
            <a:custGeom>
              <a:rect b="b" l="l" r="r" t="t"/>
              <a:pathLst>
                <a:path extrusionOk="0" h="1026" w="2785">
                  <a:moveTo>
                    <a:pt x="873" y="0"/>
                  </a:moveTo>
                  <a:cubicBezTo>
                    <a:pt x="558" y="0"/>
                    <a:pt x="304" y="60"/>
                    <a:pt x="195" y="178"/>
                  </a:cubicBezTo>
                  <a:cubicBezTo>
                    <a:pt x="1" y="391"/>
                    <a:pt x="376" y="715"/>
                    <a:pt x="1034" y="900"/>
                  </a:cubicBezTo>
                  <a:cubicBezTo>
                    <a:pt x="1334" y="984"/>
                    <a:pt x="1641" y="1025"/>
                    <a:pt x="1906" y="1025"/>
                  </a:cubicBezTo>
                  <a:cubicBezTo>
                    <a:pt x="2224" y="1025"/>
                    <a:pt x="2481" y="966"/>
                    <a:pt x="2590" y="849"/>
                  </a:cubicBezTo>
                  <a:cubicBezTo>
                    <a:pt x="2784" y="636"/>
                    <a:pt x="2409" y="312"/>
                    <a:pt x="1747" y="127"/>
                  </a:cubicBezTo>
                  <a:cubicBezTo>
                    <a:pt x="1446" y="42"/>
                    <a:pt x="1138" y="0"/>
                    <a:pt x="87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3"/>
            <p:cNvSpPr/>
            <p:nvPr/>
          </p:nvSpPr>
          <p:spPr>
            <a:xfrm flipH="1">
              <a:off x="368533" y="4227834"/>
              <a:ext cx="184816" cy="299492"/>
            </a:xfrm>
            <a:custGeom>
              <a:rect b="b" l="l" r="r" t="t"/>
              <a:pathLst>
                <a:path extrusionOk="0" h="2306" w="1423">
                  <a:moveTo>
                    <a:pt x="835" y="1"/>
                  </a:moveTo>
                  <a:cubicBezTo>
                    <a:pt x="514" y="1"/>
                    <a:pt x="195" y="457"/>
                    <a:pt x="98" y="1065"/>
                  </a:cubicBezTo>
                  <a:cubicBezTo>
                    <a:pt x="1" y="1699"/>
                    <a:pt x="200" y="2255"/>
                    <a:pt x="538" y="2301"/>
                  </a:cubicBezTo>
                  <a:cubicBezTo>
                    <a:pt x="556" y="2304"/>
                    <a:pt x="574" y="2306"/>
                    <a:pt x="592" y="2306"/>
                  </a:cubicBezTo>
                  <a:cubicBezTo>
                    <a:pt x="913" y="2306"/>
                    <a:pt x="1233" y="1846"/>
                    <a:pt x="1325" y="1246"/>
                  </a:cubicBezTo>
                  <a:cubicBezTo>
                    <a:pt x="1423" y="606"/>
                    <a:pt x="1228" y="51"/>
                    <a:pt x="885" y="4"/>
                  </a:cubicBezTo>
                  <a:cubicBezTo>
                    <a:pt x="869" y="2"/>
                    <a:pt x="852" y="1"/>
                    <a:pt x="8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3"/>
            <p:cNvSpPr/>
            <p:nvPr/>
          </p:nvSpPr>
          <p:spPr>
            <a:xfrm flipH="1">
              <a:off x="989870" y="4557980"/>
              <a:ext cx="29612" cy="55457"/>
            </a:xfrm>
            <a:custGeom>
              <a:rect b="b" l="l" r="r" t="t"/>
              <a:pathLst>
                <a:path extrusionOk="0" h="427" w="228">
                  <a:moveTo>
                    <a:pt x="228" y="0"/>
                  </a:moveTo>
                  <a:cubicBezTo>
                    <a:pt x="228" y="0"/>
                    <a:pt x="107" y="172"/>
                    <a:pt x="1" y="357"/>
                  </a:cubicBezTo>
                  <a:lnTo>
                    <a:pt x="163" y="426"/>
                  </a:lnTo>
                  <a:lnTo>
                    <a:pt x="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3"/>
            <p:cNvSpPr/>
            <p:nvPr/>
          </p:nvSpPr>
          <p:spPr>
            <a:xfrm flipH="1">
              <a:off x="1065070" y="4569929"/>
              <a:ext cx="28963" cy="39222"/>
            </a:xfrm>
            <a:custGeom>
              <a:rect b="b" l="l" r="r" t="t"/>
              <a:pathLst>
                <a:path extrusionOk="0" h="302" w="223">
                  <a:moveTo>
                    <a:pt x="61" y="1"/>
                  </a:moveTo>
                  <a:lnTo>
                    <a:pt x="0" y="302"/>
                  </a:lnTo>
                  <a:cubicBezTo>
                    <a:pt x="0" y="302"/>
                    <a:pt x="126" y="200"/>
                    <a:pt x="223" y="80"/>
                  </a:cubicBezTo>
                  <a:lnTo>
                    <a:pt x="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3"/>
            <p:cNvSpPr/>
            <p:nvPr/>
          </p:nvSpPr>
          <p:spPr>
            <a:xfrm flipH="1">
              <a:off x="1090266" y="4501354"/>
              <a:ext cx="34418" cy="53768"/>
            </a:xfrm>
            <a:custGeom>
              <a:rect b="b" l="l" r="r" t="t"/>
              <a:pathLst>
                <a:path extrusionOk="0" h="414" w="265">
                  <a:moveTo>
                    <a:pt x="264" y="1"/>
                  </a:moveTo>
                  <a:lnTo>
                    <a:pt x="264" y="1"/>
                  </a:lnTo>
                  <a:lnTo>
                    <a:pt x="264" y="1"/>
                  </a:lnTo>
                  <a:cubicBezTo>
                    <a:pt x="264" y="1"/>
                    <a:pt x="264" y="1"/>
                    <a:pt x="264" y="1"/>
                  </a:cubicBezTo>
                  <a:close/>
                  <a:moveTo>
                    <a:pt x="264" y="1"/>
                  </a:moveTo>
                  <a:cubicBezTo>
                    <a:pt x="259" y="11"/>
                    <a:pt x="128" y="152"/>
                    <a:pt x="0" y="311"/>
                  </a:cubicBezTo>
                  <a:lnTo>
                    <a:pt x="121" y="413"/>
                  </a:lnTo>
                  <a:lnTo>
                    <a:pt x="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3"/>
            <p:cNvSpPr/>
            <p:nvPr/>
          </p:nvSpPr>
          <p:spPr>
            <a:xfrm flipH="1">
              <a:off x="1047017" y="4532654"/>
              <a:ext cx="26625" cy="56106"/>
            </a:xfrm>
            <a:custGeom>
              <a:rect b="b" l="l" r="r" t="t"/>
              <a:pathLst>
                <a:path extrusionOk="0" h="432" w="205">
                  <a:moveTo>
                    <a:pt x="205" y="1"/>
                  </a:moveTo>
                  <a:cubicBezTo>
                    <a:pt x="202" y="1"/>
                    <a:pt x="92" y="175"/>
                    <a:pt x="1" y="357"/>
                  </a:cubicBezTo>
                  <a:lnTo>
                    <a:pt x="140" y="431"/>
                  </a:lnTo>
                  <a:lnTo>
                    <a:pt x="205" y="1"/>
                  </a:lnTo>
                  <a:cubicBezTo>
                    <a:pt x="205" y="1"/>
                    <a:pt x="205"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3"/>
            <p:cNvSpPr/>
            <p:nvPr/>
          </p:nvSpPr>
          <p:spPr>
            <a:xfrm flipH="1">
              <a:off x="926100" y="4583177"/>
              <a:ext cx="26625" cy="56106"/>
            </a:xfrm>
            <a:custGeom>
              <a:rect b="b" l="l" r="r" t="t"/>
              <a:pathLst>
                <a:path extrusionOk="0" h="432" w="205">
                  <a:moveTo>
                    <a:pt x="205" y="1"/>
                  </a:moveTo>
                  <a:lnTo>
                    <a:pt x="205" y="1"/>
                  </a:lnTo>
                  <a:cubicBezTo>
                    <a:pt x="205" y="1"/>
                    <a:pt x="93" y="168"/>
                    <a:pt x="1" y="353"/>
                  </a:cubicBezTo>
                  <a:lnTo>
                    <a:pt x="140" y="432"/>
                  </a:lnTo>
                  <a:lnTo>
                    <a:pt x="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3"/>
            <p:cNvSpPr/>
            <p:nvPr/>
          </p:nvSpPr>
          <p:spPr>
            <a:xfrm flipH="1">
              <a:off x="985065" y="4612659"/>
              <a:ext cx="25326" cy="55457"/>
            </a:xfrm>
            <a:custGeom>
              <a:rect b="b" l="l" r="r" t="t"/>
              <a:pathLst>
                <a:path extrusionOk="0" h="427" w="195">
                  <a:moveTo>
                    <a:pt x="56" y="1"/>
                  </a:moveTo>
                  <a:lnTo>
                    <a:pt x="0" y="427"/>
                  </a:lnTo>
                  <a:cubicBezTo>
                    <a:pt x="0" y="427"/>
                    <a:pt x="111" y="255"/>
                    <a:pt x="195" y="70"/>
                  </a:cubicBezTo>
                  <a:lnTo>
                    <a:pt x="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3"/>
            <p:cNvSpPr/>
            <p:nvPr/>
          </p:nvSpPr>
          <p:spPr>
            <a:xfrm flipH="1">
              <a:off x="916489" y="4639153"/>
              <a:ext cx="25456" cy="55457"/>
            </a:xfrm>
            <a:custGeom>
              <a:rect b="b" l="l" r="r" t="t"/>
              <a:pathLst>
                <a:path extrusionOk="0" h="427" w="196">
                  <a:moveTo>
                    <a:pt x="57" y="1"/>
                  </a:moveTo>
                  <a:lnTo>
                    <a:pt x="1" y="425"/>
                  </a:lnTo>
                  <a:lnTo>
                    <a:pt x="1" y="425"/>
                  </a:lnTo>
                  <a:cubicBezTo>
                    <a:pt x="8" y="408"/>
                    <a:pt x="108" y="245"/>
                    <a:pt x="196" y="70"/>
                  </a:cubicBezTo>
                  <a:lnTo>
                    <a:pt x="57" y="1"/>
                  </a:lnTo>
                  <a:close/>
                  <a:moveTo>
                    <a:pt x="1" y="425"/>
                  </a:moveTo>
                  <a:cubicBezTo>
                    <a:pt x="1" y="426"/>
                    <a:pt x="1" y="427"/>
                    <a:pt x="1" y="427"/>
                  </a:cubicBezTo>
                  <a:lnTo>
                    <a:pt x="1" y="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3"/>
            <p:cNvSpPr/>
            <p:nvPr/>
          </p:nvSpPr>
          <p:spPr>
            <a:xfrm flipH="1">
              <a:off x="1105332" y="4539928"/>
              <a:ext cx="27794" cy="28443"/>
            </a:xfrm>
            <a:custGeom>
              <a:rect b="b" l="l" r="r" t="t"/>
              <a:pathLst>
                <a:path extrusionOk="0" h="219" w="214">
                  <a:moveTo>
                    <a:pt x="93" y="0"/>
                  </a:moveTo>
                  <a:lnTo>
                    <a:pt x="1" y="218"/>
                  </a:lnTo>
                  <a:lnTo>
                    <a:pt x="1" y="218"/>
                  </a:lnTo>
                  <a:cubicBezTo>
                    <a:pt x="7" y="213"/>
                    <a:pt x="121" y="159"/>
                    <a:pt x="213" y="79"/>
                  </a:cubicBezTo>
                  <a:lnTo>
                    <a:pt x="93" y="0"/>
                  </a:lnTo>
                  <a:close/>
                  <a:moveTo>
                    <a:pt x="1" y="218"/>
                  </a:moveTo>
                  <a:cubicBezTo>
                    <a:pt x="0" y="218"/>
                    <a:pt x="0" y="218"/>
                    <a:pt x="0" y="218"/>
                  </a:cubicBezTo>
                  <a:lnTo>
                    <a:pt x="1" y="2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3" name="Google Shape;4303;p63"/>
          <p:cNvGrpSpPr/>
          <p:nvPr/>
        </p:nvGrpSpPr>
        <p:grpSpPr>
          <a:xfrm>
            <a:off x="3631729" y="1148678"/>
            <a:ext cx="2041596" cy="3320435"/>
            <a:chOff x="2310250" y="423475"/>
            <a:chExt cx="3028175" cy="4925000"/>
          </a:xfrm>
        </p:grpSpPr>
        <p:sp>
          <p:nvSpPr>
            <p:cNvPr id="4304" name="Google Shape;4304;p63"/>
            <p:cNvSpPr/>
            <p:nvPr/>
          </p:nvSpPr>
          <p:spPr>
            <a:xfrm>
              <a:off x="2315400" y="458950"/>
              <a:ext cx="2981700" cy="4818325"/>
            </a:xfrm>
            <a:custGeom>
              <a:rect b="b" l="l" r="r" t="t"/>
              <a:pathLst>
                <a:path extrusionOk="0" h="192733" w="119268">
                  <a:moveTo>
                    <a:pt x="0" y="1"/>
                  </a:moveTo>
                  <a:lnTo>
                    <a:pt x="0" y="192733"/>
                  </a:lnTo>
                  <a:lnTo>
                    <a:pt x="119268" y="192733"/>
                  </a:lnTo>
                  <a:lnTo>
                    <a:pt x="11926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3"/>
            <p:cNvSpPr/>
            <p:nvPr/>
          </p:nvSpPr>
          <p:spPr>
            <a:xfrm>
              <a:off x="3965700" y="2343925"/>
              <a:ext cx="684975" cy="1055325"/>
            </a:xfrm>
            <a:custGeom>
              <a:rect b="b" l="l" r="r" t="t"/>
              <a:pathLst>
                <a:path extrusionOk="0" h="42213" w="27399">
                  <a:moveTo>
                    <a:pt x="10425" y="0"/>
                  </a:moveTo>
                  <a:cubicBezTo>
                    <a:pt x="7202" y="0"/>
                    <a:pt x="4127" y="1910"/>
                    <a:pt x="2353" y="4575"/>
                  </a:cubicBezTo>
                  <a:cubicBezTo>
                    <a:pt x="523" y="7339"/>
                    <a:pt x="0" y="10813"/>
                    <a:pt x="392" y="14090"/>
                  </a:cubicBezTo>
                  <a:cubicBezTo>
                    <a:pt x="663" y="16285"/>
                    <a:pt x="1326" y="18423"/>
                    <a:pt x="2344" y="20394"/>
                  </a:cubicBezTo>
                  <a:lnTo>
                    <a:pt x="3847" y="21692"/>
                  </a:lnTo>
                  <a:cubicBezTo>
                    <a:pt x="7601" y="29003"/>
                    <a:pt x="12840" y="35587"/>
                    <a:pt x="19181" y="40910"/>
                  </a:cubicBezTo>
                  <a:cubicBezTo>
                    <a:pt x="19760" y="41405"/>
                    <a:pt x="20367" y="41890"/>
                    <a:pt x="21104" y="42105"/>
                  </a:cubicBezTo>
                  <a:cubicBezTo>
                    <a:pt x="21360" y="42178"/>
                    <a:pt x="21621" y="42212"/>
                    <a:pt x="21882" y="42212"/>
                  </a:cubicBezTo>
                  <a:cubicBezTo>
                    <a:pt x="22957" y="42212"/>
                    <a:pt x="24035" y="41635"/>
                    <a:pt x="24756" y="40816"/>
                  </a:cubicBezTo>
                  <a:cubicBezTo>
                    <a:pt x="25643" y="39808"/>
                    <a:pt x="26091" y="38472"/>
                    <a:pt x="26381" y="37165"/>
                  </a:cubicBezTo>
                  <a:cubicBezTo>
                    <a:pt x="27398" y="32645"/>
                    <a:pt x="27090" y="27930"/>
                    <a:pt x="26306" y="23382"/>
                  </a:cubicBezTo>
                  <a:cubicBezTo>
                    <a:pt x="25447" y="18433"/>
                    <a:pt x="24009" y="13595"/>
                    <a:pt x="22571" y="8767"/>
                  </a:cubicBezTo>
                  <a:cubicBezTo>
                    <a:pt x="22132" y="7283"/>
                    <a:pt x="21674" y="5761"/>
                    <a:pt x="20731" y="4528"/>
                  </a:cubicBezTo>
                  <a:cubicBezTo>
                    <a:pt x="19377" y="2754"/>
                    <a:pt x="17201" y="1801"/>
                    <a:pt x="15091" y="1035"/>
                  </a:cubicBezTo>
                  <a:cubicBezTo>
                    <a:pt x="13699" y="541"/>
                    <a:pt x="12270" y="83"/>
                    <a:pt x="10786" y="8"/>
                  </a:cubicBezTo>
                  <a:cubicBezTo>
                    <a:pt x="10665" y="3"/>
                    <a:pt x="10545" y="0"/>
                    <a:pt x="104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3"/>
            <p:cNvSpPr/>
            <p:nvPr/>
          </p:nvSpPr>
          <p:spPr>
            <a:xfrm>
              <a:off x="3193175" y="1421075"/>
              <a:ext cx="591600" cy="600300"/>
            </a:xfrm>
            <a:custGeom>
              <a:rect b="b" l="l" r="r" t="t"/>
              <a:pathLst>
                <a:path extrusionOk="0" h="24012" w="23664">
                  <a:moveTo>
                    <a:pt x="14240" y="1"/>
                  </a:moveTo>
                  <a:cubicBezTo>
                    <a:pt x="11782" y="1"/>
                    <a:pt x="9324" y="945"/>
                    <a:pt x="8088" y="3221"/>
                  </a:cubicBezTo>
                  <a:cubicBezTo>
                    <a:pt x="7238" y="4733"/>
                    <a:pt x="7266" y="6620"/>
                    <a:pt x="6893" y="8319"/>
                  </a:cubicBezTo>
                  <a:lnTo>
                    <a:pt x="6818" y="8627"/>
                  </a:lnTo>
                  <a:cubicBezTo>
                    <a:pt x="6304" y="10616"/>
                    <a:pt x="5473" y="12549"/>
                    <a:pt x="3970" y="14016"/>
                  </a:cubicBezTo>
                  <a:cubicBezTo>
                    <a:pt x="3176" y="14781"/>
                    <a:pt x="2205" y="15388"/>
                    <a:pt x="1504" y="16238"/>
                  </a:cubicBezTo>
                  <a:cubicBezTo>
                    <a:pt x="365" y="17620"/>
                    <a:pt x="1" y="19478"/>
                    <a:pt x="1" y="21253"/>
                  </a:cubicBezTo>
                  <a:cubicBezTo>
                    <a:pt x="1" y="21720"/>
                    <a:pt x="38" y="22215"/>
                    <a:pt x="328" y="22579"/>
                  </a:cubicBezTo>
                  <a:cubicBezTo>
                    <a:pt x="748" y="23102"/>
                    <a:pt x="1523" y="23176"/>
                    <a:pt x="2195" y="23195"/>
                  </a:cubicBezTo>
                  <a:cubicBezTo>
                    <a:pt x="4241" y="23270"/>
                    <a:pt x="6248" y="23513"/>
                    <a:pt x="8293" y="23606"/>
                  </a:cubicBezTo>
                  <a:cubicBezTo>
                    <a:pt x="10068" y="23690"/>
                    <a:pt x="11851" y="23811"/>
                    <a:pt x="13635" y="23839"/>
                  </a:cubicBezTo>
                  <a:cubicBezTo>
                    <a:pt x="14520" y="23846"/>
                    <a:pt x="15544" y="24012"/>
                    <a:pt x="16501" y="24012"/>
                  </a:cubicBezTo>
                  <a:cubicBezTo>
                    <a:pt x="16988" y="24012"/>
                    <a:pt x="17458" y="23969"/>
                    <a:pt x="17884" y="23839"/>
                  </a:cubicBezTo>
                  <a:cubicBezTo>
                    <a:pt x="20171" y="23139"/>
                    <a:pt x="21441" y="21271"/>
                    <a:pt x="22366" y="19142"/>
                  </a:cubicBezTo>
                  <a:cubicBezTo>
                    <a:pt x="23412" y="16892"/>
                    <a:pt x="23571" y="14352"/>
                    <a:pt x="23627" y="11877"/>
                  </a:cubicBezTo>
                  <a:cubicBezTo>
                    <a:pt x="23664" y="9972"/>
                    <a:pt x="23645" y="8058"/>
                    <a:pt x="23160" y="6227"/>
                  </a:cubicBezTo>
                  <a:cubicBezTo>
                    <a:pt x="22665" y="4388"/>
                    <a:pt x="21666" y="2632"/>
                    <a:pt x="20069" y="1568"/>
                  </a:cubicBezTo>
                  <a:cubicBezTo>
                    <a:pt x="18864" y="774"/>
                    <a:pt x="17426" y="410"/>
                    <a:pt x="15988" y="158"/>
                  </a:cubicBezTo>
                  <a:cubicBezTo>
                    <a:pt x="15416" y="55"/>
                    <a:pt x="14828" y="1"/>
                    <a:pt x="142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3"/>
            <p:cNvSpPr/>
            <p:nvPr/>
          </p:nvSpPr>
          <p:spPr>
            <a:xfrm>
              <a:off x="4013775" y="1611475"/>
              <a:ext cx="427025" cy="442725"/>
            </a:xfrm>
            <a:custGeom>
              <a:rect b="b" l="l" r="r" t="t"/>
              <a:pathLst>
                <a:path extrusionOk="0" h="17709" w="17081">
                  <a:moveTo>
                    <a:pt x="5305" y="1"/>
                  </a:moveTo>
                  <a:cubicBezTo>
                    <a:pt x="5138" y="1"/>
                    <a:pt x="4972" y="22"/>
                    <a:pt x="4810" y="78"/>
                  </a:cubicBezTo>
                  <a:cubicBezTo>
                    <a:pt x="2917" y="764"/>
                    <a:pt x="5643" y="6585"/>
                    <a:pt x="6063" y="7704"/>
                  </a:cubicBezTo>
                  <a:lnTo>
                    <a:pt x="6063" y="7704"/>
                  </a:lnTo>
                  <a:cubicBezTo>
                    <a:pt x="6008" y="7570"/>
                    <a:pt x="5856" y="7429"/>
                    <a:pt x="5688" y="7296"/>
                  </a:cubicBezTo>
                  <a:cubicBezTo>
                    <a:pt x="5688" y="7296"/>
                    <a:pt x="2149" y="5158"/>
                    <a:pt x="2139" y="5158"/>
                  </a:cubicBezTo>
                  <a:cubicBezTo>
                    <a:pt x="1848" y="4983"/>
                    <a:pt x="1116" y="4630"/>
                    <a:pt x="596" y="4630"/>
                  </a:cubicBezTo>
                  <a:cubicBezTo>
                    <a:pt x="283" y="4630"/>
                    <a:pt x="46" y="4758"/>
                    <a:pt x="29" y="5130"/>
                  </a:cubicBezTo>
                  <a:cubicBezTo>
                    <a:pt x="1" y="5568"/>
                    <a:pt x="188" y="6035"/>
                    <a:pt x="412" y="6390"/>
                  </a:cubicBezTo>
                  <a:cubicBezTo>
                    <a:pt x="738" y="6941"/>
                    <a:pt x="1205" y="7389"/>
                    <a:pt x="1626" y="7875"/>
                  </a:cubicBezTo>
                  <a:cubicBezTo>
                    <a:pt x="2933" y="9378"/>
                    <a:pt x="3745" y="11199"/>
                    <a:pt x="4661" y="12927"/>
                  </a:cubicBezTo>
                  <a:cubicBezTo>
                    <a:pt x="5118" y="13795"/>
                    <a:pt x="5604" y="14655"/>
                    <a:pt x="6192" y="15448"/>
                  </a:cubicBezTo>
                  <a:cubicBezTo>
                    <a:pt x="6780" y="16261"/>
                    <a:pt x="7509" y="16681"/>
                    <a:pt x="8321" y="17260"/>
                  </a:cubicBezTo>
                  <a:cubicBezTo>
                    <a:pt x="8695" y="17531"/>
                    <a:pt x="8872" y="17661"/>
                    <a:pt x="9339" y="17689"/>
                  </a:cubicBezTo>
                  <a:cubicBezTo>
                    <a:pt x="9499" y="17702"/>
                    <a:pt x="9660" y="17708"/>
                    <a:pt x="9822" y="17708"/>
                  </a:cubicBezTo>
                  <a:cubicBezTo>
                    <a:pt x="10132" y="17708"/>
                    <a:pt x="10442" y="17686"/>
                    <a:pt x="10749" y="17643"/>
                  </a:cubicBezTo>
                  <a:cubicBezTo>
                    <a:pt x="11720" y="17540"/>
                    <a:pt x="12682" y="17297"/>
                    <a:pt x="13625" y="17036"/>
                  </a:cubicBezTo>
                  <a:cubicBezTo>
                    <a:pt x="14251" y="16877"/>
                    <a:pt x="14923" y="16690"/>
                    <a:pt x="15399" y="16242"/>
                  </a:cubicBezTo>
                  <a:cubicBezTo>
                    <a:pt x="15904" y="15775"/>
                    <a:pt x="16436" y="15271"/>
                    <a:pt x="16753" y="14645"/>
                  </a:cubicBezTo>
                  <a:cubicBezTo>
                    <a:pt x="17080" y="14010"/>
                    <a:pt x="16978" y="13188"/>
                    <a:pt x="16978" y="12479"/>
                  </a:cubicBezTo>
                  <a:cubicBezTo>
                    <a:pt x="16978" y="11405"/>
                    <a:pt x="16903" y="10331"/>
                    <a:pt x="16819" y="9257"/>
                  </a:cubicBezTo>
                  <a:cubicBezTo>
                    <a:pt x="16679" y="7455"/>
                    <a:pt x="16791" y="5167"/>
                    <a:pt x="15642" y="3635"/>
                  </a:cubicBezTo>
                  <a:cubicBezTo>
                    <a:pt x="15129" y="2954"/>
                    <a:pt x="14316" y="2552"/>
                    <a:pt x="13476" y="2309"/>
                  </a:cubicBezTo>
                  <a:cubicBezTo>
                    <a:pt x="12645" y="2076"/>
                    <a:pt x="11767" y="1983"/>
                    <a:pt x="10926" y="1786"/>
                  </a:cubicBezTo>
                  <a:cubicBezTo>
                    <a:pt x="9274" y="1376"/>
                    <a:pt x="7742" y="526"/>
                    <a:pt x="6080" y="115"/>
                  </a:cubicBezTo>
                  <a:cubicBezTo>
                    <a:pt x="5825" y="53"/>
                    <a:pt x="5563" y="1"/>
                    <a:pt x="5305"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3"/>
            <p:cNvSpPr/>
            <p:nvPr/>
          </p:nvSpPr>
          <p:spPr>
            <a:xfrm>
              <a:off x="4054875" y="1591900"/>
              <a:ext cx="139400" cy="92650"/>
            </a:xfrm>
            <a:custGeom>
              <a:rect b="b" l="l" r="r" t="t"/>
              <a:pathLst>
                <a:path extrusionOk="0" h="3706" w="5576">
                  <a:moveTo>
                    <a:pt x="2205" y="0"/>
                  </a:moveTo>
                  <a:cubicBezTo>
                    <a:pt x="1520" y="0"/>
                    <a:pt x="872" y="446"/>
                    <a:pt x="449" y="991"/>
                  </a:cubicBezTo>
                  <a:cubicBezTo>
                    <a:pt x="187" y="1327"/>
                    <a:pt x="0" y="1748"/>
                    <a:pt x="75" y="2168"/>
                  </a:cubicBezTo>
                  <a:cubicBezTo>
                    <a:pt x="167" y="2666"/>
                    <a:pt x="375" y="2818"/>
                    <a:pt x="632" y="2818"/>
                  </a:cubicBezTo>
                  <a:cubicBezTo>
                    <a:pt x="1001" y="2818"/>
                    <a:pt x="1471" y="2503"/>
                    <a:pt x="1840" y="2448"/>
                  </a:cubicBezTo>
                  <a:cubicBezTo>
                    <a:pt x="1874" y="2443"/>
                    <a:pt x="1908" y="2441"/>
                    <a:pt x="1942" y="2441"/>
                  </a:cubicBezTo>
                  <a:cubicBezTo>
                    <a:pt x="2296" y="2441"/>
                    <a:pt x="2630" y="2697"/>
                    <a:pt x="2886" y="2952"/>
                  </a:cubicBezTo>
                  <a:cubicBezTo>
                    <a:pt x="3239" y="3289"/>
                    <a:pt x="3643" y="3705"/>
                    <a:pt x="4135" y="3705"/>
                  </a:cubicBezTo>
                  <a:cubicBezTo>
                    <a:pt x="4203" y="3705"/>
                    <a:pt x="4272" y="3698"/>
                    <a:pt x="4343" y="3681"/>
                  </a:cubicBezTo>
                  <a:cubicBezTo>
                    <a:pt x="4828" y="3569"/>
                    <a:pt x="5351" y="2990"/>
                    <a:pt x="5435" y="2523"/>
                  </a:cubicBezTo>
                  <a:cubicBezTo>
                    <a:pt x="5575" y="1729"/>
                    <a:pt x="4968" y="1318"/>
                    <a:pt x="4371" y="982"/>
                  </a:cubicBezTo>
                  <a:cubicBezTo>
                    <a:pt x="4053" y="805"/>
                    <a:pt x="3754" y="627"/>
                    <a:pt x="3437" y="459"/>
                  </a:cubicBezTo>
                  <a:cubicBezTo>
                    <a:pt x="3250" y="338"/>
                    <a:pt x="3035" y="226"/>
                    <a:pt x="2830" y="132"/>
                  </a:cubicBezTo>
                  <a:cubicBezTo>
                    <a:pt x="2622" y="41"/>
                    <a:pt x="2412" y="0"/>
                    <a:pt x="2205" y="0"/>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3"/>
            <p:cNvSpPr/>
            <p:nvPr/>
          </p:nvSpPr>
          <p:spPr>
            <a:xfrm>
              <a:off x="4148725" y="1608325"/>
              <a:ext cx="146625" cy="157050"/>
            </a:xfrm>
            <a:custGeom>
              <a:rect b="b" l="l" r="r" t="t"/>
              <a:pathLst>
                <a:path extrusionOk="0" h="6282" w="5865">
                  <a:moveTo>
                    <a:pt x="3101" y="1"/>
                  </a:moveTo>
                  <a:cubicBezTo>
                    <a:pt x="2355" y="1"/>
                    <a:pt x="1662" y="342"/>
                    <a:pt x="1242" y="1072"/>
                  </a:cubicBezTo>
                  <a:cubicBezTo>
                    <a:pt x="803" y="1847"/>
                    <a:pt x="495" y="2706"/>
                    <a:pt x="336" y="3593"/>
                  </a:cubicBezTo>
                  <a:cubicBezTo>
                    <a:pt x="196" y="4340"/>
                    <a:pt x="0" y="5293"/>
                    <a:pt x="392" y="5984"/>
                  </a:cubicBezTo>
                  <a:cubicBezTo>
                    <a:pt x="430" y="6059"/>
                    <a:pt x="476" y="6124"/>
                    <a:pt x="542" y="6171"/>
                  </a:cubicBezTo>
                  <a:cubicBezTo>
                    <a:pt x="654" y="6264"/>
                    <a:pt x="794" y="6273"/>
                    <a:pt x="915" y="6273"/>
                  </a:cubicBezTo>
                  <a:cubicBezTo>
                    <a:pt x="970" y="6278"/>
                    <a:pt x="1022" y="6281"/>
                    <a:pt x="1070" y="6281"/>
                  </a:cubicBezTo>
                  <a:cubicBezTo>
                    <a:pt x="1228" y="6281"/>
                    <a:pt x="1354" y="6246"/>
                    <a:pt x="1476" y="6096"/>
                  </a:cubicBezTo>
                  <a:cubicBezTo>
                    <a:pt x="1849" y="5694"/>
                    <a:pt x="1915" y="5256"/>
                    <a:pt x="2008" y="4742"/>
                  </a:cubicBezTo>
                  <a:cubicBezTo>
                    <a:pt x="2092" y="4210"/>
                    <a:pt x="2297" y="3612"/>
                    <a:pt x="2522" y="3126"/>
                  </a:cubicBezTo>
                  <a:cubicBezTo>
                    <a:pt x="2634" y="2865"/>
                    <a:pt x="2783" y="2622"/>
                    <a:pt x="2998" y="2426"/>
                  </a:cubicBezTo>
                  <a:cubicBezTo>
                    <a:pt x="3190" y="2251"/>
                    <a:pt x="3456" y="2125"/>
                    <a:pt x="3727" y="2125"/>
                  </a:cubicBezTo>
                  <a:cubicBezTo>
                    <a:pt x="3745" y="2125"/>
                    <a:pt x="3764" y="2126"/>
                    <a:pt x="3782" y="2127"/>
                  </a:cubicBezTo>
                  <a:cubicBezTo>
                    <a:pt x="4033" y="2152"/>
                    <a:pt x="4375" y="2239"/>
                    <a:pt x="4695" y="2239"/>
                  </a:cubicBezTo>
                  <a:cubicBezTo>
                    <a:pt x="4981" y="2239"/>
                    <a:pt x="5249" y="2169"/>
                    <a:pt x="5416" y="1922"/>
                  </a:cubicBezTo>
                  <a:cubicBezTo>
                    <a:pt x="5865" y="1221"/>
                    <a:pt x="4856" y="540"/>
                    <a:pt x="4314" y="288"/>
                  </a:cubicBezTo>
                  <a:cubicBezTo>
                    <a:pt x="3917" y="99"/>
                    <a:pt x="3502" y="1"/>
                    <a:pt x="3101"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3"/>
            <p:cNvSpPr/>
            <p:nvPr/>
          </p:nvSpPr>
          <p:spPr>
            <a:xfrm>
              <a:off x="4227625" y="1627400"/>
              <a:ext cx="134425" cy="139875"/>
            </a:xfrm>
            <a:custGeom>
              <a:rect b="b" l="l" r="r" t="t"/>
              <a:pathLst>
                <a:path extrusionOk="0" h="5595" w="5377">
                  <a:moveTo>
                    <a:pt x="2736" y="1"/>
                  </a:moveTo>
                  <a:cubicBezTo>
                    <a:pt x="2690" y="1"/>
                    <a:pt x="2646" y="4"/>
                    <a:pt x="2606" y="10"/>
                  </a:cubicBezTo>
                  <a:cubicBezTo>
                    <a:pt x="1243" y="253"/>
                    <a:pt x="421" y="1719"/>
                    <a:pt x="131" y="3110"/>
                  </a:cubicBezTo>
                  <a:cubicBezTo>
                    <a:pt x="47" y="3531"/>
                    <a:pt x="1" y="3951"/>
                    <a:pt x="19" y="4315"/>
                  </a:cubicBezTo>
                  <a:cubicBezTo>
                    <a:pt x="28" y="4712"/>
                    <a:pt x="229" y="5594"/>
                    <a:pt x="780" y="5594"/>
                  </a:cubicBezTo>
                  <a:cubicBezTo>
                    <a:pt x="811" y="5594"/>
                    <a:pt x="844" y="5591"/>
                    <a:pt x="878" y="5585"/>
                  </a:cubicBezTo>
                  <a:cubicBezTo>
                    <a:pt x="1401" y="5492"/>
                    <a:pt x="1700" y="4399"/>
                    <a:pt x="1840" y="3998"/>
                  </a:cubicBezTo>
                  <a:cubicBezTo>
                    <a:pt x="1980" y="3577"/>
                    <a:pt x="2120" y="3167"/>
                    <a:pt x="2260" y="2746"/>
                  </a:cubicBezTo>
                  <a:cubicBezTo>
                    <a:pt x="2326" y="2550"/>
                    <a:pt x="2400" y="2354"/>
                    <a:pt x="2559" y="2223"/>
                  </a:cubicBezTo>
                  <a:cubicBezTo>
                    <a:pt x="2685" y="2123"/>
                    <a:pt x="2841" y="2090"/>
                    <a:pt x="3005" y="2090"/>
                  </a:cubicBezTo>
                  <a:cubicBezTo>
                    <a:pt x="3145" y="2090"/>
                    <a:pt x="3290" y="2114"/>
                    <a:pt x="3428" y="2139"/>
                  </a:cubicBezTo>
                  <a:cubicBezTo>
                    <a:pt x="3595" y="2178"/>
                    <a:pt x="3817" y="2215"/>
                    <a:pt x="4038" y="2215"/>
                  </a:cubicBezTo>
                  <a:cubicBezTo>
                    <a:pt x="4348" y="2215"/>
                    <a:pt x="4657" y="2142"/>
                    <a:pt x="4810" y="1897"/>
                  </a:cubicBezTo>
                  <a:cubicBezTo>
                    <a:pt x="5376" y="1020"/>
                    <a:pt x="3584" y="1"/>
                    <a:pt x="2736"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3"/>
            <p:cNvSpPr/>
            <p:nvPr/>
          </p:nvSpPr>
          <p:spPr>
            <a:xfrm>
              <a:off x="4300925" y="1656350"/>
              <a:ext cx="116750" cy="107800"/>
            </a:xfrm>
            <a:custGeom>
              <a:rect b="b" l="l" r="r" t="t"/>
              <a:pathLst>
                <a:path extrusionOk="0" h="4312" w="4670">
                  <a:moveTo>
                    <a:pt x="2215" y="1"/>
                  </a:moveTo>
                  <a:cubicBezTo>
                    <a:pt x="1695" y="1"/>
                    <a:pt x="1180" y="200"/>
                    <a:pt x="785" y="654"/>
                  </a:cubicBezTo>
                  <a:cubicBezTo>
                    <a:pt x="244" y="1271"/>
                    <a:pt x="94" y="2093"/>
                    <a:pt x="38" y="2886"/>
                  </a:cubicBezTo>
                  <a:cubicBezTo>
                    <a:pt x="10" y="3213"/>
                    <a:pt x="1" y="3540"/>
                    <a:pt x="141" y="3829"/>
                  </a:cubicBezTo>
                  <a:cubicBezTo>
                    <a:pt x="269" y="4094"/>
                    <a:pt x="545" y="4312"/>
                    <a:pt x="841" y="4312"/>
                  </a:cubicBezTo>
                  <a:cubicBezTo>
                    <a:pt x="869" y="4312"/>
                    <a:pt x="897" y="4310"/>
                    <a:pt x="925" y="4306"/>
                  </a:cubicBezTo>
                  <a:cubicBezTo>
                    <a:pt x="1252" y="4259"/>
                    <a:pt x="1476" y="3960"/>
                    <a:pt x="1626" y="3671"/>
                  </a:cubicBezTo>
                  <a:cubicBezTo>
                    <a:pt x="1868" y="3185"/>
                    <a:pt x="2036" y="2653"/>
                    <a:pt x="2102" y="2111"/>
                  </a:cubicBezTo>
                  <a:cubicBezTo>
                    <a:pt x="2130" y="1924"/>
                    <a:pt x="2158" y="1719"/>
                    <a:pt x="2317" y="1626"/>
                  </a:cubicBezTo>
                  <a:cubicBezTo>
                    <a:pt x="2364" y="1596"/>
                    <a:pt x="2415" y="1583"/>
                    <a:pt x="2467" y="1583"/>
                  </a:cubicBezTo>
                  <a:cubicBezTo>
                    <a:pt x="2629" y="1583"/>
                    <a:pt x="2799" y="1708"/>
                    <a:pt x="2905" y="1850"/>
                  </a:cubicBezTo>
                  <a:cubicBezTo>
                    <a:pt x="3157" y="2177"/>
                    <a:pt x="3306" y="2317"/>
                    <a:pt x="3652" y="2531"/>
                  </a:cubicBezTo>
                  <a:cubicBezTo>
                    <a:pt x="3815" y="2635"/>
                    <a:pt x="4247" y="3046"/>
                    <a:pt x="4482" y="3046"/>
                  </a:cubicBezTo>
                  <a:cubicBezTo>
                    <a:pt x="4503" y="3046"/>
                    <a:pt x="4522" y="3042"/>
                    <a:pt x="4539" y="3036"/>
                  </a:cubicBezTo>
                  <a:cubicBezTo>
                    <a:pt x="4661" y="2998"/>
                    <a:pt x="4670" y="2840"/>
                    <a:pt x="4651" y="2709"/>
                  </a:cubicBezTo>
                  <a:cubicBezTo>
                    <a:pt x="4614" y="2513"/>
                    <a:pt x="4576" y="2289"/>
                    <a:pt x="4530" y="2083"/>
                  </a:cubicBezTo>
                  <a:cubicBezTo>
                    <a:pt x="4492" y="1924"/>
                    <a:pt x="4464" y="1766"/>
                    <a:pt x="4418" y="1616"/>
                  </a:cubicBezTo>
                  <a:cubicBezTo>
                    <a:pt x="4117" y="653"/>
                    <a:pt x="3157" y="1"/>
                    <a:pt x="2215"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3"/>
            <p:cNvSpPr/>
            <p:nvPr/>
          </p:nvSpPr>
          <p:spPr>
            <a:xfrm>
              <a:off x="4145450" y="1621675"/>
              <a:ext cx="244450" cy="150825"/>
            </a:xfrm>
            <a:custGeom>
              <a:rect b="b" l="l" r="r" t="t"/>
              <a:pathLst>
                <a:path extrusionOk="0" h="6033" w="9778">
                  <a:moveTo>
                    <a:pt x="1612" y="1"/>
                  </a:moveTo>
                  <a:cubicBezTo>
                    <a:pt x="1546" y="1"/>
                    <a:pt x="1480" y="19"/>
                    <a:pt x="1457" y="62"/>
                  </a:cubicBezTo>
                  <a:cubicBezTo>
                    <a:pt x="645" y="1481"/>
                    <a:pt x="1" y="3134"/>
                    <a:pt x="206" y="4806"/>
                  </a:cubicBezTo>
                  <a:cubicBezTo>
                    <a:pt x="253" y="5132"/>
                    <a:pt x="327" y="5487"/>
                    <a:pt x="607" y="5711"/>
                  </a:cubicBezTo>
                  <a:cubicBezTo>
                    <a:pt x="750" y="5825"/>
                    <a:pt x="924" y="5880"/>
                    <a:pt x="1097" y="5880"/>
                  </a:cubicBezTo>
                  <a:cubicBezTo>
                    <a:pt x="1208" y="5880"/>
                    <a:pt x="1318" y="5858"/>
                    <a:pt x="1420" y="5814"/>
                  </a:cubicBezTo>
                  <a:cubicBezTo>
                    <a:pt x="1719" y="5683"/>
                    <a:pt x="1905" y="5403"/>
                    <a:pt x="2018" y="5123"/>
                  </a:cubicBezTo>
                  <a:cubicBezTo>
                    <a:pt x="2186" y="4740"/>
                    <a:pt x="2279" y="4320"/>
                    <a:pt x="2391" y="3918"/>
                  </a:cubicBezTo>
                  <a:cubicBezTo>
                    <a:pt x="2531" y="3452"/>
                    <a:pt x="2718" y="3013"/>
                    <a:pt x="2951" y="2583"/>
                  </a:cubicBezTo>
                  <a:cubicBezTo>
                    <a:pt x="3175" y="2172"/>
                    <a:pt x="3456" y="1836"/>
                    <a:pt x="3923" y="1724"/>
                  </a:cubicBezTo>
                  <a:lnTo>
                    <a:pt x="3923" y="1724"/>
                  </a:lnTo>
                  <a:cubicBezTo>
                    <a:pt x="3493" y="2471"/>
                    <a:pt x="3260" y="3330"/>
                    <a:pt x="3241" y="4180"/>
                  </a:cubicBezTo>
                  <a:cubicBezTo>
                    <a:pt x="3241" y="4525"/>
                    <a:pt x="3278" y="4880"/>
                    <a:pt x="3362" y="5216"/>
                  </a:cubicBezTo>
                  <a:cubicBezTo>
                    <a:pt x="3428" y="5497"/>
                    <a:pt x="3558" y="5795"/>
                    <a:pt x="3820" y="5945"/>
                  </a:cubicBezTo>
                  <a:cubicBezTo>
                    <a:pt x="3934" y="6005"/>
                    <a:pt x="4040" y="6032"/>
                    <a:pt x="4140" y="6032"/>
                  </a:cubicBezTo>
                  <a:cubicBezTo>
                    <a:pt x="4669" y="6032"/>
                    <a:pt x="5002" y="5277"/>
                    <a:pt x="5183" y="4852"/>
                  </a:cubicBezTo>
                  <a:cubicBezTo>
                    <a:pt x="5379" y="4404"/>
                    <a:pt x="5482" y="3918"/>
                    <a:pt x="5659" y="3470"/>
                  </a:cubicBezTo>
                  <a:cubicBezTo>
                    <a:pt x="5743" y="3255"/>
                    <a:pt x="5837" y="3050"/>
                    <a:pt x="5977" y="2863"/>
                  </a:cubicBezTo>
                  <a:cubicBezTo>
                    <a:pt x="6033" y="2779"/>
                    <a:pt x="6117" y="2695"/>
                    <a:pt x="6201" y="2611"/>
                  </a:cubicBezTo>
                  <a:cubicBezTo>
                    <a:pt x="6242" y="2570"/>
                    <a:pt x="6427" y="2414"/>
                    <a:pt x="6522" y="2414"/>
                  </a:cubicBezTo>
                  <a:cubicBezTo>
                    <a:pt x="6535" y="2414"/>
                    <a:pt x="6547" y="2417"/>
                    <a:pt x="6556" y="2424"/>
                  </a:cubicBezTo>
                  <a:cubicBezTo>
                    <a:pt x="6575" y="2443"/>
                    <a:pt x="6593" y="2452"/>
                    <a:pt x="6621" y="2452"/>
                  </a:cubicBezTo>
                  <a:cubicBezTo>
                    <a:pt x="6248" y="3125"/>
                    <a:pt x="6154" y="3993"/>
                    <a:pt x="6173" y="4731"/>
                  </a:cubicBezTo>
                  <a:cubicBezTo>
                    <a:pt x="6200" y="5246"/>
                    <a:pt x="6480" y="5838"/>
                    <a:pt x="7062" y="5838"/>
                  </a:cubicBezTo>
                  <a:cubicBezTo>
                    <a:pt x="7092" y="5838"/>
                    <a:pt x="7122" y="5836"/>
                    <a:pt x="7154" y="5833"/>
                  </a:cubicBezTo>
                  <a:cubicBezTo>
                    <a:pt x="7770" y="5786"/>
                    <a:pt x="7957" y="5132"/>
                    <a:pt x="8134" y="4656"/>
                  </a:cubicBezTo>
                  <a:cubicBezTo>
                    <a:pt x="8274" y="4245"/>
                    <a:pt x="8424" y="3853"/>
                    <a:pt x="8564" y="3442"/>
                  </a:cubicBezTo>
                  <a:cubicBezTo>
                    <a:pt x="8592" y="3358"/>
                    <a:pt x="8629" y="3283"/>
                    <a:pt x="8657" y="3199"/>
                  </a:cubicBezTo>
                  <a:cubicBezTo>
                    <a:pt x="8676" y="3190"/>
                    <a:pt x="8704" y="3106"/>
                    <a:pt x="8732" y="3106"/>
                  </a:cubicBezTo>
                  <a:cubicBezTo>
                    <a:pt x="8739" y="3102"/>
                    <a:pt x="8748" y="3100"/>
                    <a:pt x="8756" y="3100"/>
                  </a:cubicBezTo>
                  <a:cubicBezTo>
                    <a:pt x="8810" y="3100"/>
                    <a:pt x="8877" y="3167"/>
                    <a:pt x="8909" y="3199"/>
                  </a:cubicBezTo>
                  <a:cubicBezTo>
                    <a:pt x="9077" y="3358"/>
                    <a:pt x="9245" y="3536"/>
                    <a:pt x="9404" y="3713"/>
                  </a:cubicBezTo>
                  <a:cubicBezTo>
                    <a:pt x="9434" y="3728"/>
                    <a:pt x="9478" y="3735"/>
                    <a:pt x="9523" y="3735"/>
                  </a:cubicBezTo>
                  <a:cubicBezTo>
                    <a:pt x="9644" y="3735"/>
                    <a:pt x="9778" y="3685"/>
                    <a:pt x="9703" y="3610"/>
                  </a:cubicBezTo>
                  <a:cubicBezTo>
                    <a:pt x="9505" y="3412"/>
                    <a:pt x="9104" y="2888"/>
                    <a:pt x="8746" y="2888"/>
                  </a:cubicBezTo>
                  <a:cubicBezTo>
                    <a:pt x="8631" y="2888"/>
                    <a:pt x="8521" y="2942"/>
                    <a:pt x="8424" y="3078"/>
                  </a:cubicBezTo>
                  <a:cubicBezTo>
                    <a:pt x="8349" y="3190"/>
                    <a:pt x="8312" y="3330"/>
                    <a:pt x="8265" y="3452"/>
                  </a:cubicBezTo>
                  <a:cubicBezTo>
                    <a:pt x="8209" y="3629"/>
                    <a:pt x="8134" y="3806"/>
                    <a:pt x="8078" y="3984"/>
                  </a:cubicBezTo>
                  <a:cubicBezTo>
                    <a:pt x="7957" y="4320"/>
                    <a:pt x="7845" y="4647"/>
                    <a:pt x="7714" y="4983"/>
                  </a:cubicBezTo>
                  <a:cubicBezTo>
                    <a:pt x="7620" y="5216"/>
                    <a:pt x="7508" y="5487"/>
                    <a:pt x="7284" y="5627"/>
                  </a:cubicBezTo>
                  <a:cubicBezTo>
                    <a:pt x="7224" y="5660"/>
                    <a:pt x="7165" y="5674"/>
                    <a:pt x="7108" y="5674"/>
                  </a:cubicBezTo>
                  <a:cubicBezTo>
                    <a:pt x="6871" y="5674"/>
                    <a:pt x="6667" y="5427"/>
                    <a:pt x="6584" y="5216"/>
                  </a:cubicBezTo>
                  <a:cubicBezTo>
                    <a:pt x="6453" y="4899"/>
                    <a:pt x="6491" y="4525"/>
                    <a:pt x="6509" y="4199"/>
                  </a:cubicBezTo>
                  <a:cubicBezTo>
                    <a:pt x="6537" y="3862"/>
                    <a:pt x="6575" y="3526"/>
                    <a:pt x="6649" y="3199"/>
                  </a:cubicBezTo>
                  <a:cubicBezTo>
                    <a:pt x="6817" y="2527"/>
                    <a:pt x="7210" y="1864"/>
                    <a:pt x="7891" y="1612"/>
                  </a:cubicBezTo>
                  <a:cubicBezTo>
                    <a:pt x="8047" y="1549"/>
                    <a:pt x="7916" y="1461"/>
                    <a:pt x="7804" y="1461"/>
                  </a:cubicBezTo>
                  <a:cubicBezTo>
                    <a:pt x="7782" y="1461"/>
                    <a:pt x="7760" y="1464"/>
                    <a:pt x="7742" y="1472"/>
                  </a:cubicBezTo>
                  <a:cubicBezTo>
                    <a:pt x="7294" y="1631"/>
                    <a:pt x="6967" y="1920"/>
                    <a:pt x="6733" y="2284"/>
                  </a:cubicBezTo>
                  <a:cubicBezTo>
                    <a:pt x="6665" y="2253"/>
                    <a:pt x="6596" y="2239"/>
                    <a:pt x="6527" y="2239"/>
                  </a:cubicBezTo>
                  <a:cubicBezTo>
                    <a:pt x="6063" y="2239"/>
                    <a:pt x="5618" y="2886"/>
                    <a:pt x="5463" y="3227"/>
                  </a:cubicBezTo>
                  <a:cubicBezTo>
                    <a:pt x="5295" y="3620"/>
                    <a:pt x="5202" y="4031"/>
                    <a:pt x="5062" y="4423"/>
                  </a:cubicBezTo>
                  <a:cubicBezTo>
                    <a:pt x="4922" y="4806"/>
                    <a:pt x="4772" y="5207"/>
                    <a:pt x="4539" y="5543"/>
                  </a:cubicBezTo>
                  <a:cubicBezTo>
                    <a:pt x="4457" y="5666"/>
                    <a:pt x="4325" y="5854"/>
                    <a:pt x="4155" y="5854"/>
                  </a:cubicBezTo>
                  <a:cubicBezTo>
                    <a:pt x="4131" y="5854"/>
                    <a:pt x="4106" y="5850"/>
                    <a:pt x="4081" y="5842"/>
                  </a:cubicBezTo>
                  <a:cubicBezTo>
                    <a:pt x="3932" y="5795"/>
                    <a:pt x="3829" y="5609"/>
                    <a:pt x="3773" y="5469"/>
                  </a:cubicBezTo>
                  <a:cubicBezTo>
                    <a:pt x="3633" y="5170"/>
                    <a:pt x="3596" y="4806"/>
                    <a:pt x="3586" y="4469"/>
                  </a:cubicBezTo>
                  <a:cubicBezTo>
                    <a:pt x="3549" y="3778"/>
                    <a:pt x="3661" y="3078"/>
                    <a:pt x="3923" y="2424"/>
                  </a:cubicBezTo>
                  <a:cubicBezTo>
                    <a:pt x="4212" y="1687"/>
                    <a:pt x="4679" y="1033"/>
                    <a:pt x="5286" y="510"/>
                  </a:cubicBezTo>
                  <a:cubicBezTo>
                    <a:pt x="5358" y="445"/>
                    <a:pt x="5238" y="398"/>
                    <a:pt x="5130" y="398"/>
                  </a:cubicBezTo>
                  <a:cubicBezTo>
                    <a:pt x="5084" y="398"/>
                    <a:pt x="5040" y="406"/>
                    <a:pt x="5015" y="426"/>
                  </a:cubicBezTo>
                  <a:cubicBezTo>
                    <a:pt x="4632" y="753"/>
                    <a:pt x="4305" y="1145"/>
                    <a:pt x="4035" y="1565"/>
                  </a:cubicBezTo>
                  <a:cubicBezTo>
                    <a:pt x="4014" y="1552"/>
                    <a:pt x="3989" y="1543"/>
                    <a:pt x="3958" y="1543"/>
                  </a:cubicBezTo>
                  <a:cubicBezTo>
                    <a:pt x="3947" y="1543"/>
                    <a:pt x="3935" y="1544"/>
                    <a:pt x="3923" y="1547"/>
                  </a:cubicBezTo>
                  <a:cubicBezTo>
                    <a:pt x="3185" y="1668"/>
                    <a:pt x="2811" y="2219"/>
                    <a:pt x="2512" y="2835"/>
                  </a:cubicBezTo>
                  <a:cubicBezTo>
                    <a:pt x="2344" y="3181"/>
                    <a:pt x="2204" y="3545"/>
                    <a:pt x="2092" y="3909"/>
                  </a:cubicBezTo>
                  <a:cubicBezTo>
                    <a:pt x="1971" y="4292"/>
                    <a:pt x="1877" y="4694"/>
                    <a:pt x="1728" y="5048"/>
                  </a:cubicBezTo>
                  <a:cubicBezTo>
                    <a:pt x="1637" y="5295"/>
                    <a:pt x="1420" y="5703"/>
                    <a:pt x="1114" y="5703"/>
                  </a:cubicBezTo>
                  <a:cubicBezTo>
                    <a:pt x="1107" y="5703"/>
                    <a:pt x="1100" y="5702"/>
                    <a:pt x="1093" y="5702"/>
                  </a:cubicBezTo>
                  <a:cubicBezTo>
                    <a:pt x="673" y="5693"/>
                    <a:pt x="561" y="5095"/>
                    <a:pt x="523" y="4796"/>
                  </a:cubicBezTo>
                  <a:cubicBezTo>
                    <a:pt x="421" y="4021"/>
                    <a:pt x="514" y="3227"/>
                    <a:pt x="720" y="2480"/>
                  </a:cubicBezTo>
                  <a:cubicBezTo>
                    <a:pt x="953" y="1640"/>
                    <a:pt x="1327" y="846"/>
                    <a:pt x="1765" y="99"/>
                  </a:cubicBezTo>
                  <a:cubicBezTo>
                    <a:pt x="1798" y="39"/>
                    <a:pt x="1705" y="1"/>
                    <a:pt x="16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3"/>
            <p:cNvSpPr/>
            <p:nvPr/>
          </p:nvSpPr>
          <p:spPr>
            <a:xfrm>
              <a:off x="4169575" y="1814625"/>
              <a:ext cx="70325" cy="110925"/>
            </a:xfrm>
            <a:custGeom>
              <a:rect b="b" l="l" r="r" t="t"/>
              <a:pathLst>
                <a:path extrusionOk="0" h="4437" w="2813">
                  <a:moveTo>
                    <a:pt x="228" y="1"/>
                  </a:moveTo>
                  <a:cubicBezTo>
                    <a:pt x="120" y="1"/>
                    <a:pt x="0" y="48"/>
                    <a:pt x="72" y="113"/>
                  </a:cubicBezTo>
                  <a:cubicBezTo>
                    <a:pt x="670" y="673"/>
                    <a:pt x="1277" y="1243"/>
                    <a:pt x="1734" y="1934"/>
                  </a:cubicBezTo>
                  <a:cubicBezTo>
                    <a:pt x="1940" y="2252"/>
                    <a:pt x="2126" y="2597"/>
                    <a:pt x="2257" y="2961"/>
                  </a:cubicBezTo>
                  <a:cubicBezTo>
                    <a:pt x="2407" y="3410"/>
                    <a:pt x="2453" y="3886"/>
                    <a:pt x="2500" y="4353"/>
                  </a:cubicBezTo>
                  <a:cubicBezTo>
                    <a:pt x="2505" y="4409"/>
                    <a:pt x="2584" y="4437"/>
                    <a:pt x="2661" y="4437"/>
                  </a:cubicBezTo>
                  <a:cubicBezTo>
                    <a:pt x="2738" y="4437"/>
                    <a:pt x="2813" y="4409"/>
                    <a:pt x="2808" y="4353"/>
                  </a:cubicBezTo>
                  <a:cubicBezTo>
                    <a:pt x="2771" y="3886"/>
                    <a:pt x="2733" y="3428"/>
                    <a:pt x="2593" y="2999"/>
                  </a:cubicBezTo>
                  <a:cubicBezTo>
                    <a:pt x="2463" y="2597"/>
                    <a:pt x="2267" y="2224"/>
                    <a:pt x="2033" y="1887"/>
                  </a:cubicBezTo>
                  <a:cubicBezTo>
                    <a:pt x="1566" y="1187"/>
                    <a:pt x="950" y="608"/>
                    <a:pt x="343" y="29"/>
                  </a:cubicBezTo>
                  <a:cubicBezTo>
                    <a:pt x="318" y="9"/>
                    <a:pt x="274" y="1"/>
                    <a:pt x="2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3"/>
            <p:cNvSpPr/>
            <p:nvPr/>
          </p:nvSpPr>
          <p:spPr>
            <a:xfrm>
              <a:off x="4094325" y="1611075"/>
              <a:ext cx="34100" cy="42825"/>
            </a:xfrm>
            <a:custGeom>
              <a:rect b="b" l="l" r="r" t="t"/>
              <a:pathLst>
                <a:path extrusionOk="0" h="1713" w="1364">
                  <a:moveTo>
                    <a:pt x="1214" y="0"/>
                  </a:moveTo>
                  <a:cubicBezTo>
                    <a:pt x="1140" y="0"/>
                    <a:pt x="1065" y="28"/>
                    <a:pt x="1065" y="84"/>
                  </a:cubicBezTo>
                  <a:cubicBezTo>
                    <a:pt x="1065" y="439"/>
                    <a:pt x="1037" y="785"/>
                    <a:pt x="832" y="1074"/>
                  </a:cubicBezTo>
                  <a:cubicBezTo>
                    <a:pt x="663" y="1308"/>
                    <a:pt x="411" y="1485"/>
                    <a:pt x="131" y="1541"/>
                  </a:cubicBezTo>
                  <a:cubicBezTo>
                    <a:pt x="84" y="1560"/>
                    <a:pt x="0" y="1578"/>
                    <a:pt x="28" y="1653"/>
                  </a:cubicBezTo>
                  <a:cubicBezTo>
                    <a:pt x="43" y="1697"/>
                    <a:pt x="121" y="1712"/>
                    <a:pt x="176" y="1712"/>
                  </a:cubicBezTo>
                  <a:cubicBezTo>
                    <a:pt x="192" y="1712"/>
                    <a:pt x="205" y="1711"/>
                    <a:pt x="215" y="1709"/>
                  </a:cubicBezTo>
                  <a:cubicBezTo>
                    <a:pt x="561" y="1634"/>
                    <a:pt x="869" y="1457"/>
                    <a:pt x="1084" y="1186"/>
                  </a:cubicBezTo>
                  <a:cubicBezTo>
                    <a:pt x="1336" y="869"/>
                    <a:pt x="1364" y="486"/>
                    <a:pt x="1364" y="84"/>
                  </a:cubicBezTo>
                  <a:cubicBezTo>
                    <a:pt x="1364" y="28"/>
                    <a:pt x="1289" y="0"/>
                    <a:pt x="12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3"/>
            <p:cNvSpPr/>
            <p:nvPr/>
          </p:nvSpPr>
          <p:spPr>
            <a:xfrm>
              <a:off x="4012625" y="1877625"/>
              <a:ext cx="970475" cy="1543750"/>
            </a:xfrm>
            <a:custGeom>
              <a:rect b="b" l="l" r="r" t="t"/>
              <a:pathLst>
                <a:path extrusionOk="0" h="61750" w="38819">
                  <a:moveTo>
                    <a:pt x="22018" y="0"/>
                  </a:moveTo>
                  <a:cubicBezTo>
                    <a:pt x="21446" y="0"/>
                    <a:pt x="20850" y="108"/>
                    <a:pt x="20087" y="385"/>
                  </a:cubicBezTo>
                  <a:cubicBezTo>
                    <a:pt x="19405" y="665"/>
                    <a:pt x="18854" y="1216"/>
                    <a:pt x="18126" y="1413"/>
                  </a:cubicBezTo>
                  <a:cubicBezTo>
                    <a:pt x="17825" y="1495"/>
                    <a:pt x="17507" y="1526"/>
                    <a:pt x="17181" y="1526"/>
                  </a:cubicBezTo>
                  <a:cubicBezTo>
                    <a:pt x="16361" y="1526"/>
                    <a:pt x="15491" y="1330"/>
                    <a:pt x="14736" y="1263"/>
                  </a:cubicBezTo>
                  <a:cubicBezTo>
                    <a:pt x="14389" y="1230"/>
                    <a:pt x="14035" y="1209"/>
                    <a:pt x="13681" y="1209"/>
                  </a:cubicBezTo>
                  <a:cubicBezTo>
                    <a:pt x="12625" y="1209"/>
                    <a:pt x="11574" y="1397"/>
                    <a:pt x="10748" y="2019"/>
                  </a:cubicBezTo>
                  <a:cubicBezTo>
                    <a:pt x="9955" y="2617"/>
                    <a:pt x="9432" y="3570"/>
                    <a:pt x="8517" y="3999"/>
                  </a:cubicBezTo>
                  <a:cubicBezTo>
                    <a:pt x="8105" y="4199"/>
                    <a:pt x="7658" y="4261"/>
                    <a:pt x="7198" y="4261"/>
                  </a:cubicBezTo>
                  <a:cubicBezTo>
                    <a:pt x="6647" y="4261"/>
                    <a:pt x="6078" y="4172"/>
                    <a:pt x="5528" y="4121"/>
                  </a:cubicBezTo>
                  <a:cubicBezTo>
                    <a:pt x="5420" y="4111"/>
                    <a:pt x="5317" y="4107"/>
                    <a:pt x="5220" y="4107"/>
                  </a:cubicBezTo>
                  <a:cubicBezTo>
                    <a:pt x="4268" y="4107"/>
                    <a:pt x="3795" y="4532"/>
                    <a:pt x="2914" y="4812"/>
                  </a:cubicBezTo>
                  <a:cubicBezTo>
                    <a:pt x="2008" y="5092"/>
                    <a:pt x="803" y="4588"/>
                    <a:pt x="280" y="5745"/>
                  </a:cubicBezTo>
                  <a:cubicBezTo>
                    <a:pt x="0" y="6362"/>
                    <a:pt x="280" y="7109"/>
                    <a:pt x="784" y="7576"/>
                  </a:cubicBezTo>
                  <a:cubicBezTo>
                    <a:pt x="1279" y="8043"/>
                    <a:pt x="1933" y="8285"/>
                    <a:pt x="2577" y="8510"/>
                  </a:cubicBezTo>
                  <a:cubicBezTo>
                    <a:pt x="3689" y="8902"/>
                    <a:pt x="5099" y="8995"/>
                    <a:pt x="6117" y="9537"/>
                  </a:cubicBezTo>
                  <a:cubicBezTo>
                    <a:pt x="7349" y="10190"/>
                    <a:pt x="8264" y="11750"/>
                    <a:pt x="8825" y="12955"/>
                  </a:cubicBezTo>
                  <a:cubicBezTo>
                    <a:pt x="9544" y="14551"/>
                    <a:pt x="9917" y="16279"/>
                    <a:pt x="10272" y="17988"/>
                  </a:cubicBezTo>
                  <a:cubicBezTo>
                    <a:pt x="10926" y="21079"/>
                    <a:pt x="12812" y="23955"/>
                    <a:pt x="12877" y="27149"/>
                  </a:cubicBezTo>
                  <a:cubicBezTo>
                    <a:pt x="12943" y="30837"/>
                    <a:pt x="11738" y="34713"/>
                    <a:pt x="11365" y="38383"/>
                  </a:cubicBezTo>
                  <a:cubicBezTo>
                    <a:pt x="10935" y="42566"/>
                    <a:pt x="10991" y="46908"/>
                    <a:pt x="12523" y="50849"/>
                  </a:cubicBezTo>
                  <a:cubicBezTo>
                    <a:pt x="13699" y="53865"/>
                    <a:pt x="15707" y="56499"/>
                    <a:pt x="17696" y="59085"/>
                  </a:cubicBezTo>
                  <a:cubicBezTo>
                    <a:pt x="18294" y="59851"/>
                    <a:pt x="18910" y="60664"/>
                    <a:pt x="19769" y="61131"/>
                  </a:cubicBezTo>
                  <a:cubicBezTo>
                    <a:pt x="20731" y="61644"/>
                    <a:pt x="21870" y="61700"/>
                    <a:pt x="22963" y="61719"/>
                  </a:cubicBezTo>
                  <a:cubicBezTo>
                    <a:pt x="23574" y="61736"/>
                    <a:pt x="24191" y="61750"/>
                    <a:pt x="24809" y="61750"/>
                  </a:cubicBezTo>
                  <a:cubicBezTo>
                    <a:pt x="27195" y="61750"/>
                    <a:pt x="29597" y="61545"/>
                    <a:pt x="31741" y="60552"/>
                  </a:cubicBezTo>
                  <a:cubicBezTo>
                    <a:pt x="36578" y="58310"/>
                    <a:pt x="38819" y="52465"/>
                    <a:pt x="38333" y="47217"/>
                  </a:cubicBezTo>
                  <a:cubicBezTo>
                    <a:pt x="38091" y="44555"/>
                    <a:pt x="37269" y="41950"/>
                    <a:pt x="37213" y="39279"/>
                  </a:cubicBezTo>
                  <a:cubicBezTo>
                    <a:pt x="37175" y="37383"/>
                    <a:pt x="37530" y="35497"/>
                    <a:pt x="37344" y="33620"/>
                  </a:cubicBezTo>
                  <a:cubicBezTo>
                    <a:pt x="36849" y="28596"/>
                    <a:pt x="32908" y="24889"/>
                    <a:pt x="30125" y="20976"/>
                  </a:cubicBezTo>
                  <a:cubicBezTo>
                    <a:pt x="28799" y="19108"/>
                    <a:pt x="27931" y="17054"/>
                    <a:pt x="26399" y="15364"/>
                  </a:cubicBezTo>
                  <a:cubicBezTo>
                    <a:pt x="24363" y="13095"/>
                    <a:pt x="23196" y="10471"/>
                    <a:pt x="21683" y="7856"/>
                  </a:cubicBezTo>
                  <a:cubicBezTo>
                    <a:pt x="21581" y="7678"/>
                    <a:pt x="21478" y="7473"/>
                    <a:pt x="21534" y="7268"/>
                  </a:cubicBezTo>
                  <a:cubicBezTo>
                    <a:pt x="21571" y="7128"/>
                    <a:pt x="21702" y="7025"/>
                    <a:pt x="21805" y="6922"/>
                  </a:cubicBezTo>
                  <a:cubicBezTo>
                    <a:pt x="22505" y="6352"/>
                    <a:pt x="23215" y="5811"/>
                    <a:pt x="23906" y="5251"/>
                  </a:cubicBezTo>
                  <a:cubicBezTo>
                    <a:pt x="24317" y="4914"/>
                    <a:pt x="24728" y="4578"/>
                    <a:pt x="25110" y="4214"/>
                  </a:cubicBezTo>
                  <a:cubicBezTo>
                    <a:pt x="25559" y="3794"/>
                    <a:pt x="25979" y="3289"/>
                    <a:pt x="26175" y="2692"/>
                  </a:cubicBezTo>
                  <a:cubicBezTo>
                    <a:pt x="26343" y="2094"/>
                    <a:pt x="26250" y="1384"/>
                    <a:pt x="25783" y="964"/>
                  </a:cubicBezTo>
                  <a:cubicBezTo>
                    <a:pt x="25437" y="637"/>
                    <a:pt x="24961" y="525"/>
                    <a:pt x="24494" y="423"/>
                  </a:cubicBezTo>
                  <a:cubicBezTo>
                    <a:pt x="23489" y="189"/>
                    <a:pt x="22775" y="0"/>
                    <a:pt x="22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3"/>
            <p:cNvSpPr/>
            <p:nvPr/>
          </p:nvSpPr>
          <p:spPr>
            <a:xfrm>
              <a:off x="3349125" y="1852125"/>
              <a:ext cx="933400" cy="532250"/>
            </a:xfrm>
            <a:custGeom>
              <a:rect b="b" l="l" r="r" t="t"/>
              <a:pathLst>
                <a:path extrusionOk="0" h="21290" w="37336">
                  <a:moveTo>
                    <a:pt x="17049" y="1"/>
                  </a:moveTo>
                  <a:cubicBezTo>
                    <a:pt x="16958" y="1"/>
                    <a:pt x="16865" y="2"/>
                    <a:pt x="16772" y="5"/>
                  </a:cubicBezTo>
                  <a:lnTo>
                    <a:pt x="16604" y="5"/>
                  </a:lnTo>
                  <a:cubicBezTo>
                    <a:pt x="16156" y="14"/>
                    <a:pt x="15689" y="51"/>
                    <a:pt x="15194" y="117"/>
                  </a:cubicBezTo>
                  <a:cubicBezTo>
                    <a:pt x="12383" y="518"/>
                    <a:pt x="9274" y="1191"/>
                    <a:pt x="6257" y="2227"/>
                  </a:cubicBezTo>
                  <a:cubicBezTo>
                    <a:pt x="4539" y="2825"/>
                    <a:pt x="2849" y="3525"/>
                    <a:pt x="1243" y="4356"/>
                  </a:cubicBezTo>
                  <a:cubicBezTo>
                    <a:pt x="823" y="4580"/>
                    <a:pt x="402" y="4814"/>
                    <a:pt x="1" y="5047"/>
                  </a:cubicBezTo>
                  <a:cubicBezTo>
                    <a:pt x="361" y="4846"/>
                    <a:pt x="749" y="4761"/>
                    <a:pt x="1148" y="4761"/>
                  </a:cubicBezTo>
                  <a:cubicBezTo>
                    <a:pt x="2622" y="4761"/>
                    <a:pt x="4264" y="5915"/>
                    <a:pt x="5352" y="6635"/>
                  </a:cubicBezTo>
                  <a:cubicBezTo>
                    <a:pt x="6164" y="7158"/>
                    <a:pt x="6958" y="7709"/>
                    <a:pt x="7640" y="8381"/>
                  </a:cubicBezTo>
                  <a:cubicBezTo>
                    <a:pt x="9442" y="10146"/>
                    <a:pt x="10394" y="12611"/>
                    <a:pt x="11888" y="14638"/>
                  </a:cubicBezTo>
                  <a:cubicBezTo>
                    <a:pt x="14176" y="17757"/>
                    <a:pt x="17734" y="19783"/>
                    <a:pt x="21497" y="20689"/>
                  </a:cubicBezTo>
                  <a:cubicBezTo>
                    <a:pt x="23252" y="21107"/>
                    <a:pt x="25045" y="21289"/>
                    <a:pt x="26844" y="21289"/>
                  </a:cubicBezTo>
                  <a:cubicBezTo>
                    <a:pt x="28903" y="21289"/>
                    <a:pt x="30969" y="21050"/>
                    <a:pt x="32993" y="20651"/>
                  </a:cubicBezTo>
                  <a:cubicBezTo>
                    <a:pt x="33787" y="20502"/>
                    <a:pt x="34599" y="20334"/>
                    <a:pt x="35327" y="19998"/>
                  </a:cubicBezTo>
                  <a:cubicBezTo>
                    <a:pt x="35673" y="19848"/>
                    <a:pt x="35953" y="19578"/>
                    <a:pt x="36289" y="19428"/>
                  </a:cubicBezTo>
                  <a:cubicBezTo>
                    <a:pt x="36541" y="19307"/>
                    <a:pt x="36990" y="19353"/>
                    <a:pt x="37176" y="19120"/>
                  </a:cubicBezTo>
                  <a:cubicBezTo>
                    <a:pt x="37335" y="18914"/>
                    <a:pt x="37176" y="18625"/>
                    <a:pt x="37008" y="18420"/>
                  </a:cubicBezTo>
                  <a:cubicBezTo>
                    <a:pt x="34646" y="15478"/>
                    <a:pt x="32264" y="12387"/>
                    <a:pt x="29575" y="9698"/>
                  </a:cubicBezTo>
                  <a:cubicBezTo>
                    <a:pt x="29556" y="9679"/>
                    <a:pt x="29538" y="9651"/>
                    <a:pt x="29519" y="9632"/>
                  </a:cubicBezTo>
                  <a:cubicBezTo>
                    <a:pt x="28679" y="8652"/>
                    <a:pt x="27875" y="7662"/>
                    <a:pt x="27138" y="6607"/>
                  </a:cubicBezTo>
                  <a:lnTo>
                    <a:pt x="27035" y="6467"/>
                  </a:lnTo>
                  <a:cubicBezTo>
                    <a:pt x="27035" y="6448"/>
                    <a:pt x="27016" y="6429"/>
                    <a:pt x="27007" y="6420"/>
                  </a:cubicBezTo>
                  <a:cubicBezTo>
                    <a:pt x="26363" y="5514"/>
                    <a:pt x="25709" y="4655"/>
                    <a:pt x="25027" y="3899"/>
                  </a:cubicBezTo>
                  <a:cubicBezTo>
                    <a:pt x="23477" y="2199"/>
                    <a:pt x="21778" y="920"/>
                    <a:pt x="19658" y="341"/>
                  </a:cubicBezTo>
                  <a:lnTo>
                    <a:pt x="19639" y="341"/>
                  </a:lnTo>
                  <a:cubicBezTo>
                    <a:pt x="18849" y="128"/>
                    <a:pt x="17981" y="1"/>
                    <a:pt x="17049"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3"/>
            <p:cNvSpPr/>
            <p:nvPr/>
          </p:nvSpPr>
          <p:spPr>
            <a:xfrm>
              <a:off x="2320300" y="3350075"/>
              <a:ext cx="2981950" cy="1931400"/>
            </a:xfrm>
            <a:custGeom>
              <a:rect b="b" l="l" r="r" t="t"/>
              <a:pathLst>
                <a:path extrusionOk="0" h="77256" w="119278">
                  <a:moveTo>
                    <a:pt x="41173" y="1"/>
                  </a:moveTo>
                  <a:cubicBezTo>
                    <a:pt x="40920" y="1168"/>
                    <a:pt x="40416" y="2233"/>
                    <a:pt x="39548" y="3129"/>
                  </a:cubicBezTo>
                  <a:cubicBezTo>
                    <a:pt x="37801" y="4950"/>
                    <a:pt x="35299" y="5874"/>
                    <a:pt x="32936" y="6799"/>
                  </a:cubicBezTo>
                  <a:cubicBezTo>
                    <a:pt x="30097" y="7920"/>
                    <a:pt x="27305" y="9143"/>
                    <a:pt x="24579" y="10469"/>
                  </a:cubicBezTo>
                  <a:cubicBezTo>
                    <a:pt x="24541" y="10497"/>
                    <a:pt x="24495" y="10506"/>
                    <a:pt x="24457" y="10534"/>
                  </a:cubicBezTo>
                  <a:cubicBezTo>
                    <a:pt x="24364" y="10562"/>
                    <a:pt x="24280" y="10609"/>
                    <a:pt x="24186" y="10656"/>
                  </a:cubicBezTo>
                  <a:cubicBezTo>
                    <a:pt x="15502" y="14933"/>
                    <a:pt x="7368" y="20274"/>
                    <a:pt x="0" y="26512"/>
                  </a:cubicBezTo>
                  <a:lnTo>
                    <a:pt x="0" y="77256"/>
                  </a:lnTo>
                  <a:lnTo>
                    <a:pt x="119277" y="77256"/>
                  </a:lnTo>
                  <a:lnTo>
                    <a:pt x="119277" y="47430"/>
                  </a:lnTo>
                  <a:cubicBezTo>
                    <a:pt x="118297" y="45833"/>
                    <a:pt x="117279" y="44245"/>
                    <a:pt x="116242" y="42686"/>
                  </a:cubicBezTo>
                  <a:cubicBezTo>
                    <a:pt x="114664" y="40370"/>
                    <a:pt x="112993" y="38101"/>
                    <a:pt x="111265" y="35888"/>
                  </a:cubicBezTo>
                  <a:cubicBezTo>
                    <a:pt x="106250" y="29472"/>
                    <a:pt x="100657" y="23514"/>
                    <a:pt x="94821" y="17827"/>
                  </a:cubicBezTo>
                  <a:cubicBezTo>
                    <a:pt x="90814" y="13924"/>
                    <a:pt x="86696" y="10161"/>
                    <a:pt x="82531" y="6425"/>
                  </a:cubicBezTo>
                  <a:cubicBezTo>
                    <a:pt x="81364" y="5380"/>
                    <a:pt x="80169" y="4464"/>
                    <a:pt x="79114" y="3503"/>
                  </a:cubicBezTo>
                  <a:cubicBezTo>
                    <a:pt x="79011" y="4147"/>
                    <a:pt x="78936" y="4773"/>
                    <a:pt x="78806" y="5408"/>
                  </a:cubicBezTo>
                  <a:cubicBezTo>
                    <a:pt x="78628" y="6304"/>
                    <a:pt x="78348" y="7182"/>
                    <a:pt x="78049" y="8041"/>
                  </a:cubicBezTo>
                  <a:cubicBezTo>
                    <a:pt x="77946" y="8340"/>
                    <a:pt x="77862" y="8536"/>
                    <a:pt x="77713" y="8816"/>
                  </a:cubicBezTo>
                  <a:cubicBezTo>
                    <a:pt x="77638" y="8919"/>
                    <a:pt x="77582" y="9021"/>
                    <a:pt x="77508" y="9133"/>
                  </a:cubicBezTo>
                  <a:cubicBezTo>
                    <a:pt x="77498" y="9143"/>
                    <a:pt x="77479" y="9190"/>
                    <a:pt x="77461" y="9199"/>
                  </a:cubicBezTo>
                  <a:cubicBezTo>
                    <a:pt x="77433" y="9246"/>
                    <a:pt x="77395" y="9283"/>
                    <a:pt x="77349" y="9330"/>
                  </a:cubicBezTo>
                  <a:cubicBezTo>
                    <a:pt x="77311" y="9367"/>
                    <a:pt x="77265" y="9395"/>
                    <a:pt x="77227" y="9432"/>
                  </a:cubicBezTo>
                  <a:cubicBezTo>
                    <a:pt x="77209" y="9442"/>
                    <a:pt x="77199" y="9460"/>
                    <a:pt x="77181" y="9470"/>
                  </a:cubicBezTo>
                  <a:cubicBezTo>
                    <a:pt x="77097" y="9526"/>
                    <a:pt x="77022" y="9572"/>
                    <a:pt x="76938" y="9619"/>
                  </a:cubicBezTo>
                  <a:lnTo>
                    <a:pt x="76929" y="9619"/>
                  </a:lnTo>
                  <a:cubicBezTo>
                    <a:pt x="76919" y="9619"/>
                    <a:pt x="76901" y="9628"/>
                    <a:pt x="76891" y="9628"/>
                  </a:cubicBezTo>
                  <a:cubicBezTo>
                    <a:pt x="76845" y="9656"/>
                    <a:pt x="76798" y="9666"/>
                    <a:pt x="76751" y="9675"/>
                  </a:cubicBezTo>
                  <a:cubicBezTo>
                    <a:pt x="76704" y="9694"/>
                    <a:pt x="76648" y="9703"/>
                    <a:pt x="76602" y="9712"/>
                  </a:cubicBezTo>
                  <a:cubicBezTo>
                    <a:pt x="76564" y="9712"/>
                    <a:pt x="76546" y="9722"/>
                    <a:pt x="76518" y="9722"/>
                  </a:cubicBezTo>
                  <a:cubicBezTo>
                    <a:pt x="76364" y="9740"/>
                    <a:pt x="76210" y="9746"/>
                    <a:pt x="76054" y="9746"/>
                  </a:cubicBezTo>
                  <a:cubicBezTo>
                    <a:pt x="75963" y="9746"/>
                    <a:pt x="75872" y="9744"/>
                    <a:pt x="75780" y="9740"/>
                  </a:cubicBezTo>
                  <a:cubicBezTo>
                    <a:pt x="75462" y="9712"/>
                    <a:pt x="75304" y="9694"/>
                    <a:pt x="74996" y="9647"/>
                  </a:cubicBezTo>
                  <a:cubicBezTo>
                    <a:pt x="73156" y="9348"/>
                    <a:pt x="71326" y="8909"/>
                    <a:pt x="69542" y="8340"/>
                  </a:cubicBezTo>
                  <a:cubicBezTo>
                    <a:pt x="67600" y="7733"/>
                    <a:pt x="65695" y="7004"/>
                    <a:pt x="63771" y="6341"/>
                  </a:cubicBezTo>
                  <a:cubicBezTo>
                    <a:pt x="61894" y="5688"/>
                    <a:pt x="59998" y="5137"/>
                    <a:pt x="58056" y="4754"/>
                  </a:cubicBezTo>
                  <a:cubicBezTo>
                    <a:pt x="54666" y="4091"/>
                    <a:pt x="51220" y="3643"/>
                    <a:pt x="47887" y="2765"/>
                  </a:cubicBezTo>
                  <a:cubicBezTo>
                    <a:pt x="45524" y="2148"/>
                    <a:pt x="43236" y="1261"/>
                    <a:pt x="411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3"/>
            <p:cNvSpPr/>
            <p:nvPr/>
          </p:nvSpPr>
          <p:spPr>
            <a:xfrm>
              <a:off x="3106350" y="1989275"/>
              <a:ext cx="1220050" cy="1604175"/>
            </a:xfrm>
            <a:custGeom>
              <a:rect b="b" l="l" r="r" t="t"/>
              <a:pathLst>
                <a:path extrusionOk="0" h="64167" w="48802">
                  <a:moveTo>
                    <a:pt x="8993" y="0"/>
                  </a:moveTo>
                  <a:cubicBezTo>
                    <a:pt x="8694" y="187"/>
                    <a:pt x="8377" y="392"/>
                    <a:pt x="8087" y="588"/>
                  </a:cubicBezTo>
                  <a:cubicBezTo>
                    <a:pt x="3922" y="3427"/>
                    <a:pt x="822" y="7349"/>
                    <a:pt x="392" y="12597"/>
                  </a:cubicBezTo>
                  <a:cubicBezTo>
                    <a:pt x="0" y="17360"/>
                    <a:pt x="1802" y="21992"/>
                    <a:pt x="3390" y="26502"/>
                  </a:cubicBezTo>
                  <a:cubicBezTo>
                    <a:pt x="4791" y="30480"/>
                    <a:pt x="6042" y="34524"/>
                    <a:pt x="7144" y="38595"/>
                  </a:cubicBezTo>
                  <a:cubicBezTo>
                    <a:pt x="7200" y="38828"/>
                    <a:pt x="7265" y="39062"/>
                    <a:pt x="7331" y="39295"/>
                  </a:cubicBezTo>
                  <a:cubicBezTo>
                    <a:pt x="7714" y="40752"/>
                    <a:pt x="8078" y="42209"/>
                    <a:pt x="8423" y="43684"/>
                  </a:cubicBezTo>
                  <a:cubicBezTo>
                    <a:pt x="9152" y="46738"/>
                    <a:pt x="10524" y="50987"/>
                    <a:pt x="9768" y="54423"/>
                  </a:cubicBezTo>
                  <a:cubicBezTo>
                    <a:pt x="11832" y="55684"/>
                    <a:pt x="14120" y="56571"/>
                    <a:pt x="16482" y="57187"/>
                  </a:cubicBezTo>
                  <a:cubicBezTo>
                    <a:pt x="19816" y="58065"/>
                    <a:pt x="23262" y="58504"/>
                    <a:pt x="26642" y="59177"/>
                  </a:cubicBezTo>
                  <a:cubicBezTo>
                    <a:pt x="28594" y="59559"/>
                    <a:pt x="30489" y="60120"/>
                    <a:pt x="32366" y="60764"/>
                  </a:cubicBezTo>
                  <a:cubicBezTo>
                    <a:pt x="34290" y="61427"/>
                    <a:pt x="36195" y="62137"/>
                    <a:pt x="38128" y="62753"/>
                  </a:cubicBezTo>
                  <a:cubicBezTo>
                    <a:pt x="39921" y="63313"/>
                    <a:pt x="41751" y="63771"/>
                    <a:pt x="43591" y="64060"/>
                  </a:cubicBezTo>
                  <a:cubicBezTo>
                    <a:pt x="43899" y="64107"/>
                    <a:pt x="44048" y="64135"/>
                    <a:pt x="44375" y="64154"/>
                  </a:cubicBezTo>
                  <a:cubicBezTo>
                    <a:pt x="44484" y="64162"/>
                    <a:pt x="44595" y="64167"/>
                    <a:pt x="44707" y="64167"/>
                  </a:cubicBezTo>
                  <a:cubicBezTo>
                    <a:pt x="44843" y="64167"/>
                    <a:pt x="44979" y="64160"/>
                    <a:pt x="45113" y="64144"/>
                  </a:cubicBezTo>
                  <a:cubicBezTo>
                    <a:pt x="45132" y="64144"/>
                    <a:pt x="45160" y="64135"/>
                    <a:pt x="45197" y="64135"/>
                  </a:cubicBezTo>
                  <a:cubicBezTo>
                    <a:pt x="45244" y="64126"/>
                    <a:pt x="45300" y="64107"/>
                    <a:pt x="45346" y="64098"/>
                  </a:cubicBezTo>
                  <a:cubicBezTo>
                    <a:pt x="45393" y="64088"/>
                    <a:pt x="45440" y="64079"/>
                    <a:pt x="45487" y="64051"/>
                  </a:cubicBezTo>
                  <a:cubicBezTo>
                    <a:pt x="45496" y="64051"/>
                    <a:pt x="45505" y="64042"/>
                    <a:pt x="45524" y="64042"/>
                  </a:cubicBezTo>
                  <a:lnTo>
                    <a:pt x="45533" y="64042"/>
                  </a:lnTo>
                  <a:cubicBezTo>
                    <a:pt x="45617" y="63995"/>
                    <a:pt x="45692" y="63948"/>
                    <a:pt x="45776" y="63892"/>
                  </a:cubicBezTo>
                  <a:cubicBezTo>
                    <a:pt x="45785" y="63874"/>
                    <a:pt x="45804" y="63864"/>
                    <a:pt x="45823" y="63855"/>
                  </a:cubicBezTo>
                  <a:cubicBezTo>
                    <a:pt x="45860" y="63818"/>
                    <a:pt x="45897" y="63780"/>
                    <a:pt x="45944" y="63752"/>
                  </a:cubicBezTo>
                  <a:cubicBezTo>
                    <a:pt x="45972" y="63706"/>
                    <a:pt x="46019" y="63668"/>
                    <a:pt x="46056" y="63622"/>
                  </a:cubicBezTo>
                  <a:cubicBezTo>
                    <a:pt x="46066" y="63612"/>
                    <a:pt x="46094" y="63575"/>
                    <a:pt x="46103" y="63547"/>
                  </a:cubicBezTo>
                  <a:cubicBezTo>
                    <a:pt x="46178" y="63444"/>
                    <a:pt x="46234" y="63341"/>
                    <a:pt x="46299" y="63239"/>
                  </a:cubicBezTo>
                  <a:cubicBezTo>
                    <a:pt x="46458" y="62958"/>
                    <a:pt x="46532" y="62753"/>
                    <a:pt x="46644" y="62464"/>
                  </a:cubicBezTo>
                  <a:cubicBezTo>
                    <a:pt x="46953" y="61604"/>
                    <a:pt x="47223" y="60727"/>
                    <a:pt x="47401" y="59830"/>
                  </a:cubicBezTo>
                  <a:cubicBezTo>
                    <a:pt x="47532" y="59195"/>
                    <a:pt x="47606" y="58570"/>
                    <a:pt x="47690" y="57925"/>
                  </a:cubicBezTo>
                  <a:cubicBezTo>
                    <a:pt x="45449" y="55917"/>
                    <a:pt x="43750" y="53788"/>
                    <a:pt x="43918" y="50212"/>
                  </a:cubicBezTo>
                  <a:cubicBezTo>
                    <a:pt x="43955" y="48634"/>
                    <a:pt x="44095" y="47055"/>
                    <a:pt x="44310" y="45477"/>
                  </a:cubicBezTo>
                  <a:cubicBezTo>
                    <a:pt x="44469" y="44245"/>
                    <a:pt x="44693" y="43003"/>
                    <a:pt x="44945" y="41779"/>
                  </a:cubicBezTo>
                  <a:cubicBezTo>
                    <a:pt x="45673" y="38287"/>
                    <a:pt x="46747" y="34869"/>
                    <a:pt x="47578" y="31405"/>
                  </a:cubicBezTo>
                  <a:cubicBezTo>
                    <a:pt x="47578" y="31395"/>
                    <a:pt x="47588" y="31377"/>
                    <a:pt x="47588" y="31367"/>
                  </a:cubicBezTo>
                  <a:cubicBezTo>
                    <a:pt x="47812" y="30461"/>
                    <a:pt x="48008" y="29537"/>
                    <a:pt x="48185" y="28612"/>
                  </a:cubicBezTo>
                  <a:cubicBezTo>
                    <a:pt x="48568" y="26567"/>
                    <a:pt x="48802" y="24466"/>
                    <a:pt x="48774" y="22384"/>
                  </a:cubicBezTo>
                  <a:cubicBezTo>
                    <a:pt x="48774" y="22178"/>
                    <a:pt x="48764" y="21992"/>
                    <a:pt x="48764" y="21805"/>
                  </a:cubicBezTo>
                  <a:cubicBezTo>
                    <a:pt x="48746" y="21030"/>
                    <a:pt x="48671" y="20255"/>
                    <a:pt x="48568" y="19489"/>
                  </a:cubicBezTo>
                  <a:cubicBezTo>
                    <a:pt x="48391" y="18210"/>
                    <a:pt x="48092" y="16968"/>
                    <a:pt x="47644" y="15763"/>
                  </a:cubicBezTo>
                  <a:cubicBezTo>
                    <a:pt x="47457" y="15221"/>
                    <a:pt x="47223" y="14745"/>
                    <a:pt x="46934" y="14316"/>
                  </a:cubicBezTo>
                  <a:cubicBezTo>
                    <a:pt x="46570" y="14465"/>
                    <a:pt x="46224" y="14642"/>
                    <a:pt x="45860" y="14792"/>
                  </a:cubicBezTo>
                  <a:cubicBezTo>
                    <a:pt x="45440" y="14960"/>
                    <a:pt x="44992" y="15072"/>
                    <a:pt x="44562" y="15193"/>
                  </a:cubicBezTo>
                  <a:cubicBezTo>
                    <a:pt x="43703" y="15408"/>
                    <a:pt x="42834" y="15614"/>
                    <a:pt x="41957" y="15819"/>
                  </a:cubicBezTo>
                  <a:cubicBezTo>
                    <a:pt x="41256" y="15997"/>
                    <a:pt x="40584" y="16193"/>
                    <a:pt x="39874" y="16342"/>
                  </a:cubicBezTo>
                  <a:cubicBezTo>
                    <a:pt x="39155" y="16482"/>
                    <a:pt x="38446" y="16594"/>
                    <a:pt x="37736" y="16650"/>
                  </a:cubicBezTo>
                  <a:cubicBezTo>
                    <a:pt x="37033" y="16716"/>
                    <a:pt x="36325" y="16750"/>
                    <a:pt x="35615" y="16750"/>
                  </a:cubicBezTo>
                  <a:cubicBezTo>
                    <a:pt x="33422" y="16750"/>
                    <a:pt x="31219" y="16427"/>
                    <a:pt x="29145" y="15735"/>
                  </a:cubicBezTo>
                  <a:cubicBezTo>
                    <a:pt x="27791" y="15296"/>
                    <a:pt x="26521" y="14689"/>
                    <a:pt x="25353" y="13886"/>
                  </a:cubicBezTo>
                  <a:cubicBezTo>
                    <a:pt x="23962" y="12924"/>
                    <a:pt x="22524" y="12028"/>
                    <a:pt x="21226" y="10954"/>
                  </a:cubicBezTo>
                  <a:cubicBezTo>
                    <a:pt x="19844" y="9796"/>
                    <a:pt x="18583" y="8489"/>
                    <a:pt x="17295" y="7228"/>
                  </a:cubicBezTo>
                  <a:cubicBezTo>
                    <a:pt x="16277" y="6210"/>
                    <a:pt x="15240" y="5220"/>
                    <a:pt x="14306" y="4137"/>
                  </a:cubicBezTo>
                  <a:cubicBezTo>
                    <a:pt x="14101" y="3894"/>
                    <a:pt x="13877" y="3633"/>
                    <a:pt x="13662" y="3390"/>
                  </a:cubicBezTo>
                  <a:cubicBezTo>
                    <a:pt x="13662" y="3390"/>
                    <a:pt x="13653" y="3390"/>
                    <a:pt x="13653" y="3381"/>
                  </a:cubicBezTo>
                  <a:cubicBezTo>
                    <a:pt x="13559" y="3315"/>
                    <a:pt x="13503" y="3259"/>
                    <a:pt x="13447" y="3166"/>
                  </a:cubicBezTo>
                  <a:cubicBezTo>
                    <a:pt x="13429" y="3156"/>
                    <a:pt x="13419" y="3128"/>
                    <a:pt x="13410" y="3119"/>
                  </a:cubicBezTo>
                  <a:lnTo>
                    <a:pt x="13400" y="3110"/>
                  </a:lnTo>
                  <a:cubicBezTo>
                    <a:pt x="13363" y="3072"/>
                    <a:pt x="13335" y="3026"/>
                    <a:pt x="13316" y="2979"/>
                  </a:cubicBezTo>
                  <a:cubicBezTo>
                    <a:pt x="12794" y="2400"/>
                    <a:pt x="12252" y="1821"/>
                    <a:pt x="11654" y="1307"/>
                  </a:cubicBezTo>
                  <a:cubicBezTo>
                    <a:pt x="11281" y="981"/>
                    <a:pt x="10879" y="691"/>
                    <a:pt x="10440" y="458"/>
                  </a:cubicBezTo>
                  <a:lnTo>
                    <a:pt x="10319" y="458"/>
                  </a:lnTo>
                  <a:cubicBezTo>
                    <a:pt x="10207" y="486"/>
                    <a:pt x="10104" y="504"/>
                    <a:pt x="10001" y="542"/>
                  </a:cubicBezTo>
                  <a:cubicBezTo>
                    <a:pt x="9955" y="558"/>
                    <a:pt x="9907" y="565"/>
                    <a:pt x="9860" y="565"/>
                  </a:cubicBezTo>
                  <a:cubicBezTo>
                    <a:pt x="9637" y="565"/>
                    <a:pt x="9428" y="394"/>
                    <a:pt x="9366" y="178"/>
                  </a:cubicBezTo>
                  <a:cubicBezTo>
                    <a:pt x="9357" y="131"/>
                    <a:pt x="9348" y="93"/>
                    <a:pt x="9348" y="47"/>
                  </a:cubicBezTo>
                  <a:cubicBezTo>
                    <a:pt x="9226" y="28"/>
                    <a:pt x="9114" y="19"/>
                    <a:pt x="89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3"/>
            <p:cNvSpPr/>
            <p:nvPr/>
          </p:nvSpPr>
          <p:spPr>
            <a:xfrm>
              <a:off x="3659875" y="2251900"/>
              <a:ext cx="665600" cy="313700"/>
            </a:xfrm>
            <a:custGeom>
              <a:rect b="b" l="l" r="r" t="t"/>
              <a:pathLst>
                <a:path extrusionOk="0" h="12548" w="26624">
                  <a:moveTo>
                    <a:pt x="0" y="1"/>
                  </a:moveTo>
                  <a:lnTo>
                    <a:pt x="0" y="1"/>
                  </a:lnTo>
                  <a:cubicBezTo>
                    <a:pt x="756" y="2503"/>
                    <a:pt x="1121" y="5109"/>
                    <a:pt x="1130" y="7639"/>
                  </a:cubicBezTo>
                  <a:cubicBezTo>
                    <a:pt x="1139" y="8405"/>
                    <a:pt x="1111" y="9180"/>
                    <a:pt x="1065" y="9937"/>
                  </a:cubicBezTo>
                  <a:lnTo>
                    <a:pt x="1074" y="9937"/>
                  </a:lnTo>
                  <a:cubicBezTo>
                    <a:pt x="1145" y="9930"/>
                    <a:pt x="1214" y="9927"/>
                    <a:pt x="1283" y="9927"/>
                  </a:cubicBezTo>
                  <a:cubicBezTo>
                    <a:pt x="2154" y="9927"/>
                    <a:pt x="2845" y="10406"/>
                    <a:pt x="3521" y="10917"/>
                  </a:cubicBezTo>
                  <a:cubicBezTo>
                    <a:pt x="4342" y="11524"/>
                    <a:pt x="5229" y="11972"/>
                    <a:pt x="6266" y="12047"/>
                  </a:cubicBezTo>
                  <a:cubicBezTo>
                    <a:pt x="6388" y="12056"/>
                    <a:pt x="6509" y="12060"/>
                    <a:pt x="6630" y="12060"/>
                  </a:cubicBezTo>
                  <a:cubicBezTo>
                    <a:pt x="8332" y="12060"/>
                    <a:pt x="9942" y="11231"/>
                    <a:pt x="11650" y="11231"/>
                  </a:cubicBezTo>
                  <a:cubicBezTo>
                    <a:pt x="11716" y="11231"/>
                    <a:pt x="11783" y="11232"/>
                    <a:pt x="11850" y="11235"/>
                  </a:cubicBezTo>
                  <a:cubicBezTo>
                    <a:pt x="12280" y="11244"/>
                    <a:pt x="12691" y="11328"/>
                    <a:pt x="13092" y="11431"/>
                  </a:cubicBezTo>
                  <a:cubicBezTo>
                    <a:pt x="14381" y="11757"/>
                    <a:pt x="15586" y="12402"/>
                    <a:pt x="16921" y="12533"/>
                  </a:cubicBezTo>
                  <a:cubicBezTo>
                    <a:pt x="17032" y="12543"/>
                    <a:pt x="17141" y="12547"/>
                    <a:pt x="17251" y="12547"/>
                  </a:cubicBezTo>
                  <a:cubicBezTo>
                    <a:pt x="18872" y="12547"/>
                    <a:pt x="20326" y="11510"/>
                    <a:pt x="21945" y="11440"/>
                  </a:cubicBezTo>
                  <a:cubicBezTo>
                    <a:pt x="21979" y="11439"/>
                    <a:pt x="22012" y="11439"/>
                    <a:pt x="22046" y="11439"/>
                  </a:cubicBezTo>
                  <a:cubicBezTo>
                    <a:pt x="22422" y="11439"/>
                    <a:pt x="22789" y="11487"/>
                    <a:pt x="23149" y="11599"/>
                  </a:cubicBezTo>
                  <a:cubicBezTo>
                    <a:pt x="23598" y="11720"/>
                    <a:pt x="24018" y="11954"/>
                    <a:pt x="24485" y="12038"/>
                  </a:cubicBezTo>
                  <a:cubicBezTo>
                    <a:pt x="24607" y="12058"/>
                    <a:pt x="24730" y="12068"/>
                    <a:pt x="24851" y="12068"/>
                  </a:cubicBezTo>
                  <a:cubicBezTo>
                    <a:pt x="25516" y="12068"/>
                    <a:pt x="26150" y="11776"/>
                    <a:pt x="26623" y="11319"/>
                  </a:cubicBezTo>
                  <a:cubicBezTo>
                    <a:pt x="26605" y="10534"/>
                    <a:pt x="26530" y="9759"/>
                    <a:pt x="26390" y="9003"/>
                  </a:cubicBezTo>
                  <a:cubicBezTo>
                    <a:pt x="26212" y="7742"/>
                    <a:pt x="25914" y="6491"/>
                    <a:pt x="25465" y="5277"/>
                  </a:cubicBezTo>
                  <a:lnTo>
                    <a:pt x="25363" y="4997"/>
                  </a:lnTo>
                  <a:cubicBezTo>
                    <a:pt x="25129" y="4380"/>
                    <a:pt x="24830" y="3857"/>
                    <a:pt x="24429" y="3390"/>
                  </a:cubicBezTo>
                  <a:cubicBezTo>
                    <a:pt x="24102" y="3502"/>
                    <a:pt x="23775" y="3624"/>
                    <a:pt x="23439" y="3736"/>
                  </a:cubicBezTo>
                  <a:cubicBezTo>
                    <a:pt x="21721" y="4315"/>
                    <a:pt x="19956" y="4763"/>
                    <a:pt x="18172" y="5043"/>
                  </a:cubicBezTo>
                  <a:cubicBezTo>
                    <a:pt x="18069" y="5062"/>
                    <a:pt x="17967" y="5081"/>
                    <a:pt x="17845" y="5090"/>
                  </a:cubicBezTo>
                  <a:cubicBezTo>
                    <a:pt x="16578" y="5280"/>
                    <a:pt x="15292" y="5380"/>
                    <a:pt x="14007" y="5380"/>
                  </a:cubicBezTo>
                  <a:cubicBezTo>
                    <a:pt x="11686" y="5380"/>
                    <a:pt x="9365" y="5052"/>
                    <a:pt x="7153" y="4324"/>
                  </a:cubicBezTo>
                  <a:cubicBezTo>
                    <a:pt x="4482" y="3446"/>
                    <a:pt x="1970" y="1990"/>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3"/>
            <p:cNvSpPr/>
            <p:nvPr/>
          </p:nvSpPr>
          <p:spPr>
            <a:xfrm>
              <a:off x="3478925" y="1541725"/>
              <a:ext cx="507800" cy="614600"/>
            </a:xfrm>
            <a:custGeom>
              <a:rect b="b" l="l" r="r" t="t"/>
              <a:pathLst>
                <a:path extrusionOk="0" h="24584" w="20312">
                  <a:moveTo>
                    <a:pt x="16495" y="1"/>
                  </a:moveTo>
                  <a:cubicBezTo>
                    <a:pt x="15244" y="1"/>
                    <a:pt x="13960" y="204"/>
                    <a:pt x="13112" y="262"/>
                  </a:cubicBezTo>
                  <a:cubicBezTo>
                    <a:pt x="11683" y="356"/>
                    <a:pt x="10245" y="468"/>
                    <a:pt x="8826" y="561"/>
                  </a:cubicBezTo>
                  <a:cubicBezTo>
                    <a:pt x="7752" y="626"/>
                    <a:pt x="6687" y="710"/>
                    <a:pt x="5623" y="776"/>
                  </a:cubicBezTo>
                  <a:cubicBezTo>
                    <a:pt x="1486" y="1056"/>
                    <a:pt x="1859" y="3857"/>
                    <a:pt x="1719" y="7163"/>
                  </a:cubicBezTo>
                  <a:cubicBezTo>
                    <a:pt x="1542" y="11095"/>
                    <a:pt x="1094" y="15017"/>
                    <a:pt x="374" y="18892"/>
                  </a:cubicBezTo>
                  <a:cubicBezTo>
                    <a:pt x="188" y="19900"/>
                    <a:pt x="1" y="21021"/>
                    <a:pt x="533" y="21899"/>
                  </a:cubicBezTo>
                  <a:cubicBezTo>
                    <a:pt x="1037" y="22711"/>
                    <a:pt x="2018" y="23085"/>
                    <a:pt x="2942" y="23365"/>
                  </a:cubicBezTo>
                  <a:cubicBezTo>
                    <a:pt x="5423" y="24119"/>
                    <a:pt x="8043" y="24584"/>
                    <a:pt x="10636" y="24584"/>
                  </a:cubicBezTo>
                  <a:cubicBezTo>
                    <a:pt x="12795" y="24584"/>
                    <a:pt x="14935" y="24261"/>
                    <a:pt x="16959" y="23514"/>
                  </a:cubicBezTo>
                  <a:cubicBezTo>
                    <a:pt x="17762" y="23216"/>
                    <a:pt x="18575" y="22842"/>
                    <a:pt x="19154" y="22235"/>
                  </a:cubicBezTo>
                  <a:cubicBezTo>
                    <a:pt x="19994" y="21367"/>
                    <a:pt x="20302" y="20106"/>
                    <a:pt x="20255" y="18911"/>
                  </a:cubicBezTo>
                  <a:cubicBezTo>
                    <a:pt x="20181" y="17155"/>
                    <a:pt x="19490" y="15614"/>
                    <a:pt x="19490" y="13859"/>
                  </a:cubicBezTo>
                  <a:cubicBezTo>
                    <a:pt x="19490" y="12850"/>
                    <a:pt x="19508" y="11851"/>
                    <a:pt x="19536" y="10833"/>
                  </a:cubicBezTo>
                  <a:cubicBezTo>
                    <a:pt x="19564" y="10011"/>
                    <a:pt x="19611" y="9208"/>
                    <a:pt x="19658" y="8414"/>
                  </a:cubicBezTo>
                  <a:cubicBezTo>
                    <a:pt x="19723" y="7303"/>
                    <a:pt x="19817" y="6183"/>
                    <a:pt x="19938" y="5071"/>
                  </a:cubicBezTo>
                  <a:cubicBezTo>
                    <a:pt x="20022" y="4352"/>
                    <a:pt x="20312" y="3381"/>
                    <a:pt x="20312" y="2587"/>
                  </a:cubicBezTo>
                  <a:lnTo>
                    <a:pt x="20312" y="2541"/>
                  </a:lnTo>
                  <a:cubicBezTo>
                    <a:pt x="20312" y="2382"/>
                    <a:pt x="20284" y="2242"/>
                    <a:pt x="20265" y="2102"/>
                  </a:cubicBezTo>
                  <a:cubicBezTo>
                    <a:pt x="19907" y="392"/>
                    <a:pt x="18232" y="1"/>
                    <a:pt x="16495"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3"/>
            <p:cNvSpPr/>
            <p:nvPr/>
          </p:nvSpPr>
          <p:spPr>
            <a:xfrm>
              <a:off x="3623675" y="1576800"/>
              <a:ext cx="363050" cy="283925"/>
            </a:xfrm>
            <a:custGeom>
              <a:rect b="b" l="l" r="r" t="t"/>
              <a:pathLst>
                <a:path extrusionOk="0" h="11357" w="14522">
                  <a:moveTo>
                    <a:pt x="10924" y="0"/>
                  </a:moveTo>
                  <a:cubicBezTo>
                    <a:pt x="9855" y="0"/>
                    <a:pt x="8792" y="151"/>
                    <a:pt x="8003" y="288"/>
                  </a:cubicBezTo>
                  <a:cubicBezTo>
                    <a:pt x="6295" y="577"/>
                    <a:pt x="4576" y="1072"/>
                    <a:pt x="3054" y="1922"/>
                  </a:cubicBezTo>
                  <a:cubicBezTo>
                    <a:pt x="1653" y="2707"/>
                    <a:pt x="94" y="3332"/>
                    <a:pt x="38" y="5172"/>
                  </a:cubicBezTo>
                  <a:cubicBezTo>
                    <a:pt x="1" y="6180"/>
                    <a:pt x="421" y="7161"/>
                    <a:pt x="1028" y="7973"/>
                  </a:cubicBezTo>
                  <a:cubicBezTo>
                    <a:pt x="2687" y="10203"/>
                    <a:pt x="5473" y="11356"/>
                    <a:pt x="8248" y="11356"/>
                  </a:cubicBezTo>
                  <a:cubicBezTo>
                    <a:pt x="9064" y="11356"/>
                    <a:pt x="9879" y="11257"/>
                    <a:pt x="10665" y="11055"/>
                  </a:cubicBezTo>
                  <a:cubicBezTo>
                    <a:pt x="11813" y="10756"/>
                    <a:pt x="12925" y="10233"/>
                    <a:pt x="13746" y="9421"/>
                  </a:cubicBezTo>
                  <a:cubicBezTo>
                    <a:pt x="13774" y="8608"/>
                    <a:pt x="13821" y="7805"/>
                    <a:pt x="13868" y="7002"/>
                  </a:cubicBezTo>
                  <a:cubicBezTo>
                    <a:pt x="13933" y="5891"/>
                    <a:pt x="14027" y="4770"/>
                    <a:pt x="14148" y="3659"/>
                  </a:cubicBezTo>
                  <a:cubicBezTo>
                    <a:pt x="14232" y="2940"/>
                    <a:pt x="14522" y="1969"/>
                    <a:pt x="14522" y="1175"/>
                  </a:cubicBezTo>
                  <a:lnTo>
                    <a:pt x="14522" y="1128"/>
                  </a:lnTo>
                  <a:cubicBezTo>
                    <a:pt x="14419" y="1016"/>
                    <a:pt x="14288" y="904"/>
                    <a:pt x="14167" y="802"/>
                  </a:cubicBezTo>
                  <a:cubicBezTo>
                    <a:pt x="13328" y="190"/>
                    <a:pt x="12122" y="0"/>
                    <a:pt x="109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3"/>
            <p:cNvSpPr/>
            <p:nvPr/>
          </p:nvSpPr>
          <p:spPr>
            <a:xfrm>
              <a:off x="3434350" y="899000"/>
              <a:ext cx="688250" cy="918675"/>
            </a:xfrm>
            <a:custGeom>
              <a:rect b="b" l="l" r="r" t="t"/>
              <a:pathLst>
                <a:path extrusionOk="0" h="36747" w="27530">
                  <a:moveTo>
                    <a:pt x="15502" y="0"/>
                  </a:moveTo>
                  <a:cubicBezTo>
                    <a:pt x="15156" y="0"/>
                    <a:pt x="14804" y="16"/>
                    <a:pt x="14447" y="48"/>
                  </a:cubicBezTo>
                  <a:cubicBezTo>
                    <a:pt x="11047" y="356"/>
                    <a:pt x="7770" y="1813"/>
                    <a:pt x="5276" y="4101"/>
                  </a:cubicBezTo>
                  <a:cubicBezTo>
                    <a:pt x="1186" y="7874"/>
                    <a:pt x="0" y="12954"/>
                    <a:pt x="589" y="18258"/>
                  </a:cubicBezTo>
                  <a:cubicBezTo>
                    <a:pt x="925" y="21293"/>
                    <a:pt x="1859" y="24253"/>
                    <a:pt x="3157" y="27017"/>
                  </a:cubicBezTo>
                  <a:cubicBezTo>
                    <a:pt x="4529" y="29931"/>
                    <a:pt x="6472" y="32657"/>
                    <a:pt x="9086" y="34665"/>
                  </a:cubicBezTo>
                  <a:cubicBezTo>
                    <a:pt x="10703" y="35908"/>
                    <a:pt x="13153" y="36746"/>
                    <a:pt x="15492" y="36746"/>
                  </a:cubicBezTo>
                  <a:cubicBezTo>
                    <a:pt x="16949" y="36746"/>
                    <a:pt x="18364" y="36421"/>
                    <a:pt x="19508" y="35664"/>
                  </a:cubicBezTo>
                  <a:cubicBezTo>
                    <a:pt x="21609" y="34273"/>
                    <a:pt x="23215" y="32667"/>
                    <a:pt x="24336" y="30379"/>
                  </a:cubicBezTo>
                  <a:cubicBezTo>
                    <a:pt x="24719" y="29576"/>
                    <a:pt x="25036" y="28745"/>
                    <a:pt x="25335" y="27904"/>
                  </a:cubicBezTo>
                  <a:cubicBezTo>
                    <a:pt x="26829" y="23702"/>
                    <a:pt x="27296" y="19752"/>
                    <a:pt x="27427" y="15307"/>
                  </a:cubicBezTo>
                  <a:cubicBezTo>
                    <a:pt x="27529" y="11460"/>
                    <a:pt x="27053" y="7024"/>
                    <a:pt x="24354" y="4054"/>
                  </a:cubicBezTo>
                  <a:cubicBezTo>
                    <a:pt x="24214" y="3905"/>
                    <a:pt x="24074" y="3765"/>
                    <a:pt x="23934" y="3634"/>
                  </a:cubicBezTo>
                  <a:cubicBezTo>
                    <a:pt x="21528" y="1405"/>
                    <a:pt x="18770" y="0"/>
                    <a:pt x="15502" y="0"/>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3"/>
            <p:cNvSpPr/>
            <p:nvPr/>
          </p:nvSpPr>
          <p:spPr>
            <a:xfrm>
              <a:off x="3305250" y="828475"/>
              <a:ext cx="914700" cy="710850"/>
            </a:xfrm>
            <a:custGeom>
              <a:rect b="b" l="l" r="r" t="t"/>
              <a:pathLst>
                <a:path extrusionOk="0" h="28434" w="36588">
                  <a:moveTo>
                    <a:pt x="22547" y="1"/>
                  </a:moveTo>
                  <a:cubicBezTo>
                    <a:pt x="21635" y="1"/>
                    <a:pt x="20905" y="284"/>
                    <a:pt x="20021" y="516"/>
                  </a:cubicBezTo>
                  <a:cubicBezTo>
                    <a:pt x="19437" y="672"/>
                    <a:pt x="18880" y="724"/>
                    <a:pt x="18327" y="724"/>
                  </a:cubicBezTo>
                  <a:cubicBezTo>
                    <a:pt x="17553" y="724"/>
                    <a:pt x="16787" y="623"/>
                    <a:pt x="15959" y="563"/>
                  </a:cubicBezTo>
                  <a:cubicBezTo>
                    <a:pt x="15744" y="547"/>
                    <a:pt x="15528" y="540"/>
                    <a:pt x="15311" y="540"/>
                  </a:cubicBezTo>
                  <a:cubicBezTo>
                    <a:pt x="12739" y="540"/>
                    <a:pt x="10171" y="1605"/>
                    <a:pt x="8405" y="3448"/>
                  </a:cubicBezTo>
                  <a:cubicBezTo>
                    <a:pt x="7406" y="4494"/>
                    <a:pt x="6658" y="5764"/>
                    <a:pt x="5678" y="6838"/>
                  </a:cubicBezTo>
                  <a:cubicBezTo>
                    <a:pt x="4417" y="8229"/>
                    <a:pt x="2708" y="9378"/>
                    <a:pt x="2148" y="11162"/>
                  </a:cubicBezTo>
                  <a:cubicBezTo>
                    <a:pt x="1691" y="12600"/>
                    <a:pt x="2092" y="14150"/>
                    <a:pt x="1989" y="15644"/>
                  </a:cubicBezTo>
                  <a:cubicBezTo>
                    <a:pt x="1859" y="17558"/>
                    <a:pt x="915" y="19305"/>
                    <a:pt x="458" y="21172"/>
                  </a:cubicBezTo>
                  <a:cubicBezTo>
                    <a:pt x="0" y="23040"/>
                    <a:pt x="215" y="25318"/>
                    <a:pt x="1812" y="26402"/>
                  </a:cubicBezTo>
                  <a:cubicBezTo>
                    <a:pt x="2806" y="27078"/>
                    <a:pt x="3984" y="28434"/>
                    <a:pt x="5176" y="28434"/>
                  </a:cubicBezTo>
                  <a:cubicBezTo>
                    <a:pt x="5596" y="28434"/>
                    <a:pt x="6018" y="28266"/>
                    <a:pt x="6434" y="27840"/>
                  </a:cubicBezTo>
                  <a:cubicBezTo>
                    <a:pt x="7480" y="26766"/>
                    <a:pt x="7872" y="24805"/>
                    <a:pt x="7938" y="23367"/>
                  </a:cubicBezTo>
                  <a:cubicBezTo>
                    <a:pt x="8022" y="21732"/>
                    <a:pt x="7527" y="19351"/>
                    <a:pt x="9142" y="18268"/>
                  </a:cubicBezTo>
                  <a:cubicBezTo>
                    <a:pt x="9647" y="17932"/>
                    <a:pt x="10226" y="17736"/>
                    <a:pt x="10777" y="17456"/>
                  </a:cubicBezTo>
                  <a:cubicBezTo>
                    <a:pt x="10982" y="17362"/>
                    <a:pt x="11197" y="17241"/>
                    <a:pt x="11384" y="17110"/>
                  </a:cubicBezTo>
                  <a:cubicBezTo>
                    <a:pt x="12009" y="16690"/>
                    <a:pt x="12560" y="16148"/>
                    <a:pt x="12990" y="15513"/>
                  </a:cubicBezTo>
                  <a:cubicBezTo>
                    <a:pt x="13569" y="14673"/>
                    <a:pt x="13924" y="13655"/>
                    <a:pt x="14717" y="13001"/>
                  </a:cubicBezTo>
                  <a:cubicBezTo>
                    <a:pt x="15763" y="12142"/>
                    <a:pt x="17239" y="12114"/>
                    <a:pt x="18574" y="11909"/>
                  </a:cubicBezTo>
                  <a:cubicBezTo>
                    <a:pt x="19919" y="11694"/>
                    <a:pt x="21422" y="11031"/>
                    <a:pt x="21674" y="9724"/>
                  </a:cubicBezTo>
                  <a:cubicBezTo>
                    <a:pt x="21786" y="9173"/>
                    <a:pt x="21646" y="8612"/>
                    <a:pt x="21702" y="8052"/>
                  </a:cubicBezTo>
                  <a:cubicBezTo>
                    <a:pt x="21791" y="7211"/>
                    <a:pt x="22275" y="6897"/>
                    <a:pt x="22920" y="6897"/>
                  </a:cubicBezTo>
                  <a:cubicBezTo>
                    <a:pt x="24317" y="6897"/>
                    <a:pt x="26467" y="8371"/>
                    <a:pt x="26978" y="9163"/>
                  </a:cubicBezTo>
                  <a:cubicBezTo>
                    <a:pt x="27772" y="10377"/>
                    <a:pt x="28015" y="11871"/>
                    <a:pt x="28006" y="13319"/>
                  </a:cubicBezTo>
                  <a:cubicBezTo>
                    <a:pt x="28006" y="13655"/>
                    <a:pt x="27996" y="14000"/>
                    <a:pt x="28108" y="14309"/>
                  </a:cubicBezTo>
                  <a:cubicBezTo>
                    <a:pt x="28370" y="14962"/>
                    <a:pt x="29098" y="15280"/>
                    <a:pt x="29705" y="15644"/>
                  </a:cubicBezTo>
                  <a:cubicBezTo>
                    <a:pt x="31125" y="16484"/>
                    <a:pt x="32161" y="18063"/>
                    <a:pt x="32030" y="19697"/>
                  </a:cubicBezTo>
                  <a:cubicBezTo>
                    <a:pt x="31965" y="20537"/>
                    <a:pt x="32040" y="21378"/>
                    <a:pt x="31974" y="22237"/>
                  </a:cubicBezTo>
                  <a:cubicBezTo>
                    <a:pt x="31872" y="23460"/>
                    <a:pt x="32357" y="24329"/>
                    <a:pt x="33580" y="24665"/>
                  </a:cubicBezTo>
                  <a:cubicBezTo>
                    <a:pt x="33743" y="24710"/>
                    <a:pt x="33900" y="24731"/>
                    <a:pt x="34051" y="24731"/>
                  </a:cubicBezTo>
                  <a:cubicBezTo>
                    <a:pt x="35028" y="24731"/>
                    <a:pt x="35779" y="23860"/>
                    <a:pt x="36167" y="22946"/>
                  </a:cubicBezTo>
                  <a:cubicBezTo>
                    <a:pt x="36587" y="21947"/>
                    <a:pt x="36587" y="20817"/>
                    <a:pt x="36475" y="19725"/>
                  </a:cubicBezTo>
                  <a:cubicBezTo>
                    <a:pt x="36373" y="18642"/>
                    <a:pt x="36167" y="17568"/>
                    <a:pt x="36186" y="16475"/>
                  </a:cubicBezTo>
                  <a:cubicBezTo>
                    <a:pt x="36195" y="15868"/>
                    <a:pt x="36279" y="15242"/>
                    <a:pt x="36167" y="14654"/>
                  </a:cubicBezTo>
                  <a:cubicBezTo>
                    <a:pt x="35840" y="13039"/>
                    <a:pt x="34187" y="12151"/>
                    <a:pt x="33338" y="10835"/>
                  </a:cubicBezTo>
                  <a:cubicBezTo>
                    <a:pt x="32525" y="9574"/>
                    <a:pt x="32395" y="8005"/>
                    <a:pt x="32021" y="6558"/>
                  </a:cubicBezTo>
                  <a:cubicBezTo>
                    <a:pt x="31050" y="2757"/>
                    <a:pt x="26474" y="114"/>
                    <a:pt x="22673" y="2"/>
                  </a:cubicBezTo>
                  <a:cubicBezTo>
                    <a:pt x="22631" y="1"/>
                    <a:pt x="22588" y="1"/>
                    <a:pt x="225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3"/>
            <p:cNvSpPr/>
            <p:nvPr/>
          </p:nvSpPr>
          <p:spPr>
            <a:xfrm>
              <a:off x="3842875" y="1270975"/>
              <a:ext cx="88050" cy="286950"/>
            </a:xfrm>
            <a:custGeom>
              <a:rect b="b" l="l" r="r" t="t"/>
              <a:pathLst>
                <a:path extrusionOk="0" h="11478" w="3522">
                  <a:moveTo>
                    <a:pt x="3146" y="0"/>
                  </a:moveTo>
                  <a:cubicBezTo>
                    <a:pt x="3027" y="0"/>
                    <a:pt x="2898" y="16"/>
                    <a:pt x="2784" y="36"/>
                  </a:cubicBezTo>
                  <a:cubicBezTo>
                    <a:pt x="2457" y="82"/>
                    <a:pt x="2149" y="176"/>
                    <a:pt x="1841" y="316"/>
                  </a:cubicBezTo>
                  <a:cubicBezTo>
                    <a:pt x="1262" y="596"/>
                    <a:pt x="758" y="1082"/>
                    <a:pt x="533" y="1689"/>
                  </a:cubicBezTo>
                  <a:cubicBezTo>
                    <a:pt x="67" y="2931"/>
                    <a:pt x="328" y="4434"/>
                    <a:pt x="730" y="5657"/>
                  </a:cubicBezTo>
                  <a:cubicBezTo>
                    <a:pt x="1103" y="6769"/>
                    <a:pt x="1635" y="7814"/>
                    <a:pt x="2074" y="8907"/>
                  </a:cubicBezTo>
                  <a:cubicBezTo>
                    <a:pt x="2270" y="9402"/>
                    <a:pt x="2494" y="10046"/>
                    <a:pt x="2065" y="10495"/>
                  </a:cubicBezTo>
                  <a:cubicBezTo>
                    <a:pt x="1626" y="10924"/>
                    <a:pt x="916" y="11130"/>
                    <a:pt x="328" y="11204"/>
                  </a:cubicBezTo>
                  <a:cubicBezTo>
                    <a:pt x="0" y="11240"/>
                    <a:pt x="185" y="11477"/>
                    <a:pt x="429" y="11477"/>
                  </a:cubicBezTo>
                  <a:cubicBezTo>
                    <a:pt x="442" y="11477"/>
                    <a:pt x="455" y="11476"/>
                    <a:pt x="468" y="11475"/>
                  </a:cubicBezTo>
                  <a:cubicBezTo>
                    <a:pt x="1318" y="11363"/>
                    <a:pt x="2737" y="10971"/>
                    <a:pt x="2831" y="9953"/>
                  </a:cubicBezTo>
                  <a:cubicBezTo>
                    <a:pt x="2868" y="9430"/>
                    <a:pt x="2597" y="8888"/>
                    <a:pt x="2392" y="8412"/>
                  </a:cubicBezTo>
                  <a:cubicBezTo>
                    <a:pt x="2168" y="7889"/>
                    <a:pt x="1925" y="7376"/>
                    <a:pt x="1710" y="6853"/>
                  </a:cubicBezTo>
                  <a:cubicBezTo>
                    <a:pt x="1262" y="5760"/>
                    <a:pt x="851" y="4630"/>
                    <a:pt x="804" y="3454"/>
                  </a:cubicBezTo>
                  <a:cubicBezTo>
                    <a:pt x="776" y="2753"/>
                    <a:pt x="860" y="1978"/>
                    <a:pt x="1234" y="1362"/>
                  </a:cubicBezTo>
                  <a:cubicBezTo>
                    <a:pt x="1663" y="652"/>
                    <a:pt x="2476" y="428"/>
                    <a:pt x="3251" y="316"/>
                  </a:cubicBezTo>
                  <a:cubicBezTo>
                    <a:pt x="3363" y="297"/>
                    <a:pt x="3522" y="297"/>
                    <a:pt x="3503" y="176"/>
                  </a:cubicBezTo>
                  <a:cubicBezTo>
                    <a:pt x="3484" y="92"/>
                    <a:pt x="3344" y="17"/>
                    <a:pt x="3279" y="8"/>
                  </a:cubicBezTo>
                  <a:cubicBezTo>
                    <a:pt x="3237" y="2"/>
                    <a:pt x="3193" y="0"/>
                    <a:pt x="3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3"/>
            <p:cNvSpPr/>
            <p:nvPr/>
          </p:nvSpPr>
          <p:spPr>
            <a:xfrm>
              <a:off x="3905925" y="1259175"/>
              <a:ext cx="190750" cy="65600"/>
            </a:xfrm>
            <a:custGeom>
              <a:rect b="b" l="l" r="r" t="t"/>
              <a:pathLst>
                <a:path extrusionOk="0" h="2624" w="7630">
                  <a:moveTo>
                    <a:pt x="2482" y="1"/>
                  </a:moveTo>
                  <a:cubicBezTo>
                    <a:pt x="2235" y="1"/>
                    <a:pt x="1987" y="8"/>
                    <a:pt x="1737" y="22"/>
                  </a:cubicBezTo>
                  <a:cubicBezTo>
                    <a:pt x="1196" y="59"/>
                    <a:pt x="1" y="106"/>
                    <a:pt x="355" y="1049"/>
                  </a:cubicBezTo>
                  <a:cubicBezTo>
                    <a:pt x="477" y="1367"/>
                    <a:pt x="850" y="1460"/>
                    <a:pt x="1168" y="1470"/>
                  </a:cubicBezTo>
                  <a:cubicBezTo>
                    <a:pt x="1243" y="1473"/>
                    <a:pt x="1318" y="1475"/>
                    <a:pt x="1393" y="1475"/>
                  </a:cubicBezTo>
                  <a:cubicBezTo>
                    <a:pt x="1701" y="1475"/>
                    <a:pt x="2009" y="1444"/>
                    <a:pt x="2316" y="1376"/>
                  </a:cubicBezTo>
                  <a:cubicBezTo>
                    <a:pt x="2858" y="1264"/>
                    <a:pt x="3390" y="1077"/>
                    <a:pt x="3932" y="1049"/>
                  </a:cubicBezTo>
                  <a:cubicBezTo>
                    <a:pt x="3970" y="1048"/>
                    <a:pt x="4007" y="1047"/>
                    <a:pt x="4045" y="1047"/>
                  </a:cubicBezTo>
                  <a:cubicBezTo>
                    <a:pt x="4567" y="1047"/>
                    <a:pt x="5087" y="1167"/>
                    <a:pt x="5566" y="1376"/>
                  </a:cubicBezTo>
                  <a:cubicBezTo>
                    <a:pt x="5968" y="1554"/>
                    <a:pt x="6369" y="1787"/>
                    <a:pt x="6743" y="2049"/>
                  </a:cubicBezTo>
                  <a:cubicBezTo>
                    <a:pt x="6920" y="2161"/>
                    <a:pt x="7070" y="2291"/>
                    <a:pt x="7219" y="2403"/>
                  </a:cubicBezTo>
                  <a:cubicBezTo>
                    <a:pt x="7247" y="2431"/>
                    <a:pt x="7284" y="2450"/>
                    <a:pt x="7303" y="2469"/>
                  </a:cubicBezTo>
                  <a:cubicBezTo>
                    <a:pt x="7342" y="2492"/>
                    <a:pt x="7482" y="2623"/>
                    <a:pt x="7558" y="2623"/>
                  </a:cubicBezTo>
                  <a:cubicBezTo>
                    <a:pt x="7572" y="2623"/>
                    <a:pt x="7584" y="2619"/>
                    <a:pt x="7592" y="2609"/>
                  </a:cubicBezTo>
                  <a:cubicBezTo>
                    <a:pt x="7630" y="2543"/>
                    <a:pt x="7620" y="2469"/>
                    <a:pt x="7592" y="2403"/>
                  </a:cubicBezTo>
                  <a:cubicBezTo>
                    <a:pt x="7443" y="2021"/>
                    <a:pt x="7154" y="1731"/>
                    <a:pt x="6864" y="1460"/>
                  </a:cubicBezTo>
                  <a:cubicBezTo>
                    <a:pt x="6220" y="881"/>
                    <a:pt x="5566" y="470"/>
                    <a:pt x="4735" y="256"/>
                  </a:cubicBezTo>
                  <a:cubicBezTo>
                    <a:pt x="3988" y="72"/>
                    <a:pt x="3241" y="1"/>
                    <a:pt x="24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3"/>
            <p:cNvSpPr/>
            <p:nvPr/>
          </p:nvSpPr>
          <p:spPr>
            <a:xfrm>
              <a:off x="3559950" y="1252500"/>
              <a:ext cx="212225" cy="63425"/>
            </a:xfrm>
            <a:custGeom>
              <a:rect b="b" l="l" r="r" t="t"/>
              <a:pathLst>
                <a:path extrusionOk="0" h="2537" w="8489">
                  <a:moveTo>
                    <a:pt x="5627" y="1"/>
                  </a:moveTo>
                  <a:cubicBezTo>
                    <a:pt x="4500" y="1"/>
                    <a:pt x="3372" y="257"/>
                    <a:pt x="2354" y="728"/>
                  </a:cubicBezTo>
                  <a:cubicBezTo>
                    <a:pt x="1662" y="1055"/>
                    <a:pt x="252" y="1737"/>
                    <a:pt x="0" y="2521"/>
                  </a:cubicBezTo>
                  <a:cubicBezTo>
                    <a:pt x="38" y="2532"/>
                    <a:pt x="77" y="2536"/>
                    <a:pt x="118" y="2536"/>
                  </a:cubicBezTo>
                  <a:cubicBezTo>
                    <a:pt x="475" y="2536"/>
                    <a:pt x="949" y="2168"/>
                    <a:pt x="1242" y="2017"/>
                  </a:cubicBezTo>
                  <a:cubicBezTo>
                    <a:pt x="1672" y="1765"/>
                    <a:pt x="2129" y="1522"/>
                    <a:pt x="2634" y="1410"/>
                  </a:cubicBezTo>
                  <a:cubicBezTo>
                    <a:pt x="2811" y="1375"/>
                    <a:pt x="2990" y="1361"/>
                    <a:pt x="3169" y="1361"/>
                  </a:cubicBezTo>
                  <a:cubicBezTo>
                    <a:pt x="3819" y="1361"/>
                    <a:pt x="4478" y="1548"/>
                    <a:pt x="5136" y="1643"/>
                  </a:cubicBezTo>
                  <a:cubicBezTo>
                    <a:pt x="5541" y="1718"/>
                    <a:pt x="5954" y="1751"/>
                    <a:pt x="6367" y="1751"/>
                  </a:cubicBezTo>
                  <a:cubicBezTo>
                    <a:pt x="6573" y="1751"/>
                    <a:pt x="6780" y="1743"/>
                    <a:pt x="6985" y="1727"/>
                  </a:cubicBezTo>
                  <a:cubicBezTo>
                    <a:pt x="7237" y="1709"/>
                    <a:pt x="7508" y="1671"/>
                    <a:pt x="7732" y="1531"/>
                  </a:cubicBezTo>
                  <a:cubicBezTo>
                    <a:pt x="8489" y="1055"/>
                    <a:pt x="7863" y="326"/>
                    <a:pt x="7256" y="186"/>
                  </a:cubicBezTo>
                  <a:cubicBezTo>
                    <a:pt x="6722" y="61"/>
                    <a:pt x="6175" y="1"/>
                    <a:pt x="56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3"/>
            <p:cNvSpPr/>
            <p:nvPr/>
          </p:nvSpPr>
          <p:spPr>
            <a:xfrm>
              <a:off x="3755925" y="1621775"/>
              <a:ext cx="171025" cy="28800"/>
            </a:xfrm>
            <a:custGeom>
              <a:rect b="b" l="l" r="r" t="t"/>
              <a:pathLst>
                <a:path extrusionOk="0" h="1152" w="6841">
                  <a:moveTo>
                    <a:pt x="525" y="0"/>
                  </a:moveTo>
                  <a:cubicBezTo>
                    <a:pt x="301" y="0"/>
                    <a:pt x="1" y="149"/>
                    <a:pt x="248" y="291"/>
                  </a:cubicBezTo>
                  <a:cubicBezTo>
                    <a:pt x="1243" y="867"/>
                    <a:pt x="2388" y="1152"/>
                    <a:pt x="3535" y="1152"/>
                  </a:cubicBezTo>
                  <a:cubicBezTo>
                    <a:pt x="4638" y="1152"/>
                    <a:pt x="5744" y="888"/>
                    <a:pt x="6720" y="366"/>
                  </a:cubicBezTo>
                  <a:cubicBezTo>
                    <a:pt x="6841" y="310"/>
                    <a:pt x="6804" y="198"/>
                    <a:pt x="6701" y="132"/>
                  </a:cubicBezTo>
                  <a:cubicBezTo>
                    <a:pt x="6646" y="105"/>
                    <a:pt x="6582" y="92"/>
                    <a:pt x="6516" y="92"/>
                  </a:cubicBezTo>
                  <a:cubicBezTo>
                    <a:pt x="6425" y="92"/>
                    <a:pt x="6333" y="117"/>
                    <a:pt x="6262" y="160"/>
                  </a:cubicBezTo>
                  <a:cubicBezTo>
                    <a:pt x="5440" y="602"/>
                    <a:pt x="4524" y="819"/>
                    <a:pt x="3606" y="819"/>
                  </a:cubicBezTo>
                  <a:cubicBezTo>
                    <a:pt x="2586" y="819"/>
                    <a:pt x="1563" y="551"/>
                    <a:pt x="668" y="30"/>
                  </a:cubicBezTo>
                  <a:cubicBezTo>
                    <a:pt x="631" y="9"/>
                    <a:pt x="581"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3"/>
            <p:cNvSpPr/>
            <p:nvPr/>
          </p:nvSpPr>
          <p:spPr>
            <a:xfrm>
              <a:off x="3644225" y="1365475"/>
              <a:ext cx="62350" cy="67100"/>
            </a:xfrm>
            <a:custGeom>
              <a:rect b="b" l="l" r="r" t="t"/>
              <a:pathLst>
                <a:path extrusionOk="0" h="2684" w="2494">
                  <a:moveTo>
                    <a:pt x="1251" y="0"/>
                  </a:moveTo>
                  <a:cubicBezTo>
                    <a:pt x="1092" y="0"/>
                    <a:pt x="934" y="35"/>
                    <a:pt x="803" y="103"/>
                  </a:cubicBezTo>
                  <a:cubicBezTo>
                    <a:pt x="775" y="112"/>
                    <a:pt x="738" y="140"/>
                    <a:pt x="719" y="150"/>
                  </a:cubicBezTo>
                  <a:cubicBezTo>
                    <a:pt x="645" y="187"/>
                    <a:pt x="579" y="224"/>
                    <a:pt x="514" y="271"/>
                  </a:cubicBezTo>
                  <a:cubicBezTo>
                    <a:pt x="253" y="458"/>
                    <a:pt x="140" y="738"/>
                    <a:pt x="112" y="1028"/>
                  </a:cubicBezTo>
                  <a:cubicBezTo>
                    <a:pt x="94" y="1084"/>
                    <a:pt x="84" y="1140"/>
                    <a:pt x="75" y="1186"/>
                  </a:cubicBezTo>
                  <a:cubicBezTo>
                    <a:pt x="0" y="1597"/>
                    <a:pt x="159" y="2027"/>
                    <a:pt x="486" y="2316"/>
                  </a:cubicBezTo>
                  <a:cubicBezTo>
                    <a:pt x="514" y="2354"/>
                    <a:pt x="570" y="2391"/>
                    <a:pt x="617" y="2410"/>
                  </a:cubicBezTo>
                  <a:cubicBezTo>
                    <a:pt x="682" y="2456"/>
                    <a:pt x="738" y="2522"/>
                    <a:pt x="822" y="2550"/>
                  </a:cubicBezTo>
                  <a:cubicBezTo>
                    <a:pt x="992" y="2639"/>
                    <a:pt x="1182" y="2683"/>
                    <a:pt x="1371" y="2683"/>
                  </a:cubicBezTo>
                  <a:cubicBezTo>
                    <a:pt x="1712" y="2683"/>
                    <a:pt x="2046" y="2540"/>
                    <a:pt x="2232" y="2270"/>
                  </a:cubicBezTo>
                  <a:cubicBezTo>
                    <a:pt x="2363" y="2083"/>
                    <a:pt x="2410" y="1849"/>
                    <a:pt x="2438" y="1635"/>
                  </a:cubicBezTo>
                  <a:cubicBezTo>
                    <a:pt x="2456" y="1401"/>
                    <a:pt x="2494" y="1168"/>
                    <a:pt x="2438" y="934"/>
                  </a:cubicBezTo>
                  <a:cubicBezTo>
                    <a:pt x="2400" y="785"/>
                    <a:pt x="2316" y="626"/>
                    <a:pt x="2204" y="514"/>
                  </a:cubicBezTo>
                  <a:cubicBezTo>
                    <a:pt x="2158" y="439"/>
                    <a:pt x="2083" y="383"/>
                    <a:pt x="2027" y="327"/>
                  </a:cubicBezTo>
                  <a:cubicBezTo>
                    <a:pt x="2017" y="309"/>
                    <a:pt x="2017" y="299"/>
                    <a:pt x="1999" y="290"/>
                  </a:cubicBezTo>
                  <a:cubicBezTo>
                    <a:pt x="1933" y="206"/>
                    <a:pt x="1831" y="150"/>
                    <a:pt x="1709" y="112"/>
                  </a:cubicBezTo>
                  <a:cubicBezTo>
                    <a:pt x="1700" y="103"/>
                    <a:pt x="1681" y="103"/>
                    <a:pt x="1672" y="94"/>
                  </a:cubicBezTo>
                  <a:cubicBezTo>
                    <a:pt x="1546" y="31"/>
                    <a:pt x="139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3"/>
            <p:cNvSpPr/>
            <p:nvPr/>
          </p:nvSpPr>
          <p:spPr>
            <a:xfrm>
              <a:off x="3937900" y="1365475"/>
              <a:ext cx="62125" cy="67100"/>
            </a:xfrm>
            <a:custGeom>
              <a:rect b="b" l="l" r="r" t="t"/>
              <a:pathLst>
                <a:path extrusionOk="0" h="2684" w="2485">
                  <a:moveTo>
                    <a:pt x="1246" y="0"/>
                  </a:moveTo>
                  <a:cubicBezTo>
                    <a:pt x="1088" y="0"/>
                    <a:pt x="930" y="35"/>
                    <a:pt x="795" y="103"/>
                  </a:cubicBezTo>
                  <a:cubicBezTo>
                    <a:pt x="776" y="112"/>
                    <a:pt x="739" y="140"/>
                    <a:pt x="711" y="150"/>
                  </a:cubicBezTo>
                  <a:cubicBezTo>
                    <a:pt x="645" y="187"/>
                    <a:pt x="570" y="224"/>
                    <a:pt x="514" y="271"/>
                  </a:cubicBezTo>
                  <a:cubicBezTo>
                    <a:pt x="244" y="458"/>
                    <a:pt x="141" y="738"/>
                    <a:pt x="104" y="1028"/>
                  </a:cubicBezTo>
                  <a:cubicBezTo>
                    <a:pt x="94" y="1084"/>
                    <a:pt x="85" y="1140"/>
                    <a:pt x="76" y="1186"/>
                  </a:cubicBezTo>
                  <a:cubicBezTo>
                    <a:pt x="1" y="1597"/>
                    <a:pt x="150" y="2027"/>
                    <a:pt x="477" y="2316"/>
                  </a:cubicBezTo>
                  <a:cubicBezTo>
                    <a:pt x="514" y="2354"/>
                    <a:pt x="561" y="2391"/>
                    <a:pt x="608" y="2410"/>
                  </a:cubicBezTo>
                  <a:cubicBezTo>
                    <a:pt x="664" y="2456"/>
                    <a:pt x="739" y="2522"/>
                    <a:pt x="823" y="2550"/>
                  </a:cubicBezTo>
                  <a:cubicBezTo>
                    <a:pt x="992" y="2639"/>
                    <a:pt x="1183" y="2683"/>
                    <a:pt x="1371" y="2683"/>
                  </a:cubicBezTo>
                  <a:cubicBezTo>
                    <a:pt x="1713" y="2683"/>
                    <a:pt x="2046" y="2540"/>
                    <a:pt x="2233" y="2270"/>
                  </a:cubicBezTo>
                  <a:cubicBezTo>
                    <a:pt x="2363" y="2083"/>
                    <a:pt x="2410" y="1849"/>
                    <a:pt x="2429" y="1635"/>
                  </a:cubicBezTo>
                  <a:cubicBezTo>
                    <a:pt x="2457" y="1401"/>
                    <a:pt x="2485" y="1168"/>
                    <a:pt x="2429" y="934"/>
                  </a:cubicBezTo>
                  <a:cubicBezTo>
                    <a:pt x="2391" y="785"/>
                    <a:pt x="2317" y="626"/>
                    <a:pt x="2195" y="514"/>
                  </a:cubicBezTo>
                  <a:cubicBezTo>
                    <a:pt x="2149" y="439"/>
                    <a:pt x="2083" y="383"/>
                    <a:pt x="2018" y="327"/>
                  </a:cubicBezTo>
                  <a:cubicBezTo>
                    <a:pt x="2009" y="309"/>
                    <a:pt x="2009" y="299"/>
                    <a:pt x="1999" y="290"/>
                  </a:cubicBezTo>
                  <a:cubicBezTo>
                    <a:pt x="1925" y="206"/>
                    <a:pt x="1822" y="150"/>
                    <a:pt x="1710" y="112"/>
                  </a:cubicBezTo>
                  <a:cubicBezTo>
                    <a:pt x="1691" y="103"/>
                    <a:pt x="1682" y="103"/>
                    <a:pt x="1672" y="94"/>
                  </a:cubicBezTo>
                  <a:cubicBezTo>
                    <a:pt x="1542" y="31"/>
                    <a:pt x="1394" y="0"/>
                    <a:pt x="1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3"/>
            <p:cNvSpPr/>
            <p:nvPr/>
          </p:nvSpPr>
          <p:spPr>
            <a:xfrm>
              <a:off x="3889825" y="4242950"/>
              <a:ext cx="516175" cy="610100"/>
            </a:xfrm>
            <a:custGeom>
              <a:rect b="b" l="l" r="r" t="t"/>
              <a:pathLst>
                <a:path extrusionOk="0" h="24404" w="20647">
                  <a:moveTo>
                    <a:pt x="5985" y="1"/>
                  </a:moveTo>
                  <a:cubicBezTo>
                    <a:pt x="5847" y="1"/>
                    <a:pt x="5710" y="14"/>
                    <a:pt x="5575" y="42"/>
                  </a:cubicBezTo>
                  <a:cubicBezTo>
                    <a:pt x="4772" y="219"/>
                    <a:pt x="4072" y="639"/>
                    <a:pt x="3418" y="1041"/>
                  </a:cubicBezTo>
                  <a:cubicBezTo>
                    <a:pt x="2811" y="1433"/>
                    <a:pt x="2241" y="1835"/>
                    <a:pt x="1681" y="2283"/>
                  </a:cubicBezTo>
                  <a:cubicBezTo>
                    <a:pt x="579" y="3133"/>
                    <a:pt x="0" y="3684"/>
                    <a:pt x="420" y="5402"/>
                  </a:cubicBezTo>
                  <a:cubicBezTo>
                    <a:pt x="1149" y="8409"/>
                    <a:pt x="3007" y="11612"/>
                    <a:pt x="4445" y="14488"/>
                  </a:cubicBezTo>
                  <a:cubicBezTo>
                    <a:pt x="5790" y="17187"/>
                    <a:pt x="7013" y="20166"/>
                    <a:pt x="9422" y="22304"/>
                  </a:cubicBezTo>
                  <a:cubicBezTo>
                    <a:pt x="9805" y="22640"/>
                    <a:pt x="10226" y="22967"/>
                    <a:pt x="10702" y="23117"/>
                  </a:cubicBezTo>
                  <a:cubicBezTo>
                    <a:pt x="10808" y="23150"/>
                    <a:pt x="10920" y="23179"/>
                    <a:pt x="11029" y="23179"/>
                  </a:cubicBezTo>
                  <a:cubicBezTo>
                    <a:pt x="11073" y="23179"/>
                    <a:pt x="11117" y="23174"/>
                    <a:pt x="11159" y="23163"/>
                  </a:cubicBezTo>
                  <a:cubicBezTo>
                    <a:pt x="11439" y="23098"/>
                    <a:pt x="11542" y="22771"/>
                    <a:pt x="11477" y="22500"/>
                  </a:cubicBezTo>
                  <a:cubicBezTo>
                    <a:pt x="11402" y="22220"/>
                    <a:pt x="11206" y="21977"/>
                    <a:pt x="11029" y="21725"/>
                  </a:cubicBezTo>
                  <a:cubicBezTo>
                    <a:pt x="10711" y="21305"/>
                    <a:pt x="7947" y="16421"/>
                    <a:pt x="8087" y="16384"/>
                  </a:cubicBezTo>
                  <a:cubicBezTo>
                    <a:pt x="8180" y="16356"/>
                    <a:pt x="8264" y="16337"/>
                    <a:pt x="8357" y="16300"/>
                  </a:cubicBezTo>
                  <a:lnTo>
                    <a:pt x="8357" y="16300"/>
                  </a:lnTo>
                  <a:cubicBezTo>
                    <a:pt x="8228" y="16361"/>
                    <a:pt x="11897" y="21707"/>
                    <a:pt x="12177" y="22117"/>
                  </a:cubicBezTo>
                  <a:cubicBezTo>
                    <a:pt x="12709" y="22874"/>
                    <a:pt x="13279" y="23677"/>
                    <a:pt x="14120" y="24144"/>
                  </a:cubicBezTo>
                  <a:cubicBezTo>
                    <a:pt x="14392" y="24302"/>
                    <a:pt x="14726" y="24403"/>
                    <a:pt x="15022" y="24403"/>
                  </a:cubicBezTo>
                  <a:cubicBezTo>
                    <a:pt x="15304" y="24403"/>
                    <a:pt x="15551" y="24311"/>
                    <a:pt x="15679" y="24088"/>
                  </a:cubicBezTo>
                  <a:cubicBezTo>
                    <a:pt x="15875" y="23733"/>
                    <a:pt x="15679" y="23266"/>
                    <a:pt x="15464" y="22883"/>
                  </a:cubicBezTo>
                  <a:cubicBezTo>
                    <a:pt x="14614" y="21296"/>
                    <a:pt x="13531" y="19858"/>
                    <a:pt x="12616" y="18307"/>
                  </a:cubicBezTo>
                  <a:cubicBezTo>
                    <a:pt x="12009" y="17271"/>
                    <a:pt x="11393" y="16234"/>
                    <a:pt x="10786" y="15188"/>
                  </a:cubicBezTo>
                  <a:lnTo>
                    <a:pt x="11066" y="15048"/>
                  </a:lnTo>
                  <a:cubicBezTo>
                    <a:pt x="11066" y="15048"/>
                    <a:pt x="11066" y="15048"/>
                    <a:pt x="11066" y="15048"/>
                  </a:cubicBezTo>
                  <a:cubicBezTo>
                    <a:pt x="11091" y="15048"/>
                    <a:pt x="13233" y="18383"/>
                    <a:pt x="13447" y="18709"/>
                  </a:cubicBezTo>
                  <a:cubicBezTo>
                    <a:pt x="14344" y="20175"/>
                    <a:pt x="15446" y="21557"/>
                    <a:pt x="16688" y="22790"/>
                  </a:cubicBezTo>
                  <a:cubicBezTo>
                    <a:pt x="16940" y="23033"/>
                    <a:pt x="17192" y="23285"/>
                    <a:pt x="17509" y="23434"/>
                  </a:cubicBezTo>
                  <a:cubicBezTo>
                    <a:pt x="17679" y="23514"/>
                    <a:pt x="17868" y="23562"/>
                    <a:pt x="18045" y="23562"/>
                  </a:cubicBezTo>
                  <a:cubicBezTo>
                    <a:pt x="18199" y="23562"/>
                    <a:pt x="18345" y="23526"/>
                    <a:pt x="18462" y="23443"/>
                  </a:cubicBezTo>
                  <a:cubicBezTo>
                    <a:pt x="18695" y="23294"/>
                    <a:pt x="18779" y="23005"/>
                    <a:pt x="18761" y="22724"/>
                  </a:cubicBezTo>
                  <a:cubicBezTo>
                    <a:pt x="18733" y="22444"/>
                    <a:pt x="18602" y="22164"/>
                    <a:pt x="18462" y="21893"/>
                  </a:cubicBezTo>
                  <a:cubicBezTo>
                    <a:pt x="17855" y="20679"/>
                    <a:pt x="16996" y="19577"/>
                    <a:pt x="16295" y="18410"/>
                  </a:cubicBezTo>
                  <a:cubicBezTo>
                    <a:pt x="15362" y="16851"/>
                    <a:pt x="14418" y="15282"/>
                    <a:pt x="13457" y="13722"/>
                  </a:cubicBezTo>
                  <a:cubicBezTo>
                    <a:pt x="13531" y="13676"/>
                    <a:pt x="13606" y="13638"/>
                    <a:pt x="13681" y="13592"/>
                  </a:cubicBezTo>
                  <a:cubicBezTo>
                    <a:pt x="14484" y="14759"/>
                    <a:pt x="15371" y="15889"/>
                    <a:pt x="16165" y="17028"/>
                  </a:cubicBezTo>
                  <a:cubicBezTo>
                    <a:pt x="16856" y="17990"/>
                    <a:pt x="17481" y="19138"/>
                    <a:pt x="18303" y="20026"/>
                  </a:cubicBezTo>
                  <a:cubicBezTo>
                    <a:pt x="18700" y="20456"/>
                    <a:pt x="19066" y="20658"/>
                    <a:pt x="19589" y="20658"/>
                  </a:cubicBezTo>
                  <a:cubicBezTo>
                    <a:pt x="19644" y="20658"/>
                    <a:pt x="19701" y="20656"/>
                    <a:pt x="19760" y="20651"/>
                  </a:cubicBezTo>
                  <a:cubicBezTo>
                    <a:pt x="20040" y="20633"/>
                    <a:pt x="20647" y="20296"/>
                    <a:pt x="20488" y="19923"/>
                  </a:cubicBezTo>
                  <a:cubicBezTo>
                    <a:pt x="19648" y="17990"/>
                    <a:pt x="18686" y="16113"/>
                    <a:pt x="17612" y="14273"/>
                  </a:cubicBezTo>
                  <a:cubicBezTo>
                    <a:pt x="16613" y="12546"/>
                    <a:pt x="15380" y="11070"/>
                    <a:pt x="14232" y="9436"/>
                  </a:cubicBezTo>
                  <a:cubicBezTo>
                    <a:pt x="14185" y="9380"/>
                    <a:pt x="14148" y="9287"/>
                    <a:pt x="14194" y="9240"/>
                  </a:cubicBezTo>
                  <a:cubicBezTo>
                    <a:pt x="14208" y="9228"/>
                    <a:pt x="14226" y="9223"/>
                    <a:pt x="14244" y="9223"/>
                  </a:cubicBezTo>
                  <a:cubicBezTo>
                    <a:pt x="14300" y="9223"/>
                    <a:pt x="14370" y="9268"/>
                    <a:pt x="14418" y="9324"/>
                  </a:cubicBezTo>
                  <a:cubicBezTo>
                    <a:pt x="15044" y="9940"/>
                    <a:pt x="15707" y="10538"/>
                    <a:pt x="16473" y="11005"/>
                  </a:cubicBezTo>
                  <a:cubicBezTo>
                    <a:pt x="17165" y="11433"/>
                    <a:pt x="17837" y="11712"/>
                    <a:pt x="18471" y="11712"/>
                  </a:cubicBezTo>
                  <a:cubicBezTo>
                    <a:pt x="18957" y="11712"/>
                    <a:pt x="19420" y="11548"/>
                    <a:pt x="19853" y="11164"/>
                  </a:cubicBezTo>
                  <a:cubicBezTo>
                    <a:pt x="20647" y="10454"/>
                    <a:pt x="18480" y="9277"/>
                    <a:pt x="17920" y="8950"/>
                  </a:cubicBezTo>
                  <a:cubicBezTo>
                    <a:pt x="15828" y="7708"/>
                    <a:pt x="13970" y="6130"/>
                    <a:pt x="12233" y="4468"/>
                  </a:cubicBezTo>
                  <a:cubicBezTo>
                    <a:pt x="10935" y="3217"/>
                    <a:pt x="9749" y="1499"/>
                    <a:pt x="8143" y="705"/>
                  </a:cubicBezTo>
                  <a:cubicBezTo>
                    <a:pt x="7938" y="593"/>
                    <a:pt x="7723" y="499"/>
                    <a:pt x="7517" y="406"/>
                  </a:cubicBezTo>
                  <a:cubicBezTo>
                    <a:pt x="7005" y="172"/>
                    <a:pt x="6487" y="1"/>
                    <a:pt x="5985"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3"/>
            <p:cNvSpPr/>
            <p:nvPr/>
          </p:nvSpPr>
          <p:spPr>
            <a:xfrm>
              <a:off x="2820825" y="1953550"/>
              <a:ext cx="1470550" cy="2598250"/>
            </a:xfrm>
            <a:custGeom>
              <a:rect b="b" l="l" r="r" t="t"/>
              <a:pathLst>
                <a:path extrusionOk="0" h="103930" w="58822">
                  <a:moveTo>
                    <a:pt x="19574" y="1"/>
                  </a:moveTo>
                  <a:cubicBezTo>
                    <a:pt x="16817" y="1"/>
                    <a:pt x="14033" y="934"/>
                    <a:pt x="12084" y="2811"/>
                  </a:cubicBezTo>
                  <a:cubicBezTo>
                    <a:pt x="10870" y="3978"/>
                    <a:pt x="9946" y="5445"/>
                    <a:pt x="9208" y="7107"/>
                  </a:cubicBezTo>
                  <a:cubicBezTo>
                    <a:pt x="7126" y="11795"/>
                    <a:pt x="6565" y="17883"/>
                    <a:pt x="5323" y="22207"/>
                  </a:cubicBezTo>
                  <a:cubicBezTo>
                    <a:pt x="3437" y="28827"/>
                    <a:pt x="1" y="35402"/>
                    <a:pt x="1056" y="42191"/>
                  </a:cubicBezTo>
                  <a:cubicBezTo>
                    <a:pt x="1476" y="44927"/>
                    <a:pt x="2615" y="47551"/>
                    <a:pt x="2746" y="50315"/>
                  </a:cubicBezTo>
                  <a:cubicBezTo>
                    <a:pt x="2895" y="53649"/>
                    <a:pt x="1541" y="56936"/>
                    <a:pt x="1915" y="60251"/>
                  </a:cubicBezTo>
                  <a:cubicBezTo>
                    <a:pt x="2335" y="63967"/>
                    <a:pt x="4847" y="67124"/>
                    <a:pt x="7593" y="69720"/>
                  </a:cubicBezTo>
                  <a:cubicBezTo>
                    <a:pt x="10329" y="72306"/>
                    <a:pt x="13429" y="74613"/>
                    <a:pt x="15577" y="77694"/>
                  </a:cubicBezTo>
                  <a:cubicBezTo>
                    <a:pt x="16585" y="79151"/>
                    <a:pt x="17379" y="80776"/>
                    <a:pt x="18481" y="82186"/>
                  </a:cubicBezTo>
                  <a:cubicBezTo>
                    <a:pt x="19947" y="84072"/>
                    <a:pt x="21927" y="85539"/>
                    <a:pt x="23934" y="86874"/>
                  </a:cubicBezTo>
                  <a:cubicBezTo>
                    <a:pt x="26288" y="88452"/>
                    <a:pt x="28725" y="89900"/>
                    <a:pt x="31227" y="91216"/>
                  </a:cubicBezTo>
                  <a:cubicBezTo>
                    <a:pt x="33665" y="92505"/>
                    <a:pt x="35336" y="94289"/>
                    <a:pt x="37484" y="95969"/>
                  </a:cubicBezTo>
                  <a:cubicBezTo>
                    <a:pt x="37643" y="96100"/>
                    <a:pt x="37820" y="96250"/>
                    <a:pt x="37839" y="96446"/>
                  </a:cubicBezTo>
                  <a:cubicBezTo>
                    <a:pt x="37858" y="96604"/>
                    <a:pt x="37802" y="96744"/>
                    <a:pt x="37727" y="96866"/>
                  </a:cubicBezTo>
                  <a:cubicBezTo>
                    <a:pt x="37335" y="97632"/>
                    <a:pt x="36989" y="98435"/>
                    <a:pt x="36728" y="99266"/>
                  </a:cubicBezTo>
                  <a:cubicBezTo>
                    <a:pt x="36541" y="99826"/>
                    <a:pt x="36382" y="100396"/>
                    <a:pt x="36242" y="100975"/>
                  </a:cubicBezTo>
                  <a:cubicBezTo>
                    <a:pt x="36130" y="101488"/>
                    <a:pt x="36027" y="102021"/>
                    <a:pt x="36055" y="102553"/>
                  </a:cubicBezTo>
                  <a:cubicBezTo>
                    <a:pt x="36118" y="103571"/>
                    <a:pt x="36484" y="103929"/>
                    <a:pt x="37251" y="103929"/>
                  </a:cubicBezTo>
                  <a:cubicBezTo>
                    <a:pt x="37406" y="103929"/>
                    <a:pt x="37576" y="103915"/>
                    <a:pt x="37764" y="103888"/>
                  </a:cubicBezTo>
                  <a:cubicBezTo>
                    <a:pt x="39548" y="103617"/>
                    <a:pt x="40463" y="103543"/>
                    <a:pt x="41845" y="102301"/>
                  </a:cubicBezTo>
                  <a:cubicBezTo>
                    <a:pt x="42387" y="101787"/>
                    <a:pt x="42676" y="101068"/>
                    <a:pt x="43274" y="100629"/>
                  </a:cubicBezTo>
                  <a:cubicBezTo>
                    <a:pt x="44152" y="99976"/>
                    <a:pt x="45459" y="99826"/>
                    <a:pt x="46486" y="99509"/>
                  </a:cubicBezTo>
                  <a:cubicBezTo>
                    <a:pt x="47812" y="99107"/>
                    <a:pt x="49176" y="98500"/>
                    <a:pt x="49876" y="97333"/>
                  </a:cubicBezTo>
                  <a:cubicBezTo>
                    <a:pt x="50389" y="96483"/>
                    <a:pt x="50511" y="95409"/>
                    <a:pt x="51183" y="94671"/>
                  </a:cubicBezTo>
                  <a:cubicBezTo>
                    <a:pt x="51874" y="93943"/>
                    <a:pt x="52939" y="93756"/>
                    <a:pt x="53910" y="93457"/>
                  </a:cubicBezTo>
                  <a:cubicBezTo>
                    <a:pt x="55031" y="93121"/>
                    <a:pt x="55283" y="92496"/>
                    <a:pt x="56067" y="91851"/>
                  </a:cubicBezTo>
                  <a:cubicBezTo>
                    <a:pt x="56954" y="91123"/>
                    <a:pt x="58822" y="89209"/>
                    <a:pt x="57001" y="88499"/>
                  </a:cubicBezTo>
                  <a:cubicBezTo>
                    <a:pt x="56549" y="88328"/>
                    <a:pt x="56069" y="88287"/>
                    <a:pt x="55584" y="88287"/>
                  </a:cubicBezTo>
                  <a:cubicBezTo>
                    <a:pt x="55378" y="88287"/>
                    <a:pt x="55171" y="88294"/>
                    <a:pt x="54965" y="88303"/>
                  </a:cubicBezTo>
                  <a:cubicBezTo>
                    <a:pt x="53936" y="88344"/>
                    <a:pt x="52778" y="88670"/>
                    <a:pt x="51736" y="88670"/>
                  </a:cubicBezTo>
                  <a:cubicBezTo>
                    <a:pt x="51586" y="88670"/>
                    <a:pt x="51439" y="88663"/>
                    <a:pt x="51295" y="88648"/>
                  </a:cubicBezTo>
                  <a:cubicBezTo>
                    <a:pt x="49904" y="88499"/>
                    <a:pt x="48456" y="87388"/>
                    <a:pt x="47476" y="86482"/>
                  </a:cubicBezTo>
                  <a:cubicBezTo>
                    <a:pt x="46187" y="85277"/>
                    <a:pt x="45197" y="83811"/>
                    <a:pt x="44208" y="82345"/>
                  </a:cubicBezTo>
                  <a:cubicBezTo>
                    <a:pt x="42676" y="80085"/>
                    <a:pt x="41135" y="77816"/>
                    <a:pt x="39604" y="75565"/>
                  </a:cubicBezTo>
                  <a:cubicBezTo>
                    <a:pt x="38474" y="73912"/>
                    <a:pt x="37942" y="72334"/>
                    <a:pt x="37204" y="70504"/>
                  </a:cubicBezTo>
                  <a:cubicBezTo>
                    <a:pt x="36335" y="68366"/>
                    <a:pt x="36177" y="66115"/>
                    <a:pt x="35663" y="63893"/>
                  </a:cubicBezTo>
                  <a:cubicBezTo>
                    <a:pt x="35094" y="61446"/>
                    <a:pt x="34673" y="58943"/>
                    <a:pt x="34402" y="56431"/>
                  </a:cubicBezTo>
                  <a:cubicBezTo>
                    <a:pt x="34253" y="54984"/>
                    <a:pt x="34356" y="53350"/>
                    <a:pt x="33889" y="51996"/>
                  </a:cubicBezTo>
                  <a:cubicBezTo>
                    <a:pt x="33385" y="50567"/>
                    <a:pt x="32694" y="49166"/>
                    <a:pt x="31937" y="47859"/>
                  </a:cubicBezTo>
                  <a:cubicBezTo>
                    <a:pt x="31125" y="46430"/>
                    <a:pt x="30144" y="45020"/>
                    <a:pt x="29911" y="43395"/>
                  </a:cubicBezTo>
                  <a:cubicBezTo>
                    <a:pt x="29733" y="42144"/>
                    <a:pt x="30004" y="40902"/>
                    <a:pt x="30266" y="39660"/>
                  </a:cubicBezTo>
                  <a:cubicBezTo>
                    <a:pt x="31227" y="35355"/>
                    <a:pt x="32171" y="31050"/>
                    <a:pt x="33132" y="26754"/>
                  </a:cubicBezTo>
                  <a:cubicBezTo>
                    <a:pt x="33739" y="23981"/>
                    <a:pt x="34356" y="21198"/>
                    <a:pt x="34300" y="18369"/>
                  </a:cubicBezTo>
                  <a:cubicBezTo>
                    <a:pt x="34160" y="11841"/>
                    <a:pt x="30340" y="3568"/>
                    <a:pt x="24009" y="869"/>
                  </a:cubicBezTo>
                  <a:cubicBezTo>
                    <a:pt x="22639" y="291"/>
                    <a:pt x="21111" y="1"/>
                    <a:pt x="195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3"/>
            <p:cNvSpPr/>
            <p:nvPr/>
          </p:nvSpPr>
          <p:spPr>
            <a:xfrm>
              <a:off x="4783250" y="2906325"/>
              <a:ext cx="149675" cy="227575"/>
            </a:xfrm>
            <a:custGeom>
              <a:rect b="b" l="l" r="r" t="t"/>
              <a:pathLst>
                <a:path extrusionOk="0" h="9103" w="5987">
                  <a:moveTo>
                    <a:pt x="5668" y="1"/>
                  </a:moveTo>
                  <a:cubicBezTo>
                    <a:pt x="5518" y="1"/>
                    <a:pt x="5364" y="55"/>
                    <a:pt x="5342" y="176"/>
                  </a:cubicBezTo>
                  <a:cubicBezTo>
                    <a:pt x="4623" y="3529"/>
                    <a:pt x="2755" y="6620"/>
                    <a:pt x="122" y="8842"/>
                  </a:cubicBezTo>
                  <a:cubicBezTo>
                    <a:pt x="0" y="8935"/>
                    <a:pt x="141" y="9047"/>
                    <a:pt x="234" y="9075"/>
                  </a:cubicBezTo>
                  <a:cubicBezTo>
                    <a:pt x="284" y="9093"/>
                    <a:pt x="342" y="9103"/>
                    <a:pt x="400" y="9103"/>
                  </a:cubicBezTo>
                  <a:cubicBezTo>
                    <a:pt x="495" y="9103"/>
                    <a:pt x="591" y="9077"/>
                    <a:pt x="654" y="9019"/>
                  </a:cubicBezTo>
                  <a:cubicBezTo>
                    <a:pt x="2755" y="7245"/>
                    <a:pt x="4389" y="4948"/>
                    <a:pt x="5342" y="2380"/>
                  </a:cubicBezTo>
                  <a:cubicBezTo>
                    <a:pt x="5603" y="1661"/>
                    <a:pt x="5818" y="923"/>
                    <a:pt x="5968" y="176"/>
                  </a:cubicBezTo>
                  <a:cubicBezTo>
                    <a:pt x="5987" y="64"/>
                    <a:pt x="5830" y="1"/>
                    <a:pt x="56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3"/>
            <p:cNvSpPr/>
            <p:nvPr/>
          </p:nvSpPr>
          <p:spPr>
            <a:xfrm>
              <a:off x="3433275" y="1975150"/>
              <a:ext cx="963925" cy="1480800"/>
            </a:xfrm>
            <a:custGeom>
              <a:rect b="b" l="l" r="r" t="t"/>
              <a:pathLst>
                <a:path extrusionOk="0" h="59232" w="38557">
                  <a:moveTo>
                    <a:pt x="9055" y="11061"/>
                  </a:moveTo>
                  <a:cubicBezTo>
                    <a:pt x="11025" y="13050"/>
                    <a:pt x="13537" y="14507"/>
                    <a:pt x="16208" y="15385"/>
                  </a:cubicBezTo>
                  <a:cubicBezTo>
                    <a:pt x="18413" y="16112"/>
                    <a:pt x="20734" y="16437"/>
                    <a:pt x="23057" y="16437"/>
                  </a:cubicBezTo>
                  <a:cubicBezTo>
                    <a:pt x="24344" y="16437"/>
                    <a:pt x="25631" y="16337"/>
                    <a:pt x="26900" y="16151"/>
                  </a:cubicBezTo>
                  <a:cubicBezTo>
                    <a:pt x="27012" y="16141"/>
                    <a:pt x="27124" y="16113"/>
                    <a:pt x="27227" y="16104"/>
                  </a:cubicBezTo>
                  <a:cubicBezTo>
                    <a:pt x="29010" y="15824"/>
                    <a:pt x="30775" y="15366"/>
                    <a:pt x="32494" y="14797"/>
                  </a:cubicBezTo>
                  <a:cubicBezTo>
                    <a:pt x="32830" y="14685"/>
                    <a:pt x="33157" y="14563"/>
                    <a:pt x="33483" y="14451"/>
                  </a:cubicBezTo>
                  <a:cubicBezTo>
                    <a:pt x="33493" y="14460"/>
                    <a:pt x="33502" y="14479"/>
                    <a:pt x="33521" y="14498"/>
                  </a:cubicBezTo>
                  <a:cubicBezTo>
                    <a:pt x="33633" y="14666"/>
                    <a:pt x="33736" y="14843"/>
                    <a:pt x="33848" y="15021"/>
                  </a:cubicBezTo>
                  <a:cubicBezTo>
                    <a:pt x="34100" y="15450"/>
                    <a:pt x="34324" y="15880"/>
                    <a:pt x="34520" y="16337"/>
                  </a:cubicBezTo>
                  <a:cubicBezTo>
                    <a:pt x="35220" y="17888"/>
                    <a:pt x="35603" y="19559"/>
                    <a:pt x="35771" y="21268"/>
                  </a:cubicBezTo>
                  <a:cubicBezTo>
                    <a:pt x="35809" y="21604"/>
                    <a:pt x="35827" y="21931"/>
                    <a:pt x="35837" y="22267"/>
                  </a:cubicBezTo>
                  <a:cubicBezTo>
                    <a:pt x="35818" y="22277"/>
                    <a:pt x="35771" y="22295"/>
                    <a:pt x="35734" y="22323"/>
                  </a:cubicBezTo>
                  <a:cubicBezTo>
                    <a:pt x="35725" y="22351"/>
                    <a:pt x="35697" y="22361"/>
                    <a:pt x="35678" y="22370"/>
                  </a:cubicBezTo>
                  <a:cubicBezTo>
                    <a:pt x="35204" y="22836"/>
                    <a:pt x="34570" y="23128"/>
                    <a:pt x="33905" y="23128"/>
                  </a:cubicBezTo>
                  <a:cubicBezTo>
                    <a:pt x="33784" y="23128"/>
                    <a:pt x="33662" y="23118"/>
                    <a:pt x="33539" y="23098"/>
                  </a:cubicBezTo>
                  <a:cubicBezTo>
                    <a:pt x="33073" y="23014"/>
                    <a:pt x="32652" y="22781"/>
                    <a:pt x="32195" y="22650"/>
                  </a:cubicBezTo>
                  <a:cubicBezTo>
                    <a:pt x="31844" y="22547"/>
                    <a:pt x="31469" y="22499"/>
                    <a:pt x="31099" y="22499"/>
                  </a:cubicBezTo>
                  <a:cubicBezTo>
                    <a:pt x="31066" y="22499"/>
                    <a:pt x="31033" y="22500"/>
                    <a:pt x="30999" y="22501"/>
                  </a:cubicBezTo>
                  <a:cubicBezTo>
                    <a:pt x="29387" y="22570"/>
                    <a:pt x="27937" y="23600"/>
                    <a:pt x="26323" y="23600"/>
                  </a:cubicBezTo>
                  <a:cubicBezTo>
                    <a:pt x="26208" y="23600"/>
                    <a:pt x="26092" y="23595"/>
                    <a:pt x="25976" y="23584"/>
                  </a:cubicBezTo>
                  <a:cubicBezTo>
                    <a:pt x="24631" y="23462"/>
                    <a:pt x="23436" y="22818"/>
                    <a:pt x="22147" y="22491"/>
                  </a:cubicBezTo>
                  <a:cubicBezTo>
                    <a:pt x="21736" y="22389"/>
                    <a:pt x="21334" y="22305"/>
                    <a:pt x="20896" y="22295"/>
                  </a:cubicBezTo>
                  <a:cubicBezTo>
                    <a:pt x="20829" y="22293"/>
                    <a:pt x="20762" y="22291"/>
                    <a:pt x="20696" y="22291"/>
                  </a:cubicBezTo>
                  <a:cubicBezTo>
                    <a:pt x="18996" y="22291"/>
                    <a:pt x="17387" y="23121"/>
                    <a:pt x="15685" y="23121"/>
                  </a:cubicBezTo>
                  <a:cubicBezTo>
                    <a:pt x="15564" y="23121"/>
                    <a:pt x="15443" y="23117"/>
                    <a:pt x="15321" y="23108"/>
                  </a:cubicBezTo>
                  <a:cubicBezTo>
                    <a:pt x="14284" y="23024"/>
                    <a:pt x="13397" y="22585"/>
                    <a:pt x="12575" y="21978"/>
                  </a:cubicBezTo>
                  <a:cubicBezTo>
                    <a:pt x="11891" y="21467"/>
                    <a:pt x="11199" y="20988"/>
                    <a:pt x="10335" y="20988"/>
                  </a:cubicBezTo>
                  <a:cubicBezTo>
                    <a:pt x="10267" y="20988"/>
                    <a:pt x="10199" y="20991"/>
                    <a:pt x="10129" y="20997"/>
                  </a:cubicBezTo>
                  <a:lnTo>
                    <a:pt x="10110" y="20997"/>
                  </a:lnTo>
                  <a:cubicBezTo>
                    <a:pt x="10157" y="20241"/>
                    <a:pt x="10194" y="19466"/>
                    <a:pt x="10185" y="18700"/>
                  </a:cubicBezTo>
                  <a:cubicBezTo>
                    <a:pt x="10175" y="16160"/>
                    <a:pt x="9811" y="13564"/>
                    <a:pt x="9055" y="11061"/>
                  </a:cubicBezTo>
                  <a:close/>
                  <a:moveTo>
                    <a:pt x="515" y="0"/>
                  </a:moveTo>
                  <a:cubicBezTo>
                    <a:pt x="289" y="0"/>
                    <a:pt x="1" y="128"/>
                    <a:pt x="249" y="266"/>
                  </a:cubicBezTo>
                  <a:cubicBezTo>
                    <a:pt x="529" y="416"/>
                    <a:pt x="800" y="584"/>
                    <a:pt x="1061" y="752"/>
                  </a:cubicBezTo>
                  <a:cubicBezTo>
                    <a:pt x="1463" y="1013"/>
                    <a:pt x="1836" y="1284"/>
                    <a:pt x="2228" y="1583"/>
                  </a:cubicBezTo>
                  <a:cubicBezTo>
                    <a:pt x="3947" y="2928"/>
                    <a:pt x="5338" y="4599"/>
                    <a:pt x="6421" y="6467"/>
                  </a:cubicBezTo>
                  <a:cubicBezTo>
                    <a:pt x="7038" y="7513"/>
                    <a:pt x="7551" y="8615"/>
                    <a:pt x="7990" y="9763"/>
                  </a:cubicBezTo>
                  <a:cubicBezTo>
                    <a:pt x="7971" y="9801"/>
                    <a:pt x="7990" y="9838"/>
                    <a:pt x="8046" y="9922"/>
                  </a:cubicBezTo>
                  <a:cubicBezTo>
                    <a:pt x="8849" y="12107"/>
                    <a:pt x="9326" y="14442"/>
                    <a:pt x="9503" y="16730"/>
                  </a:cubicBezTo>
                  <a:cubicBezTo>
                    <a:pt x="9643" y="18495"/>
                    <a:pt x="9606" y="20231"/>
                    <a:pt x="9447" y="21978"/>
                  </a:cubicBezTo>
                  <a:cubicBezTo>
                    <a:pt x="9073" y="26058"/>
                    <a:pt x="8009" y="30074"/>
                    <a:pt x="6842" y="34052"/>
                  </a:cubicBezTo>
                  <a:cubicBezTo>
                    <a:pt x="6169" y="36368"/>
                    <a:pt x="5469" y="38656"/>
                    <a:pt x="4834" y="40944"/>
                  </a:cubicBezTo>
                  <a:cubicBezTo>
                    <a:pt x="4591" y="41849"/>
                    <a:pt x="4376" y="42821"/>
                    <a:pt x="4610" y="43754"/>
                  </a:cubicBezTo>
                  <a:cubicBezTo>
                    <a:pt x="4815" y="44539"/>
                    <a:pt x="5338" y="45146"/>
                    <a:pt x="5917" y="45697"/>
                  </a:cubicBezTo>
                  <a:cubicBezTo>
                    <a:pt x="6571" y="46313"/>
                    <a:pt x="7271" y="46864"/>
                    <a:pt x="7813" y="47611"/>
                  </a:cubicBezTo>
                  <a:cubicBezTo>
                    <a:pt x="8298" y="48283"/>
                    <a:pt x="8663" y="49040"/>
                    <a:pt x="8943" y="49843"/>
                  </a:cubicBezTo>
                  <a:cubicBezTo>
                    <a:pt x="8999" y="50030"/>
                    <a:pt x="9064" y="50198"/>
                    <a:pt x="9120" y="50385"/>
                  </a:cubicBezTo>
                  <a:cubicBezTo>
                    <a:pt x="9540" y="51860"/>
                    <a:pt x="9671" y="53401"/>
                    <a:pt x="9764" y="54914"/>
                  </a:cubicBezTo>
                  <a:cubicBezTo>
                    <a:pt x="9811" y="55707"/>
                    <a:pt x="9858" y="56492"/>
                    <a:pt x="9914" y="57286"/>
                  </a:cubicBezTo>
                  <a:cubicBezTo>
                    <a:pt x="9951" y="57818"/>
                    <a:pt x="9839" y="58490"/>
                    <a:pt x="10073" y="58985"/>
                  </a:cubicBezTo>
                  <a:cubicBezTo>
                    <a:pt x="10141" y="59132"/>
                    <a:pt x="10259" y="59231"/>
                    <a:pt x="10377" y="59231"/>
                  </a:cubicBezTo>
                  <a:cubicBezTo>
                    <a:pt x="10470" y="59231"/>
                    <a:pt x="10563" y="59170"/>
                    <a:pt x="10633" y="59022"/>
                  </a:cubicBezTo>
                  <a:cubicBezTo>
                    <a:pt x="10717" y="58864"/>
                    <a:pt x="10633" y="58677"/>
                    <a:pt x="10614" y="58500"/>
                  </a:cubicBezTo>
                  <a:cubicBezTo>
                    <a:pt x="10567" y="58182"/>
                    <a:pt x="10558" y="57855"/>
                    <a:pt x="10530" y="57538"/>
                  </a:cubicBezTo>
                  <a:cubicBezTo>
                    <a:pt x="10446" y="56436"/>
                    <a:pt x="10418" y="55325"/>
                    <a:pt x="10334" y="54213"/>
                  </a:cubicBezTo>
                  <a:cubicBezTo>
                    <a:pt x="10287" y="53569"/>
                    <a:pt x="10213" y="52934"/>
                    <a:pt x="10138" y="52290"/>
                  </a:cubicBezTo>
                  <a:cubicBezTo>
                    <a:pt x="9904" y="50655"/>
                    <a:pt x="9456" y="49012"/>
                    <a:pt x="8504" y="47630"/>
                  </a:cubicBezTo>
                  <a:cubicBezTo>
                    <a:pt x="8018" y="46939"/>
                    <a:pt x="7430" y="46397"/>
                    <a:pt x="6786" y="45818"/>
                  </a:cubicBezTo>
                  <a:cubicBezTo>
                    <a:pt x="6094" y="45202"/>
                    <a:pt x="5403" y="44539"/>
                    <a:pt x="5207" y="43605"/>
                  </a:cubicBezTo>
                  <a:cubicBezTo>
                    <a:pt x="5030" y="42802"/>
                    <a:pt x="5189" y="41980"/>
                    <a:pt x="5403" y="41177"/>
                  </a:cubicBezTo>
                  <a:cubicBezTo>
                    <a:pt x="5478" y="40906"/>
                    <a:pt x="5562" y="40635"/>
                    <a:pt x="5628" y="40383"/>
                  </a:cubicBezTo>
                  <a:cubicBezTo>
                    <a:pt x="5917" y="39375"/>
                    <a:pt x="6225" y="38376"/>
                    <a:pt x="6515" y="37358"/>
                  </a:cubicBezTo>
                  <a:cubicBezTo>
                    <a:pt x="7131" y="35294"/>
                    <a:pt x="7757" y="33212"/>
                    <a:pt x="8317" y="31129"/>
                  </a:cubicBezTo>
                  <a:cubicBezTo>
                    <a:pt x="9167" y="27907"/>
                    <a:pt x="9867" y="24620"/>
                    <a:pt x="10110" y="21296"/>
                  </a:cubicBezTo>
                  <a:cubicBezTo>
                    <a:pt x="10185" y="21305"/>
                    <a:pt x="10259" y="21305"/>
                    <a:pt x="10306" y="21305"/>
                  </a:cubicBezTo>
                  <a:cubicBezTo>
                    <a:pt x="10340" y="21303"/>
                    <a:pt x="10373" y="21301"/>
                    <a:pt x="10407" y="21301"/>
                  </a:cubicBezTo>
                  <a:cubicBezTo>
                    <a:pt x="11188" y="21301"/>
                    <a:pt x="11890" y="22014"/>
                    <a:pt x="12472" y="22426"/>
                  </a:cubicBezTo>
                  <a:cubicBezTo>
                    <a:pt x="13201" y="22940"/>
                    <a:pt x="14060" y="23285"/>
                    <a:pt x="14956" y="23397"/>
                  </a:cubicBezTo>
                  <a:cubicBezTo>
                    <a:pt x="15195" y="23428"/>
                    <a:pt x="15434" y="23442"/>
                    <a:pt x="15672" y="23442"/>
                  </a:cubicBezTo>
                  <a:cubicBezTo>
                    <a:pt x="16366" y="23442"/>
                    <a:pt x="17055" y="23324"/>
                    <a:pt x="17730" y="23164"/>
                  </a:cubicBezTo>
                  <a:cubicBezTo>
                    <a:pt x="18682" y="22940"/>
                    <a:pt x="19626" y="22641"/>
                    <a:pt x="20606" y="22631"/>
                  </a:cubicBezTo>
                  <a:cubicBezTo>
                    <a:pt x="20653" y="22630"/>
                    <a:pt x="20700" y="22629"/>
                    <a:pt x="20747" y="22629"/>
                  </a:cubicBezTo>
                  <a:cubicBezTo>
                    <a:pt x="21201" y="22629"/>
                    <a:pt x="21641" y="22708"/>
                    <a:pt x="22072" y="22818"/>
                  </a:cubicBezTo>
                  <a:cubicBezTo>
                    <a:pt x="23323" y="23145"/>
                    <a:pt x="24500" y="23771"/>
                    <a:pt x="25789" y="23901"/>
                  </a:cubicBezTo>
                  <a:cubicBezTo>
                    <a:pt x="25953" y="23918"/>
                    <a:pt x="26116" y="23926"/>
                    <a:pt x="26278" y="23926"/>
                  </a:cubicBezTo>
                  <a:cubicBezTo>
                    <a:pt x="27002" y="23926"/>
                    <a:pt x="27707" y="23766"/>
                    <a:pt x="28394" y="23537"/>
                  </a:cubicBezTo>
                  <a:cubicBezTo>
                    <a:pt x="29207" y="23266"/>
                    <a:pt x="30028" y="22912"/>
                    <a:pt x="30887" y="22837"/>
                  </a:cubicBezTo>
                  <a:cubicBezTo>
                    <a:pt x="30948" y="22832"/>
                    <a:pt x="31007" y="22830"/>
                    <a:pt x="31067" y="22830"/>
                  </a:cubicBezTo>
                  <a:cubicBezTo>
                    <a:pt x="32014" y="22830"/>
                    <a:pt x="32815" y="23427"/>
                    <a:pt x="33773" y="23453"/>
                  </a:cubicBezTo>
                  <a:cubicBezTo>
                    <a:pt x="33830" y="23456"/>
                    <a:pt x="33886" y="23458"/>
                    <a:pt x="33943" y="23458"/>
                  </a:cubicBezTo>
                  <a:cubicBezTo>
                    <a:pt x="34560" y="23458"/>
                    <a:pt x="35175" y="23275"/>
                    <a:pt x="35697" y="22958"/>
                  </a:cubicBezTo>
                  <a:cubicBezTo>
                    <a:pt x="35771" y="22912"/>
                    <a:pt x="35827" y="22874"/>
                    <a:pt x="35893" y="22827"/>
                  </a:cubicBezTo>
                  <a:lnTo>
                    <a:pt x="35893" y="22827"/>
                  </a:lnTo>
                  <a:cubicBezTo>
                    <a:pt x="35911" y="23687"/>
                    <a:pt x="35874" y="24555"/>
                    <a:pt x="35781" y="25395"/>
                  </a:cubicBezTo>
                  <a:cubicBezTo>
                    <a:pt x="35557" y="27609"/>
                    <a:pt x="35071" y="29784"/>
                    <a:pt x="34492" y="31979"/>
                  </a:cubicBezTo>
                  <a:cubicBezTo>
                    <a:pt x="33922" y="34145"/>
                    <a:pt x="33259" y="36293"/>
                    <a:pt x="32699" y="38460"/>
                  </a:cubicBezTo>
                  <a:cubicBezTo>
                    <a:pt x="32064" y="40860"/>
                    <a:pt x="31485" y="43269"/>
                    <a:pt x="30943" y="45678"/>
                  </a:cubicBezTo>
                  <a:cubicBezTo>
                    <a:pt x="30934" y="45753"/>
                    <a:pt x="30915" y="45818"/>
                    <a:pt x="30897" y="45893"/>
                  </a:cubicBezTo>
                  <a:cubicBezTo>
                    <a:pt x="30880" y="45992"/>
                    <a:pt x="31018" y="46055"/>
                    <a:pt x="31179" y="46055"/>
                  </a:cubicBezTo>
                  <a:cubicBezTo>
                    <a:pt x="31200" y="46055"/>
                    <a:pt x="31221" y="46054"/>
                    <a:pt x="31242" y="46052"/>
                  </a:cubicBezTo>
                  <a:cubicBezTo>
                    <a:pt x="31364" y="46042"/>
                    <a:pt x="31494" y="45996"/>
                    <a:pt x="31522" y="45893"/>
                  </a:cubicBezTo>
                  <a:cubicBezTo>
                    <a:pt x="32017" y="43624"/>
                    <a:pt x="32568" y="41373"/>
                    <a:pt x="33157" y="39123"/>
                  </a:cubicBezTo>
                  <a:cubicBezTo>
                    <a:pt x="33343" y="38385"/>
                    <a:pt x="33539" y="37666"/>
                    <a:pt x="33736" y="36928"/>
                  </a:cubicBezTo>
                  <a:lnTo>
                    <a:pt x="33736" y="36928"/>
                  </a:lnTo>
                  <a:cubicBezTo>
                    <a:pt x="33437" y="40617"/>
                    <a:pt x="33866" y="44343"/>
                    <a:pt x="35538" y="47714"/>
                  </a:cubicBezTo>
                  <a:cubicBezTo>
                    <a:pt x="36154" y="48965"/>
                    <a:pt x="36948" y="50132"/>
                    <a:pt x="37882" y="51169"/>
                  </a:cubicBezTo>
                  <a:cubicBezTo>
                    <a:pt x="37900" y="51206"/>
                    <a:pt x="37947" y="51216"/>
                    <a:pt x="38012" y="51225"/>
                  </a:cubicBezTo>
                  <a:cubicBezTo>
                    <a:pt x="38046" y="51233"/>
                    <a:pt x="38084" y="51236"/>
                    <a:pt x="38123" y="51236"/>
                  </a:cubicBezTo>
                  <a:cubicBezTo>
                    <a:pt x="38323" y="51236"/>
                    <a:pt x="38556" y="51140"/>
                    <a:pt x="38423" y="50992"/>
                  </a:cubicBezTo>
                  <a:cubicBezTo>
                    <a:pt x="36668" y="49059"/>
                    <a:pt x="35538" y="46743"/>
                    <a:pt x="34903" y="44277"/>
                  </a:cubicBezTo>
                  <a:cubicBezTo>
                    <a:pt x="34249" y="41737"/>
                    <a:pt x="34128" y="39039"/>
                    <a:pt x="34389" y="36424"/>
                  </a:cubicBezTo>
                  <a:cubicBezTo>
                    <a:pt x="34389" y="36377"/>
                    <a:pt x="34408" y="36331"/>
                    <a:pt x="34408" y="36275"/>
                  </a:cubicBezTo>
                  <a:cubicBezTo>
                    <a:pt x="34567" y="34743"/>
                    <a:pt x="34847" y="33230"/>
                    <a:pt x="35211" y="31745"/>
                  </a:cubicBezTo>
                  <a:cubicBezTo>
                    <a:pt x="35220" y="31708"/>
                    <a:pt x="35211" y="31680"/>
                    <a:pt x="35183" y="31652"/>
                  </a:cubicBezTo>
                  <a:cubicBezTo>
                    <a:pt x="36164" y="27898"/>
                    <a:pt x="36911" y="24004"/>
                    <a:pt x="36294" y="20129"/>
                  </a:cubicBezTo>
                  <a:cubicBezTo>
                    <a:pt x="36023" y="18420"/>
                    <a:pt x="35500" y="16739"/>
                    <a:pt x="34651" y="15217"/>
                  </a:cubicBezTo>
                  <a:cubicBezTo>
                    <a:pt x="34436" y="14834"/>
                    <a:pt x="34202" y="14470"/>
                    <a:pt x="33960" y="14106"/>
                  </a:cubicBezTo>
                  <a:cubicBezTo>
                    <a:pt x="33917" y="14045"/>
                    <a:pt x="33811" y="14016"/>
                    <a:pt x="33680" y="14016"/>
                  </a:cubicBezTo>
                  <a:cubicBezTo>
                    <a:pt x="33610" y="14016"/>
                    <a:pt x="33534" y="14024"/>
                    <a:pt x="33455" y="14040"/>
                  </a:cubicBezTo>
                  <a:cubicBezTo>
                    <a:pt x="33427" y="14050"/>
                    <a:pt x="33399" y="14059"/>
                    <a:pt x="33381" y="14087"/>
                  </a:cubicBezTo>
                  <a:cubicBezTo>
                    <a:pt x="32746" y="14320"/>
                    <a:pt x="32101" y="14544"/>
                    <a:pt x="31438" y="14750"/>
                  </a:cubicBezTo>
                  <a:cubicBezTo>
                    <a:pt x="30262" y="15114"/>
                    <a:pt x="29066" y="15413"/>
                    <a:pt x="27853" y="15637"/>
                  </a:cubicBezTo>
                  <a:cubicBezTo>
                    <a:pt x="26252" y="15940"/>
                    <a:pt x="24631" y="16100"/>
                    <a:pt x="23001" y="16100"/>
                  </a:cubicBezTo>
                  <a:cubicBezTo>
                    <a:pt x="22720" y="16100"/>
                    <a:pt x="22438" y="16095"/>
                    <a:pt x="22156" y="16085"/>
                  </a:cubicBezTo>
                  <a:cubicBezTo>
                    <a:pt x="18804" y="15955"/>
                    <a:pt x="15489" y="15039"/>
                    <a:pt x="12631" y="13293"/>
                  </a:cubicBezTo>
                  <a:cubicBezTo>
                    <a:pt x="11128" y="12369"/>
                    <a:pt x="9783" y="11211"/>
                    <a:pt x="8663" y="9857"/>
                  </a:cubicBezTo>
                  <a:cubicBezTo>
                    <a:pt x="8252" y="8755"/>
                    <a:pt x="7766" y="7681"/>
                    <a:pt x="7196" y="6654"/>
                  </a:cubicBezTo>
                  <a:cubicBezTo>
                    <a:pt x="6123" y="4749"/>
                    <a:pt x="4740" y="3021"/>
                    <a:pt x="3013" y="1620"/>
                  </a:cubicBezTo>
                  <a:cubicBezTo>
                    <a:pt x="2882" y="1518"/>
                    <a:pt x="2742" y="1406"/>
                    <a:pt x="2621" y="1303"/>
                  </a:cubicBezTo>
                  <a:cubicBezTo>
                    <a:pt x="2509" y="1219"/>
                    <a:pt x="2397" y="1144"/>
                    <a:pt x="2294" y="1060"/>
                  </a:cubicBezTo>
                  <a:cubicBezTo>
                    <a:pt x="1780" y="687"/>
                    <a:pt x="1229" y="332"/>
                    <a:pt x="678" y="33"/>
                  </a:cubicBezTo>
                  <a:cubicBezTo>
                    <a:pt x="638" y="10"/>
                    <a:pt x="579" y="0"/>
                    <a:pt x="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3"/>
            <p:cNvSpPr/>
            <p:nvPr/>
          </p:nvSpPr>
          <p:spPr>
            <a:xfrm>
              <a:off x="4326900" y="2136375"/>
              <a:ext cx="181600" cy="207050"/>
            </a:xfrm>
            <a:custGeom>
              <a:rect b="b" l="l" r="r" t="t"/>
              <a:pathLst>
                <a:path extrusionOk="0" h="8282" w="7264">
                  <a:moveTo>
                    <a:pt x="372" y="0"/>
                  </a:moveTo>
                  <a:cubicBezTo>
                    <a:pt x="186" y="0"/>
                    <a:pt x="1" y="81"/>
                    <a:pt x="73" y="214"/>
                  </a:cubicBezTo>
                  <a:cubicBezTo>
                    <a:pt x="1670" y="3277"/>
                    <a:pt x="3911" y="6013"/>
                    <a:pt x="6610" y="8198"/>
                  </a:cubicBezTo>
                  <a:cubicBezTo>
                    <a:pt x="6679" y="8256"/>
                    <a:pt x="6774" y="8282"/>
                    <a:pt x="6867" y="8282"/>
                  </a:cubicBezTo>
                  <a:cubicBezTo>
                    <a:pt x="6924" y="8282"/>
                    <a:pt x="6980" y="8272"/>
                    <a:pt x="7030" y="8254"/>
                  </a:cubicBezTo>
                  <a:cubicBezTo>
                    <a:pt x="7123" y="8236"/>
                    <a:pt x="7263" y="8123"/>
                    <a:pt x="7142" y="8030"/>
                  </a:cubicBezTo>
                  <a:cubicBezTo>
                    <a:pt x="4462" y="5864"/>
                    <a:pt x="2258" y="3165"/>
                    <a:pt x="671" y="121"/>
                  </a:cubicBezTo>
                  <a:cubicBezTo>
                    <a:pt x="625" y="37"/>
                    <a:pt x="499"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3"/>
            <p:cNvSpPr/>
            <p:nvPr/>
          </p:nvSpPr>
          <p:spPr>
            <a:xfrm>
              <a:off x="3657350" y="4078800"/>
              <a:ext cx="255125" cy="175675"/>
            </a:xfrm>
            <a:custGeom>
              <a:rect b="b" l="l" r="r" t="t"/>
              <a:pathLst>
                <a:path extrusionOk="0" h="7027" w="10205">
                  <a:moveTo>
                    <a:pt x="429" y="0"/>
                  </a:moveTo>
                  <a:cubicBezTo>
                    <a:pt x="225" y="0"/>
                    <a:pt x="0" y="92"/>
                    <a:pt x="138" y="230"/>
                  </a:cubicBezTo>
                  <a:cubicBezTo>
                    <a:pt x="2268" y="2490"/>
                    <a:pt x="4462" y="4787"/>
                    <a:pt x="7310" y="6150"/>
                  </a:cubicBezTo>
                  <a:cubicBezTo>
                    <a:pt x="8076" y="6514"/>
                    <a:pt x="8860" y="6804"/>
                    <a:pt x="9691" y="7000"/>
                  </a:cubicBezTo>
                  <a:cubicBezTo>
                    <a:pt x="9741" y="7015"/>
                    <a:pt x="9806" y="7026"/>
                    <a:pt x="9871" y="7026"/>
                  </a:cubicBezTo>
                  <a:cubicBezTo>
                    <a:pt x="9963" y="7026"/>
                    <a:pt x="10057" y="7004"/>
                    <a:pt x="10112" y="6944"/>
                  </a:cubicBezTo>
                  <a:cubicBezTo>
                    <a:pt x="10205" y="6851"/>
                    <a:pt x="10130" y="6757"/>
                    <a:pt x="10009" y="6720"/>
                  </a:cubicBezTo>
                  <a:cubicBezTo>
                    <a:pt x="6134" y="5786"/>
                    <a:pt x="3295" y="2835"/>
                    <a:pt x="671" y="71"/>
                  </a:cubicBezTo>
                  <a:cubicBezTo>
                    <a:pt x="625" y="22"/>
                    <a:pt x="529" y="0"/>
                    <a:pt x="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3"/>
            <p:cNvSpPr/>
            <p:nvPr/>
          </p:nvSpPr>
          <p:spPr>
            <a:xfrm>
              <a:off x="3162325" y="2852600"/>
              <a:ext cx="289700" cy="200150"/>
            </a:xfrm>
            <a:custGeom>
              <a:rect b="b" l="l" r="r" t="t"/>
              <a:pathLst>
                <a:path extrusionOk="0" h="8006" w="11588">
                  <a:moveTo>
                    <a:pt x="413" y="1"/>
                  </a:moveTo>
                  <a:cubicBezTo>
                    <a:pt x="213" y="1"/>
                    <a:pt x="1" y="95"/>
                    <a:pt x="124" y="243"/>
                  </a:cubicBezTo>
                  <a:cubicBezTo>
                    <a:pt x="2393" y="2895"/>
                    <a:pt x="5166" y="5108"/>
                    <a:pt x="8276" y="6742"/>
                  </a:cubicBezTo>
                  <a:cubicBezTo>
                    <a:pt x="9154" y="7200"/>
                    <a:pt x="10050" y="7611"/>
                    <a:pt x="10956" y="7984"/>
                  </a:cubicBezTo>
                  <a:cubicBezTo>
                    <a:pt x="10993" y="7999"/>
                    <a:pt x="11036" y="8005"/>
                    <a:pt x="11080" y="8005"/>
                  </a:cubicBezTo>
                  <a:cubicBezTo>
                    <a:pt x="11314" y="8005"/>
                    <a:pt x="11588" y="7820"/>
                    <a:pt x="11274" y="7695"/>
                  </a:cubicBezTo>
                  <a:cubicBezTo>
                    <a:pt x="8080" y="6415"/>
                    <a:pt x="5120" y="4529"/>
                    <a:pt x="2636" y="2166"/>
                  </a:cubicBezTo>
                  <a:cubicBezTo>
                    <a:pt x="1935" y="1503"/>
                    <a:pt x="1282" y="812"/>
                    <a:pt x="665" y="84"/>
                  </a:cubicBezTo>
                  <a:cubicBezTo>
                    <a:pt x="617" y="26"/>
                    <a:pt x="517" y="1"/>
                    <a:pt x="4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3"/>
            <p:cNvSpPr/>
            <p:nvPr/>
          </p:nvSpPr>
          <p:spPr>
            <a:xfrm>
              <a:off x="3687875" y="1007100"/>
              <a:ext cx="129725" cy="104250"/>
            </a:xfrm>
            <a:custGeom>
              <a:rect b="b" l="l" r="r" t="t"/>
              <a:pathLst>
                <a:path extrusionOk="0" h="4170" w="5189">
                  <a:moveTo>
                    <a:pt x="4836" y="0"/>
                  </a:moveTo>
                  <a:cubicBezTo>
                    <a:pt x="4705" y="0"/>
                    <a:pt x="4576" y="44"/>
                    <a:pt x="4548" y="132"/>
                  </a:cubicBezTo>
                  <a:cubicBezTo>
                    <a:pt x="4035" y="2065"/>
                    <a:pt x="2298" y="3615"/>
                    <a:pt x="271" y="3839"/>
                  </a:cubicBezTo>
                  <a:cubicBezTo>
                    <a:pt x="159" y="3849"/>
                    <a:pt x="1" y="3923"/>
                    <a:pt x="47" y="4054"/>
                  </a:cubicBezTo>
                  <a:cubicBezTo>
                    <a:pt x="84" y="4149"/>
                    <a:pt x="235" y="4170"/>
                    <a:pt x="348" y="4170"/>
                  </a:cubicBezTo>
                  <a:cubicBezTo>
                    <a:pt x="379" y="4170"/>
                    <a:pt x="408" y="4168"/>
                    <a:pt x="430" y="4166"/>
                  </a:cubicBezTo>
                  <a:cubicBezTo>
                    <a:pt x="2615" y="3933"/>
                    <a:pt x="4586" y="2336"/>
                    <a:pt x="5146" y="225"/>
                  </a:cubicBezTo>
                  <a:cubicBezTo>
                    <a:pt x="5189" y="76"/>
                    <a:pt x="5010" y="0"/>
                    <a:pt x="4836" y="0"/>
                  </a:cubicBezTo>
                  <a:close/>
                </a:path>
              </a:pathLst>
            </a:custGeom>
            <a:solidFill>
              <a:srgbClr val="1C0B11">
                <a:alpha val="25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3"/>
            <p:cNvSpPr/>
            <p:nvPr/>
          </p:nvSpPr>
          <p:spPr>
            <a:xfrm>
              <a:off x="3340025" y="1320725"/>
              <a:ext cx="95050" cy="170550"/>
            </a:xfrm>
            <a:custGeom>
              <a:rect b="b" l="l" r="r" t="t"/>
              <a:pathLst>
                <a:path extrusionOk="0" h="6822" w="3802">
                  <a:moveTo>
                    <a:pt x="715" y="1"/>
                  </a:moveTo>
                  <a:cubicBezTo>
                    <a:pt x="565" y="1"/>
                    <a:pt x="411" y="52"/>
                    <a:pt x="393" y="165"/>
                  </a:cubicBezTo>
                  <a:cubicBezTo>
                    <a:pt x="197" y="1548"/>
                    <a:pt x="1" y="3014"/>
                    <a:pt x="496" y="4358"/>
                  </a:cubicBezTo>
                  <a:cubicBezTo>
                    <a:pt x="953" y="5572"/>
                    <a:pt x="2018" y="6469"/>
                    <a:pt x="3278" y="6796"/>
                  </a:cubicBezTo>
                  <a:cubicBezTo>
                    <a:pt x="3328" y="6811"/>
                    <a:pt x="3393" y="6822"/>
                    <a:pt x="3458" y="6822"/>
                  </a:cubicBezTo>
                  <a:cubicBezTo>
                    <a:pt x="3550" y="6822"/>
                    <a:pt x="3644" y="6800"/>
                    <a:pt x="3699" y="6740"/>
                  </a:cubicBezTo>
                  <a:cubicBezTo>
                    <a:pt x="3801" y="6637"/>
                    <a:pt x="3727" y="6525"/>
                    <a:pt x="3605" y="6506"/>
                  </a:cubicBezTo>
                  <a:cubicBezTo>
                    <a:pt x="2382" y="6198"/>
                    <a:pt x="1448" y="5292"/>
                    <a:pt x="1047" y="4116"/>
                  </a:cubicBezTo>
                  <a:cubicBezTo>
                    <a:pt x="626" y="2855"/>
                    <a:pt x="832" y="1454"/>
                    <a:pt x="1019" y="165"/>
                  </a:cubicBezTo>
                  <a:cubicBezTo>
                    <a:pt x="1033" y="59"/>
                    <a:pt x="876" y="1"/>
                    <a:pt x="715" y="1"/>
                  </a:cubicBezTo>
                  <a:close/>
                </a:path>
              </a:pathLst>
            </a:custGeom>
            <a:solidFill>
              <a:srgbClr val="1C0B11">
                <a:alpha val="25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3"/>
            <p:cNvSpPr/>
            <p:nvPr/>
          </p:nvSpPr>
          <p:spPr>
            <a:xfrm>
              <a:off x="3418475" y="1025550"/>
              <a:ext cx="59325" cy="107825"/>
            </a:xfrm>
            <a:custGeom>
              <a:rect b="b" l="l" r="r" t="t"/>
              <a:pathLst>
                <a:path extrusionOk="0" h="4313" w="2373">
                  <a:moveTo>
                    <a:pt x="2040" y="1"/>
                  </a:moveTo>
                  <a:cubicBezTo>
                    <a:pt x="1961" y="1"/>
                    <a:pt x="1882" y="20"/>
                    <a:pt x="1821" y="57"/>
                  </a:cubicBezTo>
                  <a:cubicBezTo>
                    <a:pt x="327" y="860"/>
                    <a:pt x="28" y="2616"/>
                    <a:pt x="0" y="4138"/>
                  </a:cubicBezTo>
                  <a:cubicBezTo>
                    <a:pt x="0" y="4254"/>
                    <a:pt x="154" y="4313"/>
                    <a:pt x="309" y="4313"/>
                  </a:cubicBezTo>
                  <a:cubicBezTo>
                    <a:pt x="463" y="4313"/>
                    <a:pt x="617" y="4254"/>
                    <a:pt x="617" y="4138"/>
                  </a:cubicBezTo>
                  <a:cubicBezTo>
                    <a:pt x="635" y="2737"/>
                    <a:pt x="878" y="1037"/>
                    <a:pt x="2251" y="300"/>
                  </a:cubicBezTo>
                  <a:cubicBezTo>
                    <a:pt x="2372" y="234"/>
                    <a:pt x="2363" y="122"/>
                    <a:pt x="2251" y="57"/>
                  </a:cubicBezTo>
                  <a:cubicBezTo>
                    <a:pt x="2195" y="20"/>
                    <a:pt x="2118" y="1"/>
                    <a:pt x="2040" y="1"/>
                  </a:cubicBezTo>
                  <a:close/>
                </a:path>
              </a:pathLst>
            </a:custGeom>
            <a:solidFill>
              <a:srgbClr val="1C0B11">
                <a:alpha val="25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3"/>
            <p:cNvSpPr/>
            <p:nvPr/>
          </p:nvSpPr>
          <p:spPr>
            <a:xfrm>
              <a:off x="4144675" y="1168725"/>
              <a:ext cx="41900" cy="122475"/>
            </a:xfrm>
            <a:custGeom>
              <a:rect b="b" l="l" r="r" t="t"/>
              <a:pathLst>
                <a:path extrusionOk="0" h="4899" w="1676">
                  <a:moveTo>
                    <a:pt x="372" y="1"/>
                  </a:moveTo>
                  <a:cubicBezTo>
                    <a:pt x="185" y="1"/>
                    <a:pt x="0" y="76"/>
                    <a:pt x="78" y="204"/>
                  </a:cubicBezTo>
                  <a:cubicBezTo>
                    <a:pt x="928" y="1530"/>
                    <a:pt x="1068" y="3239"/>
                    <a:pt x="424" y="4686"/>
                  </a:cubicBezTo>
                  <a:cubicBezTo>
                    <a:pt x="364" y="4823"/>
                    <a:pt x="547" y="4899"/>
                    <a:pt x="728" y="4899"/>
                  </a:cubicBezTo>
                  <a:cubicBezTo>
                    <a:pt x="856" y="4899"/>
                    <a:pt x="983" y="4861"/>
                    <a:pt x="1021" y="4779"/>
                  </a:cubicBezTo>
                  <a:cubicBezTo>
                    <a:pt x="1675" y="3285"/>
                    <a:pt x="1544" y="1492"/>
                    <a:pt x="676" y="110"/>
                  </a:cubicBezTo>
                  <a:cubicBezTo>
                    <a:pt x="627" y="35"/>
                    <a:pt x="499" y="1"/>
                    <a:pt x="372" y="1"/>
                  </a:cubicBezTo>
                  <a:close/>
                </a:path>
              </a:pathLst>
            </a:custGeom>
            <a:solidFill>
              <a:srgbClr val="1C0B11">
                <a:alpha val="25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3"/>
            <p:cNvSpPr/>
            <p:nvPr/>
          </p:nvSpPr>
          <p:spPr>
            <a:xfrm>
              <a:off x="3259500" y="1676700"/>
              <a:ext cx="145700" cy="254450"/>
            </a:xfrm>
            <a:custGeom>
              <a:rect b="b" l="l" r="r" t="t"/>
              <a:pathLst>
                <a:path extrusionOk="0" h="10178" w="5828">
                  <a:moveTo>
                    <a:pt x="5471" y="0"/>
                  </a:moveTo>
                  <a:cubicBezTo>
                    <a:pt x="5341" y="0"/>
                    <a:pt x="5216" y="42"/>
                    <a:pt x="5192" y="130"/>
                  </a:cubicBezTo>
                  <a:cubicBezTo>
                    <a:pt x="4352" y="3249"/>
                    <a:pt x="0" y="4594"/>
                    <a:pt x="131" y="8086"/>
                  </a:cubicBezTo>
                  <a:cubicBezTo>
                    <a:pt x="149" y="8843"/>
                    <a:pt x="439" y="9580"/>
                    <a:pt x="1027" y="10094"/>
                  </a:cubicBezTo>
                  <a:cubicBezTo>
                    <a:pt x="1091" y="10152"/>
                    <a:pt x="1187" y="10177"/>
                    <a:pt x="1282" y="10177"/>
                  </a:cubicBezTo>
                  <a:cubicBezTo>
                    <a:pt x="1340" y="10177"/>
                    <a:pt x="1398" y="10168"/>
                    <a:pt x="1447" y="10150"/>
                  </a:cubicBezTo>
                  <a:cubicBezTo>
                    <a:pt x="1541" y="10113"/>
                    <a:pt x="1672" y="10019"/>
                    <a:pt x="1560" y="9916"/>
                  </a:cubicBezTo>
                  <a:cubicBezTo>
                    <a:pt x="467" y="8955"/>
                    <a:pt x="579" y="7292"/>
                    <a:pt x="1223" y="6125"/>
                  </a:cubicBezTo>
                  <a:cubicBezTo>
                    <a:pt x="2008" y="4687"/>
                    <a:pt x="3399" y="3716"/>
                    <a:pt x="4454" y="2502"/>
                  </a:cubicBezTo>
                  <a:cubicBezTo>
                    <a:pt x="5052" y="1830"/>
                    <a:pt x="5556" y="1082"/>
                    <a:pt x="5790" y="214"/>
                  </a:cubicBezTo>
                  <a:cubicBezTo>
                    <a:pt x="5827" y="75"/>
                    <a:pt x="5644" y="0"/>
                    <a:pt x="5471" y="0"/>
                  </a:cubicBezTo>
                  <a:close/>
                </a:path>
              </a:pathLst>
            </a:custGeom>
            <a:solidFill>
              <a:srgbClr val="1C0B11">
                <a:alpha val="25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3"/>
            <p:cNvSpPr/>
            <p:nvPr/>
          </p:nvSpPr>
          <p:spPr>
            <a:xfrm>
              <a:off x="3382050" y="1785125"/>
              <a:ext cx="53500" cy="100500"/>
            </a:xfrm>
            <a:custGeom>
              <a:rect b="b" l="l" r="r" t="t"/>
              <a:pathLst>
                <a:path extrusionOk="0" h="4020" w="2140">
                  <a:moveTo>
                    <a:pt x="974" y="0"/>
                  </a:moveTo>
                  <a:cubicBezTo>
                    <a:pt x="847" y="0"/>
                    <a:pt x="719" y="37"/>
                    <a:pt x="673" y="117"/>
                  </a:cubicBezTo>
                  <a:cubicBezTo>
                    <a:pt x="1" y="1415"/>
                    <a:pt x="337" y="3011"/>
                    <a:pt x="1495" y="3936"/>
                  </a:cubicBezTo>
                  <a:cubicBezTo>
                    <a:pt x="1564" y="3994"/>
                    <a:pt x="1659" y="4019"/>
                    <a:pt x="1752" y="4019"/>
                  </a:cubicBezTo>
                  <a:cubicBezTo>
                    <a:pt x="1809" y="4019"/>
                    <a:pt x="1865" y="4010"/>
                    <a:pt x="1915" y="3992"/>
                  </a:cubicBezTo>
                  <a:cubicBezTo>
                    <a:pt x="1999" y="3964"/>
                    <a:pt x="2139" y="3861"/>
                    <a:pt x="2018" y="3768"/>
                  </a:cubicBezTo>
                  <a:cubicBezTo>
                    <a:pt x="944" y="2909"/>
                    <a:pt x="626" y="1424"/>
                    <a:pt x="1271" y="210"/>
                  </a:cubicBezTo>
                  <a:cubicBezTo>
                    <a:pt x="1342" y="77"/>
                    <a:pt x="1159" y="0"/>
                    <a:pt x="974" y="0"/>
                  </a:cubicBezTo>
                  <a:close/>
                </a:path>
              </a:pathLst>
            </a:custGeom>
            <a:solidFill>
              <a:srgbClr val="1C0B11">
                <a:alpha val="25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3"/>
            <p:cNvSpPr/>
            <p:nvPr/>
          </p:nvSpPr>
          <p:spPr>
            <a:xfrm>
              <a:off x="4398775" y="3767700"/>
              <a:ext cx="805250" cy="1002750"/>
            </a:xfrm>
            <a:custGeom>
              <a:rect b="b" l="l" r="r" t="t"/>
              <a:pathLst>
                <a:path extrusionOk="0" h="40110" w="32210">
                  <a:moveTo>
                    <a:pt x="450" y="0"/>
                  </a:moveTo>
                  <a:cubicBezTo>
                    <a:pt x="239" y="0"/>
                    <a:pt x="1" y="100"/>
                    <a:pt x="149" y="235"/>
                  </a:cubicBezTo>
                  <a:cubicBezTo>
                    <a:pt x="2521" y="2532"/>
                    <a:pt x="4827" y="4895"/>
                    <a:pt x="7068" y="7304"/>
                  </a:cubicBezTo>
                  <a:cubicBezTo>
                    <a:pt x="9319" y="9732"/>
                    <a:pt x="11513" y="12216"/>
                    <a:pt x="13643" y="14766"/>
                  </a:cubicBezTo>
                  <a:cubicBezTo>
                    <a:pt x="15762" y="17296"/>
                    <a:pt x="17835" y="19902"/>
                    <a:pt x="19815" y="22544"/>
                  </a:cubicBezTo>
                  <a:cubicBezTo>
                    <a:pt x="21813" y="25187"/>
                    <a:pt x="23728" y="27876"/>
                    <a:pt x="25586" y="30622"/>
                  </a:cubicBezTo>
                  <a:cubicBezTo>
                    <a:pt x="27426" y="33349"/>
                    <a:pt x="29191" y="36131"/>
                    <a:pt x="30890" y="38942"/>
                  </a:cubicBezTo>
                  <a:lnTo>
                    <a:pt x="31525" y="39988"/>
                  </a:lnTo>
                  <a:cubicBezTo>
                    <a:pt x="31579" y="40073"/>
                    <a:pt x="31714" y="40110"/>
                    <a:pt x="31844" y="40110"/>
                  </a:cubicBezTo>
                  <a:cubicBezTo>
                    <a:pt x="32031" y="40110"/>
                    <a:pt x="32209" y="40034"/>
                    <a:pt x="32132" y="39913"/>
                  </a:cubicBezTo>
                  <a:cubicBezTo>
                    <a:pt x="30442" y="37075"/>
                    <a:pt x="28686" y="34273"/>
                    <a:pt x="26856" y="31518"/>
                  </a:cubicBezTo>
                  <a:cubicBezTo>
                    <a:pt x="25026" y="28764"/>
                    <a:pt x="23121" y="26055"/>
                    <a:pt x="21150" y="23403"/>
                  </a:cubicBezTo>
                  <a:cubicBezTo>
                    <a:pt x="19189" y="20751"/>
                    <a:pt x="17144" y="18165"/>
                    <a:pt x="15043" y="15615"/>
                  </a:cubicBezTo>
                  <a:cubicBezTo>
                    <a:pt x="12914" y="13047"/>
                    <a:pt x="10738" y="10545"/>
                    <a:pt x="8479" y="8089"/>
                  </a:cubicBezTo>
                  <a:cubicBezTo>
                    <a:pt x="6237" y="5651"/>
                    <a:pt x="3940" y="3251"/>
                    <a:pt x="1568" y="936"/>
                  </a:cubicBezTo>
                  <a:cubicBezTo>
                    <a:pt x="1279" y="646"/>
                    <a:pt x="989" y="357"/>
                    <a:pt x="681" y="67"/>
                  </a:cubicBezTo>
                  <a:cubicBezTo>
                    <a:pt x="635" y="21"/>
                    <a:pt x="545" y="0"/>
                    <a:pt x="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3"/>
            <p:cNvSpPr/>
            <p:nvPr/>
          </p:nvSpPr>
          <p:spPr>
            <a:xfrm>
              <a:off x="4631975" y="4632400"/>
              <a:ext cx="300250" cy="648625"/>
            </a:xfrm>
            <a:custGeom>
              <a:rect b="b" l="l" r="r" t="t"/>
              <a:pathLst>
                <a:path extrusionOk="0" h="25945" w="12010">
                  <a:moveTo>
                    <a:pt x="381" y="1"/>
                  </a:moveTo>
                  <a:cubicBezTo>
                    <a:pt x="191" y="1"/>
                    <a:pt x="1" y="79"/>
                    <a:pt x="75" y="199"/>
                  </a:cubicBezTo>
                  <a:cubicBezTo>
                    <a:pt x="2260" y="3504"/>
                    <a:pt x="4109" y="7006"/>
                    <a:pt x="5706" y="10611"/>
                  </a:cubicBezTo>
                  <a:cubicBezTo>
                    <a:pt x="7312" y="14225"/>
                    <a:pt x="8685" y="17951"/>
                    <a:pt x="9964" y="21695"/>
                  </a:cubicBezTo>
                  <a:cubicBezTo>
                    <a:pt x="10440" y="23115"/>
                    <a:pt x="10926" y="24534"/>
                    <a:pt x="11374" y="25944"/>
                  </a:cubicBezTo>
                  <a:lnTo>
                    <a:pt x="12009" y="25944"/>
                  </a:lnTo>
                  <a:cubicBezTo>
                    <a:pt x="10991" y="22844"/>
                    <a:pt x="9955" y="19753"/>
                    <a:pt x="8806" y="16690"/>
                  </a:cubicBezTo>
                  <a:cubicBezTo>
                    <a:pt x="7434" y="12992"/>
                    <a:pt x="5893" y="9350"/>
                    <a:pt x="4062" y="5839"/>
                  </a:cubicBezTo>
                  <a:cubicBezTo>
                    <a:pt x="3035" y="3878"/>
                    <a:pt x="1915" y="1964"/>
                    <a:pt x="673" y="105"/>
                  </a:cubicBezTo>
                  <a:cubicBezTo>
                    <a:pt x="622" y="33"/>
                    <a:pt x="502" y="1"/>
                    <a:pt x="3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3"/>
            <p:cNvSpPr/>
            <p:nvPr/>
          </p:nvSpPr>
          <p:spPr>
            <a:xfrm>
              <a:off x="2320300" y="3875375"/>
              <a:ext cx="622425" cy="446150"/>
            </a:xfrm>
            <a:custGeom>
              <a:rect b="b" l="l" r="r" t="t"/>
              <a:pathLst>
                <a:path extrusionOk="0" h="17846" w="24897">
                  <a:moveTo>
                    <a:pt x="24568" y="1"/>
                  </a:moveTo>
                  <a:cubicBezTo>
                    <a:pt x="24487" y="1"/>
                    <a:pt x="24404" y="17"/>
                    <a:pt x="24336" y="46"/>
                  </a:cubicBezTo>
                  <a:cubicBezTo>
                    <a:pt x="20414" y="1895"/>
                    <a:pt x="16650" y="4053"/>
                    <a:pt x="13074" y="6490"/>
                  </a:cubicBezTo>
                  <a:cubicBezTo>
                    <a:pt x="9507" y="8927"/>
                    <a:pt x="6108" y="11616"/>
                    <a:pt x="2886" y="14502"/>
                  </a:cubicBezTo>
                  <a:cubicBezTo>
                    <a:pt x="1915" y="15370"/>
                    <a:pt x="944" y="16258"/>
                    <a:pt x="0" y="17173"/>
                  </a:cubicBezTo>
                  <a:lnTo>
                    <a:pt x="0" y="17845"/>
                  </a:lnTo>
                  <a:cubicBezTo>
                    <a:pt x="738" y="17145"/>
                    <a:pt x="1476" y="16444"/>
                    <a:pt x="2223" y="15763"/>
                  </a:cubicBezTo>
                  <a:cubicBezTo>
                    <a:pt x="5379" y="12849"/>
                    <a:pt x="8722" y="10113"/>
                    <a:pt x="12233" y="7620"/>
                  </a:cubicBezTo>
                  <a:cubicBezTo>
                    <a:pt x="15763" y="5136"/>
                    <a:pt x="19471" y="2895"/>
                    <a:pt x="23346" y="980"/>
                  </a:cubicBezTo>
                  <a:cubicBezTo>
                    <a:pt x="23832" y="747"/>
                    <a:pt x="24308" y="513"/>
                    <a:pt x="24784" y="289"/>
                  </a:cubicBezTo>
                  <a:cubicBezTo>
                    <a:pt x="24896" y="233"/>
                    <a:pt x="24887" y="121"/>
                    <a:pt x="24775" y="46"/>
                  </a:cubicBezTo>
                  <a:cubicBezTo>
                    <a:pt x="24716" y="15"/>
                    <a:pt x="24643" y="1"/>
                    <a:pt x="24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3"/>
            <p:cNvSpPr/>
            <p:nvPr/>
          </p:nvSpPr>
          <p:spPr>
            <a:xfrm>
              <a:off x="2659400" y="4123175"/>
              <a:ext cx="588175" cy="880200"/>
            </a:xfrm>
            <a:custGeom>
              <a:rect b="b" l="l" r="r" t="t"/>
              <a:pathLst>
                <a:path extrusionOk="0" h="35208" w="23527">
                  <a:moveTo>
                    <a:pt x="23092" y="0"/>
                  </a:moveTo>
                  <a:cubicBezTo>
                    <a:pt x="22994" y="0"/>
                    <a:pt x="22901" y="22"/>
                    <a:pt x="22855" y="70"/>
                  </a:cubicBezTo>
                  <a:cubicBezTo>
                    <a:pt x="19158" y="4086"/>
                    <a:pt x="15730" y="8325"/>
                    <a:pt x="12583" y="12770"/>
                  </a:cubicBezTo>
                  <a:cubicBezTo>
                    <a:pt x="9436" y="17225"/>
                    <a:pt x="6588" y="21884"/>
                    <a:pt x="4039" y="26703"/>
                  </a:cubicBezTo>
                  <a:cubicBezTo>
                    <a:pt x="2620" y="29411"/>
                    <a:pt x="1284" y="32184"/>
                    <a:pt x="61" y="34995"/>
                  </a:cubicBezTo>
                  <a:cubicBezTo>
                    <a:pt x="1" y="35132"/>
                    <a:pt x="187" y="35208"/>
                    <a:pt x="369" y="35208"/>
                  </a:cubicBezTo>
                  <a:cubicBezTo>
                    <a:pt x="498" y="35208"/>
                    <a:pt x="624" y="35170"/>
                    <a:pt x="659" y="35089"/>
                  </a:cubicBezTo>
                  <a:cubicBezTo>
                    <a:pt x="2825" y="30111"/>
                    <a:pt x="5318" y="25274"/>
                    <a:pt x="8120" y="20614"/>
                  </a:cubicBezTo>
                  <a:cubicBezTo>
                    <a:pt x="10921" y="15955"/>
                    <a:pt x="14021" y="11472"/>
                    <a:pt x="17411" y="7214"/>
                  </a:cubicBezTo>
                  <a:cubicBezTo>
                    <a:pt x="19307" y="4823"/>
                    <a:pt x="21305" y="2498"/>
                    <a:pt x="23388" y="248"/>
                  </a:cubicBezTo>
                  <a:cubicBezTo>
                    <a:pt x="23527" y="96"/>
                    <a:pt x="23298" y="0"/>
                    <a:pt x="230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3"/>
            <p:cNvSpPr/>
            <p:nvPr/>
          </p:nvSpPr>
          <p:spPr>
            <a:xfrm>
              <a:off x="3466575" y="4579825"/>
              <a:ext cx="152225" cy="701200"/>
            </a:xfrm>
            <a:custGeom>
              <a:rect b="b" l="l" r="r" t="t"/>
              <a:pathLst>
                <a:path extrusionOk="0" h="28048" w="6089">
                  <a:moveTo>
                    <a:pt x="5732" y="1"/>
                  </a:moveTo>
                  <a:cubicBezTo>
                    <a:pt x="5602" y="1"/>
                    <a:pt x="5477" y="42"/>
                    <a:pt x="5454" y="126"/>
                  </a:cubicBezTo>
                  <a:cubicBezTo>
                    <a:pt x="4156" y="5056"/>
                    <a:pt x="3035" y="10015"/>
                    <a:pt x="2082" y="15020"/>
                  </a:cubicBezTo>
                  <a:cubicBezTo>
                    <a:pt x="1261" y="19344"/>
                    <a:pt x="560" y="23686"/>
                    <a:pt x="0" y="28047"/>
                  </a:cubicBezTo>
                  <a:lnTo>
                    <a:pt x="635" y="28047"/>
                  </a:lnTo>
                  <a:cubicBezTo>
                    <a:pt x="831" y="26534"/>
                    <a:pt x="1046" y="25022"/>
                    <a:pt x="1261" y="23518"/>
                  </a:cubicBezTo>
                  <a:cubicBezTo>
                    <a:pt x="2008" y="18522"/>
                    <a:pt x="2942" y="13554"/>
                    <a:pt x="4034" y="8605"/>
                  </a:cubicBezTo>
                  <a:cubicBezTo>
                    <a:pt x="4650" y="5804"/>
                    <a:pt x="5323" y="3002"/>
                    <a:pt x="6051" y="219"/>
                  </a:cubicBezTo>
                  <a:cubicBezTo>
                    <a:pt x="6089" y="75"/>
                    <a:pt x="5906" y="1"/>
                    <a:pt x="57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3"/>
            <p:cNvSpPr/>
            <p:nvPr/>
          </p:nvSpPr>
          <p:spPr>
            <a:xfrm>
              <a:off x="4219975" y="2370250"/>
              <a:ext cx="52175" cy="121075"/>
            </a:xfrm>
            <a:custGeom>
              <a:rect b="b" l="l" r="r" t="t"/>
              <a:pathLst>
                <a:path extrusionOk="0" h="4843" w="2087">
                  <a:moveTo>
                    <a:pt x="359" y="0"/>
                  </a:moveTo>
                  <a:cubicBezTo>
                    <a:pt x="181" y="0"/>
                    <a:pt x="0" y="75"/>
                    <a:pt x="54" y="216"/>
                  </a:cubicBezTo>
                  <a:cubicBezTo>
                    <a:pt x="615" y="1682"/>
                    <a:pt x="1082" y="3176"/>
                    <a:pt x="1446" y="4689"/>
                  </a:cubicBezTo>
                  <a:cubicBezTo>
                    <a:pt x="1472" y="4795"/>
                    <a:pt x="1622" y="4842"/>
                    <a:pt x="1767" y="4842"/>
                  </a:cubicBezTo>
                  <a:cubicBezTo>
                    <a:pt x="1929" y="4842"/>
                    <a:pt x="2087" y="4783"/>
                    <a:pt x="2062" y="4680"/>
                  </a:cubicBezTo>
                  <a:cubicBezTo>
                    <a:pt x="1679" y="3139"/>
                    <a:pt x="1212" y="1607"/>
                    <a:pt x="652" y="123"/>
                  </a:cubicBezTo>
                  <a:cubicBezTo>
                    <a:pt x="617" y="40"/>
                    <a:pt x="489" y="0"/>
                    <a:pt x="3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3"/>
            <p:cNvSpPr/>
            <p:nvPr/>
          </p:nvSpPr>
          <p:spPr>
            <a:xfrm>
              <a:off x="4088950" y="2418200"/>
              <a:ext cx="26050" cy="95525"/>
            </a:xfrm>
            <a:custGeom>
              <a:rect b="b" l="l" r="r" t="t"/>
              <a:pathLst>
                <a:path extrusionOk="0" h="3821" w="1042">
                  <a:moveTo>
                    <a:pt x="314" y="1"/>
                  </a:moveTo>
                  <a:cubicBezTo>
                    <a:pt x="155" y="1"/>
                    <a:pt x="0" y="60"/>
                    <a:pt x="19" y="166"/>
                  </a:cubicBezTo>
                  <a:cubicBezTo>
                    <a:pt x="215" y="1323"/>
                    <a:pt x="346" y="2481"/>
                    <a:pt x="412" y="3649"/>
                  </a:cubicBezTo>
                  <a:cubicBezTo>
                    <a:pt x="421" y="3764"/>
                    <a:pt x="576" y="3820"/>
                    <a:pt x="730" y="3820"/>
                  </a:cubicBezTo>
                  <a:cubicBezTo>
                    <a:pt x="887" y="3820"/>
                    <a:pt x="1042" y="3762"/>
                    <a:pt x="1037" y="3649"/>
                  </a:cubicBezTo>
                  <a:cubicBezTo>
                    <a:pt x="962" y="2481"/>
                    <a:pt x="832" y="1314"/>
                    <a:pt x="636" y="166"/>
                  </a:cubicBezTo>
                  <a:cubicBezTo>
                    <a:pt x="618" y="53"/>
                    <a:pt x="464" y="1"/>
                    <a:pt x="3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3"/>
            <p:cNvSpPr/>
            <p:nvPr/>
          </p:nvSpPr>
          <p:spPr>
            <a:xfrm>
              <a:off x="3882000" y="2412900"/>
              <a:ext cx="21375" cy="87650"/>
            </a:xfrm>
            <a:custGeom>
              <a:rect b="b" l="l" r="r" t="t"/>
              <a:pathLst>
                <a:path extrusionOk="0" h="3506" w="855">
                  <a:moveTo>
                    <a:pt x="312" y="0"/>
                  </a:moveTo>
                  <a:cubicBezTo>
                    <a:pt x="155" y="0"/>
                    <a:pt x="0" y="59"/>
                    <a:pt x="5" y="172"/>
                  </a:cubicBezTo>
                  <a:cubicBezTo>
                    <a:pt x="80" y="1218"/>
                    <a:pt x="164" y="2273"/>
                    <a:pt x="229" y="3338"/>
                  </a:cubicBezTo>
                  <a:cubicBezTo>
                    <a:pt x="234" y="3452"/>
                    <a:pt x="386" y="3506"/>
                    <a:pt x="538" y="3506"/>
                  </a:cubicBezTo>
                  <a:cubicBezTo>
                    <a:pt x="697" y="3506"/>
                    <a:pt x="855" y="3447"/>
                    <a:pt x="845" y="3338"/>
                  </a:cubicBezTo>
                  <a:cubicBezTo>
                    <a:pt x="780" y="2283"/>
                    <a:pt x="705" y="1237"/>
                    <a:pt x="631" y="172"/>
                  </a:cubicBezTo>
                  <a:cubicBezTo>
                    <a:pt x="621" y="57"/>
                    <a:pt x="466" y="0"/>
                    <a:pt x="3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3"/>
            <p:cNvSpPr/>
            <p:nvPr/>
          </p:nvSpPr>
          <p:spPr>
            <a:xfrm>
              <a:off x="3748200" y="2364125"/>
              <a:ext cx="34850" cy="87250"/>
            </a:xfrm>
            <a:custGeom>
              <a:rect b="b" l="l" r="r" t="t"/>
              <a:pathLst>
                <a:path extrusionOk="0" h="3490" w="1394">
                  <a:moveTo>
                    <a:pt x="1079" y="1"/>
                  </a:moveTo>
                  <a:cubicBezTo>
                    <a:pt x="930" y="1"/>
                    <a:pt x="775" y="50"/>
                    <a:pt x="744" y="162"/>
                  </a:cubicBezTo>
                  <a:cubicBezTo>
                    <a:pt x="501" y="1208"/>
                    <a:pt x="258" y="2273"/>
                    <a:pt x="25" y="3328"/>
                  </a:cubicBezTo>
                  <a:cubicBezTo>
                    <a:pt x="1" y="3430"/>
                    <a:pt x="154" y="3489"/>
                    <a:pt x="314" y="3489"/>
                  </a:cubicBezTo>
                  <a:cubicBezTo>
                    <a:pt x="462" y="3489"/>
                    <a:pt x="614" y="3439"/>
                    <a:pt x="641" y="3328"/>
                  </a:cubicBezTo>
                  <a:cubicBezTo>
                    <a:pt x="884" y="2273"/>
                    <a:pt x="1136" y="1208"/>
                    <a:pt x="1370" y="162"/>
                  </a:cubicBezTo>
                  <a:cubicBezTo>
                    <a:pt x="1394" y="60"/>
                    <a:pt x="1240" y="1"/>
                    <a:pt x="10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3"/>
            <p:cNvSpPr/>
            <p:nvPr/>
          </p:nvSpPr>
          <p:spPr>
            <a:xfrm>
              <a:off x="4184425" y="2662325"/>
              <a:ext cx="54425" cy="63525"/>
            </a:xfrm>
            <a:custGeom>
              <a:rect b="b" l="l" r="r" t="t"/>
              <a:pathLst>
                <a:path extrusionOk="0" h="2541" w="2177">
                  <a:moveTo>
                    <a:pt x="1258" y="0"/>
                  </a:moveTo>
                  <a:cubicBezTo>
                    <a:pt x="1023" y="0"/>
                    <a:pt x="788" y="82"/>
                    <a:pt x="608" y="234"/>
                  </a:cubicBezTo>
                  <a:cubicBezTo>
                    <a:pt x="375" y="430"/>
                    <a:pt x="225" y="719"/>
                    <a:pt x="132" y="999"/>
                  </a:cubicBezTo>
                  <a:cubicBezTo>
                    <a:pt x="38" y="1298"/>
                    <a:pt x="1" y="1597"/>
                    <a:pt x="85" y="1905"/>
                  </a:cubicBezTo>
                  <a:cubicBezTo>
                    <a:pt x="178" y="2232"/>
                    <a:pt x="468" y="2475"/>
                    <a:pt x="813" y="2531"/>
                  </a:cubicBezTo>
                  <a:cubicBezTo>
                    <a:pt x="858" y="2537"/>
                    <a:pt x="902" y="2540"/>
                    <a:pt x="946" y="2540"/>
                  </a:cubicBezTo>
                  <a:cubicBezTo>
                    <a:pt x="1292" y="2540"/>
                    <a:pt x="1617" y="2350"/>
                    <a:pt x="1766" y="2027"/>
                  </a:cubicBezTo>
                  <a:cubicBezTo>
                    <a:pt x="1803" y="1952"/>
                    <a:pt x="1841" y="1859"/>
                    <a:pt x="1859" y="1765"/>
                  </a:cubicBezTo>
                  <a:cubicBezTo>
                    <a:pt x="2037" y="1485"/>
                    <a:pt x="2177" y="1158"/>
                    <a:pt x="2167" y="831"/>
                  </a:cubicBezTo>
                  <a:cubicBezTo>
                    <a:pt x="2149" y="514"/>
                    <a:pt x="1962" y="215"/>
                    <a:pt x="1673" y="94"/>
                  </a:cubicBezTo>
                  <a:cubicBezTo>
                    <a:pt x="1542" y="30"/>
                    <a:pt x="1400" y="0"/>
                    <a:pt x="125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3"/>
            <p:cNvSpPr/>
            <p:nvPr/>
          </p:nvSpPr>
          <p:spPr>
            <a:xfrm>
              <a:off x="4148250" y="2905975"/>
              <a:ext cx="54425" cy="63600"/>
            </a:xfrm>
            <a:custGeom>
              <a:rect b="b" l="l" r="r" t="t"/>
              <a:pathLst>
                <a:path extrusionOk="0" h="2544" w="2177">
                  <a:moveTo>
                    <a:pt x="1252" y="1"/>
                  </a:moveTo>
                  <a:cubicBezTo>
                    <a:pt x="1022" y="1"/>
                    <a:pt x="792" y="82"/>
                    <a:pt x="608" y="237"/>
                  </a:cubicBezTo>
                  <a:cubicBezTo>
                    <a:pt x="374" y="433"/>
                    <a:pt x="225" y="722"/>
                    <a:pt x="131" y="1003"/>
                  </a:cubicBezTo>
                  <a:cubicBezTo>
                    <a:pt x="38" y="1292"/>
                    <a:pt x="1" y="1600"/>
                    <a:pt x="85" y="1899"/>
                  </a:cubicBezTo>
                  <a:cubicBezTo>
                    <a:pt x="178" y="2226"/>
                    <a:pt x="467" y="2478"/>
                    <a:pt x="813" y="2534"/>
                  </a:cubicBezTo>
                  <a:cubicBezTo>
                    <a:pt x="857" y="2540"/>
                    <a:pt x="902" y="2543"/>
                    <a:pt x="946" y="2543"/>
                  </a:cubicBezTo>
                  <a:cubicBezTo>
                    <a:pt x="1293" y="2543"/>
                    <a:pt x="1625" y="2353"/>
                    <a:pt x="1765" y="2030"/>
                  </a:cubicBezTo>
                  <a:cubicBezTo>
                    <a:pt x="1803" y="1946"/>
                    <a:pt x="1840" y="1852"/>
                    <a:pt x="1859" y="1759"/>
                  </a:cubicBezTo>
                  <a:cubicBezTo>
                    <a:pt x="2046" y="1469"/>
                    <a:pt x="2176" y="1143"/>
                    <a:pt x="2167" y="825"/>
                  </a:cubicBezTo>
                  <a:cubicBezTo>
                    <a:pt x="2148" y="508"/>
                    <a:pt x="1962" y="218"/>
                    <a:pt x="1672" y="97"/>
                  </a:cubicBezTo>
                  <a:cubicBezTo>
                    <a:pt x="1539" y="32"/>
                    <a:pt x="1396" y="1"/>
                    <a:pt x="12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3"/>
            <p:cNvSpPr/>
            <p:nvPr/>
          </p:nvSpPr>
          <p:spPr>
            <a:xfrm>
              <a:off x="4112075" y="3149400"/>
              <a:ext cx="54650" cy="63500"/>
            </a:xfrm>
            <a:custGeom>
              <a:rect b="b" l="l" r="r" t="t"/>
              <a:pathLst>
                <a:path extrusionOk="0" h="2540" w="2186">
                  <a:moveTo>
                    <a:pt x="1257" y="1"/>
                  </a:moveTo>
                  <a:cubicBezTo>
                    <a:pt x="1025" y="1"/>
                    <a:pt x="793" y="79"/>
                    <a:pt x="607" y="230"/>
                  </a:cubicBezTo>
                  <a:cubicBezTo>
                    <a:pt x="374" y="426"/>
                    <a:pt x="224" y="725"/>
                    <a:pt x="131" y="1005"/>
                  </a:cubicBezTo>
                  <a:cubicBezTo>
                    <a:pt x="37" y="1295"/>
                    <a:pt x="0" y="1594"/>
                    <a:pt x="84" y="1902"/>
                  </a:cubicBezTo>
                  <a:cubicBezTo>
                    <a:pt x="178" y="2229"/>
                    <a:pt x="467" y="2471"/>
                    <a:pt x="813" y="2527"/>
                  </a:cubicBezTo>
                  <a:cubicBezTo>
                    <a:pt x="861" y="2536"/>
                    <a:pt x="910" y="2540"/>
                    <a:pt x="959" y="2540"/>
                  </a:cubicBezTo>
                  <a:cubicBezTo>
                    <a:pt x="1301" y="2540"/>
                    <a:pt x="1626" y="2343"/>
                    <a:pt x="1765" y="2033"/>
                  </a:cubicBezTo>
                  <a:cubicBezTo>
                    <a:pt x="1802" y="1948"/>
                    <a:pt x="1840" y="1855"/>
                    <a:pt x="1858" y="1752"/>
                  </a:cubicBezTo>
                  <a:cubicBezTo>
                    <a:pt x="2045" y="1472"/>
                    <a:pt x="2185" y="1145"/>
                    <a:pt x="2167" y="828"/>
                  </a:cubicBezTo>
                  <a:cubicBezTo>
                    <a:pt x="2148" y="510"/>
                    <a:pt x="1952" y="221"/>
                    <a:pt x="1672" y="90"/>
                  </a:cubicBezTo>
                  <a:cubicBezTo>
                    <a:pt x="1541" y="30"/>
                    <a:pt x="1399" y="1"/>
                    <a:pt x="12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3"/>
            <p:cNvSpPr/>
            <p:nvPr/>
          </p:nvSpPr>
          <p:spPr>
            <a:xfrm>
              <a:off x="2310250" y="423475"/>
              <a:ext cx="3028175" cy="4925000"/>
            </a:xfrm>
            <a:custGeom>
              <a:rect b="b" l="l" r="r" t="t"/>
              <a:pathLst>
                <a:path extrusionOk="0" h="197000" w="121127">
                  <a:moveTo>
                    <a:pt x="116588" y="3306"/>
                  </a:moveTo>
                  <a:lnTo>
                    <a:pt x="116588" y="193694"/>
                  </a:lnTo>
                  <a:lnTo>
                    <a:pt x="4539" y="193694"/>
                  </a:lnTo>
                  <a:lnTo>
                    <a:pt x="4539" y="3306"/>
                  </a:lnTo>
                  <a:close/>
                  <a:moveTo>
                    <a:pt x="1" y="1"/>
                  </a:moveTo>
                  <a:lnTo>
                    <a:pt x="1" y="197000"/>
                  </a:lnTo>
                  <a:lnTo>
                    <a:pt x="121127" y="197000"/>
                  </a:lnTo>
                  <a:lnTo>
                    <a:pt x="12112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356" name="Google Shape;4356;p63"/>
          <p:cNvCxnSpPr>
            <a:stCxn id="4271" idx="3"/>
          </p:cNvCxnSpPr>
          <p:nvPr/>
        </p:nvCxnSpPr>
        <p:spPr>
          <a:xfrm>
            <a:off x="2791550" y="1592049"/>
            <a:ext cx="1356600" cy="305400"/>
          </a:xfrm>
          <a:prstGeom prst="bentConnector3">
            <a:avLst>
              <a:gd fmla="val 50000" name="adj1"/>
            </a:avLst>
          </a:prstGeom>
          <a:noFill/>
          <a:ln cap="flat" cmpd="sng" w="9525">
            <a:solidFill>
              <a:schemeClr val="dk1"/>
            </a:solidFill>
            <a:prstDash val="solid"/>
            <a:round/>
            <a:headEnd len="med" w="med" type="none"/>
            <a:tailEnd len="med" w="med" type="oval"/>
          </a:ln>
        </p:spPr>
      </p:cxnSp>
      <p:cxnSp>
        <p:nvCxnSpPr>
          <p:cNvPr id="4357" name="Google Shape;4357;p63"/>
          <p:cNvCxnSpPr>
            <a:stCxn id="4274" idx="1"/>
          </p:cNvCxnSpPr>
          <p:nvPr/>
        </p:nvCxnSpPr>
        <p:spPr>
          <a:xfrm flipH="1">
            <a:off x="4788150" y="1594675"/>
            <a:ext cx="1541400" cy="406200"/>
          </a:xfrm>
          <a:prstGeom prst="bentConnector3">
            <a:avLst>
              <a:gd fmla="val 27263" name="adj1"/>
            </a:avLst>
          </a:prstGeom>
          <a:noFill/>
          <a:ln cap="flat" cmpd="sng" w="9525">
            <a:solidFill>
              <a:schemeClr val="dk1"/>
            </a:solidFill>
            <a:prstDash val="solid"/>
            <a:round/>
            <a:headEnd len="med" w="med" type="none"/>
            <a:tailEnd len="med" w="med" type="oval"/>
          </a:ln>
        </p:spPr>
      </p:cxnSp>
      <p:cxnSp>
        <p:nvCxnSpPr>
          <p:cNvPr id="4358" name="Google Shape;4358;p63"/>
          <p:cNvCxnSpPr>
            <a:stCxn id="4272" idx="3"/>
          </p:cNvCxnSpPr>
          <p:nvPr/>
        </p:nvCxnSpPr>
        <p:spPr>
          <a:xfrm flipH="1" rot="10800000">
            <a:off x="2791550" y="3152576"/>
            <a:ext cx="1868400" cy="230700"/>
          </a:xfrm>
          <a:prstGeom prst="bentConnector3">
            <a:avLst>
              <a:gd fmla="val 29877" name="adj1"/>
            </a:avLst>
          </a:prstGeom>
          <a:noFill/>
          <a:ln cap="flat" cmpd="sng" w="9525">
            <a:solidFill>
              <a:schemeClr val="dk1"/>
            </a:solidFill>
            <a:prstDash val="solid"/>
            <a:round/>
            <a:headEnd len="med" w="med" type="none"/>
            <a:tailEnd len="med" w="med" type="oval"/>
          </a:ln>
        </p:spPr>
      </p:cxnSp>
      <p:cxnSp>
        <p:nvCxnSpPr>
          <p:cNvPr id="4359" name="Google Shape;4359;p63"/>
          <p:cNvCxnSpPr>
            <a:stCxn id="4276" idx="1"/>
          </p:cNvCxnSpPr>
          <p:nvPr/>
        </p:nvCxnSpPr>
        <p:spPr>
          <a:xfrm flipH="1">
            <a:off x="5226750" y="3391450"/>
            <a:ext cx="1102800" cy="407400"/>
          </a:xfrm>
          <a:prstGeom prst="bentConnector3">
            <a:avLst>
              <a:gd fmla="val 38656" name="adj1"/>
            </a:avLst>
          </a:prstGeom>
          <a:noFill/>
          <a:ln cap="flat" cmpd="sng" w="9525">
            <a:solidFill>
              <a:schemeClr val="dk1"/>
            </a:solidFill>
            <a:prstDash val="solid"/>
            <a:round/>
            <a:headEnd len="med" w="med" type="none"/>
            <a:tailEnd len="med" w="med" type="oval"/>
          </a:ln>
        </p:spPr>
      </p:cxn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63" name="Shape 4363"/>
        <p:cNvGrpSpPr/>
        <p:nvPr/>
      </p:nvGrpSpPr>
      <p:grpSpPr>
        <a:xfrm>
          <a:off x="0" y="0"/>
          <a:ext cx="0" cy="0"/>
          <a:chOff x="0" y="0"/>
          <a:chExt cx="0" cy="0"/>
        </a:xfrm>
      </p:grpSpPr>
      <p:sp>
        <p:nvSpPr>
          <p:cNvPr id="4364" name="Google Shape;4364;p64"/>
          <p:cNvSpPr txBox="1"/>
          <p:nvPr>
            <p:ph idx="2" type="title"/>
          </p:nvPr>
        </p:nvSpPr>
        <p:spPr>
          <a:xfrm>
            <a:off x="1865100" y="1142700"/>
            <a:ext cx="1839600" cy="1153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4365" name="Google Shape;4365;p64"/>
          <p:cNvSpPr txBox="1"/>
          <p:nvPr>
            <p:ph type="title"/>
          </p:nvPr>
        </p:nvSpPr>
        <p:spPr>
          <a:xfrm>
            <a:off x="866850" y="2228950"/>
            <a:ext cx="2805000" cy="971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The c</a:t>
            </a:r>
            <a:r>
              <a:rPr lang="en"/>
              <a:t>ounter reformation</a:t>
            </a:r>
            <a:endParaRPr/>
          </a:p>
        </p:txBody>
      </p:sp>
      <p:sp>
        <p:nvSpPr>
          <p:cNvPr id="4366" name="Google Shape;4366;p64"/>
          <p:cNvSpPr txBox="1"/>
          <p:nvPr>
            <p:ph idx="1" type="subTitle"/>
          </p:nvPr>
        </p:nvSpPr>
        <p:spPr>
          <a:xfrm>
            <a:off x="860000" y="3200750"/>
            <a:ext cx="2805000" cy="658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grpSp>
        <p:nvGrpSpPr>
          <p:cNvPr id="4367" name="Google Shape;4367;p64"/>
          <p:cNvGrpSpPr/>
          <p:nvPr/>
        </p:nvGrpSpPr>
        <p:grpSpPr>
          <a:xfrm>
            <a:off x="5680439" y="2196000"/>
            <a:ext cx="2805011" cy="2583875"/>
            <a:chOff x="5619489" y="2110675"/>
            <a:chExt cx="2805011" cy="2583875"/>
          </a:xfrm>
        </p:grpSpPr>
        <p:sp>
          <p:nvSpPr>
            <p:cNvPr id="4368" name="Google Shape;4368;p64"/>
            <p:cNvSpPr/>
            <p:nvPr/>
          </p:nvSpPr>
          <p:spPr>
            <a:xfrm flipH="1">
              <a:off x="5800586" y="4022104"/>
              <a:ext cx="160994" cy="602196"/>
            </a:xfrm>
            <a:custGeom>
              <a:rect b="b" l="l" r="r" t="t"/>
              <a:pathLst>
                <a:path extrusionOk="0" h="4526" w="1210">
                  <a:moveTo>
                    <a:pt x="0" y="0"/>
                  </a:moveTo>
                  <a:cubicBezTo>
                    <a:pt x="468" y="1126"/>
                    <a:pt x="561" y="2714"/>
                    <a:pt x="431" y="4525"/>
                  </a:cubicBezTo>
                  <a:lnTo>
                    <a:pt x="769" y="4525"/>
                  </a:lnTo>
                  <a:cubicBezTo>
                    <a:pt x="681" y="2969"/>
                    <a:pt x="704" y="1033"/>
                    <a:pt x="12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4"/>
            <p:cNvSpPr/>
            <p:nvPr/>
          </p:nvSpPr>
          <p:spPr>
            <a:xfrm flipH="1">
              <a:off x="5859130" y="4639466"/>
              <a:ext cx="45238" cy="55084"/>
            </a:xfrm>
            <a:custGeom>
              <a:rect b="b" l="l" r="r" t="t"/>
              <a:pathLst>
                <a:path extrusionOk="0" h="414" w="340">
                  <a:moveTo>
                    <a:pt x="103" y="1"/>
                  </a:moveTo>
                  <a:cubicBezTo>
                    <a:pt x="47" y="1"/>
                    <a:pt x="1" y="43"/>
                    <a:pt x="1" y="98"/>
                  </a:cubicBezTo>
                  <a:lnTo>
                    <a:pt x="1" y="316"/>
                  </a:lnTo>
                  <a:cubicBezTo>
                    <a:pt x="6" y="367"/>
                    <a:pt x="47" y="413"/>
                    <a:pt x="103" y="413"/>
                  </a:cubicBezTo>
                  <a:lnTo>
                    <a:pt x="242" y="413"/>
                  </a:lnTo>
                  <a:cubicBezTo>
                    <a:pt x="293" y="413"/>
                    <a:pt x="339" y="371"/>
                    <a:pt x="339" y="316"/>
                  </a:cubicBezTo>
                  <a:lnTo>
                    <a:pt x="339" y="98"/>
                  </a:lnTo>
                  <a:cubicBezTo>
                    <a:pt x="339" y="47"/>
                    <a:pt x="297" y="1"/>
                    <a:pt x="2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4"/>
            <p:cNvSpPr/>
            <p:nvPr/>
          </p:nvSpPr>
          <p:spPr>
            <a:xfrm flipH="1">
              <a:off x="5841301" y="4606203"/>
              <a:ext cx="79033" cy="54418"/>
            </a:xfrm>
            <a:custGeom>
              <a:rect b="b" l="l" r="r" t="t"/>
              <a:pathLst>
                <a:path extrusionOk="0" h="409" w="594">
                  <a:moveTo>
                    <a:pt x="126" y="1"/>
                  </a:moveTo>
                  <a:cubicBezTo>
                    <a:pt x="56" y="1"/>
                    <a:pt x="1" y="61"/>
                    <a:pt x="1" y="131"/>
                  </a:cubicBezTo>
                  <a:lnTo>
                    <a:pt x="1" y="279"/>
                  </a:lnTo>
                  <a:cubicBezTo>
                    <a:pt x="1" y="357"/>
                    <a:pt x="61" y="408"/>
                    <a:pt x="126" y="408"/>
                  </a:cubicBezTo>
                  <a:lnTo>
                    <a:pt x="464" y="408"/>
                  </a:lnTo>
                  <a:cubicBezTo>
                    <a:pt x="533" y="408"/>
                    <a:pt x="593" y="348"/>
                    <a:pt x="593" y="279"/>
                  </a:cubicBezTo>
                  <a:lnTo>
                    <a:pt x="593" y="131"/>
                  </a:lnTo>
                  <a:cubicBezTo>
                    <a:pt x="593" y="61"/>
                    <a:pt x="533" y="1"/>
                    <a:pt x="4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4"/>
            <p:cNvSpPr/>
            <p:nvPr/>
          </p:nvSpPr>
          <p:spPr>
            <a:xfrm flipH="1">
              <a:off x="6816170" y="4022104"/>
              <a:ext cx="160860" cy="602196"/>
            </a:xfrm>
            <a:custGeom>
              <a:rect b="b" l="l" r="r" t="t"/>
              <a:pathLst>
                <a:path extrusionOk="0" h="4526" w="1209">
                  <a:moveTo>
                    <a:pt x="0" y="0"/>
                  </a:moveTo>
                  <a:cubicBezTo>
                    <a:pt x="468" y="1126"/>
                    <a:pt x="560" y="2714"/>
                    <a:pt x="435" y="4525"/>
                  </a:cubicBezTo>
                  <a:lnTo>
                    <a:pt x="769" y="4525"/>
                  </a:lnTo>
                  <a:cubicBezTo>
                    <a:pt x="685" y="2969"/>
                    <a:pt x="709" y="1033"/>
                    <a:pt x="12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4"/>
            <p:cNvSpPr/>
            <p:nvPr/>
          </p:nvSpPr>
          <p:spPr>
            <a:xfrm flipH="1">
              <a:off x="6782907" y="3946929"/>
              <a:ext cx="231777" cy="127730"/>
            </a:xfrm>
            <a:custGeom>
              <a:rect b="b" l="l" r="r" t="t"/>
              <a:pathLst>
                <a:path extrusionOk="0" h="960" w="1742">
                  <a:moveTo>
                    <a:pt x="302" y="0"/>
                  </a:moveTo>
                  <a:cubicBezTo>
                    <a:pt x="130" y="0"/>
                    <a:pt x="1" y="135"/>
                    <a:pt x="1" y="301"/>
                  </a:cubicBezTo>
                  <a:lnTo>
                    <a:pt x="1" y="658"/>
                  </a:lnTo>
                  <a:cubicBezTo>
                    <a:pt x="1" y="825"/>
                    <a:pt x="130" y="959"/>
                    <a:pt x="302" y="959"/>
                  </a:cubicBezTo>
                  <a:lnTo>
                    <a:pt x="1441" y="959"/>
                  </a:lnTo>
                  <a:cubicBezTo>
                    <a:pt x="1608" y="959"/>
                    <a:pt x="1742" y="825"/>
                    <a:pt x="1742" y="658"/>
                  </a:cubicBezTo>
                  <a:lnTo>
                    <a:pt x="1742" y="301"/>
                  </a:lnTo>
                  <a:cubicBezTo>
                    <a:pt x="1742" y="139"/>
                    <a:pt x="1603" y="0"/>
                    <a:pt x="1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4"/>
            <p:cNvSpPr/>
            <p:nvPr/>
          </p:nvSpPr>
          <p:spPr>
            <a:xfrm flipH="1">
              <a:off x="5766125" y="3946929"/>
              <a:ext cx="231777" cy="127730"/>
            </a:xfrm>
            <a:custGeom>
              <a:rect b="b" l="l" r="r" t="t"/>
              <a:pathLst>
                <a:path extrusionOk="0" h="960" w="1742">
                  <a:moveTo>
                    <a:pt x="301" y="0"/>
                  </a:moveTo>
                  <a:cubicBezTo>
                    <a:pt x="130" y="0"/>
                    <a:pt x="0" y="135"/>
                    <a:pt x="0" y="301"/>
                  </a:cubicBezTo>
                  <a:lnTo>
                    <a:pt x="0" y="658"/>
                  </a:lnTo>
                  <a:cubicBezTo>
                    <a:pt x="0" y="825"/>
                    <a:pt x="130" y="959"/>
                    <a:pt x="301" y="959"/>
                  </a:cubicBezTo>
                  <a:lnTo>
                    <a:pt x="1440" y="959"/>
                  </a:lnTo>
                  <a:cubicBezTo>
                    <a:pt x="1607" y="959"/>
                    <a:pt x="1741" y="825"/>
                    <a:pt x="1741" y="658"/>
                  </a:cubicBezTo>
                  <a:lnTo>
                    <a:pt x="1741" y="301"/>
                  </a:lnTo>
                  <a:cubicBezTo>
                    <a:pt x="1741" y="139"/>
                    <a:pt x="1602" y="0"/>
                    <a:pt x="14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4"/>
            <p:cNvSpPr/>
            <p:nvPr/>
          </p:nvSpPr>
          <p:spPr>
            <a:xfrm flipH="1">
              <a:off x="7781061" y="4022104"/>
              <a:ext cx="160994" cy="567070"/>
            </a:xfrm>
            <a:custGeom>
              <a:rect b="b" l="l" r="r" t="t"/>
              <a:pathLst>
                <a:path extrusionOk="0" h="4262" w="1210">
                  <a:moveTo>
                    <a:pt x="1" y="0"/>
                  </a:moveTo>
                  <a:cubicBezTo>
                    <a:pt x="478" y="1066"/>
                    <a:pt x="589" y="2557"/>
                    <a:pt x="519" y="4261"/>
                  </a:cubicBezTo>
                  <a:lnTo>
                    <a:pt x="718" y="4261"/>
                  </a:lnTo>
                  <a:cubicBezTo>
                    <a:pt x="658" y="2793"/>
                    <a:pt x="718" y="973"/>
                    <a:pt x="12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4"/>
            <p:cNvSpPr/>
            <p:nvPr/>
          </p:nvSpPr>
          <p:spPr>
            <a:xfrm flipH="1">
              <a:off x="7812462" y="4571743"/>
              <a:ext cx="97527" cy="79565"/>
            </a:xfrm>
            <a:custGeom>
              <a:rect b="b" l="l" r="r" t="t"/>
              <a:pathLst>
                <a:path extrusionOk="0" h="598" w="733">
                  <a:moveTo>
                    <a:pt x="176" y="0"/>
                  </a:moveTo>
                  <a:cubicBezTo>
                    <a:pt x="79" y="0"/>
                    <a:pt x="0" y="75"/>
                    <a:pt x="0" y="176"/>
                  </a:cubicBezTo>
                  <a:lnTo>
                    <a:pt x="0" y="422"/>
                  </a:lnTo>
                  <a:cubicBezTo>
                    <a:pt x="0" y="524"/>
                    <a:pt x="79" y="598"/>
                    <a:pt x="176" y="598"/>
                  </a:cubicBezTo>
                  <a:lnTo>
                    <a:pt x="556" y="598"/>
                  </a:lnTo>
                  <a:cubicBezTo>
                    <a:pt x="658" y="598"/>
                    <a:pt x="732" y="524"/>
                    <a:pt x="732" y="422"/>
                  </a:cubicBezTo>
                  <a:lnTo>
                    <a:pt x="732" y="176"/>
                  </a:lnTo>
                  <a:cubicBezTo>
                    <a:pt x="732" y="75"/>
                    <a:pt x="649" y="0"/>
                    <a:pt x="5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4"/>
            <p:cNvSpPr/>
            <p:nvPr/>
          </p:nvSpPr>
          <p:spPr>
            <a:xfrm flipH="1">
              <a:off x="7834016" y="4638934"/>
              <a:ext cx="55616" cy="55616"/>
            </a:xfrm>
            <a:custGeom>
              <a:rect b="b" l="l" r="r" t="t"/>
              <a:pathLst>
                <a:path extrusionOk="0" h="418" w="418">
                  <a:moveTo>
                    <a:pt x="209" y="0"/>
                  </a:moveTo>
                  <a:cubicBezTo>
                    <a:pt x="93" y="0"/>
                    <a:pt x="0" y="93"/>
                    <a:pt x="0" y="209"/>
                  </a:cubicBezTo>
                  <a:cubicBezTo>
                    <a:pt x="0" y="324"/>
                    <a:pt x="93" y="417"/>
                    <a:pt x="209" y="417"/>
                  </a:cubicBezTo>
                  <a:cubicBezTo>
                    <a:pt x="324" y="417"/>
                    <a:pt x="417" y="324"/>
                    <a:pt x="417" y="209"/>
                  </a:cubicBezTo>
                  <a:cubicBezTo>
                    <a:pt x="417" y="93"/>
                    <a:pt x="324" y="0"/>
                    <a:pt x="2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4"/>
            <p:cNvSpPr/>
            <p:nvPr/>
          </p:nvSpPr>
          <p:spPr>
            <a:xfrm flipH="1">
              <a:off x="5785806" y="3955578"/>
              <a:ext cx="2159974" cy="85819"/>
            </a:xfrm>
            <a:custGeom>
              <a:rect b="b" l="l" r="r" t="t"/>
              <a:pathLst>
                <a:path extrusionOk="0" h="645" w="16234">
                  <a:moveTo>
                    <a:pt x="265" y="0"/>
                  </a:moveTo>
                  <a:cubicBezTo>
                    <a:pt x="117" y="0"/>
                    <a:pt x="1" y="121"/>
                    <a:pt x="1" y="269"/>
                  </a:cubicBezTo>
                  <a:lnTo>
                    <a:pt x="1" y="375"/>
                  </a:lnTo>
                  <a:cubicBezTo>
                    <a:pt x="1" y="528"/>
                    <a:pt x="121" y="644"/>
                    <a:pt x="265" y="644"/>
                  </a:cubicBezTo>
                  <a:lnTo>
                    <a:pt x="15960" y="644"/>
                  </a:lnTo>
                  <a:cubicBezTo>
                    <a:pt x="16108" y="644"/>
                    <a:pt x="16224" y="519"/>
                    <a:pt x="16224" y="375"/>
                  </a:cubicBezTo>
                  <a:lnTo>
                    <a:pt x="16224" y="269"/>
                  </a:lnTo>
                  <a:cubicBezTo>
                    <a:pt x="16233" y="116"/>
                    <a:pt x="16108" y="0"/>
                    <a:pt x="15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4"/>
            <p:cNvSpPr/>
            <p:nvPr/>
          </p:nvSpPr>
          <p:spPr>
            <a:xfrm flipH="1">
              <a:off x="7737952" y="3946929"/>
              <a:ext cx="252134" cy="146757"/>
            </a:xfrm>
            <a:custGeom>
              <a:rect b="b" l="l" r="r" t="t"/>
              <a:pathLst>
                <a:path extrusionOk="0" h="1103" w="1895">
                  <a:moveTo>
                    <a:pt x="338" y="0"/>
                  </a:moveTo>
                  <a:cubicBezTo>
                    <a:pt x="153" y="0"/>
                    <a:pt x="0" y="153"/>
                    <a:pt x="0" y="339"/>
                  </a:cubicBezTo>
                  <a:lnTo>
                    <a:pt x="0" y="765"/>
                  </a:lnTo>
                  <a:cubicBezTo>
                    <a:pt x="0" y="950"/>
                    <a:pt x="153" y="1103"/>
                    <a:pt x="338" y="1103"/>
                  </a:cubicBezTo>
                  <a:lnTo>
                    <a:pt x="1556" y="1103"/>
                  </a:lnTo>
                  <a:cubicBezTo>
                    <a:pt x="1746" y="1103"/>
                    <a:pt x="1895" y="950"/>
                    <a:pt x="1895" y="765"/>
                  </a:cubicBezTo>
                  <a:lnTo>
                    <a:pt x="1895" y="339"/>
                  </a:lnTo>
                  <a:cubicBezTo>
                    <a:pt x="1895" y="158"/>
                    <a:pt x="1746" y="0"/>
                    <a:pt x="15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4"/>
            <p:cNvSpPr/>
            <p:nvPr/>
          </p:nvSpPr>
          <p:spPr>
            <a:xfrm flipH="1">
              <a:off x="5923246" y="2111873"/>
              <a:ext cx="2501121" cy="1331190"/>
            </a:xfrm>
            <a:custGeom>
              <a:rect b="b" l="l" r="r" t="t"/>
              <a:pathLst>
                <a:path extrusionOk="0" h="10005" w="18798">
                  <a:moveTo>
                    <a:pt x="3713" y="1"/>
                  </a:moveTo>
                  <a:cubicBezTo>
                    <a:pt x="1" y="1"/>
                    <a:pt x="6738" y="10004"/>
                    <a:pt x="6738" y="10004"/>
                  </a:cubicBezTo>
                  <a:lnTo>
                    <a:pt x="18797" y="10004"/>
                  </a:lnTo>
                  <a:cubicBezTo>
                    <a:pt x="15574" y="4989"/>
                    <a:pt x="13786" y="2238"/>
                    <a:pt x="9271" y="2076"/>
                  </a:cubicBezTo>
                  <a:cubicBezTo>
                    <a:pt x="9271" y="2076"/>
                    <a:pt x="7428" y="1"/>
                    <a:pt x="3718" y="1"/>
                  </a:cubicBezTo>
                  <a:cubicBezTo>
                    <a:pt x="3717" y="1"/>
                    <a:pt x="3715" y="1"/>
                    <a:pt x="37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4"/>
            <p:cNvSpPr/>
            <p:nvPr/>
          </p:nvSpPr>
          <p:spPr>
            <a:xfrm flipH="1">
              <a:off x="5973810" y="3181879"/>
              <a:ext cx="1709991" cy="259852"/>
            </a:xfrm>
            <a:custGeom>
              <a:rect b="b" l="l" r="r" t="t"/>
              <a:pathLst>
                <a:path extrusionOk="0" h="1953" w="12852">
                  <a:moveTo>
                    <a:pt x="1873" y="0"/>
                  </a:moveTo>
                  <a:cubicBezTo>
                    <a:pt x="1183" y="0"/>
                    <a:pt x="554" y="32"/>
                    <a:pt x="0" y="96"/>
                  </a:cubicBezTo>
                  <a:cubicBezTo>
                    <a:pt x="662" y="1198"/>
                    <a:pt x="1172" y="1953"/>
                    <a:pt x="1172" y="1953"/>
                  </a:cubicBezTo>
                  <a:lnTo>
                    <a:pt x="12852" y="1953"/>
                  </a:lnTo>
                  <a:cubicBezTo>
                    <a:pt x="11333" y="1388"/>
                    <a:pt x="9415" y="878"/>
                    <a:pt x="7317" y="508"/>
                  </a:cubicBezTo>
                  <a:cubicBezTo>
                    <a:pt x="5322" y="167"/>
                    <a:pt x="3443" y="0"/>
                    <a:pt x="1873"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4"/>
            <p:cNvSpPr/>
            <p:nvPr/>
          </p:nvSpPr>
          <p:spPr>
            <a:xfrm flipH="1">
              <a:off x="6047785" y="2110675"/>
              <a:ext cx="2097040" cy="1139462"/>
            </a:xfrm>
            <a:custGeom>
              <a:rect b="b" l="l" r="r" t="t"/>
              <a:pathLst>
                <a:path extrusionOk="0" h="8564" w="15761">
                  <a:moveTo>
                    <a:pt x="1608" y="1"/>
                  </a:moveTo>
                  <a:cubicBezTo>
                    <a:pt x="1" y="1"/>
                    <a:pt x="348" y="1872"/>
                    <a:pt x="1261" y="3997"/>
                  </a:cubicBezTo>
                  <a:cubicBezTo>
                    <a:pt x="1367" y="3821"/>
                    <a:pt x="1511" y="3668"/>
                    <a:pt x="1691" y="3534"/>
                  </a:cubicBezTo>
                  <a:cubicBezTo>
                    <a:pt x="2133" y="3214"/>
                    <a:pt x="2774" y="3062"/>
                    <a:pt x="3561" y="3062"/>
                  </a:cubicBezTo>
                  <a:cubicBezTo>
                    <a:pt x="6200" y="3062"/>
                    <a:pt x="10482" y="4768"/>
                    <a:pt x="14413" y="7554"/>
                  </a:cubicBezTo>
                  <a:cubicBezTo>
                    <a:pt x="14886" y="7887"/>
                    <a:pt x="15330" y="8230"/>
                    <a:pt x="15761" y="8564"/>
                  </a:cubicBezTo>
                  <a:cubicBezTo>
                    <a:pt x="13079" y="4465"/>
                    <a:pt x="11227" y="2228"/>
                    <a:pt x="7161" y="2080"/>
                  </a:cubicBezTo>
                  <a:cubicBezTo>
                    <a:pt x="7161" y="2080"/>
                    <a:pt x="5322" y="1"/>
                    <a:pt x="1608"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4"/>
            <p:cNvSpPr/>
            <p:nvPr/>
          </p:nvSpPr>
          <p:spPr>
            <a:xfrm flipH="1">
              <a:off x="5902359" y="2110675"/>
              <a:ext cx="2180198" cy="1331057"/>
            </a:xfrm>
            <a:custGeom>
              <a:rect b="b" l="l" r="r" t="t"/>
              <a:pathLst>
                <a:path extrusionOk="0" h="10004" w="16386">
                  <a:moveTo>
                    <a:pt x="1135" y="1"/>
                  </a:moveTo>
                  <a:cubicBezTo>
                    <a:pt x="316" y="1"/>
                    <a:pt x="1" y="491"/>
                    <a:pt x="19" y="1256"/>
                  </a:cubicBezTo>
                  <a:cubicBezTo>
                    <a:pt x="112" y="718"/>
                    <a:pt x="441" y="385"/>
                    <a:pt x="1121" y="385"/>
                  </a:cubicBezTo>
                  <a:cubicBezTo>
                    <a:pt x="4836" y="385"/>
                    <a:pt x="6670" y="2460"/>
                    <a:pt x="6670" y="2460"/>
                  </a:cubicBezTo>
                  <a:cubicBezTo>
                    <a:pt x="11069" y="2626"/>
                    <a:pt x="12885" y="5234"/>
                    <a:pt x="15951" y="10004"/>
                  </a:cubicBezTo>
                  <a:lnTo>
                    <a:pt x="16386" y="10004"/>
                  </a:lnTo>
                  <a:cubicBezTo>
                    <a:pt x="13163" y="4993"/>
                    <a:pt x="11204" y="2242"/>
                    <a:pt x="6688" y="2080"/>
                  </a:cubicBezTo>
                  <a:cubicBezTo>
                    <a:pt x="6688" y="2080"/>
                    <a:pt x="4850" y="1"/>
                    <a:pt x="1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4"/>
            <p:cNvSpPr/>
            <p:nvPr/>
          </p:nvSpPr>
          <p:spPr>
            <a:xfrm flipH="1">
              <a:off x="5636133" y="3415785"/>
              <a:ext cx="465950" cy="557756"/>
            </a:xfrm>
            <a:custGeom>
              <a:rect b="b" l="l" r="r" t="t"/>
              <a:pathLst>
                <a:path extrusionOk="0" h="4192" w="3502">
                  <a:moveTo>
                    <a:pt x="464" y="0"/>
                  </a:moveTo>
                  <a:cubicBezTo>
                    <a:pt x="0" y="0"/>
                    <a:pt x="477" y="4192"/>
                    <a:pt x="913" y="4192"/>
                  </a:cubicBezTo>
                  <a:lnTo>
                    <a:pt x="3502" y="4192"/>
                  </a:lnTo>
                  <a:cubicBezTo>
                    <a:pt x="2538" y="2205"/>
                    <a:pt x="2612" y="0"/>
                    <a:pt x="1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4"/>
            <p:cNvSpPr/>
            <p:nvPr/>
          </p:nvSpPr>
          <p:spPr>
            <a:xfrm flipH="1">
              <a:off x="5664467" y="3415785"/>
              <a:ext cx="1395854" cy="557756"/>
            </a:xfrm>
            <a:custGeom>
              <a:rect b="b" l="l" r="r" t="t"/>
              <a:pathLst>
                <a:path extrusionOk="0" h="4192" w="10491">
                  <a:moveTo>
                    <a:pt x="464" y="0"/>
                  </a:moveTo>
                  <a:cubicBezTo>
                    <a:pt x="1" y="0"/>
                    <a:pt x="473" y="4192"/>
                    <a:pt x="913" y="4192"/>
                  </a:cubicBezTo>
                  <a:lnTo>
                    <a:pt x="10491" y="4192"/>
                  </a:lnTo>
                  <a:cubicBezTo>
                    <a:pt x="9523" y="2205"/>
                    <a:pt x="9606" y="0"/>
                    <a:pt x="82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4"/>
            <p:cNvSpPr/>
            <p:nvPr/>
          </p:nvSpPr>
          <p:spPr>
            <a:xfrm flipH="1">
              <a:off x="5855536" y="3413922"/>
              <a:ext cx="196652" cy="431489"/>
            </a:xfrm>
            <a:custGeom>
              <a:rect b="b" l="l" r="r" t="t"/>
              <a:pathLst>
                <a:path extrusionOk="0" h="3243" w="1478">
                  <a:moveTo>
                    <a:pt x="1" y="0"/>
                  </a:moveTo>
                  <a:lnTo>
                    <a:pt x="56" y="3242"/>
                  </a:lnTo>
                  <a:lnTo>
                    <a:pt x="1478" y="3242"/>
                  </a:lnTo>
                  <a:lnTo>
                    <a:pt x="4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4"/>
            <p:cNvSpPr/>
            <p:nvPr/>
          </p:nvSpPr>
          <p:spPr>
            <a:xfrm flipH="1">
              <a:off x="5941078" y="3398488"/>
              <a:ext cx="1963323" cy="24216"/>
            </a:xfrm>
            <a:custGeom>
              <a:rect b="b" l="l" r="r" t="t"/>
              <a:pathLst>
                <a:path extrusionOk="0" h="182" w="14756">
                  <a:moveTo>
                    <a:pt x="0" y="1"/>
                  </a:moveTo>
                  <a:lnTo>
                    <a:pt x="0" y="181"/>
                  </a:lnTo>
                  <a:lnTo>
                    <a:pt x="14755" y="181"/>
                  </a:lnTo>
                  <a:lnTo>
                    <a:pt x="147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4"/>
            <p:cNvSpPr/>
            <p:nvPr/>
          </p:nvSpPr>
          <p:spPr>
            <a:xfrm flipH="1">
              <a:off x="5984325" y="3415785"/>
              <a:ext cx="1045793" cy="557091"/>
            </a:xfrm>
            <a:custGeom>
              <a:rect b="b" l="l" r="r" t="t"/>
              <a:pathLst>
                <a:path extrusionOk="0" h="4187" w="7860">
                  <a:moveTo>
                    <a:pt x="1" y="0"/>
                  </a:moveTo>
                  <a:lnTo>
                    <a:pt x="1" y="4187"/>
                  </a:lnTo>
                  <a:lnTo>
                    <a:pt x="7860" y="4187"/>
                  </a:lnTo>
                  <a:lnTo>
                    <a:pt x="7860" y="102"/>
                  </a:lnTo>
                  <a:cubicBezTo>
                    <a:pt x="7860" y="47"/>
                    <a:pt x="7809" y="0"/>
                    <a:pt x="77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4"/>
            <p:cNvSpPr/>
            <p:nvPr/>
          </p:nvSpPr>
          <p:spPr>
            <a:xfrm flipH="1">
              <a:off x="6530240" y="3492157"/>
              <a:ext cx="452379" cy="480719"/>
            </a:xfrm>
            <a:custGeom>
              <a:rect b="b" l="l" r="r" t="t"/>
              <a:pathLst>
                <a:path extrusionOk="0" h="3613" w="3400">
                  <a:moveTo>
                    <a:pt x="519" y="1"/>
                  </a:moveTo>
                  <a:lnTo>
                    <a:pt x="0" y="3613"/>
                  </a:lnTo>
                  <a:lnTo>
                    <a:pt x="3400" y="3613"/>
                  </a:lnTo>
                  <a:lnTo>
                    <a:pt x="519" y="1"/>
                  </a:ln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4"/>
            <p:cNvSpPr/>
            <p:nvPr/>
          </p:nvSpPr>
          <p:spPr>
            <a:xfrm flipH="1">
              <a:off x="6304720" y="3751609"/>
              <a:ext cx="38984" cy="35259"/>
            </a:xfrm>
            <a:custGeom>
              <a:rect b="b" l="l" r="r" t="t"/>
              <a:pathLst>
                <a:path extrusionOk="0" h="265" w="293">
                  <a:moveTo>
                    <a:pt x="1" y="0"/>
                  </a:moveTo>
                  <a:lnTo>
                    <a:pt x="1" y="264"/>
                  </a:lnTo>
                  <a:lnTo>
                    <a:pt x="293" y="264"/>
                  </a:lnTo>
                  <a:lnTo>
                    <a:pt x="29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4"/>
            <p:cNvSpPr/>
            <p:nvPr/>
          </p:nvSpPr>
          <p:spPr>
            <a:xfrm flipH="1">
              <a:off x="6119243" y="3445988"/>
              <a:ext cx="472070" cy="303227"/>
            </a:xfrm>
            <a:custGeom>
              <a:rect b="b" l="l" r="r" t="t"/>
              <a:pathLst>
                <a:path extrusionOk="0" h="2279" w="3548">
                  <a:moveTo>
                    <a:pt x="162" y="0"/>
                  </a:moveTo>
                  <a:cubicBezTo>
                    <a:pt x="74" y="0"/>
                    <a:pt x="0" y="74"/>
                    <a:pt x="14" y="167"/>
                  </a:cubicBezTo>
                  <a:lnTo>
                    <a:pt x="232" y="2145"/>
                  </a:lnTo>
                  <a:cubicBezTo>
                    <a:pt x="236" y="2223"/>
                    <a:pt x="306" y="2279"/>
                    <a:pt x="385" y="2279"/>
                  </a:cubicBezTo>
                  <a:lnTo>
                    <a:pt x="3390" y="2279"/>
                  </a:lnTo>
                  <a:cubicBezTo>
                    <a:pt x="3474" y="2279"/>
                    <a:pt x="3548" y="2205"/>
                    <a:pt x="3538" y="2112"/>
                  </a:cubicBezTo>
                  <a:lnTo>
                    <a:pt x="3316" y="130"/>
                  </a:lnTo>
                  <a:cubicBezTo>
                    <a:pt x="3312" y="56"/>
                    <a:pt x="3242" y="0"/>
                    <a:pt x="3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4"/>
            <p:cNvSpPr/>
            <p:nvPr/>
          </p:nvSpPr>
          <p:spPr>
            <a:xfrm flipH="1">
              <a:off x="6097689" y="3445988"/>
              <a:ext cx="472070" cy="303227"/>
            </a:xfrm>
            <a:custGeom>
              <a:rect b="b" l="l" r="r" t="t"/>
              <a:pathLst>
                <a:path extrusionOk="0" h="2279" w="3548">
                  <a:moveTo>
                    <a:pt x="162" y="0"/>
                  </a:moveTo>
                  <a:cubicBezTo>
                    <a:pt x="74" y="0"/>
                    <a:pt x="0" y="74"/>
                    <a:pt x="14" y="167"/>
                  </a:cubicBezTo>
                  <a:lnTo>
                    <a:pt x="232" y="2145"/>
                  </a:lnTo>
                  <a:cubicBezTo>
                    <a:pt x="236" y="2223"/>
                    <a:pt x="306" y="2279"/>
                    <a:pt x="385" y="2279"/>
                  </a:cubicBezTo>
                  <a:lnTo>
                    <a:pt x="3386" y="2279"/>
                  </a:lnTo>
                  <a:cubicBezTo>
                    <a:pt x="3474" y="2279"/>
                    <a:pt x="3548" y="2205"/>
                    <a:pt x="3539" y="2112"/>
                  </a:cubicBezTo>
                  <a:lnTo>
                    <a:pt x="3316" y="130"/>
                  </a:lnTo>
                  <a:cubicBezTo>
                    <a:pt x="3307" y="56"/>
                    <a:pt x="3242" y="0"/>
                    <a:pt x="3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4"/>
            <p:cNvSpPr/>
            <p:nvPr/>
          </p:nvSpPr>
          <p:spPr>
            <a:xfrm flipH="1">
              <a:off x="5768648" y="3810684"/>
              <a:ext cx="1070407" cy="88879"/>
            </a:xfrm>
            <a:custGeom>
              <a:rect b="b" l="l" r="r" t="t"/>
              <a:pathLst>
                <a:path extrusionOk="0" h="668" w="8045">
                  <a:moveTo>
                    <a:pt x="0" y="1"/>
                  </a:moveTo>
                  <a:lnTo>
                    <a:pt x="0" y="668"/>
                  </a:lnTo>
                  <a:lnTo>
                    <a:pt x="8045" y="668"/>
                  </a:lnTo>
                  <a:lnTo>
                    <a:pt x="80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4"/>
            <p:cNvSpPr/>
            <p:nvPr/>
          </p:nvSpPr>
          <p:spPr>
            <a:xfrm flipH="1">
              <a:off x="5790209"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4"/>
            <p:cNvSpPr/>
            <p:nvPr/>
          </p:nvSpPr>
          <p:spPr>
            <a:xfrm flipH="1">
              <a:off x="5837043"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4"/>
            <p:cNvSpPr/>
            <p:nvPr/>
          </p:nvSpPr>
          <p:spPr>
            <a:xfrm flipH="1">
              <a:off x="5883878"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4"/>
            <p:cNvSpPr/>
            <p:nvPr/>
          </p:nvSpPr>
          <p:spPr>
            <a:xfrm flipH="1">
              <a:off x="5930047" y="3810684"/>
              <a:ext cx="9314" cy="88879"/>
            </a:xfrm>
            <a:custGeom>
              <a:rect b="b" l="l" r="r" t="t"/>
              <a:pathLst>
                <a:path extrusionOk="0" h="668" w="70">
                  <a:moveTo>
                    <a:pt x="0" y="1"/>
                  </a:moveTo>
                  <a:lnTo>
                    <a:pt x="0" y="668"/>
                  </a:lnTo>
                  <a:lnTo>
                    <a:pt x="69" y="668"/>
                  </a:lnTo>
                  <a:lnTo>
                    <a:pt x="69"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4"/>
            <p:cNvSpPr/>
            <p:nvPr/>
          </p:nvSpPr>
          <p:spPr>
            <a:xfrm flipH="1">
              <a:off x="5976881"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4"/>
            <p:cNvSpPr/>
            <p:nvPr/>
          </p:nvSpPr>
          <p:spPr>
            <a:xfrm flipH="1">
              <a:off x="6024380"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4"/>
            <p:cNvSpPr/>
            <p:nvPr/>
          </p:nvSpPr>
          <p:spPr>
            <a:xfrm flipH="1">
              <a:off x="6071214"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4"/>
            <p:cNvSpPr/>
            <p:nvPr/>
          </p:nvSpPr>
          <p:spPr>
            <a:xfrm flipH="1">
              <a:off x="6118049" y="3810684"/>
              <a:ext cx="9314" cy="88879"/>
            </a:xfrm>
            <a:custGeom>
              <a:rect b="b" l="l" r="r" t="t"/>
              <a:pathLst>
                <a:path extrusionOk="0" h="668" w="70">
                  <a:moveTo>
                    <a:pt x="1" y="1"/>
                  </a:moveTo>
                  <a:lnTo>
                    <a:pt x="1"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4"/>
            <p:cNvSpPr/>
            <p:nvPr/>
          </p:nvSpPr>
          <p:spPr>
            <a:xfrm flipH="1">
              <a:off x="6164883" y="3810684"/>
              <a:ext cx="9314" cy="88879"/>
            </a:xfrm>
            <a:custGeom>
              <a:rect b="b" l="l" r="r" t="t"/>
              <a:pathLst>
                <a:path extrusionOk="0" h="668" w="70">
                  <a:moveTo>
                    <a:pt x="1" y="1"/>
                  </a:moveTo>
                  <a:lnTo>
                    <a:pt x="1"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4"/>
            <p:cNvSpPr/>
            <p:nvPr/>
          </p:nvSpPr>
          <p:spPr>
            <a:xfrm flipH="1">
              <a:off x="6211052"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4"/>
            <p:cNvSpPr/>
            <p:nvPr/>
          </p:nvSpPr>
          <p:spPr>
            <a:xfrm flipH="1">
              <a:off x="6258418" y="3810684"/>
              <a:ext cx="9447" cy="88879"/>
            </a:xfrm>
            <a:custGeom>
              <a:rect b="b" l="l" r="r" t="t"/>
              <a:pathLst>
                <a:path extrusionOk="0" h="668" w="71">
                  <a:moveTo>
                    <a:pt x="1" y="1"/>
                  </a:moveTo>
                  <a:lnTo>
                    <a:pt x="1"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4"/>
            <p:cNvSpPr/>
            <p:nvPr/>
          </p:nvSpPr>
          <p:spPr>
            <a:xfrm flipH="1">
              <a:off x="6305252" y="3810684"/>
              <a:ext cx="9447" cy="88879"/>
            </a:xfrm>
            <a:custGeom>
              <a:rect b="b" l="l" r="r" t="t"/>
              <a:pathLst>
                <a:path extrusionOk="0" h="668" w="71">
                  <a:moveTo>
                    <a:pt x="1" y="1"/>
                  </a:moveTo>
                  <a:lnTo>
                    <a:pt x="1"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4"/>
            <p:cNvSpPr/>
            <p:nvPr/>
          </p:nvSpPr>
          <p:spPr>
            <a:xfrm flipH="1">
              <a:off x="6352087" y="3810684"/>
              <a:ext cx="9447" cy="88879"/>
            </a:xfrm>
            <a:custGeom>
              <a:rect b="b" l="l" r="r" t="t"/>
              <a:pathLst>
                <a:path extrusionOk="0" h="668" w="71">
                  <a:moveTo>
                    <a:pt x="1" y="1"/>
                  </a:moveTo>
                  <a:lnTo>
                    <a:pt x="1"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4"/>
            <p:cNvSpPr/>
            <p:nvPr/>
          </p:nvSpPr>
          <p:spPr>
            <a:xfrm flipH="1">
              <a:off x="6398921" y="3810684"/>
              <a:ext cx="9447" cy="88879"/>
            </a:xfrm>
            <a:custGeom>
              <a:rect b="b" l="l" r="r" t="t"/>
              <a:pathLst>
                <a:path extrusionOk="0" h="668" w="71">
                  <a:moveTo>
                    <a:pt x="1" y="1"/>
                  </a:moveTo>
                  <a:lnTo>
                    <a:pt x="1"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4"/>
            <p:cNvSpPr/>
            <p:nvPr/>
          </p:nvSpPr>
          <p:spPr>
            <a:xfrm flipH="1">
              <a:off x="6446420"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4"/>
            <p:cNvSpPr/>
            <p:nvPr/>
          </p:nvSpPr>
          <p:spPr>
            <a:xfrm flipH="1">
              <a:off x="6492589" y="3810684"/>
              <a:ext cx="9447" cy="88879"/>
            </a:xfrm>
            <a:custGeom>
              <a:rect b="b" l="l" r="r" t="t"/>
              <a:pathLst>
                <a:path extrusionOk="0" h="668" w="71">
                  <a:moveTo>
                    <a:pt x="1" y="1"/>
                  </a:moveTo>
                  <a:lnTo>
                    <a:pt x="1"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4"/>
            <p:cNvSpPr/>
            <p:nvPr/>
          </p:nvSpPr>
          <p:spPr>
            <a:xfrm flipH="1">
              <a:off x="6539423" y="3810684"/>
              <a:ext cx="9447" cy="88879"/>
            </a:xfrm>
            <a:custGeom>
              <a:rect b="b" l="l" r="r" t="t"/>
              <a:pathLst>
                <a:path extrusionOk="0" h="668" w="71">
                  <a:moveTo>
                    <a:pt x="1" y="1"/>
                  </a:moveTo>
                  <a:lnTo>
                    <a:pt x="1"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4"/>
            <p:cNvSpPr/>
            <p:nvPr/>
          </p:nvSpPr>
          <p:spPr>
            <a:xfrm flipH="1">
              <a:off x="6586258" y="3810684"/>
              <a:ext cx="9447" cy="88879"/>
            </a:xfrm>
            <a:custGeom>
              <a:rect b="b" l="l" r="r" t="t"/>
              <a:pathLst>
                <a:path extrusionOk="0" h="668" w="71">
                  <a:moveTo>
                    <a:pt x="1" y="1"/>
                  </a:moveTo>
                  <a:lnTo>
                    <a:pt x="1"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4"/>
            <p:cNvSpPr/>
            <p:nvPr/>
          </p:nvSpPr>
          <p:spPr>
            <a:xfrm flipH="1">
              <a:off x="6633757"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4"/>
            <p:cNvSpPr/>
            <p:nvPr/>
          </p:nvSpPr>
          <p:spPr>
            <a:xfrm flipH="1">
              <a:off x="6680591" y="3810684"/>
              <a:ext cx="9314" cy="88879"/>
            </a:xfrm>
            <a:custGeom>
              <a:rect b="b" l="l" r="r" t="t"/>
              <a:pathLst>
                <a:path extrusionOk="0" h="668" w="70">
                  <a:moveTo>
                    <a:pt x="0" y="1"/>
                  </a:moveTo>
                  <a:lnTo>
                    <a:pt x="0" y="668"/>
                  </a:lnTo>
                  <a:lnTo>
                    <a:pt x="70" y="668"/>
                  </a:lnTo>
                  <a:lnTo>
                    <a:pt x="7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4"/>
            <p:cNvSpPr/>
            <p:nvPr/>
          </p:nvSpPr>
          <p:spPr>
            <a:xfrm flipH="1">
              <a:off x="6724897" y="3810684"/>
              <a:ext cx="137576" cy="88879"/>
            </a:xfrm>
            <a:custGeom>
              <a:rect b="b" l="l" r="r" t="t"/>
              <a:pathLst>
                <a:path extrusionOk="0" h="668" w="1034">
                  <a:moveTo>
                    <a:pt x="0" y="1"/>
                  </a:moveTo>
                  <a:lnTo>
                    <a:pt x="0" y="668"/>
                  </a:lnTo>
                  <a:lnTo>
                    <a:pt x="1033" y="668"/>
                  </a:lnTo>
                  <a:lnTo>
                    <a:pt x="1033"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4"/>
            <p:cNvSpPr/>
            <p:nvPr/>
          </p:nvSpPr>
          <p:spPr>
            <a:xfrm flipH="1">
              <a:off x="5704523" y="3835432"/>
              <a:ext cx="102450" cy="95665"/>
            </a:xfrm>
            <a:custGeom>
              <a:rect b="b" l="l" r="r" t="t"/>
              <a:pathLst>
                <a:path extrusionOk="0" h="719" w="770">
                  <a:moveTo>
                    <a:pt x="1" y="0"/>
                  </a:moveTo>
                  <a:lnTo>
                    <a:pt x="306" y="718"/>
                  </a:lnTo>
                  <a:lnTo>
                    <a:pt x="770" y="718"/>
                  </a:lnTo>
                  <a:lnTo>
                    <a:pt x="464"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4"/>
            <p:cNvSpPr/>
            <p:nvPr/>
          </p:nvSpPr>
          <p:spPr>
            <a:xfrm flipH="1">
              <a:off x="5744566" y="3835432"/>
              <a:ext cx="1069210" cy="95665"/>
            </a:xfrm>
            <a:custGeom>
              <a:rect b="b" l="l" r="r" t="t"/>
              <a:pathLst>
                <a:path extrusionOk="0" h="719" w="8036">
                  <a:moveTo>
                    <a:pt x="0" y="0"/>
                  </a:moveTo>
                  <a:lnTo>
                    <a:pt x="0" y="718"/>
                  </a:lnTo>
                  <a:lnTo>
                    <a:pt x="8035" y="718"/>
                  </a:lnTo>
                  <a:lnTo>
                    <a:pt x="80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4"/>
            <p:cNvSpPr/>
            <p:nvPr/>
          </p:nvSpPr>
          <p:spPr>
            <a:xfrm flipH="1">
              <a:off x="6675002" y="3835432"/>
              <a:ext cx="153543" cy="95665"/>
            </a:xfrm>
            <a:custGeom>
              <a:rect b="b" l="l" r="r" t="t"/>
              <a:pathLst>
                <a:path extrusionOk="0" h="719" w="1154">
                  <a:moveTo>
                    <a:pt x="0" y="0"/>
                  </a:moveTo>
                  <a:lnTo>
                    <a:pt x="454" y="718"/>
                  </a:lnTo>
                  <a:lnTo>
                    <a:pt x="1153" y="718"/>
                  </a:lnTo>
                  <a:lnTo>
                    <a:pt x="700" y="0"/>
                  </a:lnTo>
                  <a:close/>
                </a:path>
              </a:pathLst>
            </a:custGeom>
            <a:solidFill>
              <a:srgbClr val="2513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4"/>
            <p:cNvSpPr/>
            <p:nvPr/>
          </p:nvSpPr>
          <p:spPr>
            <a:xfrm flipH="1">
              <a:off x="5619489" y="3920452"/>
              <a:ext cx="2546891" cy="87549"/>
            </a:xfrm>
            <a:custGeom>
              <a:rect b="b" l="l" r="r" t="t"/>
              <a:pathLst>
                <a:path extrusionOk="0" h="658" w="19142">
                  <a:moveTo>
                    <a:pt x="214" y="0"/>
                  </a:moveTo>
                  <a:cubicBezTo>
                    <a:pt x="93" y="0"/>
                    <a:pt x="1" y="98"/>
                    <a:pt x="1" y="213"/>
                  </a:cubicBezTo>
                  <a:lnTo>
                    <a:pt x="1" y="445"/>
                  </a:lnTo>
                  <a:cubicBezTo>
                    <a:pt x="1" y="565"/>
                    <a:pt x="98" y="658"/>
                    <a:pt x="214" y="658"/>
                  </a:cubicBezTo>
                  <a:lnTo>
                    <a:pt x="18924" y="658"/>
                  </a:lnTo>
                  <a:cubicBezTo>
                    <a:pt x="19049" y="658"/>
                    <a:pt x="19142" y="561"/>
                    <a:pt x="19142" y="445"/>
                  </a:cubicBezTo>
                  <a:lnTo>
                    <a:pt x="19142" y="213"/>
                  </a:lnTo>
                  <a:cubicBezTo>
                    <a:pt x="19142" y="98"/>
                    <a:pt x="19049" y="0"/>
                    <a:pt x="189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4"/>
            <p:cNvSpPr/>
            <p:nvPr/>
          </p:nvSpPr>
          <p:spPr>
            <a:xfrm flipH="1">
              <a:off x="6716240" y="3920452"/>
              <a:ext cx="1450671" cy="98725"/>
            </a:xfrm>
            <a:custGeom>
              <a:rect b="b" l="l" r="r" t="t"/>
              <a:pathLst>
                <a:path extrusionOk="0" h="742" w="10903">
                  <a:moveTo>
                    <a:pt x="209" y="0"/>
                  </a:moveTo>
                  <a:cubicBezTo>
                    <a:pt x="93" y="0"/>
                    <a:pt x="0" y="107"/>
                    <a:pt x="0" y="241"/>
                  </a:cubicBezTo>
                  <a:lnTo>
                    <a:pt x="0" y="496"/>
                  </a:lnTo>
                  <a:cubicBezTo>
                    <a:pt x="0" y="630"/>
                    <a:pt x="93" y="741"/>
                    <a:pt x="209" y="741"/>
                  </a:cubicBezTo>
                  <a:lnTo>
                    <a:pt x="10902" y="741"/>
                  </a:lnTo>
                  <a:lnTo>
                    <a:pt x="105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4"/>
            <p:cNvSpPr/>
            <p:nvPr/>
          </p:nvSpPr>
          <p:spPr>
            <a:xfrm flipH="1">
              <a:off x="6703340" y="3415785"/>
              <a:ext cx="564010" cy="557756"/>
            </a:xfrm>
            <a:custGeom>
              <a:rect b="b" l="l" r="r" t="t"/>
              <a:pathLst>
                <a:path extrusionOk="0" h="4192" w="4239">
                  <a:moveTo>
                    <a:pt x="561" y="0"/>
                  </a:moveTo>
                  <a:cubicBezTo>
                    <a:pt x="1" y="0"/>
                    <a:pt x="575" y="4192"/>
                    <a:pt x="1108" y="4192"/>
                  </a:cubicBezTo>
                  <a:lnTo>
                    <a:pt x="4238" y="4192"/>
                  </a:lnTo>
                  <a:cubicBezTo>
                    <a:pt x="3071" y="2205"/>
                    <a:pt x="3169" y="0"/>
                    <a:pt x="15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4"/>
            <p:cNvSpPr/>
            <p:nvPr/>
          </p:nvSpPr>
          <p:spPr>
            <a:xfrm flipH="1">
              <a:off x="7352236" y="2556533"/>
              <a:ext cx="92605" cy="89411"/>
            </a:xfrm>
            <a:custGeom>
              <a:rect b="b" l="l" r="r" t="t"/>
              <a:pathLst>
                <a:path extrusionOk="0" h="672" w="696">
                  <a:moveTo>
                    <a:pt x="131" y="0"/>
                  </a:moveTo>
                  <a:cubicBezTo>
                    <a:pt x="106" y="0"/>
                    <a:pt x="86" y="7"/>
                    <a:pt x="70" y="21"/>
                  </a:cubicBezTo>
                  <a:cubicBezTo>
                    <a:pt x="1" y="86"/>
                    <a:pt x="66" y="276"/>
                    <a:pt x="219" y="447"/>
                  </a:cubicBezTo>
                  <a:cubicBezTo>
                    <a:pt x="335" y="585"/>
                    <a:pt x="473" y="672"/>
                    <a:pt x="562" y="672"/>
                  </a:cubicBezTo>
                  <a:cubicBezTo>
                    <a:pt x="586" y="672"/>
                    <a:pt x="606" y="665"/>
                    <a:pt x="622" y="651"/>
                  </a:cubicBezTo>
                  <a:cubicBezTo>
                    <a:pt x="696" y="595"/>
                    <a:pt x="635" y="396"/>
                    <a:pt x="478" y="225"/>
                  </a:cubicBezTo>
                  <a:cubicBezTo>
                    <a:pt x="358" y="87"/>
                    <a:pt x="219"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4"/>
            <p:cNvSpPr/>
            <p:nvPr/>
          </p:nvSpPr>
          <p:spPr>
            <a:xfrm flipH="1">
              <a:off x="7394146" y="2594320"/>
              <a:ext cx="250937" cy="849939"/>
            </a:xfrm>
            <a:custGeom>
              <a:rect b="b" l="l" r="r" t="t"/>
              <a:pathLst>
                <a:path extrusionOk="0" h="6388" w="1886">
                  <a:moveTo>
                    <a:pt x="1775" y="1"/>
                  </a:moveTo>
                  <a:lnTo>
                    <a:pt x="1" y="6387"/>
                  </a:lnTo>
                  <a:lnTo>
                    <a:pt x="251" y="6387"/>
                  </a:lnTo>
                  <a:lnTo>
                    <a:pt x="1886" y="103"/>
                  </a:lnTo>
                  <a:lnTo>
                    <a:pt x="17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4"/>
            <p:cNvSpPr/>
            <p:nvPr/>
          </p:nvSpPr>
          <p:spPr>
            <a:xfrm flipH="1">
              <a:off x="6737261" y="3415785"/>
              <a:ext cx="1687239" cy="557756"/>
            </a:xfrm>
            <a:custGeom>
              <a:rect b="b" l="l" r="r" t="t"/>
              <a:pathLst>
                <a:path extrusionOk="0" h="4192" w="12681">
                  <a:moveTo>
                    <a:pt x="565" y="0"/>
                  </a:moveTo>
                  <a:cubicBezTo>
                    <a:pt x="0" y="0"/>
                    <a:pt x="575" y="4192"/>
                    <a:pt x="1107" y="4192"/>
                  </a:cubicBezTo>
                  <a:lnTo>
                    <a:pt x="12681" y="4192"/>
                  </a:lnTo>
                  <a:cubicBezTo>
                    <a:pt x="11509" y="2205"/>
                    <a:pt x="11611" y="0"/>
                    <a:pt x="100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4"/>
            <p:cNvSpPr/>
            <p:nvPr/>
          </p:nvSpPr>
          <p:spPr>
            <a:xfrm flipH="1">
              <a:off x="7064441" y="3415785"/>
              <a:ext cx="726067" cy="557756"/>
            </a:xfrm>
            <a:custGeom>
              <a:rect b="b" l="l" r="r" t="t"/>
              <a:pathLst>
                <a:path extrusionOk="0" h="4192" w="5457">
                  <a:moveTo>
                    <a:pt x="1" y="0"/>
                  </a:moveTo>
                  <a:cubicBezTo>
                    <a:pt x="94" y="941"/>
                    <a:pt x="385" y="2043"/>
                    <a:pt x="872" y="3159"/>
                  </a:cubicBezTo>
                  <a:cubicBezTo>
                    <a:pt x="1024" y="3520"/>
                    <a:pt x="1196" y="3867"/>
                    <a:pt x="1372" y="4192"/>
                  </a:cubicBezTo>
                  <a:lnTo>
                    <a:pt x="5456" y="4192"/>
                  </a:lnTo>
                  <a:cubicBezTo>
                    <a:pt x="5109" y="3779"/>
                    <a:pt x="4776" y="3289"/>
                    <a:pt x="4507" y="2733"/>
                  </a:cubicBezTo>
                  <a:cubicBezTo>
                    <a:pt x="4025" y="1760"/>
                    <a:pt x="3803" y="774"/>
                    <a:pt x="3836"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4"/>
            <p:cNvSpPr/>
            <p:nvPr/>
          </p:nvSpPr>
          <p:spPr>
            <a:xfrm flipH="1">
              <a:off x="6144524" y="3481114"/>
              <a:ext cx="361238" cy="231112"/>
            </a:xfrm>
            <a:custGeom>
              <a:rect b="b" l="l" r="r" t="t"/>
              <a:pathLst>
                <a:path extrusionOk="0" h="1737" w="2715">
                  <a:moveTo>
                    <a:pt x="1" y="0"/>
                  </a:moveTo>
                  <a:lnTo>
                    <a:pt x="191" y="1737"/>
                  </a:lnTo>
                  <a:lnTo>
                    <a:pt x="2715" y="1737"/>
                  </a:lnTo>
                  <a:lnTo>
                    <a:pt x="25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4"/>
            <p:cNvSpPr/>
            <p:nvPr/>
          </p:nvSpPr>
          <p:spPr>
            <a:xfrm flipH="1">
              <a:off x="6872851" y="4188419"/>
              <a:ext cx="58011" cy="435880"/>
            </a:xfrm>
            <a:custGeom>
              <a:rect b="b" l="l" r="r" t="t"/>
              <a:pathLst>
                <a:path extrusionOk="0" h="3276" w="436">
                  <a:moveTo>
                    <a:pt x="0" y="1"/>
                  </a:moveTo>
                  <a:cubicBezTo>
                    <a:pt x="163" y="941"/>
                    <a:pt x="176" y="2062"/>
                    <a:pt x="88" y="3275"/>
                  </a:cubicBezTo>
                  <a:lnTo>
                    <a:pt x="422" y="3275"/>
                  </a:lnTo>
                  <a:cubicBezTo>
                    <a:pt x="376" y="2437"/>
                    <a:pt x="362" y="1492"/>
                    <a:pt x="436" y="635"/>
                  </a:cubicBezTo>
                  <a:cubicBezTo>
                    <a:pt x="301" y="316"/>
                    <a:pt x="153" y="94"/>
                    <a:pt x="0"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4"/>
            <p:cNvSpPr/>
            <p:nvPr/>
          </p:nvSpPr>
          <p:spPr>
            <a:xfrm flipH="1">
              <a:off x="6873383" y="4639466"/>
              <a:ext cx="45105" cy="55084"/>
            </a:xfrm>
            <a:custGeom>
              <a:rect b="b" l="l" r="r" t="t"/>
              <a:pathLst>
                <a:path extrusionOk="0" h="414" w="339">
                  <a:moveTo>
                    <a:pt x="97" y="1"/>
                  </a:moveTo>
                  <a:cubicBezTo>
                    <a:pt x="46" y="1"/>
                    <a:pt x="0" y="43"/>
                    <a:pt x="0" y="98"/>
                  </a:cubicBezTo>
                  <a:lnTo>
                    <a:pt x="0" y="316"/>
                  </a:lnTo>
                  <a:cubicBezTo>
                    <a:pt x="0" y="367"/>
                    <a:pt x="42" y="413"/>
                    <a:pt x="97" y="413"/>
                  </a:cubicBezTo>
                  <a:lnTo>
                    <a:pt x="236" y="413"/>
                  </a:lnTo>
                  <a:cubicBezTo>
                    <a:pt x="292" y="413"/>
                    <a:pt x="338" y="371"/>
                    <a:pt x="338" y="316"/>
                  </a:cubicBezTo>
                  <a:lnTo>
                    <a:pt x="338" y="98"/>
                  </a:lnTo>
                  <a:cubicBezTo>
                    <a:pt x="338" y="47"/>
                    <a:pt x="296" y="1"/>
                    <a:pt x="2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4"/>
            <p:cNvSpPr/>
            <p:nvPr/>
          </p:nvSpPr>
          <p:spPr>
            <a:xfrm flipH="1">
              <a:off x="6856751" y="4606203"/>
              <a:ext cx="79033" cy="54418"/>
            </a:xfrm>
            <a:custGeom>
              <a:rect b="b" l="l" r="r" t="t"/>
              <a:pathLst>
                <a:path extrusionOk="0" h="409" w="594">
                  <a:moveTo>
                    <a:pt x="130" y="1"/>
                  </a:moveTo>
                  <a:cubicBezTo>
                    <a:pt x="61" y="1"/>
                    <a:pt x="0" y="61"/>
                    <a:pt x="0" y="131"/>
                  </a:cubicBezTo>
                  <a:lnTo>
                    <a:pt x="0" y="279"/>
                  </a:lnTo>
                  <a:cubicBezTo>
                    <a:pt x="0" y="357"/>
                    <a:pt x="61" y="408"/>
                    <a:pt x="130" y="408"/>
                  </a:cubicBezTo>
                  <a:lnTo>
                    <a:pt x="463" y="408"/>
                  </a:lnTo>
                  <a:cubicBezTo>
                    <a:pt x="538" y="408"/>
                    <a:pt x="593" y="348"/>
                    <a:pt x="593" y="279"/>
                  </a:cubicBezTo>
                  <a:lnTo>
                    <a:pt x="593" y="131"/>
                  </a:lnTo>
                  <a:cubicBezTo>
                    <a:pt x="593" y="61"/>
                    <a:pt x="538" y="1"/>
                    <a:pt x="4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8" name="Google Shape;4428;p64"/>
          <p:cNvGrpSpPr/>
          <p:nvPr/>
        </p:nvGrpSpPr>
        <p:grpSpPr>
          <a:xfrm>
            <a:off x="3812348" y="1646514"/>
            <a:ext cx="2249480" cy="3283885"/>
            <a:chOff x="4372998" y="1646514"/>
            <a:chExt cx="2249480" cy="3283885"/>
          </a:xfrm>
        </p:grpSpPr>
        <p:sp>
          <p:nvSpPr>
            <p:cNvPr id="4429" name="Google Shape;4429;p64"/>
            <p:cNvSpPr/>
            <p:nvPr/>
          </p:nvSpPr>
          <p:spPr>
            <a:xfrm>
              <a:off x="5884590" y="2383420"/>
              <a:ext cx="46766" cy="89173"/>
            </a:xfrm>
            <a:custGeom>
              <a:rect b="b" l="l" r="r" t="t"/>
              <a:pathLst>
                <a:path extrusionOk="0" h="982" w="515">
                  <a:moveTo>
                    <a:pt x="121" y="1"/>
                  </a:moveTo>
                  <a:cubicBezTo>
                    <a:pt x="28" y="1"/>
                    <a:pt x="0" y="773"/>
                    <a:pt x="84" y="856"/>
                  </a:cubicBezTo>
                  <a:cubicBezTo>
                    <a:pt x="147" y="919"/>
                    <a:pt x="349" y="982"/>
                    <a:pt x="445" y="982"/>
                  </a:cubicBezTo>
                  <a:cubicBezTo>
                    <a:pt x="492" y="982"/>
                    <a:pt x="514" y="967"/>
                    <a:pt x="484" y="931"/>
                  </a:cubicBezTo>
                  <a:cubicBezTo>
                    <a:pt x="261" y="633"/>
                    <a:pt x="223" y="1"/>
                    <a:pt x="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4"/>
            <p:cNvSpPr/>
            <p:nvPr/>
          </p:nvSpPr>
          <p:spPr>
            <a:xfrm>
              <a:off x="5513003" y="1664766"/>
              <a:ext cx="101977" cy="70194"/>
            </a:xfrm>
            <a:custGeom>
              <a:rect b="b" l="l" r="r" t="t"/>
              <a:pathLst>
                <a:path extrusionOk="0" h="773" w="1123">
                  <a:moveTo>
                    <a:pt x="781" y="0"/>
                  </a:moveTo>
                  <a:cubicBezTo>
                    <a:pt x="732" y="0"/>
                    <a:pt x="679" y="20"/>
                    <a:pt x="624" y="66"/>
                  </a:cubicBezTo>
                  <a:cubicBezTo>
                    <a:pt x="326" y="308"/>
                    <a:pt x="1" y="773"/>
                    <a:pt x="1" y="773"/>
                  </a:cubicBezTo>
                  <a:lnTo>
                    <a:pt x="326" y="773"/>
                  </a:lnTo>
                  <a:cubicBezTo>
                    <a:pt x="642" y="624"/>
                    <a:pt x="1014" y="596"/>
                    <a:pt x="1070" y="457"/>
                  </a:cubicBezTo>
                  <a:cubicBezTo>
                    <a:pt x="1123" y="344"/>
                    <a:pt x="987" y="0"/>
                    <a:pt x="7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4"/>
            <p:cNvSpPr/>
            <p:nvPr/>
          </p:nvSpPr>
          <p:spPr>
            <a:xfrm>
              <a:off x="5536795" y="1709353"/>
              <a:ext cx="104519" cy="40137"/>
            </a:xfrm>
            <a:custGeom>
              <a:rect b="b" l="l" r="r" t="t"/>
              <a:pathLst>
                <a:path extrusionOk="0" h="442" w="1151">
                  <a:moveTo>
                    <a:pt x="381" y="0"/>
                  </a:moveTo>
                  <a:cubicBezTo>
                    <a:pt x="373" y="0"/>
                    <a:pt x="367" y="1"/>
                    <a:pt x="362" y="3"/>
                  </a:cubicBezTo>
                  <a:cubicBezTo>
                    <a:pt x="247" y="38"/>
                    <a:pt x="0" y="322"/>
                    <a:pt x="107" y="322"/>
                  </a:cubicBezTo>
                  <a:cubicBezTo>
                    <a:pt x="113" y="322"/>
                    <a:pt x="120" y="321"/>
                    <a:pt x="129" y="319"/>
                  </a:cubicBezTo>
                  <a:cubicBezTo>
                    <a:pt x="173" y="310"/>
                    <a:pt x="220" y="306"/>
                    <a:pt x="270" y="306"/>
                  </a:cubicBezTo>
                  <a:cubicBezTo>
                    <a:pt x="561" y="306"/>
                    <a:pt x="927" y="441"/>
                    <a:pt x="1063" y="441"/>
                  </a:cubicBezTo>
                  <a:cubicBezTo>
                    <a:pt x="1091" y="441"/>
                    <a:pt x="1109" y="435"/>
                    <a:pt x="1115" y="421"/>
                  </a:cubicBezTo>
                  <a:cubicBezTo>
                    <a:pt x="1150" y="342"/>
                    <a:pt x="536" y="0"/>
                    <a:pt x="3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4"/>
            <p:cNvSpPr/>
            <p:nvPr/>
          </p:nvSpPr>
          <p:spPr>
            <a:xfrm>
              <a:off x="5567942" y="1685289"/>
              <a:ext cx="99979" cy="49672"/>
            </a:xfrm>
            <a:custGeom>
              <a:rect b="b" l="l" r="r" t="t"/>
              <a:pathLst>
                <a:path extrusionOk="0" h="547" w="1101">
                  <a:moveTo>
                    <a:pt x="721" y="1"/>
                  </a:moveTo>
                  <a:cubicBezTo>
                    <a:pt x="612" y="1"/>
                    <a:pt x="489" y="22"/>
                    <a:pt x="372" y="82"/>
                  </a:cubicBezTo>
                  <a:cubicBezTo>
                    <a:pt x="37" y="259"/>
                    <a:pt x="0" y="547"/>
                    <a:pt x="0" y="547"/>
                  </a:cubicBezTo>
                  <a:cubicBezTo>
                    <a:pt x="502" y="91"/>
                    <a:pt x="1023" y="184"/>
                    <a:pt x="1069" y="119"/>
                  </a:cubicBezTo>
                  <a:cubicBezTo>
                    <a:pt x="1100" y="82"/>
                    <a:pt x="936"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4"/>
            <p:cNvSpPr/>
            <p:nvPr/>
          </p:nvSpPr>
          <p:spPr>
            <a:xfrm>
              <a:off x="5558589" y="1660680"/>
              <a:ext cx="103974" cy="60841"/>
            </a:xfrm>
            <a:custGeom>
              <a:rect b="b" l="l" r="r" t="t"/>
              <a:pathLst>
                <a:path extrusionOk="0" h="670" w="1145">
                  <a:moveTo>
                    <a:pt x="971" y="0"/>
                  </a:moveTo>
                  <a:cubicBezTo>
                    <a:pt x="811" y="0"/>
                    <a:pt x="562" y="48"/>
                    <a:pt x="373" y="176"/>
                  </a:cubicBezTo>
                  <a:cubicBezTo>
                    <a:pt x="84" y="399"/>
                    <a:pt x="1" y="669"/>
                    <a:pt x="1" y="669"/>
                  </a:cubicBezTo>
                  <a:cubicBezTo>
                    <a:pt x="466" y="167"/>
                    <a:pt x="1079" y="130"/>
                    <a:pt x="1126" y="55"/>
                  </a:cubicBezTo>
                  <a:cubicBezTo>
                    <a:pt x="1145" y="22"/>
                    <a:pt x="1078"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4"/>
            <p:cNvSpPr/>
            <p:nvPr/>
          </p:nvSpPr>
          <p:spPr>
            <a:xfrm>
              <a:off x="5544241" y="1646514"/>
              <a:ext cx="92351" cy="59751"/>
            </a:xfrm>
            <a:custGeom>
              <a:rect b="b" l="l" r="r" t="t"/>
              <a:pathLst>
                <a:path extrusionOk="0" h="658" w="1017">
                  <a:moveTo>
                    <a:pt x="890" y="0"/>
                  </a:moveTo>
                  <a:cubicBezTo>
                    <a:pt x="773" y="0"/>
                    <a:pt x="586" y="35"/>
                    <a:pt x="419" y="146"/>
                  </a:cubicBezTo>
                  <a:cubicBezTo>
                    <a:pt x="94" y="379"/>
                    <a:pt x="1" y="658"/>
                    <a:pt x="1" y="658"/>
                  </a:cubicBezTo>
                  <a:cubicBezTo>
                    <a:pt x="512" y="137"/>
                    <a:pt x="986" y="90"/>
                    <a:pt x="1005" y="35"/>
                  </a:cubicBezTo>
                  <a:cubicBezTo>
                    <a:pt x="1016" y="16"/>
                    <a:pt x="969" y="0"/>
                    <a:pt x="8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4"/>
            <p:cNvSpPr/>
            <p:nvPr/>
          </p:nvSpPr>
          <p:spPr>
            <a:xfrm>
              <a:off x="6154835" y="3311477"/>
              <a:ext cx="152011" cy="331992"/>
            </a:xfrm>
            <a:custGeom>
              <a:rect b="b" l="l" r="r" t="t"/>
              <a:pathLst>
                <a:path extrusionOk="0" h="3656" w="1674">
                  <a:moveTo>
                    <a:pt x="837" y="1"/>
                  </a:moveTo>
                  <a:cubicBezTo>
                    <a:pt x="372" y="1"/>
                    <a:pt x="0" y="819"/>
                    <a:pt x="0" y="1833"/>
                  </a:cubicBezTo>
                  <a:cubicBezTo>
                    <a:pt x="0" y="2846"/>
                    <a:pt x="372" y="3655"/>
                    <a:pt x="837" y="3655"/>
                  </a:cubicBezTo>
                  <a:cubicBezTo>
                    <a:pt x="1302" y="3655"/>
                    <a:pt x="1674" y="2828"/>
                    <a:pt x="1674" y="1833"/>
                  </a:cubicBezTo>
                  <a:cubicBezTo>
                    <a:pt x="1674" y="819"/>
                    <a:pt x="1302" y="1"/>
                    <a:pt x="837" y="1"/>
                  </a:cubicBezTo>
                  <a:close/>
                </a:path>
              </a:pathLst>
            </a:custGeom>
            <a:solidFill>
              <a:srgbClr val="672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4"/>
            <p:cNvSpPr/>
            <p:nvPr/>
          </p:nvSpPr>
          <p:spPr>
            <a:xfrm>
              <a:off x="6139580" y="3317379"/>
              <a:ext cx="152102" cy="331174"/>
            </a:xfrm>
            <a:custGeom>
              <a:rect b="b" l="l" r="r" t="t"/>
              <a:pathLst>
                <a:path extrusionOk="0" h="3647" w="1675">
                  <a:moveTo>
                    <a:pt x="838" y="1"/>
                  </a:moveTo>
                  <a:cubicBezTo>
                    <a:pt x="373" y="1"/>
                    <a:pt x="1" y="810"/>
                    <a:pt x="1" y="1823"/>
                  </a:cubicBezTo>
                  <a:cubicBezTo>
                    <a:pt x="1" y="2837"/>
                    <a:pt x="373" y="3646"/>
                    <a:pt x="838" y="3646"/>
                  </a:cubicBezTo>
                  <a:cubicBezTo>
                    <a:pt x="1303" y="3646"/>
                    <a:pt x="1674" y="2837"/>
                    <a:pt x="1674" y="1823"/>
                  </a:cubicBezTo>
                  <a:cubicBezTo>
                    <a:pt x="1674" y="810"/>
                    <a:pt x="1303" y="1"/>
                    <a:pt x="838" y="1"/>
                  </a:cubicBezTo>
                  <a:close/>
                </a:path>
              </a:pathLst>
            </a:custGeom>
            <a:solidFill>
              <a:srgbClr val="4A19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4"/>
            <p:cNvSpPr/>
            <p:nvPr/>
          </p:nvSpPr>
          <p:spPr>
            <a:xfrm>
              <a:off x="4465077" y="3649736"/>
              <a:ext cx="2157401" cy="975634"/>
            </a:xfrm>
            <a:custGeom>
              <a:rect b="b" l="l" r="r" t="t"/>
              <a:pathLst>
                <a:path extrusionOk="0" h="10744" w="23758">
                  <a:moveTo>
                    <a:pt x="11486" y="1"/>
                  </a:moveTo>
                  <a:cubicBezTo>
                    <a:pt x="10684" y="1"/>
                    <a:pt x="9925" y="133"/>
                    <a:pt x="9244" y="432"/>
                  </a:cubicBezTo>
                  <a:cubicBezTo>
                    <a:pt x="4138" y="2664"/>
                    <a:pt x="0" y="7584"/>
                    <a:pt x="0" y="7584"/>
                  </a:cubicBezTo>
                  <a:cubicBezTo>
                    <a:pt x="856" y="7275"/>
                    <a:pt x="1679" y="7143"/>
                    <a:pt x="2490" y="7143"/>
                  </a:cubicBezTo>
                  <a:cubicBezTo>
                    <a:pt x="5301" y="7143"/>
                    <a:pt x="7981" y="8732"/>
                    <a:pt x="11466" y="10104"/>
                  </a:cubicBezTo>
                  <a:cubicBezTo>
                    <a:pt x="12605" y="10553"/>
                    <a:pt x="13882" y="10744"/>
                    <a:pt x="15163" y="10744"/>
                  </a:cubicBezTo>
                  <a:cubicBezTo>
                    <a:pt x="18923" y="10744"/>
                    <a:pt x="22723" y="9095"/>
                    <a:pt x="23202" y="7472"/>
                  </a:cubicBezTo>
                  <a:cubicBezTo>
                    <a:pt x="23758" y="5594"/>
                    <a:pt x="16701" y="1"/>
                    <a:pt x="11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4"/>
            <p:cNvSpPr/>
            <p:nvPr/>
          </p:nvSpPr>
          <p:spPr>
            <a:xfrm>
              <a:off x="4465077" y="3648737"/>
              <a:ext cx="2157401" cy="970004"/>
            </a:xfrm>
            <a:custGeom>
              <a:rect b="b" l="l" r="r" t="t"/>
              <a:pathLst>
                <a:path extrusionOk="0" h="10682" w="23758">
                  <a:moveTo>
                    <a:pt x="11490" y="0"/>
                  </a:moveTo>
                  <a:cubicBezTo>
                    <a:pt x="10686" y="0"/>
                    <a:pt x="9926" y="134"/>
                    <a:pt x="9244" y="434"/>
                  </a:cubicBezTo>
                  <a:cubicBezTo>
                    <a:pt x="4138" y="2675"/>
                    <a:pt x="0" y="7595"/>
                    <a:pt x="0" y="7595"/>
                  </a:cubicBezTo>
                  <a:cubicBezTo>
                    <a:pt x="858" y="7287"/>
                    <a:pt x="1681" y="7154"/>
                    <a:pt x="2493" y="7154"/>
                  </a:cubicBezTo>
                  <a:cubicBezTo>
                    <a:pt x="4623" y="7154"/>
                    <a:pt x="6677" y="8064"/>
                    <a:pt x="9067" y="9101"/>
                  </a:cubicBezTo>
                  <a:cubicBezTo>
                    <a:pt x="9682" y="8590"/>
                    <a:pt x="10179" y="8327"/>
                    <a:pt x="10841" y="8327"/>
                  </a:cubicBezTo>
                  <a:cubicBezTo>
                    <a:pt x="11311" y="8327"/>
                    <a:pt x="11864" y="8459"/>
                    <a:pt x="12601" y="8729"/>
                  </a:cubicBezTo>
                  <a:cubicBezTo>
                    <a:pt x="13791" y="9157"/>
                    <a:pt x="14116" y="10533"/>
                    <a:pt x="16404" y="10682"/>
                  </a:cubicBezTo>
                  <a:cubicBezTo>
                    <a:pt x="19715" y="10384"/>
                    <a:pt x="22774" y="8915"/>
                    <a:pt x="23202" y="7474"/>
                  </a:cubicBezTo>
                  <a:cubicBezTo>
                    <a:pt x="23758" y="5604"/>
                    <a:pt x="16704" y="0"/>
                    <a:pt x="11490"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4"/>
            <p:cNvSpPr/>
            <p:nvPr/>
          </p:nvSpPr>
          <p:spPr>
            <a:xfrm>
              <a:off x="5850810" y="4535114"/>
              <a:ext cx="198505" cy="231468"/>
            </a:xfrm>
            <a:custGeom>
              <a:rect b="b" l="l" r="r" t="t"/>
              <a:pathLst>
                <a:path extrusionOk="0" h="2549" w="2186">
                  <a:moveTo>
                    <a:pt x="0" y="0"/>
                  </a:moveTo>
                  <a:cubicBezTo>
                    <a:pt x="0" y="0"/>
                    <a:pt x="344" y="549"/>
                    <a:pt x="735" y="1088"/>
                  </a:cubicBezTo>
                  <a:cubicBezTo>
                    <a:pt x="1070" y="1525"/>
                    <a:pt x="1581" y="1804"/>
                    <a:pt x="1553" y="2000"/>
                  </a:cubicBezTo>
                  <a:cubicBezTo>
                    <a:pt x="1516" y="2176"/>
                    <a:pt x="1460" y="2511"/>
                    <a:pt x="1721" y="2548"/>
                  </a:cubicBezTo>
                  <a:lnTo>
                    <a:pt x="2028" y="2176"/>
                  </a:lnTo>
                  <a:cubicBezTo>
                    <a:pt x="2186" y="1972"/>
                    <a:pt x="2176" y="1711"/>
                    <a:pt x="1990" y="1563"/>
                  </a:cubicBezTo>
                  <a:cubicBezTo>
                    <a:pt x="1758" y="1377"/>
                    <a:pt x="1488" y="1098"/>
                    <a:pt x="1423" y="763"/>
                  </a:cubicBezTo>
                  <a:cubicBezTo>
                    <a:pt x="1274" y="112"/>
                    <a:pt x="540" y="65"/>
                    <a:pt x="540" y="65"/>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4"/>
            <p:cNvSpPr/>
            <p:nvPr/>
          </p:nvSpPr>
          <p:spPr>
            <a:xfrm>
              <a:off x="5540064" y="4661791"/>
              <a:ext cx="145292" cy="268608"/>
            </a:xfrm>
            <a:custGeom>
              <a:rect b="b" l="l" r="r" t="t"/>
              <a:pathLst>
                <a:path extrusionOk="0" h="2958" w="1600">
                  <a:moveTo>
                    <a:pt x="660" y="0"/>
                  </a:moveTo>
                  <a:lnTo>
                    <a:pt x="391" y="456"/>
                  </a:lnTo>
                  <a:cubicBezTo>
                    <a:pt x="391" y="456"/>
                    <a:pt x="0" y="1060"/>
                    <a:pt x="381" y="1581"/>
                  </a:cubicBezTo>
                  <a:cubicBezTo>
                    <a:pt x="577" y="1851"/>
                    <a:pt x="623" y="2251"/>
                    <a:pt x="623" y="2539"/>
                  </a:cubicBezTo>
                  <a:cubicBezTo>
                    <a:pt x="623" y="2781"/>
                    <a:pt x="800" y="2957"/>
                    <a:pt x="1042" y="2957"/>
                  </a:cubicBezTo>
                  <a:lnTo>
                    <a:pt x="1488" y="2957"/>
                  </a:lnTo>
                  <a:cubicBezTo>
                    <a:pt x="1600" y="2725"/>
                    <a:pt x="1330" y="2557"/>
                    <a:pt x="1190" y="2464"/>
                  </a:cubicBezTo>
                  <a:cubicBezTo>
                    <a:pt x="1042" y="2371"/>
                    <a:pt x="1135" y="1804"/>
                    <a:pt x="1004" y="1256"/>
                  </a:cubicBezTo>
                  <a:cubicBezTo>
                    <a:pt x="856" y="605"/>
                    <a:pt x="660" y="0"/>
                    <a:pt x="6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4"/>
            <p:cNvSpPr/>
            <p:nvPr/>
          </p:nvSpPr>
          <p:spPr>
            <a:xfrm>
              <a:off x="5202258" y="1722247"/>
              <a:ext cx="331992" cy="758423"/>
            </a:xfrm>
            <a:custGeom>
              <a:rect b="b" l="l" r="r" t="t"/>
              <a:pathLst>
                <a:path extrusionOk="0" h="8352" w="3656">
                  <a:moveTo>
                    <a:pt x="1767" y="7021"/>
                  </a:moveTo>
                  <a:lnTo>
                    <a:pt x="1767" y="7021"/>
                  </a:lnTo>
                  <a:lnTo>
                    <a:pt x="1767" y="7021"/>
                  </a:lnTo>
                  <a:cubicBezTo>
                    <a:pt x="1767" y="7021"/>
                    <a:pt x="1767" y="7021"/>
                    <a:pt x="1767" y="7021"/>
                  </a:cubicBezTo>
                  <a:cubicBezTo>
                    <a:pt x="1767" y="7021"/>
                    <a:pt x="1767" y="7021"/>
                    <a:pt x="1767" y="7021"/>
                  </a:cubicBezTo>
                  <a:close/>
                  <a:moveTo>
                    <a:pt x="3469" y="0"/>
                  </a:moveTo>
                  <a:cubicBezTo>
                    <a:pt x="3469" y="0"/>
                    <a:pt x="1023" y="3051"/>
                    <a:pt x="912" y="3292"/>
                  </a:cubicBezTo>
                  <a:cubicBezTo>
                    <a:pt x="800" y="3543"/>
                    <a:pt x="0" y="5375"/>
                    <a:pt x="252" y="8351"/>
                  </a:cubicBezTo>
                  <a:lnTo>
                    <a:pt x="1767" y="7021"/>
                  </a:lnTo>
                  <a:lnTo>
                    <a:pt x="1767" y="7021"/>
                  </a:lnTo>
                  <a:cubicBezTo>
                    <a:pt x="1765" y="7014"/>
                    <a:pt x="1535" y="4879"/>
                    <a:pt x="1693" y="4008"/>
                  </a:cubicBezTo>
                  <a:cubicBezTo>
                    <a:pt x="1860" y="3144"/>
                    <a:pt x="2707" y="1795"/>
                    <a:pt x="3655" y="93"/>
                  </a:cubicBezTo>
                  <a:lnTo>
                    <a:pt x="34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4"/>
            <p:cNvSpPr/>
            <p:nvPr/>
          </p:nvSpPr>
          <p:spPr>
            <a:xfrm>
              <a:off x="5191270" y="2316494"/>
              <a:ext cx="221297" cy="175167"/>
            </a:xfrm>
            <a:custGeom>
              <a:rect b="b" l="l" r="r" t="t"/>
              <a:pathLst>
                <a:path extrusionOk="0" h="1929" w="2437">
                  <a:moveTo>
                    <a:pt x="1755" y="0"/>
                  </a:moveTo>
                  <a:cubicBezTo>
                    <a:pt x="1337" y="0"/>
                    <a:pt x="703" y="133"/>
                    <a:pt x="456" y="236"/>
                  </a:cubicBezTo>
                  <a:cubicBezTo>
                    <a:pt x="121" y="375"/>
                    <a:pt x="1" y="1305"/>
                    <a:pt x="382" y="1928"/>
                  </a:cubicBezTo>
                  <a:lnTo>
                    <a:pt x="2437" y="524"/>
                  </a:lnTo>
                  <a:cubicBezTo>
                    <a:pt x="2437" y="524"/>
                    <a:pt x="2353" y="226"/>
                    <a:pt x="2093" y="59"/>
                  </a:cubicBezTo>
                  <a:cubicBezTo>
                    <a:pt x="2027" y="17"/>
                    <a:pt x="1905" y="0"/>
                    <a:pt x="17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4"/>
            <p:cNvSpPr/>
            <p:nvPr/>
          </p:nvSpPr>
          <p:spPr>
            <a:xfrm>
              <a:off x="5247026" y="1723065"/>
              <a:ext cx="287224" cy="579986"/>
            </a:xfrm>
            <a:custGeom>
              <a:rect b="b" l="l" r="r" t="t"/>
              <a:pathLst>
                <a:path extrusionOk="0" h="6387" w="3163">
                  <a:moveTo>
                    <a:pt x="2976" y="1"/>
                  </a:moveTo>
                  <a:cubicBezTo>
                    <a:pt x="2976" y="1"/>
                    <a:pt x="1153" y="2279"/>
                    <a:pt x="586" y="3060"/>
                  </a:cubicBezTo>
                  <a:cubicBezTo>
                    <a:pt x="0" y="4641"/>
                    <a:pt x="28" y="6064"/>
                    <a:pt x="670" y="6343"/>
                  </a:cubicBezTo>
                  <a:cubicBezTo>
                    <a:pt x="741" y="6372"/>
                    <a:pt x="818" y="6386"/>
                    <a:pt x="899" y="6386"/>
                  </a:cubicBezTo>
                  <a:cubicBezTo>
                    <a:pt x="997" y="6386"/>
                    <a:pt x="1102" y="6365"/>
                    <a:pt x="1209" y="6324"/>
                  </a:cubicBezTo>
                  <a:cubicBezTo>
                    <a:pt x="1153" y="5617"/>
                    <a:pt x="1107" y="4557"/>
                    <a:pt x="1200" y="4018"/>
                  </a:cubicBezTo>
                  <a:cubicBezTo>
                    <a:pt x="1349" y="3144"/>
                    <a:pt x="2204" y="1795"/>
                    <a:pt x="3162" y="94"/>
                  </a:cubicBezTo>
                  <a:lnTo>
                    <a:pt x="2976" y="1"/>
                  </a:ln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4"/>
            <p:cNvSpPr/>
            <p:nvPr/>
          </p:nvSpPr>
          <p:spPr>
            <a:xfrm>
              <a:off x="5154130" y="2342102"/>
              <a:ext cx="497443" cy="544753"/>
            </a:xfrm>
            <a:custGeom>
              <a:rect b="b" l="l" r="r" t="t"/>
              <a:pathLst>
                <a:path extrusionOk="0" h="5999" w="5478">
                  <a:moveTo>
                    <a:pt x="2478" y="1"/>
                  </a:moveTo>
                  <a:cubicBezTo>
                    <a:pt x="1727" y="1"/>
                    <a:pt x="1021" y="415"/>
                    <a:pt x="726" y="1116"/>
                  </a:cubicBezTo>
                  <a:cubicBezTo>
                    <a:pt x="93" y="2595"/>
                    <a:pt x="0" y="5849"/>
                    <a:pt x="3460" y="5998"/>
                  </a:cubicBezTo>
                  <a:cubicBezTo>
                    <a:pt x="3460" y="5998"/>
                    <a:pt x="5478" y="3971"/>
                    <a:pt x="4641" y="1711"/>
                  </a:cubicBezTo>
                  <a:cubicBezTo>
                    <a:pt x="4200" y="512"/>
                    <a:pt x="3312" y="1"/>
                    <a:pt x="24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4"/>
            <p:cNvSpPr/>
            <p:nvPr/>
          </p:nvSpPr>
          <p:spPr>
            <a:xfrm>
              <a:off x="5175197" y="2419743"/>
              <a:ext cx="476375" cy="467113"/>
            </a:xfrm>
            <a:custGeom>
              <a:rect b="b" l="l" r="r" t="t"/>
              <a:pathLst>
                <a:path extrusionOk="0" h="5144" w="5246">
                  <a:moveTo>
                    <a:pt x="3934" y="1"/>
                  </a:moveTo>
                  <a:cubicBezTo>
                    <a:pt x="3925" y="84"/>
                    <a:pt x="3897" y="177"/>
                    <a:pt x="3888" y="261"/>
                  </a:cubicBezTo>
                  <a:cubicBezTo>
                    <a:pt x="3599" y="1518"/>
                    <a:pt x="2655" y="2415"/>
                    <a:pt x="1690" y="2415"/>
                  </a:cubicBezTo>
                  <a:cubicBezTo>
                    <a:pt x="1570" y="2415"/>
                    <a:pt x="1450" y="2401"/>
                    <a:pt x="1331" y="2372"/>
                  </a:cubicBezTo>
                  <a:cubicBezTo>
                    <a:pt x="828" y="2260"/>
                    <a:pt x="438" y="1926"/>
                    <a:pt x="187" y="1442"/>
                  </a:cubicBezTo>
                  <a:lnTo>
                    <a:pt x="187" y="1442"/>
                  </a:lnTo>
                  <a:cubicBezTo>
                    <a:pt x="1" y="3023"/>
                    <a:pt x="540" y="5022"/>
                    <a:pt x="3228" y="5143"/>
                  </a:cubicBezTo>
                  <a:cubicBezTo>
                    <a:pt x="3228" y="5143"/>
                    <a:pt x="5246" y="3116"/>
                    <a:pt x="4409" y="856"/>
                  </a:cubicBezTo>
                  <a:cubicBezTo>
                    <a:pt x="4279" y="512"/>
                    <a:pt x="4120" y="233"/>
                    <a:pt x="3934"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4"/>
            <p:cNvSpPr/>
            <p:nvPr/>
          </p:nvSpPr>
          <p:spPr>
            <a:xfrm>
              <a:off x="5371161" y="2366530"/>
              <a:ext cx="200230" cy="364955"/>
            </a:xfrm>
            <a:custGeom>
              <a:rect b="b" l="l" r="r" t="t"/>
              <a:pathLst>
                <a:path extrusionOk="0" h="4019" w="2205">
                  <a:moveTo>
                    <a:pt x="0" y="1"/>
                  </a:moveTo>
                  <a:cubicBezTo>
                    <a:pt x="1600" y="1414"/>
                    <a:pt x="1656" y="2716"/>
                    <a:pt x="1553" y="4018"/>
                  </a:cubicBezTo>
                  <a:cubicBezTo>
                    <a:pt x="2139" y="3209"/>
                    <a:pt x="2204" y="512"/>
                    <a:pt x="0"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4"/>
            <p:cNvSpPr/>
            <p:nvPr/>
          </p:nvSpPr>
          <p:spPr>
            <a:xfrm>
              <a:off x="5241941" y="2425646"/>
              <a:ext cx="180797" cy="372492"/>
            </a:xfrm>
            <a:custGeom>
              <a:rect b="b" l="l" r="r" t="t"/>
              <a:pathLst>
                <a:path extrusionOk="0" h="4102" w="1991">
                  <a:moveTo>
                    <a:pt x="354" y="1"/>
                  </a:moveTo>
                  <a:lnTo>
                    <a:pt x="354" y="1"/>
                  </a:lnTo>
                  <a:cubicBezTo>
                    <a:pt x="1" y="1079"/>
                    <a:pt x="279" y="2893"/>
                    <a:pt x="1991" y="4102"/>
                  </a:cubicBezTo>
                  <a:cubicBezTo>
                    <a:pt x="1721" y="2753"/>
                    <a:pt x="1079" y="1377"/>
                    <a:pt x="354"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4"/>
            <p:cNvSpPr/>
            <p:nvPr/>
          </p:nvSpPr>
          <p:spPr>
            <a:xfrm>
              <a:off x="5317130" y="2396133"/>
              <a:ext cx="159639" cy="351334"/>
            </a:xfrm>
            <a:custGeom>
              <a:rect b="b" l="l" r="r" t="t"/>
              <a:pathLst>
                <a:path extrusionOk="0" h="3869" w="1758">
                  <a:moveTo>
                    <a:pt x="0" y="0"/>
                  </a:moveTo>
                  <a:lnTo>
                    <a:pt x="0" y="0"/>
                  </a:lnTo>
                  <a:cubicBezTo>
                    <a:pt x="0" y="0"/>
                    <a:pt x="791" y="2437"/>
                    <a:pt x="1637" y="3869"/>
                  </a:cubicBezTo>
                  <a:cubicBezTo>
                    <a:pt x="1637" y="3869"/>
                    <a:pt x="1758" y="2344"/>
                    <a:pt x="1339" y="1535"/>
                  </a:cubicBezTo>
                  <a:cubicBezTo>
                    <a:pt x="930" y="716"/>
                    <a:pt x="0" y="0"/>
                    <a:pt x="0"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4"/>
            <p:cNvSpPr/>
            <p:nvPr/>
          </p:nvSpPr>
          <p:spPr>
            <a:xfrm>
              <a:off x="5599180" y="2555592"/>
              <a:ext cx="573721" cy="468838"/>
            </a:xfrm>
            <a:custGeom>
              <a:rect b="b" l="l" r="r" t="t"/>
              <a:pathLst>
                <a:path extrusionOk="0" h="5163" w="6318">
                  <a:moveTo>
                    <a:pt x="1461" y="0"/>
                  </a:moveTo>
                  <a:cubicBezTo>
                    <a:pt x="1211" y="0"/>
                    <a:pt x="956" y="27"/>
                    <a:pt x="698" y="85"/>
                  </a:cubicBezTo>
                  <a:lnTo>
                    <a:pt x="0" y="2289"/>
                  </a:lnTo>
                  <a:cubicBezTo>
                    <a:pt x="428" y="3892"/>
                    <a:pt x="2264" y="5163"/>
                    <a:pt x="3735" y="5163"/>
                  </a:cubicBezTo>
                  <a:cubicBezTo>
                    <a:pt x="4277" y="5163"/>
                    <a:pt x="4770" y="4989"/>
                    <a:pt x="5124" y="4596"/>
                  </a:cubicBezTo>
                  <a:cubicBezTo>
                    <a:pt x="6317" y="3274"/>
                    <a:pt x="4206" y="0"/>
                    <a:pt x="14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4"/>
            <p:cNvSpPr/>
            <p:nvPr/>
          </p:nvSpPr>
          <p:spPr>
            <a:xfrm>
              <a:off x="5599180" y="2555592"/>
              <a:ext cx="491540" cy="468475"/>
            </a:xfrm>
            <a:custGeom>
              <a:rect b="b" l="l" r="r" t="t"/>
              <a:pathLst>
                <a:path extrusionOk="0" h="5159" w="5413">
                  <a:moveTo>
                    <a:pt x="1481" y="0"/>
                  </a:moveTo>
                  <a:cubicBezTo>
                    <a:pt x="1225" y="0"/>
                    <a:pt x="958" y="28"/>
                    <a:pt x="698" y="85"/>
                  </a:cubicBezTo>
                  <a:lnTo>
                    <a:pt x="0" y="2280"/>
                  </a:lnTo>
                  <a:cubicBezTo>
                    <a:pt x="428" y="3891"/>
                    <a:pt x="2266" y="5158"/>
                    <a:pt x="3737" y="5158"/>
                  </a:cubicBezTo>
                  <a:cubicBezTo>
                    <a:pt x="4279" y="5158"/>
                    <a:pt x="4771" y="4986"/>
                    <a:pt x="5124" y="4596"/>
                  </a:cubicBezTo>
                  <a:cubicBezTo>
                    <a:pt x="5263" y="4447"/>
                    <a:pt x="5356" y="4270"/>
                    <a:pt x="5412" y="4075"/>
                  </a:cubicBezTo>
                  <a:lnTo>
                    <a:pt x="5412" y="4075"/>
                  </a:lnTo>
                  <a:cubicBezTo>
                    <a:pt x="5329" y="4131"/>
                    <a:pt x="5263" y="4196"/>
                    <a:pt x="5180" y="4224"/>
                  </a:cubicBezTo>
                  <a:cubicBezTo>
                    <a:pt x="5039" y="4292"/>
                    <a:pt x="4886" y="4325"/>
                    <a:pt x="4726" y="4325"/>
                  </a:cubicBezTo>
                  <a:cubicBezTo>
                    <a:pt x="3859" y="4325"/>
                    <a:pt x="2770" y="3373"/>
                    <a:pt x="2111" y="1945"/>
                  </a:cubicBezTo>
                  <a:cubicBezTo>
                    <a:pt x="1795" y="1276"/>
                    <a:pt x="1627" y="597"/>
                    <a:pt x="1590" y="2"/>
                  </a:cubicBezTo>
                  <a:cubicBezTo>
                    <a:pt x="1554" y="1"/>
                    <a:pt x="1518" y="0"/>
                    <a:pt x="1481"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4"/>
            <p:cNvSpPr/>
            <p:nvPr/>
          </p:nvSpPr>
          <p:spPr>
            <a:xfrm>
              <a:off x="5742657" y="2596909"/>
              <a:ext cx="284409" cy="239277"/>
            </a:xfrm>
            <a:custGeom>
              <a:rect b="b" l="l" r="r" t="t"/>
              <a:pathLst>
                <a:path extrusionOk="0" h="2635" w="3132">
                  <a:moveTo>
                    <a:pt x="628" y="0"/>
                  </a:moveTo>
                  <a:cubicBezTo>
                    <a:pt x="430" y="0"/>
                    <a:pt x="221" y="27"/>
                    <a:pt x="1" y="86"/>
                  </a:cubicBezTo>
                  <a:cubicBezTo>
                    <a:pt x="1954" y="551"/>
                    <a:pt x="2568" y="1574"/>
                    <a:pt x="3023" y="2634"/>
                  </a:cubicBezTo>
                  <a:cubicBezTo>
                    <a:pt x="3131" y="1854"/>
                    <a:pt x="2269" y="0"/>
                    <a:pt x="628"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4"/>
            <p:cNvSpPr/>
            <p:nvPr/>
          </p:nvSpPr>
          <p:spPr>
            <a:xfrm>
              <a:off x="5692077" y="2693347"/>
              <a:ext cx="281230" cy="230651"/>
            </a:xfrm>
            <a:custGeom>
              <a:rect b="b" l="l" r="r" t="t"/>
              <a:pathLst>
                <a:path extrusionOk="0" h="2540" w="3097">
                  <a:moveTo>
                    <a:pt x="0" y="1"/>
                  </a:moveTo>
                  <a:lnTo>
                    <a:pt x="0" y="1"/>
                  </a:lnTo>
                  <a:cubicBezTo>
                    <a:pt x="205" y="1014"/>
                    <a:pt x="1237" y="2307"/>
                    <a:pt x="3097" y="2539"/>
                  </a:cubicBezTo>
                  <a:cubicBezTo>
                    <a:pt x="2325" y="1619"/>
                    <a:pt x="1209" y="800"/>
                    <a:pt x="0"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4"/>
            <p:cNvSpPr/>
            <p:nvPr/>
          </p:nvSpPr>
          <p:spPr>
            <a:xfrm>
              <a:off x="5713145" y="2651939"/>
              <a:ext cx="272876" cy="215486"/>
            </a:xfrm>
            <a:custGeom>
              <a:rect b="b" l="l" r="r" t="t"/>
              <a:pathLst>
                <a:path extrusionOk="0" h="2373" w="3005">
                  <a:moveTo>
                    <a:pt x="0" y="1"/>
                  </a:moveTo>
                  <a:cubicBezTo>
                    <a:pt x="1" y="1"/>
                    <a:pt x="1721" y="1610"/>
                    <a:pt x="3004" y="2372"/>
                  </a:cubicBezTo>
                  <a:cubicBezTo>
                    <a:pt x="3004" y="2372"/>
                    <a:pt x="2465" y="1145"/>
                    <a:pt x="1767" y="670"/>
                  </a:cubicBezTo>
                  <a:cubicBezTo>
                    <a:pt x="1070" y="187"/>
                    <a:pt x="1" y="1"/>
                    <a:pt x="0"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4"/>
            <p:cNvSpPr/>
            <p:nvPr/>
          </p:nvSpPr>
          <p:spPr>
            <a:xfrm>
              <a:off x="5681362" y="2760091"/>
              <a:ext cx="290311" cy="213034"/>
            </a:xfrm>
            <a:custGeom>
              <a:rect b="b" l="l" r="r" t="t"/>
              <a:pathLst>
                <a:path extrusionOk="0" h="2346" w="3197">
                  <a:moveTo>
                    <a:pt x="25" y="0"/>
                  </a:moveTo>
                  <a:lnTo>
                    <a:pt x="25" y="0"/>
                  </a:lnTo>
                  <a:cubicBezTo>
                    <a:pt x="1" y="765"/>
                    <a:pt x="974" y="2346"/>
                    <a:pt x="2466" y="2346"/>
                  </a:cubicBezTo>
                  <a:cubicBezTo>
                    <a:pt x="2698" y="2346"/>
                    <a:pt x="2941" y="2308"/>
                    <a:pt x="3196" y="2223"/>
                  </a:cubicBezTo>
                  <a:cubicBezTo>
                    <a:pt x="1299" y="1925"/>
                    <a:pt x="602" y="995"/>
                    <a:pt x="25"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4"/>
            <p:cNvSpPr/>
            <p:nvPr/>
          </p:nvSpPr>
          <p:spPr>
            <a:xfrm>
              <a:off x="4734414" y="3147478"/>
              <a:ext cx="298575" cy="392923"/>
            </a:xfrm>
            <a:custGeom>
              <a:rect b="b" l="l" r="r" t="t"/>
              <a:pathLst>
                <a:path extrusionOk="0" h="4327" w="3288">
                  <a:moveTo>
                    <a:pt x="1947" y="0"/>
                  </a:moveTo>
                  <a:cubicBezTo>
                    <a:pt x="1878" y="0"/>
                    <a:pt x="1806" y="7"/>
                    <a:pt x="1730" y="21"/>
                  </a:cubicBezTo>
                  <a:cubicBezTo>
                    <a:pt x="642" y="216"/>
                    <a:pt x="1" y="1807"/>
                    <a:pt x="131" y="2997"/>
                  </a:cubicBezTo>
                  <a:cubicBezTo>
                    <a:pt x="224" y="3825"/>
                    <a:pt x="689" y="4327"/>
                    <a:pt x="1210" y="4327"/>
                  </a:cubicBezTo>
                  <a:cubicBezTo>
                    <a:pt x="1768" y="4327"/>
                    <a:pt x="2437" y="3778"/>
                    <a:pt x="2790" y="2839"/>
                  </a:cubicBezTo>
                  <a:cubicBezTo>
                    <a:pt x="3287" y="1505"/>
                    <a:pt x="2975" y="0"/>
                    <a:pt x="19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4"/>
            <p:cNvSpPr/>
            <p:nvPr/>
          </p:nvSpPr>
          <p:spPr>
            <a:xfrm>
              <a:off x="4768195" y="3161916"/>
              <a:ext cx="298665" cy="392833"/>
            </a:xfrm>
            <a:custGeom>
              <a:rect b="b" l="l" r="r" t="t"/>
              <a:pathLst>
                <a:path extrusionOk="0" h="4326" w="3289">
                  <a:moveTo>
                    <a:pt x="1940" y="1"/>
                  </a:moveTo>
                  <a:cubicBezTo>
                    <a:pt x="1873" y="1"/>
                    <a:pt x="1803" y="7"/>
                    <a:pt x="1730" y="20"/>
                  </a:cubicBezTo>
                  <a:cubicBezTo>
                    <a:pt x="642" y="225"/>
                    <a:pt x="1" y="1815"/>
                    <a:pt x="131" y="3005"/>
                  </a:cubicBezTo>
                  <a:cubicBezTo>
                    <a:pt x="224" y="3824"/>
                    <a:pt x="689" y="4326"/>
                    <a:pt x="1210" y="4326"/>
                  </a:cubicBezTo>
                  <a:cubicBezTo>
                    <a:pt x="1767" y="4326"/>
                    <a:pt x="2437" y="3768"/>
                    <a:pt x="2790" y="2838"/>
                  </a:cubicBezTo>
                  <a:cubicBezTo>
                    <a:pt x="3288" y="1502"/>
                    <a:pt x="2974" y="1"/>
                    <a:pt x="1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4"/>
            <p:cNvSpPr/>
            <p:nvPr/>
          </p:nvSpPr>
          <p:spPr>
            <a:xfrm>
              <a:off x="5102641" y="3832169"/>
              <a:ext cx="825893" cy="776494"/>
            </a:xfrm>
            <a:custGeom>
              <a:rect b="b" l="l" r="r" t="t"/>
              <a:pathLst>
                <a:path extrusionOk="0" h="8551" w="9095">
                  <a:moveTo>
                    <a:pt x="2124" y="1"/>
                  </a:moveTo>
                  <a:cubicBezTo>
                    <a:pt x="985" y="1"/>
                    <a:pt x="0" y="1139"/>
                    <a:pt x="0" y="1139"/>
                  </a:cubicBezTo>
                  <a:cubicBezTo>
                    <a:pt x="1516" y="2459"/>
                    <a:pt x="8955" y="8550"/>
                    <a:pt x="8955" y="8550"/>
                  </a:cubicBezTo>
                  <a:lnTo>
                    <a:pt x="9095" y="8346"/>
                  </a:lnTo>
                  <a:cubicBezTo>
                    <a:pt x="9095" y="8346"/>
                    <a:pt x="4873" y="1976"/>
                    <a:pt x="3339" y="516"/>
                  </a:cubicBezTo>
                  <a:cubicBezTo>
                    <a:pt x="2939" y="140"/>
                    <a:pt x="2522" y="1"/>
                    <a:pt x="21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4"/>
            <p:cNvSpPr/>
            <p:nvPr/>
          </p:nvSpPr>
          <p:spPr>
            <a:xfrm>
              <a:off x="5578839" y="3710396"/>
              <a:ext cx="337077" cy="1019040"/>
            </a:xfrm>
            <a:custGeom>
              <a:rect b="b" l="l" r="r" t="t"/>
              <a:pathLst>
                <a:path extrusionOk="0" h="11222" w="3712">
                  <a:moveTo>
                    <a:pt x="2631" y="1"/>
                  </a:moveTo>
                  <a:cubicBezTo>
                    <a:pt x="1845" y="1"/>
                    <a:pt x="873" y="254"/>
                    <a:pt x="587" y="1429"/>
                  </a:cubicBezTo>
                  <a:cubicBezTo>
                    <a:pt x="94" y="3493"/>
                    <a:pt x="1" y="11128"/>
                    <a:pt x="1" y="11128"/>
                  </a:cubicBezTo>
                  <a:lnTo>
                    <a:pt x="233" y="11221"/>
                  </a:lnTo>
                  <a:cubicBezTo>
                    <a:pt x="233" y="11221"/>
                    <a:pt x="3163" y="2061"/>
                    <a:pt x="3711" y="146"/>
                  </a:cubicBezTo>
                  <a:cubicBezTo>
                    <a:pt x="3711" y="146"/>
                    <a:pt x="3225" y="1"/>
                    <a:pt x="2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4"/>
            <p:cNvSpPr/>
            <p:nvPr/>
          </p:nvSpPr>
          <p:spPr>
            <a:xfrm>
              <a:off x="4372998" y="2959324"/>
              <a:ext cx="2237043" cy="1562343"/>
            </a:xfrm>
            <a:custGeom>
              <a:rect b="b" l="l" r="r" t="t"/>
              <a:pathLst>
                <a:path extrusionOk="0" h="17205" w="24635">
                  <a:moveTo>
                    <a:pt x="12127" y="1"/>
                  </a:moveTo>
                  <a:cubicBezTo>
                    <a:pt x="1" y="4288"/>
                    <a:pt x="865" y="15214"/>
                    <a:pt x="865" y="15214"/>
                  </a:cubicBezTo>
                  <a:cubicBezTo>
                    <a:pt x="1818" y="16282"/>
                    <a:pt x="3317" y="16583"/>
                    <a:pt x="4661" y="16583"/>
                  </a:cubicBezTo>
                  <a:cubicBezTo>
                    <a:pt x="5928" y="16583"/>
                    <a:pt x="7057" y="16317"/>
                    <a:pt x="7468" y="16172"/>
                  </a:cubicBezTo>
                  <a:cubicBezTo>
                    <a:pt x="9289" y="15532"/>
                    <a:pt x="10608" y="14334"/>
                    <a:pt x="12384" y="14334"/>
                  </a:cubicBezTo>
                  <a:cubicBezTo>
                    <a:pt x="12902" y="14334"/>
                    <a:pt x="13460" y="14436"/>
                    <a:pt x="14080" y="14684"/>
                  </a:cubicBezTo>
                  <a:cubicBezTo>
                    <a:pt x="16797" y="15762"/>
                    <a:pt x="17361" y="17205"/>
                    <a:pt x="19984" y="17205"/>
                  </a:cubicBezTo>
                  <a:cubicBezTo>
                    <a:pt x="20009" y="17205"/>
                    <a:pt x="20034" y="17205"/>
                    <a:pt x="20059" y="17204"/>
                  </a:cubicBezTo>
                  <a:cubicBezTo>
                    <a:pt x="24318" y="17158"/>
                    <a:pt x="24634" y="14917"/>
                    <a:pt x="24634" y="14917"/>
                  </a:cubicBezTo>
                  <a:cubicBezTo>
                    <a:pt x="24114" y="10091"/>
                    <a:pt x="24523" y="5794"/>
                    <a:pt x="13652" y="308"/>
                  </a:cubicBezTo>
                  <a:lnTo>
                    <a:pt x="1212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4"/>
            <p:cNvSpPr/>
            <p:nvPr/>
          </p:nvSpPr>
          <p:spPr>
            <a:xfrm>
              <a:off x="4372998" y="2959324"/>
              <a:ext cx="2236131" cy="1564066"/>
            </a:xfrm>
            <a:custGeom>
              <a:rect b="b" l="l" r="r" t="t"/>
              <a:pathLst>
                <a:path extrusionOk="0" h="17224" w="24625">
                  <a:moveTo>
                    <a:pt x="12118" y="1"/>
                  </a:moveTo>
                  <a:cubicBezTo>
                    <a:pt x="1" y="4306"/>
                    <a:pt x="865" y="15224"/>
                    <a:pt x="865" y="15224"/>
                  </a:cubicBezTo>
                  <a:cubicBezTo>
                    <a:pt x="1200" y="15614"/>
                    <a:pt x="1609" y="15893"/>
                    <a:pt x="2046" y="16098"/>
                  </a:cubicBezTo>
                  <a:cubicBezTo>
                    <a:pt x="2418" y="9988"/>
                    <a:pt x="6305" y="4836"/>
                    <a:pt x="11085" y="3721"/>
                  </a:cubicBezTo>
                  <a:lnTo>
                    <a:pt x="11085" y="3721"/>
                  </a:lnTo>
                  <a:cubicBezTo>
                    <a:pt x="9328" y="5506"/>
                    <a:pt x="6408" y="9477"/>
                    <a:pt x="5524" y="16563"/>
                  </a:cubicBezTo>
                  <a:cubicBezTo>
                    <a:pt x="6417" y="16479"/>
                    <a:pt x="7142" y="16293"/>
                    <a:pt x="7468" y="16191"/>
                  </a:cubicBezTo>
                  <a:cubicBezTo>
                    <a:pt x="8277" y="15903"/>
                    <a:pt x="9002" y="15503"/>
                    <a:pt x="9700" y="15159"/>
                  </a:cubicBezTo>
                  <a:cubicBezTo>
                    <a:pt x="10165" y="9151"/>
                    <a:pt x="12434" y="5060"/>
                    <a:pt x="13429" y="3507"/>
                  </a:cubicBezTo>
                  <a:cubicBezTo>
                    <a:pt x="14135" y="3544"/>
                    <a:pt x="14833" y="3674"/>
                    <a:pt x="15502" y="3879"/>
                  </a:cubicBezTo>
                  <a:cubicBezTo>
                    <a:pt x="16302" y="5711"/>
                    <a:pt x="18023" y="10518"/>
                    <a:pt x="17055" y="16377"/>
                  </a:cubicBezTo>
                  <a:cubicBezTo>
                    <a:pt x="17809" y="16842"/>
                    <a:pt x="18543" y="17177"/>
                    <a:pt x="19706" y="17223"/>
                  </a:cubicBezTo>
                  <a:cubicBezTo>
                    <a:pt x="20254" y="11857"/>
                    <a:pt x="17939" y="6668"/>
                    <a:pt x="16721" y="4371"/>
                  </a:cubicBezTo>
                  <a:lnTo>
                    <a:pt x="16721" y="4371"/>
                  </a:lnTo>
                  <a:cubicBezTo>
                    <a:pt x="20543" y="6250"/>
                    <a:pt x="23193" y="10993"/>
                    <a:pt x="23416" y="16451"/>
                  </a:cubicBezTo>
                  <a:cubicBezTo>
                    <a:pt x="24495" y="15782"/>
                    <a:pt x="24625" y="14935"/>
                    <a:pt x="24625" y="14935"/>
                  </a:cubicBezTo>
                  <a:cubicBezTo>
                    <a:pt x="24114" y="10091"/>
                    <a:pt x="24504" y="5794"/>
                    <a:pt x="13643" y="308"/>
                  </a:cubicBezTo>
                  <a:lnTo>
                    <a:pt x="12118" y="1"/>
                  </a:ln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4"/>
            <p:cNvSpPr/>
            <p:nvPr/>
          </p:nvSpPr>
          <p:spPr>
            <a:xfrm>
              <a:off x="4775823" y="2945884"/>
              <a:ext cx="1515847" cy="620668"/>
            </a:xfrm>
            <a:custGeom>
              <a:rect b="b" l="l" r="r" t="t"/>
              <a:pathLst>
                <a:path extrusionOk="0" h="6835" w="16693">
                  <a:moveTo>
                    <a:pt x="7114" y="0"/>
                  </a:moveTo>
                  <a:cubicBezTo>
                    <a:pt x="4613" y="1274"/>
                    <a:pt x="3032" y="1293"/>
                    <a:pt x="1869" y="1590"/>
                  </a:cubicBezTo>
                  <a:cubicBezTo>
                    <a:pt x="707" y="1897"/>
                    <a:pt x="0" y="3404"/>
                    <a:pt x="0" y="3404"/>
                  </a:cubicBezTo>
                  <a:cubicBezTo>
                    <a:pt x="48" y="3303"/>
                    <a:pt x="140" y="3258"/>
                    <a:pt x="269" y="3258"/>
                  </a:cubicBezTo>
                  <a:cubicBezTo>
                    <a:pt x="1359" y="3258"/>
                    <a:pt x="5139" y="6466"/>
                    <a:pt x="8291" y="6466"/>
                  </a:cubicBezTo>
                  <a:cubicBezTo>
                    <a:pt x="8804" y="6466"/>
                    <a:pt x="9300" y="6381"/>
                    <a:pt x="9765" y="6184"/>
                  </a:cubicBezTo>
                  <a:cubicBezTo>
                    <a:pt x="9765" y="6184"/>
                    <a:pt x="10747" y="6835"/>
                    <a:pt x="11923" y="6835"/>
                  </a:cubicBezTo>
                  <a:cubicBezTo>
                    <a:pt x="12766" y="6835"/>
                    <a:pt x="13708" y="6501"/>
                    <a:pt x="14461" y="5356"/>
                  </a:cubicBezTo>
                  <a:cubicBezTo>
                    <a:pt x="14461" y="5356"/>
                    <a:pt x="14859" y="5445"/>
                    <a:pt x="15313" y="5445"/>
                  </a:cubicBezTo>
                  <a:cubicBezTo>
                    <a:pt x="15886" y="5445"/>
                    <a:pt x="16548" y="5303"/>
                    <a:pt x="16599" y="4659"/>
                  </a:cubicBezTo>
                  <a:cubicBezTo>
                    <a:pt x="16692" y="3497"/>
                    <a:pt x="9951" y="456"/>
                    <a:pt x="9951" y="456"/>
                  </a:cubicBezTo>
                  <a:lnTo>
                    <a:pt x="711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4"/>
            <p:cNvSpPr/>
            <p:nvPr/>
          </p:nvSpPr>
          <p:spPr>
            <a:xfrm>
              <a:off x="4774097" y="2936531"/>
              <a:ext cx="1515847" cy="504707"/>
            </a:xfrm>
            <a:custGeom>
              <a:rect b="b" l="l" r="r" t="t"/>
              <a:pathLst>
                <a:path extrusionOk="0" h="5558" w="16693">
                  <a:moveTo>
                    <a:pt x="7059" y="1"/>
                  </a:moveTo>
                  <a:cubicBezTo>
                    <a:pt x="4557" y="1275"/>
                    <a:pt x="3042" y="1377"/>
                    <a:pt x="1879" y="1693"/>
                  </a:cubicBezTo>
                  <a:cubicBezTo>
                    <a:pt x="717" y="2000"/>
                    <a:pt x="1" y="3516"/>
                    <a:pt x="1" y="3516"/>
                  </a:cubicBezTo>
                  <a:cubicBezTo>
                    <a:pt x="83" y="3433"/>
                    <a:pt x="191" y="3395"/>
                    <a:pt x="323" y="3395"/>
                  </a:cubicBezTo>
                  <a:cubicBezTo>
                    <a:pt x="814" y="3395"/>
                    <a:pt x="1644" y="3916"/>
                    <a:pt x="2809" y="4576"/>
                  </a:cubicBezTo>
                  <a:cubicBezTo>
                    <a:pt x="726" y="2632"/>
                    <a:pt x="5562" y="856"/>
                    <a:pt x="8156" y="856"/>
                  </a:cubicBezTo>
                  <a:cubicBezTo>
                    <a:pt x="8258" y="856"/>
                    <a:pt x="8351" y="856"/>
                    <a:pt x="8454" y="866"/>
                  </a:cubicBezTo>
                  <a:cubicBezTo>
                    <a:pt x="7440" y="1582"/>
                    <a:pt x="5422" y="2428"/>
                    <a:pt x="5422" y="2428"/>
                  </a:cubicBezTo>
                  <a:cubicBezTo>
                    <a:pt x="5422" y="2428"/>
                    <a:pt x="6882" y="2056"/>
                    <a:pt x="9374" y="1042"/>
                  </a:cubicBezTo>
                  <a:cubicBezTo>
                    <a:pt x="12415" y="1861"/>
                    <a:pt x="16507" y="5115"/>
                    <a:pt x="14461" y="5469"/>
                  </a:cubicBezTo>
                  <a:cubicBezTo>
                    <a:pt x="14461" y="5469"/>
                    <a:pt x="14860" y="5558"/>
                    <a:pt x="15313" y="5558"/>
                  </a:cubicBezTo>
                  <a:cubicBezTo>
                    <a:pt x="15887" y="5558"/>
                    <a:pt x="16548" y="5415"/>
                    <a:pt x="16600" y="4771"/>
                  </a:cubicBezTo>
                  <a:cubicBezTo>
                    <a:pt x="16693" y="3600"/>
                    <a:pt x="9951" y="559"/>
                    <a:pt x="9951" y="559"/>
                  </a:cubicBezTo>
                  <a:lnTo>
                    <a:pt x="7059" y="1"/>
                  </a:ln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4"/>
            <p:cNvSpPr/>
            <p:nvPr/>
          </p:nvSpPr>
          <p:spPr>
            <a:xfrm>
              <a:off x="5406576" y="2710238"/>
              <a:ext cx="302388" cy="331992"/>
            </a:xfrm>
            <a:custGeom>
              <a:rect b="b" l="l" r="r" t="t"/>
              <a:pathLst>
                <a:path extrusionOk="0" h="3656" w="3330">
                  <a:moveTo>
                    <a:pt x="987" y="1"/>
                  </a:moveTo>
                  <a:lnTo>
                    <a:pt x="1" y="2558"/>
                  </a:lnTo>
                  <a:cubicBezTo>
                    <a:pt x="503" y="3060"/>
                    <a:pt x="1851" y="3609"/>
                    <a:pt x="2177" y="3655"/>
                  </a:cubicBezTo>
                  <a:cubicBezTo>
                    <a:pt x="2178" y="3655"/>
                    <a:pt x="2179" y="3655"/>
                    <a:pt x="2180" y="3655"/>
                  </a:cubicBezTo>
                  <a:cubicBezTo>
                    <a:pt x="2282" y="3655"/>
                    <a:pt x="3330" y="3199"/>
                    <a:pt x="3330" y="3199"/>
                  </a:cubicBezTo>
                  <a:cubicBezTo>
                    <a:pt x="3330" y="3199"/>
                    <a:pt x="2874" y="1377"/>
                    <a:pt x="3051" y="456"/>
                  </a:cubicBezTo>
                  <a:lnTo>
                    <a:pt x="98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4"/>
            <p:cNvSpPr/>
            <p:nvPr/>
          </p:nvSpPr>
          <p:spPr>
            <a:xfrm>
              <a:off x="5405759" y="2710238"/>
              <a:ext cx="301571" cy="299029"/>
            </a:xfrm>
            <a:custGeom>
              <a:rect b="b" l="l" r="r" t="t"/>
              <a:pathLst>
                <a:path extrusionOk="0" h="3293" w="3321">
                  <a:moveTo>
                    <a:pt x="986" y="1"/>
                  </a:moveTo>
                  <a:lnTo>
                    <a:pt x="1" y="2558"/>
                  </a:lnTo>
                  <a:cubicBezTo>
                    <a:pt x="159" y="2725"/>
                    <a:pt x="428" y="2874"/>
                    <a:pt x="717" y="3004"/>
                  </a:cubicBezTo>
                  <a:cubicBezTo>
                    <a:pt x="986" y="2139"/>
                    <a:pt x="1433" y="1581"/>
                    <a:pt x="1916" y="1516"/>
                  </a:cubicBezTo>
                  <a:cubicBezTo>
                    <a:pt x="1947" y="1511"/>
                    <a:pt x="1978" y="1509"/>
                    <a:pt x="2009" y="1509"/>
                  </a:cubicBezTo>
                  <a:cubicBezTo>
                    <a:pt x="2559" y="1509"/>
                    <a:pt x="2982" y="2288"/>
                    <a:pt x="3088" y="3292"/>
                  </a:cubicBezTo>
                  <a:cubicBezTo>
                    <a:pt x="3227" y="3246"/>
                    <a:pt x="3320" y="3199"/>
                    <a:pt x="3320" y="3199"/>
                  </a:cubicBezTo>
                  <a:cubicBezTo>
                    <a:pt x="3320" y="3199"/>
                    <a:pt x="2865" y="1377"/>
                    <a:pt x="3041" y="456"/>
                  </a:cubicBezTo>
                  <a:lnTo>
                    <a:pt x="986" y="1"/>
                  </a:ln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4"/>
            <p:cNvSpPr/>
            <p:nvPr/>
          </p:nvSpPr>
          <p:spPr>
            <a:xfrm>
              <a:off x="5375338" y="2477134"/>
              <a:ext cx="416442" cy="344432"/>
            </a:xfrm>
            <a:custGeom>
              <a:rect b="b" l="l" r="r" t="t"/>
              <a:pathLst>
                <a:path extrusionOk="0" h="3793" w="4586">
                  <a:moveTo>
                    <a:pt x="2158" y="1"/>
                  </a:moveTo>
                  <a:cubicBezTo>
                    <a:pt x="2139" y="1"/>
                    <a:pt x="2123" y="4"/>
                    <a:pt x="2112" y="10"/>
                  </a:cubicBezTo>
                  <a:cubicBezTo>
                    <a:pt x="1926" y="113"/>
                    <a:pt x="1" y="2688"/>
                    <a:pt x="447" y="3116"/>
                  </a:cubicBezTo>
                  <a:cubicBezTo>
                    <a:pt x="800" y="3441"/>
                    <a:pt x="2680" y="3792"/>
                    <a:pt x="3688" y="3792"/>
                  </a:cubicBezTo>
                  <a:cubicBezTo>
                    <a:pt x="4007" y="3792"/>
                    <a:pt x="4239" y="3757"/>
                    <a:pt x="4306" y="3674"/>
                  </a:cubicBezTo>
                  <a:cubicBezTo>
                    <a:pt x="4585" y="3339"/>
                    <a:pt x="4139" y="1833"/>
                    <a:pt x="3590" y="829"/>
                  </a:cubicBezTo>
                  <a:cubicBezTo>
                    <a:pt x="3512" y="680"/>
                    <a:pt x="2444" y="1"/>
                    <a:pt x="21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4"/>
            <p:cNvSpPr/>
            <p:nvPr/>
          </p:nvSpPr>
          <p:spPr>
            <a:xfrm>
              <a:off x="5477497" y="2477134"/>
              <a:ext cx="254351" cy="151285"/>
            </a:xfrm>
            <a:custGeom>
              <a:rect b="b" l="l" r="r" t="t"/>
              <a:pathLst>
                <a:path extrusionOk="0" h="1666" w="2801">
                  <a:moveTo>
                    <a:pt x="1033" y="1"/>
                  </a:moveTo>
                  <a:cubicBezTo>
                    <a:pt x="1014" y="1"/>
                    <a:pt x="998" y="4"/>
                    <a:pt x="987" y="10"/>
                  </a:cubicBezTo>
                  <a:cubicBezTo>
                    <a:pt x="903" y="57"/>
                    <a:pt x="429" y="652"/>
                    <a:pt x="1" y="1312"/>
                  </a:cubicBezTo>
                  <a:cubicBezTo>
                    <a:pt x="485" y="1535"/>
                    <a:pt x="1089" y="1665"/>
                    <a:pt x="1740" y="1665"/>
                  </a:cubicBezTo>
                  <a:cubicBezTo>
                    <a:pt x="2112" y="1665"/>
                    <a:pt x="2475" y="1619"/>
                    <a:pt x="2800" y="1545"/>
                  </a:cubicBezTo>
                  <a:cubicBezTo>
                    <a:pt x="2698" y="1284"/>
                    <a:pt x="2577" y="1042"/>
                    <a:pt x="2465" y="819"/>
                  </a:cubicBezTo>
                  <a:cubicBezTo>
                    <a:pt x="2387" y="680"/>
                    <a:pt x="1319" y="1"/>
                    <a:pt x="1033"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4"/>
            <p:cNvSpPr/>
            <p:nvPr/>
          </p:nvSpPr>
          <p:spPr>
            <a:xfrm>
              <a:off x="5370253" y="2494932"/>
              <a:ext cx="423162" cy="340437"/>
            </a:xfrm>
            <a:custGeom>
              <a:rect b="b" l="l" r="r" t="t"/>
              <a:pathLst>
                <a:path extrusionOk="0" h="3749" w="4660">
                  <a:moveTo>
                    <a:pt x="1982" y="0"/>
                  </a:moveTo>
                  <a:lnTo>
                    <a:pt x="1982" y="0"/>
                  </a:lnTo>
                  <a:cubicBezTo>
                    <a:pt x="1470" y="614"/>
                    <a:pt x="1" y="2632"/>
                    <a:pt x="401" y="3004"/>
                  </a:cubicBezTo>
                  <a:cubicBezTo>
                    <a:pt x="755" y="3337"/>
                    <a:pt x="2849" y="3748"/>
                    <a:pt x="3888" y="3748"/>
                  </a:cubicBezTo>
                  <a:cubicBezTo>
                    <a:pt x="4185" y="3748"/>
                    <a:pt x="4395" y="3715"/>
                    <a:pt x="4455" y="3636"/>
                  </a:cubicBezTo>
                  <a:cubicBezTo>
                    <a:pt x="4660" y="3404"/>
                    <a:pt x="4400" y="2465"/>
                    <a:pt x="4111" y="1674"/>
                  </a:cubicBezTo>
                  <a:lnTo>
                    <a:pt x="4111" y="1674"/>
                  </a:lnTo>
                  <a:cubicBezTo>
                    <a:pt x="4251" y="2362"/>
                    <a:pt x="4297" y="2976"/>
                    <a:pt x="4148" y="3190"/>
                  </a:cubicBezTo>
                  <a:cubicBezTo>
                    <a:pt x="4086" y="3275"/>
                    <a:pt x="3883" y="3312"/>
                    <a:pt x="3606" y="3312"/>
                  </a:cubicBezTo>
                  <a:cubicBezTo>
                    <a:pt x="2734" y="3312"/>
                    <a:pt x="1129" y="2950"/>
                    <a:pt x="847" y="2604"/>
                  </a:cubicBezTo>
                  <a:cubicBezTo>
                    <a:pt x="578" y="2279"/>
                    <a:pt x="1414" y="846"/>
                    <a:pt x="19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4"/>
            <p:cNvSpPr/>
            <p:nvPr/>
          </p:nvSpPr>
          <p:spPr>
            <a:xfrm>
              <a:off x="5920914" y="2781431"/>
              <a:ext cx="170627" cy="206405"/>
            </a:xfrm>
            <a:custGeom>
              <a:rect b="b" l="l" r="r" t="t"/>
              <a:pathLst>
                <a:path extrusionOk="0" h="2273" w="1879">
                  <a:moveTo>
                    <a:pt x="921" y="1"/>
                  </a:moveTo>
                  <a:cubicBezTo>
                    <a:pt x="890" y="1"/>
                    <a:pt x="859" y="3"/>
                    <a:pt x="828" y="7"/>
                  </a:cubicBezTo>
                  <a:cubicBezTo>
                    <a:pt x="344" y="81"/>
                    <a:pt x="0" y="639"/>
                    <a:pt x="65" y="1262"/>
                  </a:cubicBezTo>
                  <a:cubicBezTo>
                    <a:pt x="135" y="1845"/>
                    <a:pt x="513" y="2273"/>
                    <a:pt x="965" y="2273"/>
                  </a:cubicBezTo>
                  <a:cubicBezTo>
                    <a:pt x="996" y="2273"/>
                    <a:pt x="1028" y="2271"/>
                    <a:pt x="1060" y="2267"/>
                  </a:cubicBezTo>
                  <a:cubicBezTo>
                    <a:pt x="1544" y="2192"/>
                    <a:pt x="1879" y="1634"/>
                    <a:pt x="1813" y="1011"/>
                  </a:cubicBezTo>
                  <a:cubicBezTo>
                    <a:pt x="1761" y="429"/>
                    <a:pt x="1368" y="1"/>
                    <a:pt x="9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4"/>
            <p:cNvSpPr/>
            <p:nvPr/>
          </p:nvSpPr>
          <p:spPr>
            <a:xfrm>
              <a:off x="5921731" y="2787061"/>
              <a:ext cx="163907" cy="200775"/>
            </a:xfrm>
            <a:custGeom>
              <a:rect b="b" l="l" r="r" t="t"/>
              <a:pathLst>
                <a:path extrusionOk="0" h="2211" w="1805">
                  <a:moveTo>
                    <a:pt x="642" y="1"/>
                  </a:moveTo>
                  <a:lnTo>
                    <a:pt x="642" y="1"/>
                  </a:lnTo>
                  <a:cubicBezTo>
                    <a:pt x="261" y="168"/>
                    <a:pt x="0" y="670"/>
                    <a:pt x="56" y="1200"/>
                  </a:cubicBezTo>
                  <a:cubicBezTo>
                    <a:pt x="117" y="1775"/>
                    <a:pt x="504" y="2211"/>
                    <a:pt x="957" y="2211"/>
                  </a:cubicBezTo>
                  <a:cubicBezTo>
                    <a:pt x="988" y="2211"/>
                    <a:pt x="1020" y="2209"/>
                    <a:pt x="1051" y="2205"/>
                  </a:cubicBezTo>
                  <a:cubicBezTo>
                    <a:pt x="1442" y="2140"/>
                    <a:pt x="1749" y="1758"/>
                    <a:pt x="1804" y="1275"/>
                  </a:cubicBezTo>
                  <a:lnTo>
                    <a:pt x="1804" y="1275"/>
                  </a:lnTo>
                  <a:cubicBezTo>
                    <a:pt x="1677" y="1343"/>
                    <a:pt x="1549" y="1388"/>
                    <a:pt x="1400" y="1388"/>
                  </a:cubicBezTo>
                  <a:cubicBezTo>
                    <a:pt x="1386" y="1388"/>
                    <a:pt x="1372" y="1387"/>
                    <a:pt x="1358" y="1386"/>
                  </a:cubicBezTo>
                  <a:cubicBezTo>
                    <a:pt x="875" y="1349"/>
                    <a:pt x="540" y="828"/>
                    <a:pt x="605" y="215"/>
                  </a:cubicBezTo>
                  <a:lnTo>
                    <a:pt x="6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4"/>
            <p:cNvSpPr/>
            <p:nvPr/>
          </p:nvSpPr>
          <p:spPr>
            <a:xfrm>
              <a:off x="5897213" y="2478859"/>
              <a:ext cx="177438" cy="459213"/>
            </a:xfrm>
            <a:custGeom>
              <a:rect b="b" l="l" r="r" t="t"/>
              <a:pathLst>
                <a:path extrusionOk="0" h="5057" w="1954">
                  <a:moveTo>
                    <a:pt x="224" y="1"/>
                  </a:moveTo>
                  <a:lnTo>
                    <a:pt x="84" y="28"/>
                  </a:lnTo>
                  <a:cubicBezTo>
                    <a:pt x="84" y="28"/>
                    <a:pt x="1" y="2642"/>
                    <a:pt x="903" y="4771"/>
                  </a:cubicBezTo>
                  <a:cubicBezTo>
                    <a:pt x="982" y="4956"/>
                    <a:pt x="1166" y="5057"/>
                    <a:pt x="1349" y="5057"/>
                  </a:cubicBezTo>
                  <a:cubicBezTo>
                    <a:pt x="1489" y="5057"/>
                    <a:pt x="1629" y="4998"/>
                    <a:pt x="1721" y="4873"/>
                  </a:cubicBezTo>
                  <a:cubicBezTo>
                    <a:pt x="1861" y="4687"/>
                    <a:pt x="1954" y="4446"/>
                    <a:pt x="1879" y="4139"/>
                  </a:cubicBezTo>
                  <a:cubicBezTo>
                    <a:pt x="1665" y="3367"/>
                    <a:pt x="224" y="1"/>
                    <a:pt x="2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4"/>
            <p:cNvSpPr/>
            <p:nvPr/>
          </p:nvSpPr>
          <p:spPr>
            <a:xfrm>
              <a:off x="5904023" y="2478859"/>
              <a:ext cx="152011" cy="359325"/>
            </a:xfrm>
            <a:custGeom>
              <a:rect b="b" l="l" r="r" t="t"/>
              <a:pathLst>
                <a:path extrusionOk="0" h="3957" w="1674">
                  <a:moveTo>
                    <a:pt x="149" y="1"/>
                  </a:moveTo>
                  <a:lnTo>
                    <a:pt x="9" y="28"/>
                  </a:lnTo>
                  <a:cubicBezTo>
                    <a:pt x="9" y="28"/>
                    <a:pt x="0" y="363"/>
                    <a:pt x="37" y="903"/>
                  </a:cubicBezTo>
                  <a:cubicBezTo>
                    <a:pt x="47" y="1042"/>
                    <a:pt x="56" y="1182"/>
                    <a:pt x="84" y="1321"/>
                  </a:cubicBezTo>
                  <a:cubicBezTo>
                    <a:pt x="282" y="2792"/>
                    <a:pt x="840" y="3956"/>
                    <a:pt x="1340" y="3956"/>
                  </a:cubicBezTo>
                  <a:cubicBezTo>
                    <a:pt x="1355" y="3956"/>
                    <a:pt x="1371" y="3955"/>
                    <a:pt x="1386" y="3953"/>
                  </a:cubicBezTo>
                  <a:cubicBezTo>
                    <a:pt x="1488" y="3943"/>
                    <a:pt x="1590" y="3878"/>
                    <a:pt x="1674" y="3748"/>
                  </a:cubicBezTo>
                  <a:cubicBezTo>
                    <a:pt x="1256" y="2586"/>
                    <a:pt x="149" y="1"/>
                    <a:pt x="149"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4"/>
            <p:cNvSpPr/>
            <p:nvPr/>
          </p:nvSpPr>
          <p:spPr>
            <a:xfrm>
              <a:off x="5621065" y="2684811"/>
              <a:ext cx="38139" cy="38230"/>
            </a:xfrm>
            <a:custGeom>
              <a:rect b="b" l="l" r="r" t="t"/>
              <a:pathLst>
                <a:path extrusionOk="0" h="421" w="420">
                  <a:moveTo>
                    <a:pt x="215" y="1"/>
                  </a:moveTo>
                  <a:cubicBezTo>
                    <a:pt x="103" y="1"/>
                    <a:pt x="19" y="82"/>
                    <a:pt x="10" y="188"/>
                  </a:cubicBezTo>
                  <a:cubicBezTo>
                    <a:pt x="1" y="308"/>
                    <a:pt x="85" y="411"/>
                    <a:pt x="187" y="420"/>
                  </a:cubicBezTo>
                  <a:cubicBezTo>
                    <a:pt x="193" y="421"/>
                    <a:pt x="199" y="421"/>
                    <a:pt x="206" y="421"/>
                  </a:cubicBezTo>
                  <a:cubicBezTo>
                    <a:pt x="309" y="421"/>
                    <a:pt x="392" y="348"/>
                    <a:pt x="410" y="234"/>
                  </a:cubicBezTo>
                  <a:cubicBezTo>
                    <a:pt x="419" y="122"/>
                    <a:pt x="336" y="11"/>
                    <a:pt x="233" y="2"/>
                  </a:cubicBezTo>
                  <a:cubicBezTo>
                    <a:pt x="227" y="1"/>
                    <a:pt x="221" y="1"/>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4"/>
            <p:cNvSpPr/>
            <p:nvPr/>
          </p:nvSpPr>
          <p:spPr>
            <a:xfrm>
              <a:off x="5654028" y="2682269"/>
              <a:ext cx="39774" cy="37413"/>
            </a:xfrm>
            <a:custGeom>
              <a:rect b="b" l="l" r="r" t="t"/>
              <a:pathLst>
                <a:path extrusionOk="0" h="412" w="438">
                  <a:moveTo>
                    <a:pt x="209" y="0"/>
                  </a:moveTo>
                  <a:cubicBezTo>
                    <a:pt x="189" y="0"/>
                    <a:pt x="169" y="4"/>
                    <a:pt x="149" y="11"/>
                  </a:cubicBezTo>
                  <a:cubicBezTo>
                    <a:pt x="47" y="39"/>
                    <a:pt x="1" y="160"/>
                    <a:pt x="19" y="262"/>
                  </a:cubicBezTo>
                  <a:cubicBezTo>
                    <a:pt x="50" y="346"/>
                    <a:pt x="130" y="411"/>
                    <a:pt x="220" y="411"/>
                  </a:cubicBezTo>
                  <a:cubicBezTo>
                    <a:pt x="240" y="411"/>
                    <a:pt x="260" y="408"/>
                    <a:pt x="280" y="402"/>
                  </a:cubicBezTo>
                  <a:cubicBezTo>
                    <a:pt x="391" y="383"/>
                    <a:pt x="438" y="262"/>
                    <a:pt x="400" y="150"/>
                  </a:cubicBezTo>
                  <a:cubicBezTo>
                    <a:pt x="378" y="60"/>
                    <a:pt x="295"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4"/>
            <p:cNvSpPr/>
            <p:nvPr/>
          </p:nvSpPr>
          <p:spPr>
            <a:xfrm>
              <a:off x="5684449" y="2670555"/>
              <a:ext cx="41408" cy="37322"/>
            </a:xfrm>
            <a:custGeom>
              <a:rect b="b" l="l" r="r" t="t"/>
              <a:pathLst>
                <a:path extrusionOk="0" h="411" w="456">
                  <a:moveTo>
                    <a:pt x="218" y="0"/>
                  </a:moveTo>
                  <a:cubicBezTo>
                    <a:pt x="198" y="0"/>
                    <a:pt x="178" y="3"/>
                    <a:pt x="158" y="10"/>
                  </a:cubicBezTo>
                  <a:cubicBezTo>
                    <a:pt x="56" y="47"/>
                    <a:pt x="0" y="159"/>
                    <a:pt x="38" y="261"/>
                  </a:cubicBezTo>
                  <a:cubicBezTo>
                    <a:pt x="60" y="351"/>
                    <a:pt x="143" y="411"/>
                    <a:pt x="228" y="411"/>
                  </a:cubicBezTo>
                  <a:cubicBezTo>
                    <a:pt x="249" y="411"/>
                    <a:pt x="269" y="407"/>
                    <a:pt x="289" y="400"/>
                  </a:cubicBezTo>
                  <a:cubicBezTo>
                    <a:pt x="409" y="382"/>
                    <a:pt x="456" y="261"/>
                    <a:pt x="419" y="149"/>
                  </a:cubicBezTo>
                  <a:cubicBezTo>
                    <a:pt x="388" y="65"/>
                    <a:pt x="307"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4"/>
            <p:cNvSpPr/>
            <p:nvPr/>
          </p:nvSpPr>
          <p:spPr>
            <a:xfrm>
              <a:off x="5588193" y="2680634"/>
              <a:ext cx="36414" cy="35052"/>
            </a:xfrm>
            <a:custGeom>
              <a:rect b="b" l="l" r="r" t="t"/>
              <a:pathLst>
                <a:path extrusionOk="0" h="386" w="401">
                  <a:moveTo>
                    <a:pt x="213" y="0"/>
                  </a:moveTo>
                  <a:cubicBezTo>
                    <a:pt x="119" y="0"/>
                    <a:pt x="37" y="64"/>
                    <a:pt x="28" y="168"/>
                  </a:cubicBezTo>
                  <a:cubicBezTo>
                    <a:pt x="0" y="271"/>
                    <a:pt x="75" y="373"/>
                    <a:pt x="177" y="382"/>
                  </a:cubicBezTo>
                  <a:cubicBezTo>
                    <a:pt x="188" y="384"/>
                    <a:pt x="198" y="385"/>
                    <a:pt x="208" y="385"/>
                  </a:cubicBezTo>
                  <a:cubicBezTo>
                    <a:pt x="298" y="385"/>
                    <a:pt x="373" y="316"/>
                    <a:pt x="381" y="224"/>
                  </a:cubicBezTo>
                  <a:cubicBezTo>
                    <a:pt x="400" y="122"/>
                    <a:pt x="326" y="10"/>
                    <a:pt x="233" y="1"/>
                  </a:cubicBezTo>
                  <a:cubicBezTo>
                    <a:pt x="226" y="0"/>
                    <a:pt x="220" y="0"/>
                    <a:pt x="2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4"/>
            <p:cNvSpPr/>
            <p:nvPr/>
          </p:nvSpPr>
          <p:spPr>
            <a:xfrm>
              <a:off x="5558589" y="2669828"/>
              <a:ext cx="37231" cy="35869"/>
            </a:xfrm>
            <a:custGeom>
              <a:rect b="b" l="l" r="r" t="t"/>
              <a:pathLst>
                <a:path extrusionOk="0" h="395" w="410">
                  <a:moveTo>
                    <a:pt x="230" y="1"/>
                  </a:moveTo>
                  <a:cubicBezTo>
                    <a:pt x="166" y="1"/>
                    <a:pt x="101" y="38"/>
                    <a:pt x="57" y="101"/>
                  </a:cubicBezTo>
                  <a:cubicBezTo>
                    <a:pt x="1" y="194"/>
                    <a:pt x="10" y="306"/>
                    <a:pt x="103" y="362"/>
                  </a:cubicBezTo>
                  <a:cubicBezTo>
                    <a:pt x="132" y="384"/>
                    <a:pt x="165" y="395"/>
                    <a:pt x="199" y="395"/>
                  </a:cubicBezTo>
                  <a:cubicBezTo>
                    <a:pt x="262" y="395"/>
                    <a:pt x="327" y="358"/>
                    <a:pt x="363" y="297"/>
                  </a:cubicBezTo>
                  <a:cubicBezTo>
                    <a:pt x="410" y="204"/>
                    <a:pt x="401" y="83"/>
                    <a:pt x="317" y="27"/>
                  </a:cubicBezTo>
                  <a:cubicBezTo>
                    <a:pt x="290" y="9"/>
                    <a:pt x="260" y="1"/>
                    <a:pt x="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4"/>
            <p:cNvSpPr/>
            <p:nvPr/>
          </p:nvSpPr>
          <p:spPr>
            <a:xfrm>
              <a:off x="5529894" y="2650668"/>
              <a:ext cx="38139" cy="35869"/>
            </a:xfrm>
            <a:custGeom>
              <a:rect b="b" l="l" r="r" t="t"/>
              <a:pathLst>
                <a:path extrusionOk="0" h="395" w="420">
                  <a:moveTo>
                    <a:pt x="224" y="1"/>
                  </a:moveTo>
                  <a:cubicBezTo>
                    <a:pt x="163" y="1"/>
                    <a:pt x="102" y="38"/>
                    <a:pt x="66" y="99"/>
                  </a:cubicBezTo>
                  <a:cubicBezTo>
                    <a:pt x="1" y="192"/>
                    <a:pt x="19" y="312"/>
                    <a:pt x="112" y="368"/>
                  </a:cubicBezTo>
                  <a:cubicBezTo>
                    <a:pt x="142" y="386"/>
                    <a:pt x="173" y="394"/>
                    <a:pt x="203" y="394"/>
                  </a:cubicBezTo>
                  <a:cubicBezTo>
                    <a:pt x="266" y="394"/>
                    <a:pt x="325" y="357"/>
                    <a:pt x="363" y="294"/>
                  </a:cubicBezTo>
                  <a:cubicBezTo>
                    <a:pt x="419" y="201"/>
                    <a:pt x="410" y="89"/>
                    <a:pt x="317" y="33"/>
                  </a:cubicBezTo>
                  <a:cubicBezTo>
                    <a:pt x="288" y="11"/>
                    <a:pt x="256" y="1"/>
                    <a:pt x="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4"/>
            <p:cNvSpPr/>
            <p:nvPr/>
          </p:nvSpPr>
          <p:spPr>
            <a:xfrm>
              <a:off x="5500381" y="2624242"/>
              <a:ext cx="49036" cy="40318"/>
            </a:xfrm>
            <a:custGeom>
              <a:rect b="b" l="l" r="r" t="t"/>
              <a:pathLst>
                <a:path extrusionOk="0" h="444" w="540">
                  <a:moveTo>
                    <a:pt x="293" y="1"/>
                  </a:moveTo>
                  <a:cubicBezTo>
                    <a:pt x="255" y="1"/>
                    <a:pt x="215" y="9"/>
                    <a:pt x="177" y="27"/>
                  </a:cubicBezTo>
                  <a:cubicBezTo>
                    <a:pt x="47" y="92"/>
                    <a:pt x="0" y="231"/>
                    <a:pt x="47" y="334"/>
                  </a:cubicBezTo>
                  <a:cubicBezTo>
                    <a:pt x="91" y="404"/>
                    <a:pt x="171" y="443"/>
                    <a:pt x="252" y="443"/>
                  </a:cubicBezTo>
                  <a:cubicBezTo>
                    <a:pt x="290" y="443"/>
                    <a:pt x="328" y="435"/>
                    <a:pt x="363" y="417"/>
                  </a:cubicBezTo>
                  <a:cubicBezTo>
                    <a:pt x="484" y="343"/>
                    <a:pt x="539" y="213"/>
                    <a:pt x="493" y="111"/>
                  </a:cubicBezTo>
                  <a:cubicBezTo>
                    <a:pt x="455" y="41"/>
                    <a:pt x="377" y="1"/>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4"/>
            <p:cNvSpPr/>
            <p:nvPr/>
          </p:nvSpPr>
          <p:spPr>
            <a:xfrm>
              <a:off x="5510461" y="2478859"/>
              <a:ext cx="212035" cy="219481"/>
            </a:xfrm>
            <a:custGeom>
              <a:rect b="b" l="l" r="r" t="t"/>
              <a:pathLst>
                <a:path extrusionOk="0" h="2417" w="2335">
                  <a:moveTo>
                    <a:pt x="773" y="1"/>
                  </a:moveTo>
                  <a:cubicBezTo>
                    <a:pt x="196" y="735"/>
                    <a:pt x="1" y="1693"/>
                    <a:pt x="1" y="1693"/>
                  </a:cubicBezTo>
                  <a:cubicBezTo>
                    <a:pt x="1" y="1693"/>
                    <a:pt x="680" y="2363"/>
                    <a:pt x="1024" y="2409"/>
                  </a:cubicBezTo>
                  <a:cubicBezTo>
                    <a:pt x="1061" y="2414"/>
                    <a:pt x="1106" y="2417"/>
                    <a:pt x="1157" y="2417"/>
                  </a:cubicBezTo>
                  <a:cubicBezTo>
                    <a:pt x="1563" y="2417"/>
                    <a:pt x="2335" y="2270"/>
                    <a:pt x="2335" y="2270"/>
                  </a:cubicBezTo>
                  <a:cubicBezTo>
                    <a:pt x="2335" y="2270"/>
                    <a:pt x="2112" y="1284"/>
                    <a:pt x="1916" y="642"/>
                  </a:cubicBezTo>
                  <a:cubicBezTo>
                    <a:pt x="1628" y="419"/>
                    <a:pt x="1070" y="94"/>
                    <a:pt x="7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4"/>
            <p:cNvSpPr/>
            <p:nvPr/>
          </p:nvSpPr>
          <p:spPr>
            <a:xfrm>
              <a:off x="5516363" y="2477134"/>
              <a:ext cx="190968" cy="149560"/>
            </a:xfrm>
            <a:custGeom>
              <a:rect b="b" l="l" r="r" t="t"/>
              <a:pathLst>
                <a:path extrusionOk="0" h="1647" w="2103">
                  <a:moveTo>
                    <a:pt x="726" y="1"/>
                  </a:moveTo>
                  <a:cubicBezTo>
                    <a:pt x="317" y="522"/>
                    <a:pt x="94" y="1135"/>
                    <a:pt x="1" y="1461"/>
                  </a:cubicBezTo>
                  <a:cubicBezTo>
                    <a:pt x="401" y="1591"/>
                    <a:pt x="847" y="1647"/>
                    <a:pt x="1312" y="1647"/>
                  </a:cubicBezTo>
                  <a:cubicBezTo>
                    <a:pt x="1582" y="1647"/>
                    <a:pt x="1851" y="1628"/>
                    <a:pt x="2102" y="1582"/>
                  </a:cubicBezTo>
                  <a:cubicBezTo>
                    <a:pt x="2028" y="1275"/>
                    <a:pt x="1944" y="931"/>
                    <a:pt x="1851" y="643"/>
                  </a:cubicBezTo>
                  <a:cubicBezTo>
                    <a:pt x="1814" y="615"/>
                    <a:pt x="1768" y="577"/>
                    <a:pt x="1730" y="559"/>
                  </a:cubicBezTo>
                  <a:cubicBezTo>
                    <a:pt x="1712" y="550"/>
                    <a:pt x="1703" y="531"/>
                    <a:pt x="1675" y="512"/>
                  </a:cubicBezTo>
                  <a:lnTo>
                    <a:pt x="1665" y="512"/>
                  </a:lnTo>
                  <a:cubicBezTo>
                    <a:pt x="1591" y="466"/>
                    <a:pt x="1526" y="419"/>
                    <a:pt x="1442" y="373"/>
                  </a:cubicBezTo>
                  <a:lnTo>
                    <a:pt x="1433" y="373"/>
                  </a:lnTo>
                  <a:lnTo>
                    <a:pt x="1358" y="336"/>
                  </a:lnTo>
                  <a:cubicBezTo>
                    <a:pt x="1358" y="336"/>
                    <a:pt x="1349" y="336"/>
                    <a:pt x="1349" y="326"/>
                  </a:cubicBezTo>
                  <a:cubicBezTo>
                    <a:pt x="1331" y="317"/>
                    <a:pt x="1303" y="299"/>
                    <a:pt x="1284" y="280"/>
                  </a:cubicBezTo>
                  <a:cubicBezTo>
                    <a:pt x="1238" y="243"/>
                    <a:pt x="1172" y="224"/>
                    <a:pt x="1126" y="196"/>
                  </a:cubicBezTo>
                  <a:cubicBezTo>
                    <a:pt x="1126" y="196"/>
                    <a:pt x="1117" y="196"/>
                    <a:pt x="1117" y="187"/>
                  </a:cubicBezTo>
                  <a:cubicBezTo>
                    <a:pt x="1098" y="168"/>
                    <a:pt x="1070" y="159"/>
                    <a:pt x="1061" y="150"/>
                  </a:cubicBezTo>
                  <a:cubicBezTo>
                    <a:pt x="1061" y="150"/>
                    <a:pt x="1052" y="150"/>
                    <a:pt x="1052" y="140"/>
                  </a:cubicBezTo>
                  <a:lnTo>
                    <a:pt x="977" y="103"/>
                  </a:lnTo>
                  <a:lnTo>
                    <a:pt x="912" y="66"/>
                  </a:lnTo>
                  <a:cubicBezTo>
                    <a:pt x="884" y="57"/>
                    <a:pt x="866" y="47"/>
                    <a:pt x="847" y="47"/>
                  </a:cubicBezTo>
                  <a:lnTo>
                    <a:pt x="838" y="47"/>
                  </a:lnTo>
                  <a:cubicBezTo>
                    <a:pt x="828" y="38"/>
                    <a:pt x="800" y="38"/>
                    <a:pt x="791" y="20"/>
                  </a:cubicBezTo>
                  <a:lnTo>
                    <a:pt x="782" y="20"/>
                  </a:lnTo>
                  <a:cubicBezTo>
                    <a:pt x="754" y="10"/>
                    <a:pt x="745" y="10"/>
                    <a:pt x="7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4"/>
            <p:cNvSpPr/>
            <p:nvPr/>
          </p:nvSpPr>
          <p:spPr>
            <a:xfrm>
              <a:off x="5393954" y="1848652"/>
              <a:ext cx="592064" cy="586343"/>
            </a:xfrm>
            <a:custGeom>
              <a:rect b="b" l="l" r="r" t="t"/>
              <a:pathLst>
                <a:path extrusionOk="0" h="6457" w="6520">
                  <a:moveTo>
                    <a:pt x="4229" y="1"/>
                  </a:moveTo>
                  <a:cubicBezTo>
                    <a:pt x="3086" y="1"/>
                    <a:pt x="3116" y="1073"/>
                    <a:pt x="3116" y="1073"/>
                  </a:cubicBezTo>
                  <a:cubicBezTo>
                    <a:pt x="642" y="1305"/>
                    <a:pt x="540" y="2979"/>
                    <a:pt x="540" y="2979"/>
                  </a:cubicBezTo>
                  <a:cubicBezTo>
                    <a:pt x="0" y="3444"/>
                    <a:pt x="465" y="4318"/>
                    <a:pt x="465" y="4318"/>
                  </a:cubicBezTo>
                  <a:cubicBezTo>
                    <a:pt x="186" y="4634"/>
                    <a:pt x="1163" y="5016"/>
                    <a:pt x="1163" y="5016"/>
                  </a:cubicBezTo>
                  <a:cubicBezTo>
                    <a:pt x="1160" y="5015"/>
                    <a:pt x="1158" y="5015"/>
                    <a:pt x="1155" y="5015"/>
                  </a:cubicBezTo>
                  <a:cubicBezTo>
                    <a:pt x="1010" y="5015"/>
                    <a:pt x="907" y="5817"/>
                    <a:pt x="2269" y="6457"/>
                  </a:cubicBezTo>
                  <a:lnTo>
                    <a:pt x="3962" y="6364"/>
                  </a:lnTo>
                  <a:cubicBezTo>
                    <a:pt x="3962" y="6364"/>
                    <a:pt x="5431" y="5536"/>
                    <a:pt x="5515" y="4476"/>
                  </a:cubicBezTo>
                  <a:cubicBezTo>
                    <a:pt x="5543" y="4011"/>
                    <a:pt x="5236" y="3862"/>
                    <a:pt x="5236" y="3862"/>
                  </a:cubicBezTo>
                  <a:cubicBezTo>
                    <a:pt x="5236" y="3862"/>
                    <a:pt x="6212" y="3267"/>
                    <a:pt x="6361" y="2198"/>
                  </a:cubicBezTo>
                  <a:cubicBezTo>
                    <a:pt x="6519" y="1101"/>
                    <a:pt x="6417" y="422"/>
                    <a:pt x="4734" y="59"/>
                  </a:cubicBezTo>
                  <a:cubicBezTo>
                    <a:pt x="4544" y="19"/>
                    <a:pt x="4377" y="1"/>
                    <a:pt x="42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4"/>
            <p:cNvSpPr/>
            <p:nvPr/>
          </p:nvSpPr>
          <p:spPr>
            <a:xfrm>
              <a:off x="5410844" y="1856462"/>
              <a:ext cx="517693" cy="580259"/>
            </a:xfrm>
            <a:custGeom>
              <a:rect b="b" l="l" r="r" t="t"/>
              <a:pathLst>
                <a:path extrusionOk="0" h="6390" w="5701">
                  <a:moveTo>
                    <a:pt x="3525" y="1"/>
                  </a:moveTo>
                  <a:lnTo>
                    <a:pt x="3525" y="1"/>
                  </a:lnTo>
                  <a:cubicBezTo>
                    <a:pt x="2892" y="252"/>
                    <a:pt x="2920" y="987"/>
                    <a:pt x="2920" y="987"/>
                  </a:cubicBezTo>
                  <a:cubicBezTo>
                    <a:pt x="2892" y="987"/>
                    <a:pt x="2883" y="987"/>
                    <a:pt x="2865" y="996"/>
                  </a:cubicBezTo>
                  <a:cubicBezTo>
                    <a:pt x="2874" y="1201"/>
                    <a:pt x="2865" y="1405"/>
                    <a:pt x="2827" y="1610"/>
                  </a:cubicBezTo>
                  <a:cubicBezTo>
                    <a:pt x="2658" y="2559"/>
                    <a:pt x="1994" y="3238"/>
                    <a:pt x="1300" y="3238"/>
                  </a:cubicBezTo>
                  <a:cubicBezTo>
                    <a:pt x="1233" y="3238"/>
                    <a:pt x="1165" y="3232"/>
                    <a:pt x="1098" y="3219"/>
                  </a:cubicBezTo>
                  <a:cubicBezTo>
                    <a:pt x="800" y="3163"/>
                    <a:pt x="558" y="2995"/>
                    <a:pt x="372" y="2744"/>
                  </a:cubicBezTo>
                  <a:cubicBezTo>
                    <a:pt x="354" y="2847"/>
                    <a:pt x="354" y="2902"/>
                    <a:pt x="354" y="2902"/>
                  </a:cubicBezTo>
                  <a:cubicBezTo>
                    <a:pt x="335" y="2912"/>
                    <a:pt x="326" y="2912"/>
                    <a:pt x="326" y="2930"/>
                  </a:cubicBezTo>
                  <a:cubicBezTo>
                    <a:pt x="605" y="3051"/>
                    <a:pt x="819" y="3349"/>
                    <a:pt x="819" y="3646"/>
                  </a:cubicBezTo>
                  <a:cubicBezTo>
                    <a:pt x="819" y="3972"/>
                    <a:pt x="586" y="4204"/>
                    <a:pt x="270" y="4232"/>
                  </a:cubicBezTo>
                  <a:cubicBezTo>
                    <a:pt x="270" y="4241"/>
                    <a:pt x="279" y="4251"/>
                    <a:pt x="279" y="4251"/>
                  </a:cubicBezTo>
                  <a:cubicBezTo>
                    <a:pt x="0" y="4567"/>
                    <a:pt x="977" y="4948"/>
                    <a:pt x="977" y="4948"/>
                  </a:cubicBezTo>
                  <a:cubicBezTo>
                    <a:pt x="975" y="4948"/>
                    <a:pt x="973" y="4948"/>
                    <a:pt x="972" y="4948"/>
                  </a:cubicBezTo>
                  <a:cubicBezTo>
                    <a:pt x="825" y="4948"/>
                    <a:pt x="713" y="5746"/>
                    <a:pt x="2083" y="6390"/>
                  </a:cubicBezTo>
                  <a:lnTo>
                    <a:pt x="3776" y="6297"/>
                  </a:lnTo>
                  <a:cubicBezTo>
                    <a:pt x="3776" y="6297"/>
                    <a:pt x="4566" y="5850"/>
                    <a:pt x="5022" y="5199"/>
                  </a:cubicBezTo>
                  <a:cubicBezTo>
                    <a:pt x="4548" y="5162"/>
                    <a:pt x="4278" y="4809"/>
                    <a:pt x="4418" y="4418"/>
                  </a:cubicBezTo>
                  <a:cubicBezTo>
                    <a:pt x="4510" y="4148"/>
                    <a:pt x="4789" y="3916"/>
                    <a:pt x="5106" y="3823"/>
                  </a:cubicBezTo>
                  <a:cubicBezTo>
                    <a:pt x="5068" y="3795"/>
                    <a:pt x="5050" y="3786"/>
                    <a:pt x="5050" y="3786"/>
                  </a:cubicBezTo>
                  <a:cubicBezTo>
                    <a:pt x="5050" y="3786"/>
                    <a:pt x="5385" y="3572"/>
                    <a:pt x="5701" y="3172"/>
                  </a:cubicBezTo>
                  <a:lnTo>
                    <a:pt x="5701" y="3172"/>
                  </a:lnTo>
                  <a:cubicBezTo>
                    <a:pt x="5466" y="3271"/>
                    <a:pt x="5220" y="3326"/>
                    <a:pt x="4971" y="3326"/>
                  </a:cubicBezTo>
                  <a:cubicBezTo>
                    <a:pt x="4775" y="3326"/>
                    <a:pt x="4577" y="3292"/>
                    <a:pt x="4380" y="3219"/>
                  </a:cubicBezTo>
                  <a:cubicBezTo>
                    <a:pt x="3376" y="2847"/>
                    <a:pt x="2892" y="1600"/>
                    <a:pt x="3329" y="429"/>
                  </a:cubicBezTo>
                  <a:cubicBezTo>
                    <a:pt x="3385" y="280"/>
                    <a:pt x="3441" y="140"/>
                    <a:pt x="3525"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4"/>
            <p:cNvSpPr/>
            <p:nvPr/>
          </p:nvSpPr>
          <p:spPr>
            <a:xfrm>
              <a:off x="5588193" y="2140236"/>
              <a:ext cx="237370" cy="122499"/>
            </a:xfrm>
            <a:custGeom>
              <a:rect b="b" l="l" r="r" t="t"/>
              <a:pathLst>
                <a:path extrusionOk="0" h="1349" w="2614">
                  <a:moveTo>
                    <a:pt x="1144" y="1"/>
                  </a:moveTo>
                  <a:cubicBezTo>
                    <a:pt x="465" y="1"/>
                    <a:pt x="0" y="307"/>
                    <a:pt x="93" y="679"/>
                  </a:cubicBezTo>
                  <a:cubicBezTo>
                    <a:pt x="186" y="1042"/>
                    <a:pt x="800" y="1349"/>
                    <a:pt x="1479" y="1349"/>
                  </a:cubicBezTo>
                  <a:cubicBezTo>
                    <a:pt x="2139" y="1340"/>
                    <a:pt x="2613" y="1051"/>
                    <a:pt x="2520" y="679"/>
                  </a:cubicBezTo>
                  <a:cubicBezTo>
                    <a:pt x="2427" y="307"/>
                    <a:pt x="1814" y="1"/>
                    <a:pt x="1144" y="1"/>
                  </a:cubicBezTo>
                  <a:close/>
                </a:path>
              </a:pathLst>
            </a:custGeom>
            <a:solidFill>
              <a:srgbClr val="FF38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4"/>
            <p:cNvSpPr/>
            <p:nvPr/>
          </p:nvSpPr>
          <p:spPr>
            <a:xfrm>
              <a:off x="5563674" y="2374975"/>
              <a:ext cx="155462" cy="189333"/>
            </a:xfrm>
            <a:custGeom>
              <a:rect b="b" l="l" r="r" t="t"/>
              <a:pathLst>
                <a:path extrusionOk="0" h="2085" w="1712">
                  <a:moveTo>
                    <a:pt x="726" y="1"/>
                  </a:moveTo>
                  <a:cubicBezTo>
                    <a:pt x="726" y="1"/>
                    <a:pt x="317" y="856"/>
                    <a:pt x="252" y="1191"/>
                  </a:cubicBezTo>
                  <a:cubicBezTo>
                    <a:pt x="252" y="1191"/>
                    <a:pt x="1" y="1702"/>
                    <a:pt x="465" y="2009"/>
                  </a:cubicBezTo>
                  <a:cubicBezTo>
                    <a:pt x="545" y="2062"/>
                    <a:pt x="619" y="2085"/>
                    <a:pt x="688" y="2085"/>
                  </a:cubicBezTo>
                  <a:cubicBezTo>
                    <a:pt x="983" y="2085"/>
                    <a:pt x="1181" y="1672"/>
                    <a:pt x="1256" y="1461"/>
                  </a:cubicBezTo>
                  <a:cubicBezTo>
                    <a:pt x="1358" y="1172"/>
                    <a:pt x="1712" y="326"/>
                    <a:pt x="1712" y="326"/>
                  </a:cubicBezTo>
                  <a:lnTo>
                    <a:pt x="726" y="1"/>
                  </a:lnTo>
                  <a:close/>
                </a:path>
              </a:pathLst>
            </a:custGeom>
            <a:solidFill>
              <a:srgbClr val="F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4"/>
            <p:cNvSpPr/>
            <p:nvPr/>
          </p:nvSpPr>
          <p:spPr>
            <a:xfrm>
              <a:off x="5502833" y="2299695"/>
              <a:ext cx="59206" cy="85541"/>
            </a:xfrm>
            <a:custGeom>
              <a:rect b="b" l="l" r="r" t="t"/>
              <a:pathLst>
                <a:path extrusionOk="0" h="942" w="652">
                  <a:moveTo>
                    <a:pt x="350" y="1"/>
                  </a:moveTo>
                  <a:cubicBezTo>
                    <a:pt x="342" y="1"/>
                    <a:pt x="334" y="1"/>
                    <a:pt x="326" y="2"/>
                  </a:cubicBezTo>
                  <a:cubicBezTo>
                    <a:pt x="94" y="21"/>
                    <a:pt x="1" y="672"/>
                    <a:pt x="643" y="941"/>
                  </a:cubicBezTo>
                  <a:lnTo>
                    <a:pt x="652" y="365"/>
                  </a:lnTo>
                  <a:cubicBezTo>
                    <a:pt x="652" y="365"/>
                    <a:pt x="565" y="1"/>
                    <a:pt x="350" y="1"/>
                  </a:cubicBez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4"/>
            <p:cNvSpPr/>
            <p:nvPr/>
          </p:nvSpPr>
          <p:spPr>
            <a:xfrm>
              <a:off x="5550144" y="2243939"/>
              <a:ext cx="245815" cy="312740"/>
            </a:xfrm>
            <a:custGeom>
              <a:rect b="b" l="l" r="r" t="t"/>
              <a:pathLst>
                <a:path extrusionOk="0" h="3444" w="2707">
                  <a:moveTo>
                    <a:pt x="1190" y="0"/>
                  </a:moveTo>
                  <a:cubicBezTo>
                    <a:pt x="674" y="0"/>
                    <a:pt x="177" y="464"/>
                    <a:pt x="94" y="1128"/>
                  </a:cubicBezTo>
                  <a:cubicBezTo>
                    <a:pt x="1" y="1871"/>
                    <a:pt x="605" y="3006"/>
                    <a:pt x="1340" y="3443"/>
                  </a:cubicBezTo>
                  <a:cubicBezTo>
                    <a:pt x="1340" y="3443"/>
                    <a:pt x="2372" y="2625"/>
                    <a:pt x="2521" y="1462"/>
                  </a:cubicBezTo>
                  <a:cubicBezTo>
                    <a:pt x="2707" y="77"/>
                    <a:pt x="1954" y="151"/>
                    <a:pt x="1377" y="21"/>
                  </a:cubicBezTo>
                  <a:cubicBezTo>
                    <a:pt x="1315" y="7"/>
                    <a:pt x="1252" y="0"/>
                    <a:pt x="1190" y="0"/>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4"/>
            <p:cNvSpPr/>
            <p:nvPr/>
          </p:nvSpPr>
          <p:spPr>
            <a:xfrm>
              <a:off x="5554412" y="2243031"/>
              <a:ext cx="241548" cy="230015"/>
            </a:xfrm>
            <a:custGeom>
              <a:rect b="b" l="l" r="r" t="t"/>
              <a:pathLst>
                <a:path extrusionOk="0" h="2533" w="2660">
                  <a:moveTo>
                    <a:pt x="1134" y="1"/>
                  </a:moveTo>
                  <a:cubicBezTo>
                    <a:pt x="620" y="1"/>
                    <a:pt x="130" y="465"/>
                    <a:pt x="47" y="1128"/>
                  </a:cubicBezTo>
                  <a:cubicBezTo>
                    <a:pt x="0" y="1528"/>
                    <a:pt x="158" y="2067"/>
                    <a:pt x="428" y="2532"/>
                  </a:cubicBezTo>
                  <a:cubicBezTo>
                    <a:pt x="642" y="2365"/>
                    <a:pt x="912" y="2244"/>
                    <a:pt x="1209" y="2179"/>
                  </a:cubicBezTo>
                  <a:cubicBezTo>
                    <a:pt x="1312" y="2161"/>
                    <a:pt x="1416" y="2152"/>
                    <a:pt x="1517" y="2152"/>
                  </a:cubicBezTo>
                  <a:cubicBezTo>
                    <a:pt x="1772" y="2152"/>
                    <a:pt x="2014" y="2207"/>
                    <a:pt x="2213" y="2300"/>
                  </a:cubicBezTo>
                  <a:cubicBezTo>
                    <a:pt x="2334" y="2058"/>
                    <a:pt x="2427" y="1779"/>
                    <a:pt x="2474" y="1463"/>
                  </a:cubicBezTo>
                  <a:cubicBezTo>
                    <a:pt x="2660" y="77"/>
                    <a:pt x="1907" y="133"/>
                    <a:pt x="1321" y="22"/>
                  </a:cubicBezTo>
                  <a:cubicBezTo>
                    <a:pt x="1258" y="8"/>
                    <a:pt x="1196" y="1"/>
                    <a:pt x="1134" y="1"/>
                  </a:cubicBez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4"/>
            <p:cNvSpPr/>
            <p:nvPr/>
          </p:nvSpPr>
          <p:spPr>
            <a:xfrm>
              <a:off x="5859255" y="2358993"/>
              <a:ext cx="39774" cy="194237"/>
            </a:xfrm>
            <a:custGeom>
              <a:rect b="b" l="l" r="r" t="t"/>
              <a:pathLst>
                <a:path extrusionOk="0" h="2139" w="438">
                  <a:moveTo>
                    <a:pt x="437" y="0"/>
                  </a:moveTo>
                  <a:lnTo>
                    <a:pt x="298" y="93"/>
                  </a:lnTo>
                  <a:lnTo>
                    <a:pt x="0" y="2130"/>
                  </a:lnTo>
                  <a:lnTo>
                    <a:pt x="177" y="2139"/>
                  </a:lnTo>
                  <a:lnTo>
                    <a:pt x="4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4"/>
            <p:cNvSpPr/>
            <p:nvPr/>
          </p:nvSpPr>
          <p:spPr>
            <a:xfrm>
              <a:off x="5530983" y="2215244"/>
              <a:ext cx="382390" cy="218755"/>
            </a:xfrm>
            <a:custGeom>
              <a:rect b="b" l="l" r="r" t="t"/>
              <a:pathLst>
                <a:path extrusionOk="0" h="2409" w="4211">
                  <a:moveTo>
                    <a:pt x="1561" y="0"/>
                  </a:moveTo>
                  <a:cubicBezTo>
                    <a:pt x="787" y="0"/>
                    <a:pt x="94" y="308"/>
                    <a:pt x="54" y="923"/>
                  </a:cubicBezTo>
                  <a:cubicBezTo>
                    <a:pt x="1" y="1602"/>
                    <a:pt x="499" y="2220"/>
                    <a:pt x="1504" y="2220"/>
                  </a:cubicBezTo>
                  <a:cubicBezTo>
                    <a:pt x="1737" y="2220"/>
                    <a:pt x="1998" y="2187"/>
                    <a:pt x="2285" y="2113"/>
                  </a:cubicBezTo>
                  <a:cubicBezTo>
                    <a:pt x="2285" y="2113"/>
                    <a:pt x="2743" y="2409"/>
                    <a:pt x="3207" y="2409"/>
                  </a:cubicBezTo>
                  <a:cubicBezTo>
                    <a:pt x="3633" y="2409"/>
                    <a:pt x="4066" y="2159"/>
                    <a:pt x="4155" y="1202"/>
                  </a:cubicBezTo>
                  <a:cubicBezTo>
                    <a:pt x="4210" y="504"/>
                    <a:pt x="3504" y="486"/>
                    <a:pt x="2471" y="142"/>
                  </a:cubicBezTo>
                  <a:cubicBezTo>
                    <a:pt x="2179" y="47"/>
                    <a:pt x="1864" y="0"/>
                    <a:pt x="1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4"/>
            <p:cNvSpPr/>
            <p:nvPr/>
          </p:nvSpPr>
          <p:spPr>
            <a:xfrm>
              <a:off x="4449004" y="4011788"/>
              <a:ext cx="2156765" cy="356237"/>
            </a:xfrm>
            <a:custGeom>
              <a:rect b="b" l="l" r="r" t="t"/>
              <a:pathLst>
                <a:path extrusionOk="0" h="3923" w="23751">
                  <a:moveTo>
                    <a:pt x="11437" y="1"/>
                  </a:moveTo>
                  <a:cubicBezTo>
                    <a:pt x="9439" y="1"/>
                    <a:pt x="7955" y="1198"/>
                    <a:pt x="5896" y="1839"/>
                  </a:cubicBezTo>
                  <a:cubicBezTo>
                    <a:pt x="5431" y="1982"/>
                    <a:pt x="4158" y="2250"/>
                    <a:pt x="2734" y="2250"/>
                  </a:cubicBezTo>
                  <a:cubicBezTo>
                    <a:pt x="1850" y="2250"/>
                    <a:pt x="909" y="2147"/>
                    <a:pt x="66" y="1848"/>
                  </a:cubicBezTo>
                  <a:cubicBezTo>
                    <a:pt x="28" y="2146"/>
                    <a:pt x="10" y="2434"/>
                    <a:pt x="1" y="2667"/>
                  </a:cubicBezTo>
                  <a:cubicBezTo>
                    <a:pt x="940" y="3146"/>
                    <a:pt x="2067" y="3301"/>
                    <a:pt x="3110" y="3301"/>
                  </a:cubicBezTo>
                  <a:cubicBezTo>
                    <a:pt x="4493" y="3301"/>
                    <a:pt x="5729" y="3029"/>
                    <a:pt x="6185" y="2880"/>
                  </a:cubicBezTo>
                  <a:cubicBezTo>
                    <a:pt x="8167" y="2246"/>
                    <a:pt x="9596" y="1047"/>
                    <a:pt x="11529" y="1047"/>
                  </a:cubicBezTo>
                  <a:cubicBezTo>
                    <a:pt x="12090" y="1047"/>
                    <a:pt x="12693" y="1148"/>
                    <a:pt x="13364" y="1393"/>
                  </a:cubicBezTo>
                  <a:cubicBezTo>
                    <a:pt x="16320" y="2483"/>
                    <a:pt x="16918" y="3922"/>
                    <a:pt x="19781" y="3922"/>
                  </a:cubicBezTo>
                  <a:cubicBezTo>
                    <a:pt x="19799" y="3922"/>
                    <a:pt x="19817" y="3922"/>
                    <a:pt x="19836" y="3922"/>
                  </a:cubicBezTo>
                  <a:cubicBezTo>
                    <a:pt x="21844" y="3894"/>
                    <a:pt x="23044" y="3466"/>
                    <a:pt x="23751" y="2973"/>
                  </a:cubicBezTo>
                  <a:cubicBezTo>
                    <a:pt x="23732" y="2713"/>
                    <a:pt x="23704" y="2453"/>
                    <a:pt x="23667" y="2202"/>
                  </a:cubicBezTo>
                  <a:cubicBezTo>
                    <a:pt x="22905" y="2555"/>
                    <a:pt x="21761" y="2853"/>
                    <a:pt x="20078" y="2871"/>
                  </a:cubicBezTo>
                  <a:cubicBezTo>
                    <a:pt x="20040" y="2872"/>
                    <a:pt x="20002" y="2872"/>
                    <a:pt x="19965" y="2872"/>
                  </a:cubicBezTo>
                  <a:cubicBezTo>
                    <a:pt x="17039" y="2872"/>
                    <a:pt x="16403" y="1444"/>
                    <a:pt x="13345" y="351"/>
                  </a:cubicBezTo>
                  <a:cubicBezTo>
                    <a:pt x="12647" y="103"/>
                    <a:pt x="12020" y="1"/>
                    <a:pt x="11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4"/>
            <p:cNvSpPr/>
            <p:nvPr/>
          </p:nvSpPr>
          <p:spPr>
            <a:xfrm>
              <a:off x="4541901" y="3598521"/>
              <a:ext cx="1994674" cy="250174"/>
            </a:xfrm>
            <a:custGeom>
              <a:rect b="b" l="l" r="r" t="t"/>
              <a:pathLst>
                <a:path extrusionOk="0" h="2755" w="21966">
                  <a:moveTo>
                    <a:pt x="10258" y="0"/>
                  </a:moveTo>
                  <a:cubicBezTo>
                    <a:pt x="7944" y="0"/>
                    <a:pt x="6220" y="695"/>
                    <a:pt x="3841" y="1061"/>
                  </a:cubicBezTo>
                  <a:cubicBezTo>
                    <a:pt x="3330" y="1145"/>
                    <a:pt x="2000" y="1285"/>
                    <a:pt x="465" y="1294"/>
                  </a:cubicBezTo>
                  <a:cubicBezTo>
                    <a:pt x="298" y="1666"/>
                    <a:pt x="140" y="2038"/>
                    <a:pt x="0" y="2401"/>
                  </a:cubicBezTo>
                  <a:cubicBezTo>
                    <a:pt x="49" y="2401"/>
                    <a:pt x="97" y="2401"/>
                    <a:pt x="145" y="2401"/>
                  </a:cubicBezTo>
                  <a:cubicBezTo>
                    <a:pt x="1798" y="2401"/>
                    <a:pt x="3262" y="2249"/>
                    <a:pt x="3804" y="2159"/>
                  </a:cubicBezTo>
                  <a:cubicBezTo>
                    <a:pt x="6191" y="1791"/>
                    <a:pt x="7918" y="1093"/>
                    <a:pt x="10246" y="1093"/>
                  </a:cubicBezTo>
                  <a:cubicBezTo>
                    <a:pt x="10921" y="1093"/>
                    <a:pt x="11646" y="1152"/>
                    <a:pt x="12452" y="1294"/>
                  </a:cubicBezTo>
                  <a:cubicBezTo>
                    <a:pt x="16002" y="1929"/>
                    <a:pt x="16742" y="2754"/>
                    <a:pt x="20149" y="2754"/>
                  </a:cubicBezTo>
                  <a:cubicBezTo>
                    <a:pt x="20187" y="2754"/>
                    <a:pt x="20225" y="2754"/>
                    <a:pt x="20264" y="2754"/>
                  </a:cubicBezTo>
                  <a:cubicBezTo>
                    <a:pt x="20896" y="2754"/>
                    <a:pt x="21463" y="2726"/>
                    <a:pt x="21965" y="2689"/>
                  </a:cubicBezTo>
                  <a:cubicBezTo>
                    <a:pt x="21844" y="2335"/>
                    <a:pt x="21714" y="1973"/>
                    <a:pt x="21556" y="1619"/>
                  </a:cubicBezTo>
                  <a:cubicBezTo>
                    <a:pt x="21175" y="1647"/>
                    <a:pt x="20756" y="1647"/>
                    <a:pt x="20291" y="1657"/>
                  </a:cubicBezTo>
                  <a:cubicBezTo>
                    <a:pt x="20235" y="1657"/>
                    <a:pt x="20180" y="1657"/>
                    <a:pt x="20125" y="1657"/>
                  </a:cubicBezTo>
                  <a:cubicBezTo>
                    <a:pt x="16753" y="1657"/>
                    <a:pt x="16012" y="819"/>
                    <a:pt x="12480" y="206"/>
                  </a:cubicBezTo>
                  <a:cubicBezTo>
                    <a:pt x="11667" y="60"/>
                    <a:pt x="10937" y="0"/>
                    <a:pt x="102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4"/>
            <p:cNvSpPr/>
            <p:nvPr/>
          </p:nvSpPr>
          <p:spPr>
            <a:xfrm>
              <a:off x="5584833" y="2786244"/>
              <a:ext cx="29603" cy="250083"/>
            </a:xfrm>
            <a:custGeom>
              <a:rect b="b" l="l" r="r" t="t"/>
              <a:pathLst>
                <a:path extrusionOk="0" h="2754" w="326">
                  <a:moveTo>
                    <a:pt x="139" y="0"/>
                  </a:moveTo>
                  <a:lnTo>
                    <a:pt x="0" y="2753"/>
                  </a:lnTo>
                  <a:lnTo>
                    <a:pt x="279" y="2734"/>
                  </a:lnTo>
                  <a:cubicBezTo>
                    <a:pt x="279" y="2734"/>
                    <a:pt x="270" y="596"/>
                    <a:pt x="325" y="103"/>
                  </a:cubicBezTo>
                  <a:lnTo>
                    <a:pt x="1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4"/>
            <p:cNvSpPr/>
            <p:nvPr/>
          </p:nvSpPr>
          <p:spPr>
            <a:xfrm>
              <a:off x="5651486" y="2807311"/>
              <a:ext cx="29694" cy="208675"/>
            </a:xfrm>
            <a:custGeom>
              <a:rect b="b" l="l" r="r" t="t"/>
              <a:pathLst>
                <a:path extrusionOk="0" h="2298" w="327">
                  <a:moveTo>
                    <a:pt x="1" y="1"/>
                  </a:moveTo>
                  <a:lnTo>
                    <a:pt x="94" y="2298"/>
                  </a:lnTo>
                  <a:lnTo>
                    <a:pt x="326" y="2149"/>
                  </a:lnTo>
                  <a:cubicBezTo>
                    <a:pt x="326" y="2149"/>
                    <a:pt x="177" y="466"/>
                    <a:pt x="196" y="57"/>
                  </a:cubicBez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4"/>
            <p:cNvSpPr/>
            <p:nvPr/>
          </p:nvSpPr>
          <p:spPr>
            <a:xfrm>
              <a:off x="5493570" y="2793872"/>
              <a:ext cx="70194" cy="204407"/>
            </a:xfrm>
            <a:custGeom>
              <a:rect b="b" l="l" r="r" t="t"/>
              <a:pathLst>
                <a:path extrusionOk="0" h="2251" w="773">
                  <a:moveTo>
                    <a:pt x="773" y="0"/>
                  </a:moveTo>
                  <a:lnTo>
                    <a:pt x="540" y="37"/>
                  </a:lnTo>
                  <a:cubicBezTo>
                    <a:pt x="484" y="437"/>
                    <a:pt x="1" y="2065"/>
                    <a:pt x="1" y="2065"/>
                  </a:cubicBezTo>
                  <a:lnTo>
                    <a:pt x="233" y="2251"/>
                  </a:lnTo>
                  <a:lnTo>
                    <a:pt x="7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4"/>
            <p:cNvSpPr/>
            <p:nvPr/>
          </p:nvSpPr>
          <p:spPr>
            <a:xfrm>
              <a:off x="5423467" y="2784518"/>
              <a:ext cx="80364" cy="171535"/>
            </a:xfrm>
            <a:custGeom>
              <a:rect b="b" l="l" r="r" t="t"/>
              <a:pathLst>
                <a:path extrusionOk="0" h="1889" w="885">
                  <a:moveTo>
                    <a:pt x="884" y="1"/>
                  </a:moveTo>
                  <a:lnTo>
                    <a:pt x="633" y="29"/>
                  </a:lnTo>
                  <a:cubicBezTo>
                    <a:pt x="559" y="382"/>
                    <a:pt x="1" y="1740"/>
                    <a:pt x="1" y="1740"/>
                  </a:cubicBezTo>
                  <a:lnTo>
                    <a:pt x="261" y="1889"/>
                  </a:lnTo>
                  <a:lnTo>
                    <a:pt x="8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4"/>
            <p:cNvSpPr/>
            <p:nvPr/>
          </p:nvSpPr>
          <p:spPr>
            <a:xfrm>
              <a:off x="5681907" y="2751646"/>
              <a:ext cx="91" cy="1725"/>
            </a:xfrm>
            <a:custGeom>
              <a:rect b="b" l="l" r="r" t="t"/>
              <a:pathLst>
                <a:path extrusionOk="0" h="19" w="1">
                  <a:moveTo>
                    <a:pt x="0" y="0"/>
                  </a:moveTo>
                  <a:lnTo>
                    <a:pt x="0" y="0"/>
                  </a:lnTo>
                  <a:lnTo>
                    <a:pt x="0" y="19"/>
                  </a:lnTo>
                  <a:close/>
                </a:path>
              </a:pathLst>
            </a:custGeom>
            <a:solidFill>
              <a:srgbClr val="FF27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4"/>
            <p:cNvSpPr/>
            <p:nvPr/>
          </p:nvSpPr>
          <p:spPr>
            <a:xfrm>
              <a:off x="5406576" y="2924726"/>
              <a:ext cx="301571" cy="122590"/>
            </a:xfrm>
            <a:custGeom>
              <a:rect b="b" l="l" r="r" t="t"/>
              <a:pathLst>
                <a:path extrusionOk="0" h="1350" w="3321">
                  <a:moveTo>
                    <a:pt x="66" y="1"/>
                  </a:moveTo>
                  <a:lnTo>
                    <a:pt x="1" y="196"/>
                  </a:lnTo>
                  <a:cubicBezTo>
                    <a:pt x="503" y="698"/>
                    <a:pt x="1851" y="1302"/>
                    <a:pt x="2186" y="1349"/>
                  </a:cubicBezTo>
                  <a:cubicBezTo>
                    <a:pt x="2187" y="1349"/>
                    <a:pt x="2188" y="1349"/>
                    <a:pt x="2189" y="1349"/>
                  </a:cubicBezTo>
                  <a:cubicBezTo>
                    <a:pt x="2288" y="1349"/>
                    <a:pt x="3321" y="837"/>
                    <a:pt x="3321" y="837"/>
                  </a:cubicBezTo>
                  <a:cubicBezTo>
                    <a:pt x="3321" y="837"/>
                    <a:pt x="3302" y="754"/>
                    <a:pt x="3274" y="624"/>
                  </a:cubicBezTo>
                  <a:cubicBezTo>
                    <a:pt x="3023" y="735"/>
                    <a:pt x="2279" y="1126"/>
                    <a:pt x="2214" y="1126"/>
                  </a:cubicBezTo>
                  <a:cubicBezTo>
                    <a:pt x="1898" y="1089"/>
                    <a:pt x="605" y="503"/>
                    <a:pt x="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4"/>
            <p:cNvSpPr/>
            <p:nvPr/>
          </p:nvSpPr>
          <p:spPr>
            <a:xfrm>
              <a:off x="5380424" y="3151927"/>
              <a:ext cx="391924" cy="402821"/>
            </a:xfrm>
            <a:custGeom>
              <a:rect b="b" l="l" r="r" t="t"/>
              <a:pathLst>
                <a:path extrusionOk="0" h="4436" w="4316">
                  <a:moveTo>
                    <a:pt x="3023" y="0"/>
                  </a:moveTo>
                  <a:cubicBezTo>
                    <a:pt x="3023" y="1"/>
                    <a:pt x="3952" y="3608"/>
                    <a:pt x="1" y="3952"/>
                  </a:cubicBezTo>
                  <a:cubicBezTo>
                    <a:pt x="547" y="4103"/>
                    <a:pt x="1094" y="4192"/>
                    <a:pt x="1624" y="4192"/>
                  </a:cubicBezTo>
                  <a:cubicBezTo>
                    <a:pt x="2139" y="4192"/>
                    <a:pt x="2639" y="4108"/>
                    <a:pt x="3107" y="3915"/>
                  </a:cubicBezTo>
                  <a:cubicBezTo>
                    <a:pt x="3107" y="3915"/>
                    <a:pt x="3599" y="4241"/>
                    <a:pt x="4315" y="4436"/>
                  </a:cubicBezTo>
                  <a:cubicBezTo>
                    <a:pt x="3999" y="3041"/>
                    <a:pt x="3023" y="1"/>
                    <a:pt x="3023"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4"/>
            <p:cNvSpPr/>
            <p:nvPr/>
          </p:nvSpPr>
          <p:spPr>
            <a:xfrm>
              <a:off x="4921025" y="3086909"/>
              <a:ext cx="1282018" cy="327633"/>
            </a:xfrm>
            <a:custGeom>
              <a:rect b="b" l="l" r="r" t="t"/>
              <a:pathLst>
                <a:path extrusionOk="0" h="3608" w="14118">
                  <a:moveTo>
                    <a:pt x="456" y="0"/>
                  </a:moveTo>
                  <a:cubicBezTo>
                    <a:pt x="382" y="19"/>
                    <a:pt x="326" y="37"/>
                    <a:pt x="270" y="47"/>
                  </a:cubicBezTo>
                  <a:cubicBezTo>
                    <a:pt x="177" y="74"/>
                    <a:pt x="84" y="112"/>
                    <a:pt x="1" y="139"/>
                  </a:cubicBezTo>
                  <a:cubicBezTo>
                    <a:pt x="1475" y="873"/>
                    <a:pt x="4332" y="3201"/>
                    <a:pt x="6910" y="3201"/>
                  </a:cubicBezTo>
                  <a:cubicBezTo>
                    <a:pt x="7438" y="3201"/>
                    <a:pt x="7954" y="3103"/>
                    <a:pt x="8445" y="2873"/>
                  </a:cubicBezTo>
                  <a:cubicBezTo>
                    <a:pt x="8445" y="2873"/>
                    <a:pt x="9462" y="3607"/>
                    <a:pt x="10539" y="3607"/>
                  </a:cubicBezTo>
                  <a:cubicBezTo>
                    <a:pt x="11280" y="3607"/>
                    <a:pt x="12051" y="3259"/>
                    <a:pt x="12536" y="2083"/>
                  </a:cubicBezTo>
                  <a:cubicBezTo>
                    <a:pt x="12536" y="2083"/>
                    <a:pt x="12537" y="2083"/>
                    <a:pt x="12538" y="2083"/>
                  </a:cubicBezTo>
                  <a:cubicBezTo>
                    <a:pt x="12567" y="2083"/>
                    <a:pt x="12986" y="2157"/>
                    <a:pt x="13416" y="2157"/>
                  </a:cubicBezTo>
                  <a:cubicBezTo>
                    <a:pt x="13673" y="2157"/>
                    <a:pt x="13934" y="2131"/>
                    <a:pt x="14117" y="2046"/>
                  </a:cubicBezTo>
                  <a:cubicBezTo>
                    <a:pt x="13987" y="1953"/>
                    <a:pt x="13857" y="1860"/>
                    <a:pt x="13717" y="1767"/>
                  </a:cubicBezTo>
                  <a:cubicBezTo>
                    <a:pt x="13451" y="1811"/>
                    <a:pt x="13076" y="1822"/>
                    <a:pt x="12782" y="1822"/>
                  </a:cubicBezTo>
                  <a:cubicBezTo>
                    <a:pt x="12520" y="1822"/>
                    <a:pt x="12322" y="1813"/>
                    <a:pt x="12322" y="1813"/>
                  </a:cubicBezTo>
                  <a:cubicBezTo>
                    <a:pt x="11855" y="2929"/>
                    <a:pt x="11137" y="3266"/>
                    <a:pt x="10442" y="3266"/>
                  </a:cubicBezTo>
                  <a:cubicBezTo>
                    <a:pt x="9381" y="3266"/>
                    <a:pt x="8370" y="2483"/>
                    <a:pt x="8370" y="2483"/>
                  </a:cubicBezTo>
                  <a:cubicBezTo>
                    <a:pt x="7903" y="2697"/>
                    <a:pt x="7408" y="2788"/>
                    <a:pt x="6901" y="2788"/>
                  </a:cubicBezTo>
                  <a:cubicBezTo>
                    <a:pt x="4582" y="2788"/>
                    <a:pt x="1990" y="877"/>
                    <a:pt x="4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4"/>
            <p:cNvSpPr/>
            <p:nvPr/>
          </p:nvSpPr>
          <p:spPr>
            <a:xfrm>
              <a:off x="5212428" y="3019348"/>
              <a:ext cx="641009" cy="107062"/>
            </a:xfrm>
            <a:custGeom>
              <a:rect b="b" l="l" r="r" t="t"/>
              <a:pathLst>
                <a:path extrusionOk="0" h="1179" w="7059">
                  <a:moveTo>
                    <a:pt x="335" y="0"/>
                  </a:moveTo>
                  <a:cubicBezTo>
                    <a:pt x="223" y="37"/>
                    <a:pt x="121" y="74"/>
                    <a:pt x="0" y="112"/>
                  </a:cubicBezTo>
                  <a:cubicBezTo>
                    <a:pt x="946" y="585"/>
                    <a:pt x="2063" y="1067"/>
                    <a:pt x="3129" y="1067"/>
                  </a:cubicBezTo>
                  <a:cubicBezTo>
                    <a:pt x="3573" y="1067"/>
                    <a:pt x="4007" y="983"/>
                    <a:pt x="4417" y="781"/>
                  </a:cubicBezTo>
                  <a:cubicBezTo>
                    <a:pt x="4417" y="781"/>
                    <a:pt x="5072" y="1178"/>
                    <a:pt x="5793" y="1178"/>
                  </a:cubicBezTo>
                  <a:cubicBezTo>
                    <a:pt x="6235" y="1178"/>
                    <a:pt x="6701" y="1029"/>
                    <a:pt x="7058" y="549"/>
                  </a:cubicBezTo>
                  <a:cubicBezTo>
                    <a:pt x="6984" y="530"/>
                    <a:pt x="6919" y="493"/>
                    <a:pt x="6863" y="456"/>
                  </a:cubicBezTo>
                  <a:cubicBezTo>
                    <a:pt x="6538" y="842"/>
                    <a:pt x="6138" y="968"/>
                    <a:pt x="5754" y="968"/>
                  </a:cubicBezTo>
                  <a:cubicBezTo>
                    <a:pt x="5038" y="968"/>
                    <a:pt x="4380" y="530"/>
                    <a:pt x="4380" y="530"/>
                  </a:cubicBezTo>
                  <a:cubicBezTo>
                    <a:pt x="3988" y="722"/>
                    <a:pt x="3571" y="801"/>
                    <a:pt x="3144" y="801"/>
                  </a:cubicBezTo>
                  <a:cubicBezTo>
                    <a:pt x="2202" y="801"/>
                    <a:pt x="1211" y="416"/>
                    <a:pt x="3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4"/>
            <p:cNvSpPr/>
            <p:nvPr/>
          </p:nvSpPr>
          <p:spPr>
            <a:xfrm>
              <a:off x="5793328" y="3060665"/>
              <a:ext cx="60114" cy="45676"/>
            </a:xfrm>
            <a:custGeom>
              <a:rect b="b" l="l" r="r" t="t"/>
              <a:pathLst>
                <a:path extrusionOk="0" h="503" w="662">
                  <a:moveTo>
                    <a:pt x="466" y="1"/>
                  </a:moveTo>
                  <a:cubicBezTo>
                    <a:pt x="326" y="177"/>
                    <a:pt x="159" y="289"/>
                    <a:pt x="1" y="373"/>
                  </a:cubicBezTo>
                  <a:cubicBezTo>
                    <a:pt x="75" y="419"/>
                    <a:pt x="159" y="456"/>
                    <a:pt x="252" y="503"/>
                  </a:cubicBezTo>
                  <a:cubicBezTo>
                    <a:pt x="391" y="410"/>
                    <a:pt x="531" y="280"/>
                    <a:pt x="661" y="103"/>
                  </a:cubicBezTo>
                  <a:cubicBezTo>
                    <a:pt x="587" y="75"/>
                    <a:pt x="522" y="38"/>
                    <a:pt x="466" y="1"/>
                  </a:cubicBezTo>
                  <a:close/>
                </a:path>
              </a:pathLst>
            </a:custGeom>
            <a:solidFill>
              <a:srgbClr val="EDC3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4"/>
            <p:cNvSpPr/>
            <p:nvPr/>
          </p:nvSpPr>
          <p:spPr>
            <a:xfrm>
              <a:off x="5182825" y="2482219"/>
              <a:ext cx="217938" cy="353059"/>
            </a:xfrm>
            <a:custGeom>
              <a:rect b="b" l="l" r="r" t="t"/>
              <a:pathLst>
                <a:path extrusionOk="0" h="3888" w="2400">
                  <a:moveTo>
                    <a:pt x="521" y="1"/>
                  </a:moveTo>
                  <a:lnTo>
                    <a:pt x="521" y="1"/>
                  </a:lnTo>
                  <a:cubicBezTo>
                    <a:pt x="1" y="866"/>
                    <a:pt x="149" y="3544"/>
                    <a:pt x="2400" y="3888"/>
                  </a:cubicBezTo>
                  <a:cubicBezTo>
                    <a:pt x="679" y="2595"/>
                    <a:pt x="512" y="1303"/>
                    <a:pt x="521"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4"/>
            <p:cNvSpPr/>
            <p:nvPr/>
          </p:nvSpPr>
          <p:spPr>
            <a:xfrm>
              <a:off x="5563584" y="2228592"/>
              <a:ext cx="331174" cy="188244"/>
            </a:xfrm>
            <a:custGeom>
              <a:rect b="b" l="l" r="r" t="t"/>
              <a:pathLst>
                <a:path extrusionOk="0" h="2073" w="3647">
                  <a:moveTo>
                    <a:pt x="1290" y="1"/>
                  </a:moveTo>
                  <a:cubicBezTo>
                    <a:pt x="644" y="1"/>
                    <a:pt x="71" y="254"/>
                    <a:pt x="39" y="748"/>
                  </a:cubicBezTo>
                  <a:cubicBezTo>
                    <a:pt x="0" y="1336"/>
                    <a:pt x="450" y="1879"/>
                    <a:pt x="1363" y="1879"/>
                  </a:cubicBezTo>
                  <a:cubicBezTo>
                    <a:pt x="1548" y="1879"/>
                    <a:pt x="1751" y="1856"/>
                    <a:pt x="1973" y="1808"/>
                  </a:cubicBezTo>
                  <a:cubicBezTo>
                    <a:pt x="1973" y="1808"/>
                    <a:pt x="2381" y="2073"/>
                    <a:pt x="2787" y="2073"/>
                  </a:cubicBezTo>
                  <a:cubicBezTo>
                    <a:pt x="3150" y="2073"/>
                    <a:pt x="3512" y="1862"/>
                    <a:pt x="3582" y="1064"/>
                  </a:cubicBezTo>
                  <a:cubicBezTo>
                    <a:pt x="3647" y="478"/>
                    <a:pt x="3024" y="460"/>
                    <a:pt x="2131" y="143"/>
                  </a:cubicBezTo>
                  <a:cubicBezTo>
                    <a:pt x="1862" y="48"/>
                    <a:pt x="1569" y="1"/>
                    <a:pt x="1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4"/>
            <p:cNvSpPr/>
            <p:nvPr/>
          </p:nvSpPr>
          <p:spPr>
            <a:xfrm>
              <a:off x="5496113" y="2232406"/>
              <a:ext cx="66834" cy="67561"/>
            </a:xfrm>
            <a:custGeom>
              <a:rect b="b" l="l" r="r" t="t"/>
              <a:pathLst>
                <a:path extrusionOk="0" h="744" w="736">
                  <a:moveTo>
                    <a:pt x="384" y="1"/>
                  </a:moveTo>
                  <a:cubicBezTo>
                    <a:pt x="318" y="1"/>
                    <a:pt x="247" y="23"/>
                    <a:pt x="177" y="83"/>
                  </a:cubicBezTo>
                  <a:cubicBezTo>
                    <a:pt x="1" y="232"/>
                    <a:pt x="47" y="715"/>
                    <a:pt x="512" y="743"/>
                  </a:cubicBezTo>
                  <a:lnTo>
                    <a:pt x="735" y="185"/>
                  </a:lnTo>
                  <a:cubicBezTo>
                    <a:pt x="735" y="185"/>
                    <a:pt x="576" y="1"/>
                    <a:pt x="3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4"/>
            <p:cNvSpPr/>
            <p:nvPr/>
          </p:nvSpPr>
          <p:spPr>
            <a:xfrm>
              <a:off x="5527714" y="2190907"/>
              <a:ext cx="80819" cy="64292"/>
            </a:xfrm>
            <a:custGeom>
              <a:rect b="b" l="l" r="r" t="t"/>
              <a:pathLst>
                <a:path extrusionOk="0" h="708" w="890">
                  <a:moveTo>
                    <a:pt x="519" y="0"/>
                  </a:moveTo>
                  <a:cubicBezTo>
                    <a:pt x="296" y="0"/>
                    <a:pt x="1" y="376"/>
                    <a:pt x="322" y="707"/>
                  </a:cubicBezTo>
                  <a:lnTo>
                    <a:pt x="852" y="465"/>
                  </a:lnTo>
                  <a:cubicBezTo>
                    <a:pt x="852" y="465"/>
                    <a:pt x="889" y="28"/>
                    <a:pt x="527" y="0"/>
                  </a:cubicBezTo>
                  <a:cubicBezTo>
                    <a:pt x="524" y="0"/>
                    <a:pt x="521" y="0"/>
                    <a:pt x="5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4"/>
            <p:cNvSpPr/>
            <p:nvPr/>
          </p:nvSpPr>
          <p:spPr>
            <a:xfrm>
              <a:off x="5582381" y="2169204"/>
              <a:ext cx="84451" cy="60659"/>
            </a:xfrm>
            <a:custGeom>
              <a:rect b="b" l="l" r="r" t="t"/>
              <a:pathLst>
                <a:path extrusionOk="0" h="668" w="930">
                  <a:moveTo>
                    <a:pt x="524" y="1"/>
                  </a:moveTo>
                  <a:cubicBezTo>
                    <a:pt x="301" y="1"/>
                    <a:pt x="0" y="314"/>
                    <a:pt x="250" y="667"/>
                  </a:cubicBezTo>
                  <a:lnTo>
                    <a:pt x="817" y="518"/>
                  </a:lnTo>
                  <a:cubicBezTo>
                    <a:pt x="817" y="518"/>
                    <a:pt x="929" y="91"/>
                    <a:pt x="576" y="7"/>
                  </a:cubicBezTo>
                  <a:cubicBezTo>
                    <a:pt x="559" y="3"/>
                    <a:pt x="542" y="1"/>
                    <a:pt x="5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4"/>
            <p:cNvSpPr/>
            <p:nvPr/>
          </p:nvSpPr>
          <p:spPr>
            <a:xfrm>
              <a:off x="5892127" y="2292067"/>
              <a:ext cx="56664" cy="62839"/>
            </a:xfrm>
            <a:custGeom>
              <a:rect b="b" l="l" r="r" t="t"/>
              <a:pathLst>
                <a:path extrusionOk="0" h="692" w="624">
                  <a:moveTo>
                    <a:pt x="293" y="1"/>
                  </a:moveTo>
                  <a:cubicBezTo>
                    <a:pt x="147" y="1"/>
                    <a:pt x="1" y="105"/>
                    <a:pt x="1" y="105"/>
                  </a:cubicBezTo>
                  <a:lnTo>
                    <a:pt x="29" y="681"/>
                  </a:lnTo>
                  <a:cubicBezTo>
                    <a:pt x="63" y="688"/>
                    <a:pt x="95" y="692"/>
                    <a:pt x="126" y="692"/>
                  </a:cubicBezTo>
                  <a:cubicBezTo>
                    <a:pt x="461" y="692"/>
                    <a:pt x="623" y="303"/>
                    <a:pt x="512" y="133"/>
                  </a:cubicBezTo>
                  <a:cubicBezTo>
                    <a:pt x="456" y="33"/>
                    <a:pt x="375" y="1"/>
                    <a:pt x="2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4"/>
            <p:cNvSpPr/>
            <p:nvPr/>
          </p:nvSpPr>
          <p:spPr>
            <a:xfrm>
              <a:off x="5768901" y="2193177"/>
              <a:ext cx="79002" cy="60296"/>
            </a:xfrm>
            <a:custGeom>
              <a:rect b="b" l="l" r="r" t="t"/>
              <a:pathLst>
                <a:path extrusionOk="0" h="664" w="870">
                  <a:moveTo>
                    <a:pt x="369" y="1"/>
                  </a:moveTo>
                  <a:cubicBezTo>
                    <a:pt x="358" y="1"/>
                    <a:pt x="346" y="2"/>
                    <a:pt x="335" y="3"/>
                  </a:cubicBezTo>
                  <a:cubicBezTo>
                    <a:pt x="0" y="59"/>
                    <a:pt x="56" y="478"/>
                    <a:pt x="56" y="478"/>
                  </a:cubicBezTo>
                  <a:lnTo>
                    <a:pt x="605" y="664"/>
                  </a:lnTo>
                  <a:cubicBezTo>
                    <a:pt x="870" y="328"/>
                    <a:pt x="589" y="1"/>
                    <a:pt x="3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4"/>
            <p:cNvSpPr/>
            <p:nvPr/>
          </p:nvSpPr>
          <p:spPr>
            <a:xfrm>
              <a:off x="5711419" y="2181372"/>
              <a:ext cx="86539" cy="60296"/>
            </a:xfrm>
            <a:custGeom>
              <a:rect b="b" l="l" r="r" t="t"/>
              <a:pathLst>
                <a:path extrusionOk="0" h="664" w="953">
                  <a:moveTo>
                    <a:pt x="410" y="0"/>
                  </a:moveTo>
                  <a:cubicBezTo>
                    <a:pt x="398" y="0"/>
                    <a:pt x="385" y="1"/>
                    <a:pt x="373" y="3"/>
                  </a:cubicBezTo>
                  <a:cubicBezTo>
                    <a:pt x="1" y="59"/>
                    <a:pt x="57" y="477"/>
                    <a:pt x="57" y="477"/>
                  </a:cubicBezTo>
                  <a:lnTo>
                    <a:pt x="652" y="663"/>
                  </a:lnTo>
                  <a:cubicBezTo>
                    <a:pt x="953" y="336"/>
                    <a:pt x="656" y="0"/>
                    <a:pt x="4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4"/>
            <p:cNvSpPr/>
            <p:nvPr/>
          </p:nvSpPr>
          <p:spPr>
            <a:xfrm>
              <a:off x="5643041" y="2168387"/>
              <a:ext cx="95257" cy="54666"/>
            </a:xfrm>
            <a:custGeom>
              <a:rect b="b" l="l" r="r" t="t"/>
              <a:pathLst>
                <a:path extrusionOk="0" h="602" w="1049">
                  <a:moveTo>
                    <a:pt x="482" y="1"/>
                  </a:moveTo>
                  <a:cubicBezTo>
                    <a:pt x="447" y="1"/>
                    <a:pt x="413" y="6"/>
                    <a:pt x="382" y="16"/>
                  </a:cubicBezTo>
                  <a:cubicBezTo>
                    <a:pt x="1" y="146"/>
                    <a:pt x="168" y="527"/>
                    <a:pt x="168" y="527"/>
                  </a:cubicBezTo>
                  <a:lnTo>
                    <a:pt x="828" y="602"/>
                  </a:lnTo>
                  <a:cubicBezTo>
                    <a:pt x="1048" y="251"/>
                    <a:pt x="732" y="1"/>
                    <a:pt x="4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4"/>
            <p:cNvSpPr/>
            <p:nvPr/>
          </p:nvSpPr>
          <p:spPr>
            <a:xfrm>
              <a:off x="5860889" y="2241941"/>
              <a:ext cx="70194" cy="66471"/>
            </a:xfrm>
            <a:custGeom>
              <a:rect b="b" l="l" r="r" t="t"/>
              <a:pathLst>
                <a:path extrusionOk="0" h="732" w="773">
                  <a:moveTo>
                    <a:pt x="372" y="1"/>
                  </a:moveTo>
                  <a:cubicBezTo>
                    <a:pt x="99" y="1"/>
                    <a:pt x="1" y="368"/>
                    <a:pt x="1" y="368"/>
                  </a:cubicBezTo>
                  <a:lnTo>
                    <a:pt x="391" y="731"/>
                  </a:lnTo>
                  <a:cubicBezTo>
                    <a:pt x="773" y="489"/>
                    <a:pt x="624" y="52"/>
                    <a:pt x="429" y="6"/>
                  </a:cubicBezTo>
                  <a:cubicBezTo>
                    <a:pt x="409" y="2"/>
                    <a:pt x="390" y="1"/>
                    <a:pt x="37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4"/>
            <p:cNvSpPr/>
            <p:nvPr/>
          </p:nvSpPr>
          <p:spPr>
            <a:xfrm>
              <a:off x="5821206" y="2210340"/>
              <a:ext cx="73554" cy="63384"/>
            </a:xfrm>
            <a:custGeom>
              <a:rect b="b" l="l" r="r" t="t"/>
              <a:pathLst>
                <a:path extrusionOk="0" h="698" w="810">
                  <a:moveTo>
                    <a:pt x="373" y="0"/>
                  </a:moveTo>
                  <a:cubicBezTo>
                    <a:pt x="47" y="0"/>
                    <a:pt x="1" y="428"/>
                    <a:pt x="1" y="428"/>
                  </a:cubicBezTo>
                  <a:lnTo>
                    <a:pt x="456" y="698"/>
                  </a:lnTo>
                  <a:cubicBezTo>
                    <a:pt x="810" y="391"/>
                    <a:pt x="596" y="0"/>
                    <a:pt x="3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4"/>
            <p:cNvSpPr/>
            <p:nvPr/>
          </p:nvSpPr>
          <p:spPr>
            <a:xfrm>
              <a:off x="5642223" y="2429914"/>
              <a:ext cx="93804" cy="68106"/>
            </a:xfrm>
            <a:custGeom>
              <a:rect b="b" l="l" r="r" t="t"/>
              <a:pathLst>
                <a:path extrusionOk="0" h="750" w="1033">
                  <a:moveTo>
                    <a:pt x="65" y="0"/>
                  </a:moveTo>
                  <a:cubicBezTo>
                    <a:pt x="65" y="0"/>
                    <a:pt x="0" y="670"/>
                    <a:pt x="363" y="744"/>
                  </a:cubicBezTo>
                  <a:cubicBezTo>
                    <a:pt x="383" y="748"/>
                    <a:pt x="402" y="750"/>
                    <a:pt x="421" y="750"/>
                  </a:cubicBezTo>
                  <a:cubicBezTo>
                    <a:pt x="781" y="750"/>
                    <a:pt x="1033" y="121"/>
                    <a:pt x="1033" y="121"/>
                  </a:cubicBezTo>
                  <a:lnTo>
                    <a:pt x="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4"/>
            <p:cNvSpPr/>
            <p:nvPr/>
          </p:nvSpPr>
          <p:spPr>
            <a:xfrm>
              <a:off x="5652303" y="2435725"/>
              <a:ext cx="70194" cy="30602"/>
            </a:xfrm>
            <a:custGeom>
              <a:rect b="b" l="l" r="r" t="t"/>
              <a:pathLst>
                <a:path extrusionOk="0" h="337" w="773">
                  <a:moveTo>
                    <a:pt x="3" y="1"/>
                  </a:moveTo>
                  <a:lnTo>
                    <a:pt x="3" y="1"/>
                  </a:lnTo>
                  <a:cubicBezTo>
                    <a:pt x="2" y="1"/>
                    <a:pt x="1" y="1"/>
                    <a:pt x="1" y="1"/>
                  </a:cubicBezTo>
                  <a:lnTo>
                    <a:pt x="4" y="2"/>
                  </a:lnTo>
                  <a:lnTo>
                    <a:pt x="4" y="2"/>
                  </a:lnTo>
                  <a:cubicBezTo>
                    <a:pt x="4" y="1"/>
                    <a:pt x="3" y="1"/>
                    <a:pt x="3" y="1"/>
                  </a:cubicBezTo>
                  <a:close/>
                  <a:moveTo>
                    <a:pt x="4" y="2"/>
                  </a:moveTo>
                  <a:cubicBezTo>
                    <a:pt x="17" y="14"/>
                    <a:pt x="3" y="152"/>
                    <a:pt x="29" y="290"/>
                  </a:cubicBezTo>
                  <a:cubicBezTo>
                    <a:pt x="140" y="317"/>
                    <a:pt x="280" y="336"/>
                    <a:pt x="419" y="336"/>
                  </a:cubicBezTo>
                  <a:cubicBezTo>
                    <a:pt x="503" y="336"/>
                    <a:pt x="596" y="327"/>
                    <a:pt x="670" y="327"/>
                  </a:cubicBezTo>
                  <a:cubicBezTo>
                    <a:pt x="736" y="215"/>
                    <a:pt x="773" y="104"/>
                    <a:pt x="773" y="104"/>
                  </a:cubicBezTo>
                  <a:lnTo>
                    <a:pt x="4" y="2"/>
                  </a:ln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4"/>
            <p:cNvSpPr/>
            <p:nvPr/>
          </p:nvSpPr>
          <p:spPr>
            <a:xfrm>
              <a:off x="5878779" y="2472139"/>
              <a:ext cx="108878" cy="122227"/>
            </a:xfrm>
            <a:custGeom>
              <a:rect b="b" l="l" r="r" t="t"/>
              <a:pathLst>
                <a:path extrusionOk="0" h="1346" w="1199">
                  <a:moveTo>
                    <a:pt x="557" y="0"/>
                  </a:moveTo>
                  <a:lnTo>
                    <a:pt x="222" y="47"/>
                  </a:lnTo>
                  <a:cubicBezTo>
                    <a:pt x="222" y="46"/>
                    <a:pt x="222" y="46"/>
                    <a:pt x="222" y="46"/>
                  </a:cubicBezTo>
                  <a:cubicBezTo>
                    <a:pt x="199" y="46"/>
                    <a:pt x="1" y="1090"/>
                    <a:pt x="139" y="1237"/>
                  </a:cubicBezTo>
                  <a:cubicBezTo>
                    <a:pt x="217" y="1319"/>
                    <a:pt x="297" y="1345"/>
                    <a:pt x="367" y="1345"/>
                  </a:cubicBezTo>
                  <a:cubicBezTo>
                    <a:pt x="497" y="1345"/>
                    <a:pt x="594" y="1256"/>
                    <a:pt x="594" y="1256"/>
                  </a:cubicBezTo>
                  <a:cubicBezTo>
                    <a:pt x="594" y="1256"/>
                    <a:pt x="704" y="1282"/>
                    <a:pt x="823" y="1282"/>
                  </a:cubicBezTo>
                  <a:cubicBezTo>
                    <a:pt x="937" y="1282"/>
                    <a:pt x="1060" y="1258"/>
                    <a:pt x="1106" y="1163"/>
                  </a:cubicBezTo>
                  <a:cubicBezTo>
                    <a:pt x="1199" y="949"/>
                    <a:pt x="557" y="0"/>
                    <a:pt x="5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4"/>
            <p:cNvSpPr/>
            <p:nvPr/>
          </p:nvSpPr>
          <p:spPr>
            <a:xfrm>
              <a:off x="5901481" y="2516817"/>
              <a:ext cx="81999" cy="77095"/>
            </a:xfrm>
            <a:custGeom>
              <a:rect b="b" l="l" r="r" t="t"/>
              <a:pathLst>
                <a:path extrusionOk="0" h="849" w="903">
                  <a:moveTo>
                    <a:pt x="493" y="1"/>
                  </a:moveTo>
                  <a:cubicBezTo>
                    <a:pt x="233" y="1"/>
                    <a:pt x="28" y="364"/>
                    <a:pt x="0" y="829"/>
                  </a:cubicBezTo>
                  <a:cubicBezTo>
                    <a:pt x="36" y="843"/>
                    <a:pt x="70" y="849"/>
                    <a:pt x="103" y="849"/>
                  </a:cubicBezTo>
                  <a:cubicBezTo>
                    <a:pt x="241" y="849"/>
                    <a:pt x="344" y="745"/>
                    <a:pt x="344" y="745"/>
                  </a:cubicBezTo>
                  <a:cubicBezTo>
                    <a:pt x="344" y="745"/>
                    <a:pt x="454" y="772"/>
                    <a:pt x="573" y="772"/>
                  </a:cubicBezTo>
                  <a:cubicBezTo>
                    <a:pt x="687" y="772"/>
                    <a:pt x="810" y="747"/>
                    <a:pt x="856" y="652"/>
                  </a:cubicBezTo>
                  <a:cubicBezTo>
                    <a:pt x="902" y="559"/>
                    <a:pt x="781" y="299"/>
                    <a:pt x="642" y="47"/>
                  </a:cubicBezTo>
                  <a:cubicBezTo>
                    <a:pt x="595" y="20"/>
                    <a:pt x="540" y="1"/>
                    <a:pt x="4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4"/>
            <p:cNvSpPr/>
            <p:nvPr/>
          </p:nvSpPr>
          <p:spPr>
            <a:xfrm>
              <a:off x="5436180" y="1712077"/>
              <a:ext cx="117414" cy="125405"/>
            </a:xfrm>
            <a:custGeom>
              <a:rect b="b" l="l" r="r" t="t"/>
              <a:pathLst>
                <a:path extrusionOk="0" h="1381" w="1293">
                  <a:moveTo>
                    <a:pt x="1051" y="0"/>
                  </a:moveTo>
                  <a:cubicBezTo>
                    <a:pt x="1024" y="0"/>
                    <a:pt x="83" y="469"/>
                    <a:pt x="47" y="661"/>
                  </a:cubicBezTo>
                  <a:cubicBezTo>
                    <a:pt x="0" y="987"/>
                    <a:pt x="317" y="1033"/>
                    <a:pt x="317" y="1033"/>
                  </a:cubicBezTo>
                  <a:cubicBezTo>
                    <a:pt x="317" y="1033"/>
                    <a:pt x="457" y="1381"/>
                    <a:pt x="661" y="1381"/>
                  </a:cubicBezTo>
                  <a:cubicBezTo>
                    <a:pt x="673" y="1381"/>
                    <a:pt x="685" y="1380"/>
                    <a:pt x="698" y="1377"/>
                  </a:cubicBezTo>
                  <a:cubicBezTo>
                    <a:pt x="921" y="1331"/>
                    <a:pt x="1293" y="243"/>
                    <a:pt x="1293" y="243"/>
                  </a:cubicBezTo>
                  <a:lnTo>
                    <a:pt x="1051" y="1"/>
                  </a:lnTo>
                  <a:cubicBezTo>
                    <a:pt x="1051" y="0"/>
                    <a:pt x="1051" y="0"/>
                    <a:pt x="1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4"/>
            <p:cNvSpPr/>
            <p:nvPr/>
          </p:nvSpPr>
          <p:spPr>
            <a:xfrm>
              <a:off x="5406576" y="2924726"/>
              <a:ext cx="71011" cy="64292"/>
            </a:xfrm>
            <a:custGeom>
              <a:rect b="b" l="l" r="r" t="t"/>
              <a:pathLst>
                <a:path extrusionOk="0" h="708" w="782">
                  <a:moveTo>
                    <a:pt x="75" y="1"/>
                  </a:moveTo>
                  <a:lnTo>
                    <a:pt x="1" y="196"/>
                  </a:lnTo>
                  <a:cubicBezTo>
                    <a:pt x="168" y="363"/>
                    <a:pt x="429" y="549"/>
                    <a:pt x="708" y="707"/>
                  </a:cubicBezTo>
                  <a:lnTo>
                    <a:pt x="782" y="503"/>
                  </a:lnTo>
                  <a:cubicBezTo>
                    <a:pt x="503" y="335"/>
                    <a:pt x="243" y="159"/>
                    <a:pt x="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4"/>
            <p:cNvSpPr/>
            <p:nvPr/>
          </p:nvSpPr>
          <p:spPr>
            <a:xfrm>
              <a:off x="5686084" y="2981299"/>
              <a:ext cx="21249" cy="27151"/>
            </a:xfrm>
            <a:custGeom>
              <a:rect b="b" l="l" r="r" t="t"/>
              <a:pathLst>
                <a:path extrusionOk="0" h="299" w="234">
                  <a:moveTo>
                    <a:pt x="187" y="1"/>
                  </a:moveTo>
                  <a:cubicBezTo>
                    <a:pt x="140" y="28"/>
                    <a:pt x="85" y="47"/>
                    <a:pt x="1" y="84"/>
                  </a:cubicBezTo>
                  <a:lnTo>
                    <a:pt x="38" y="298"/>
                  </a:lnTo>
                  <a:cubicBezTo>
                    <a:pt x="159" y="252"/>
                    <a:pt x="233" y="214"/>
                    <a:pt x="233" y="214"/>
                  </a:cubicBezTo>
                  <a:cubicBezTo>
                    <a:pt x="233" y="214"/>
                    <a:pt x="215" y="131"/>
                    <a:pt x="1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4"/>
            <p:cNvSpPr/>
            <p:nvPr/>
          </p:nvSpPr>
          <p:spPr>
            <a:xfrm>
              <a:off x="5571302" y="2224415"/>
              <a:ext cx="321821" cy="181887"/>
            </a:xfrm>
            <a:custGeom>
              <a:rect b="b" l="l" r="r" t="t"/>
              <a:pathLst>
                <a:path extrusionOk="0" h="2003" w="3544">
                  <a:moveTo>
                    <a:pt x="1294" y="0"/>
                  </a:moveTo>
                  <a:cubicBezTo>
                    <a:pt x="704" y="0"/>
                    <a:pt x="150" y="218"/>
                    <a:pt x="0" y="608"/>
                  </a:cubicBezTo>
                  <a:cubicBezTo>
                    <a:pt x="288" y="354"/>
                    <a:pt x="566" y="246"/>
                    <a:pt x="813" y="246"/>
                  </a:cubicBezTo>
                  <a:cubicBezTo>
                    <a:pt x="1508" y="246"/>
                    <a:pt x="1961" y="1097"/>
                    <a:pt x="1721" y="1947"/>
                  </a:cubicBezTo>
                  <a:cubicBezTo>
                    <a:pt x="1758" y="1938"/>
                    <a:pt x="1776" y="1938"/>
                    <a:pt x="1814" y="1919"/>
                  </a:cubicBezTo>
                  <a:cubicBezTo>
                    <a:pt x="1814" y="1919"/>
                    <a:pt x="1869" y="1956"/>
                    <a:pt x="1953" y="2003"/>
                  </a:cubicBezTo>
                  <a:cubicBezTo>
                    <a:pt x="2020" y="1653"/>
                    <a:pt x="2420" y="738"/>
                    <a:pt x="3039" y="738"/>
                  </a:cubicBezTo>
                  <a:cubicBezTo>
                    <a:pt x="3194" y="738"/>
                    <a:pt x="3363" y="796"/>
                    <a:pt x="3543" y="933"/>
                  </a:cubicBezTo>
                  <a:cubicBezTo>
                    <a:pt x="3469" y="524"/>
                    <a:pt x="2827" y="403"/>
                    <a:pt x="2046" y="124"/>
                  </a:cubicBezTo>
                  <a:cubicBezTo>
                    <a:pt x="1808" y="40"/>
                    <a:pt x="1548" y="0"/>
                    <a:pt x="12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4"/>
            <p:cNvSpPr/>
            <p:nvPr/>
          </p:nvSpPr>
          <p:spPr>
            <a:xfrm>
              <a:off x="5768901" y="2319673"/>
              <a:ext cx="29603" cy="32237"/>
            </a:xfrm>
            <a:custGeom>
              <a:rect b="b" l="l" r="r" t="t"/>
              <a:pathLst>
                <a:path extrusionOk="0" h="355" w="326">
                  <a:moveTo>
                    <a:pt x="189" y="0"/>
                  </a:moveTo>
                  <a:cubicBezTo>
                    <a:pt x="136" y="0"/>
                    <a:pt x="81" y="39"/>
                    <a:pt x="47" y="108"/>
                  </a:cubicBezTo>
                  <a:cubicBezTo>
                    <a:pt x="0" y="201"/>
                    <a:pt x="10" y="303"/>
                    <a:pt x="84" y="340"/>
                  </a:cubicBezTo>
                  <a:cubicBezTo>
                    <a:pt x="101" y="350"/>
                    <a:pt x="119" y="354"/>
                    <a:pt x="137" y="354"/>
                  </a:cubicBezTo>
                  <a:cubicBezTo>
                    <a:pt x="190" y="354"/>
                    <a:pt x="245" y="316"/>
                    <a:pt x="279" y="247"/>
                  </a:cubicBezTo>
                  <a:cubicBezTo>
                    <a:pt x="326" y="154"/>
                    <a:pt x="316" y="52"/>
                    <a:pt x="242" y="15"/>
                  </a:cubicBezTo>
                  <a:cubicBezTo>
                    <a:pt x="225" y="5"/>
                    <a:pt x="207"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4"/>
            <p:cNvSpPr/>
            <p:nvPr/>
          </p:nvSpPr>
          <p:spPr>
            <a:xfrm>
              <a:off x="5786608" y="2299423"/>
              <a:ext cx="29603" cy="32237"/>
            </a:xfrm>
            <a:custGeom>
              <a:rect b="b" l="l" r="r" t="t"/>
              <a:pathLst>
                <a:path extrusionOk="0" h="355" w="326">
                  <a:moveTo>
                    <a:pt x="189" y="0"/>
                  </a:moveTo>
                  <a:cubicBezTo>
                    <a:pt x="136" y="0"/>
                    <a:pt x="82" y="38"/>
                    <a:pt x="47" y="107"/>
                  </a:cubicBezTo>
                  <a:cubicBezTo>
                    <a:pt x="1" y="200"/>
                    <a:pt x="28" y="303"/>
                    <a:pt x="84" y="340"/>
                  </a:cubicBezTo>
                  <a:cubicBezTo>
                    <a:pt x="101" y="349"/>
                    <a:pt x="119" y="354"/>
                    <a:pt x="137" y="354"/>
                  </a:cubicBezTo>
                  <a:cubicBezTo>
                    <a:pt x="190" y="354"/>
                    <a:pt x="245" y="316"/>
                    <a:pt x="280" y="247"/>
                  </a:cubicBezTo>
                  <a:cubicBezTo>
                    <a:pt x="326" y="154"/>
                    <a:pt x="317" y="52"/>
                    <a:pt x="242" y="14"/>
                  </a:cubicBezTo>
                  <a:cubicBezTo>
                    <a:pt x="225" y="5"/>
                    <a:pt x="207"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4"/>
            <p:cNvSpPr/>
            <p:nvPr/>
          </p:nvSpPr>
          <p:spPr>
            <a:xfrm>
              <a:off x="5810219" y="2293520"/>
              <a:ext cx="29694" cy="31873"/>
            </a:xfrm>
            <a:custGeom>
              <a:rect b="b" l="l" r="r" t="t"/>
              <a:pathLst>
                <a:path extrusionOk="0" h="351" w="327">
                  <a:moveTo>
                    <a:pt x="186" y="0"/>
                  </a:moveTo>
                  <a:cubicBezTo>
                    <a:pt x="132" y="0"/>
                    <a:pt x="82" y="38"/>
                    <a:pt x="47" y="107"/>
                  </a:cubicBezTo>
                  <a:cubicBezTo>
                    <a:pt x="1" y="200"/>
                    <a:pt x="10" y="303"/>
                    <a:pt x="75" y="340"/>
                  </a:cubicBezTo>
                  <a:cubicBezTo>
                    <a:pt x="94" y="347"/>
                    <a:pt x="112" y="350"/>
                    <a:pt x="131" y="350"/>
                  </a:cubicBezTo>
                  <a:cubicBezTo>
                    <a:pt x="188" y="350"/>
                    <a:pt x="245" y="317"/>
                    <a:pt x="280" y="247"/>
                  </a:cubicBezTo>
                  <a:cubicBezTo>
                    <a:pt x="326" y="154"/>
                    <a:pt x="308" y="42"/>
                    <a:pt x="243" y="14"/>
                  </a:cubicBezTo>
                  <a:cubicBezTo>
                    <a:pt x="223" y="5"/>
                    <a:pt x="204" y="0"/>
                    <a:pt x="1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4"/>
            <p:cNvSpPr/>
            <p:nvPr/>
          </p:nvSpPr>
          <p:spPr>
            <a:xfrm>
              <a:off x="5828834" y="2307868"/>
              <a:ext cx="29603" cy="32237"/>
            </a:xfrm>
            <a:custGeom>
              <a:rect b="b" l="l" r="r" t="t"/>
              <a:pathLst>
                <a:path extrusionOk="0" h="355" w="326">
                  <a:moveTo>
                    <a:pt x="189" y="0"/>
                  </a:moveTo>
                  <a:cubicBezTo>
                    <a:pt x="136" y="0"/>
                    <a:pt x="81" y="38"/>
                    <a:pt x="47" y="107"/>
                  </a:cubicBezTo>
                  <a:cubicBezTo>
                    <a:pt x="0" y="191"/>
                    <a:pt x="10" y="293"/>
                    <a:pt x="84" y="340"/>
                  </a:cubicBezTo>
                  <a:cubicBezTo>
                    <a:pt x="101" y="349"/>
                    <a:pt x="119" y="354"/>
                    <a:pt x="137" y="354"/>
                  </a:cubicBezTo>
                  <a:cubicBezTo>
                    <a:pt x="190" y="354"/>
                    <a:pt x="245" y="316"/>
                    <a:pt x="279" y="247"/>
                  </a:cubicBezTo>
                  <a:cubicBezTo>
                    <a:pt x="326" y="154"/>
                    <a:pt x="317" y="52"/>
                    <a:pt x="242" y="14"/>
                  </a:cubicBezTo>
                  <a:cubicBezTo>
                    <a:pt x="225" y="5"/>
                    <a:pt x="207"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4"/>
            <p:cNvSpPr/>
            <p:nvPr/>
          </p:nvSpPr>
          <p:spPr>
            <a:xfrm>
              <a:off x="5829651" y="2336200"/>
              <a:ext cx="35596" cy="37957"/>
            </a:xfrm>
            <a:custGeom>
              <a:rect b="b" l="l" r="r" t="t"/>
              <a:pathLst>
                <a:path extrusionOk="0" h="418" w="392">
                  <a:moveTo>
                    <a:pt x="235" y="0"/>
                  </a:moveTo>
                  <a:cubicBezTo>
                    <a:pt x="173" y="0"/>
                    <a:pt x="107" y="46"/>
                    <a:pt x="66" y="121"/>
                  </a:cubicBezTo>
                  <a:cubicBezTo>
                    <a:pt x="1" y="223"/>
                    <a:pt x="29" y="353"/>
                    <a:pt x="112" y="400"/>
                  </a:cubicBezTo>
                  <a:cubicBezTo>
                    <a:pt x="130" y="412"/>
                    <a:pt x="149" y="418"/>
                    <a:pt x="170" y="418"/>
                  </a:cubicBezTo>
                  <a:cubicBezTo>
                    <a:pt x="229" y="418"/>
                    <a:pt x="297" y="373"/>
                    <a:pt x="345" y="298"/>
                  </a:cubicBezTo>
                  <a:cubicBezTo>
                    <a:pt x="391" y="195"/>
                    <a:pt x="373" y="65"/>
                    <a:pt x="298" y="19"/>
                  </a:cubicBezTo>
                  <a:cubicBezTo>
                    <a:pt x="279" y="6"/>
                    <a:pt x="257" y="0"/>
                    <a:pt x="2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4"/>
            <p:cNvSpPr/>
            <p:nvPr/>
          </p:nvSpPr>
          <p:spPr>
            <a:xfrm>
              <a:off x="5765541" y="2308685"/>
              <a:ext cx="91080" cy="68741"/>
            </a:xfrm>
            <a:custGeom>
              <a:rect b="b" l="l" r="r" t="t"/>
              <a:pathLst>
                <a:path extrusionOk="0" h="757" w="1003">
                  <a:moveTo>
                    <a:pt x="565" y="1"/>
                  </a:moveTo>
                  <a:cubicBezTo>
                    <a:pt x="387" y="1"/>
                    <a:pt x="176" y="141"/>
                    <a:pt x="0" y="470"/>
                  </a:cubicBezTo>
                  <a:cubicBezTo>
                    <a:pt x="176" y="689"/>
                    <a:pt x="376" y="757"/>
                    <a:pt x="585" y="757"/>
                  </a:cubicBezTo>
                  <a:cubicBezTo>
                    <a:pt x="695" y="757"/>
                    <a:pt x="808" y="738"/>
                    <a:pt x="921" y="712"/>
                  </a:cubicBezTo>
                  <a:cubicBezTo>
                    <a:pt x="1003" y="286"/>
                    <a:pt x="818" y="1"/>
                    <a:pt x="5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4"/>
            <p:cNvSpPr/>
            <p:nvPr/>
          </p:nvSpPr>
          <p:spPr>
            <a:xfrm>
              <a:off x="5782431" y="2329389"/>
              <a:ext cx="53031" cy="40591"/>
            </a:xfrm>
            <a:custGeom>
              <a:rect b="b" l="l" r="r" t="t"/>
              <a:pathLst>
                <a:path extrusionOk="0" h="447" w="584">
                  <a:moveTo>
                    <a:pt x="334" y="0"/>
                  </a:moveTo>
                  <a:cubicBezTo>
                    <a:pt x="231" y="0"/>
                    <a:pt x="108" y="84"/>
                    <a:pt x="0" y="280"/>
                  </a:cubicBezTo>
                  <a:cubicBezTo>
                    <a:pt x="109" y="407"/>
                    <a:pt x="226" y="447"/>
                    <a:pt x="345" y="447"/>
                  </a:cubicBezTo>
                  <a:cubicBezTo>
                    <a:pt x="409" y="447"/>
                    <a:pt x="474" y="435"/>
                    <a:pt x="539" y="419"/>
                  </a:cubicBezTo>
                  <a:cubicBezTo>
                    <a:pt x="583" y="168"/>
                    <a:pt x="479"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4"/>
            <p:cNvSpPr/>
            <p:nvPr/>
          </p:nvSpPr>
          <p:spPr>
            <a:xfrm>
              <a:off x="5705517" y="2302964"/>
              <a:ext cx="38139" cy="35052"/>
            </a:xfrm>
            <a:custGeom>
              <a:rect b="b" l="l" r="r" t="t"/>
              <a:pathLst>
                <a:path extrusionOk="0" h="386" w="420">
                  <a:moveTo>
                    <a:pt x="227" y="1"/>
                  </a:moveTo>
                  <a:cubicBezTo>
                    <a:pt x="217" y="1"/>
                    <a:pt x="207" y="2"/>
                    <a:pt x="196" y="3"/>
                  </a:cubicBezTo>
                  <a:cubicBezTo>
                    <a:pt x="94" y="3"/>
                    <a:pt x="1" y="96"/>
                    <a:pt x="1" y="199"/>
                  </a:cubicBezTo>
                  <a:cubicBezTo>
                    <a:pt x="1" y="296"/>
                    <a:pt x="85" y="385"/>
                    <a:pt x="190" y="385"/>
                  </a:cubicBezTo>
                  <a:cubicBezTo>
                    <a:pt x="195" y="385"/>
                    <a:pt x="200" y="385"/>
                    <a:pt x="205" y="385"/>
                  </a:cubicBezTo>
                  <a:cubicBezTo>
                    <a:pt x="326" y="385"/>
                    <a:pt x="419" y="292"/>
                    <a:pt x="410" y="189"/>
                  </a:cubicBezTo>
                  <a:cubicBezTo>
                    <a:pt x="410" y="87"/>
                    <a:pt x="332"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4"/>
            <p:cNvSpPr/>
            <p:nvPr/>
          </p:nvSpPr>
          <p:spPr>
            <a:xfrm>
              <a:off x="5694529" y="2274450"/>
              <a:ext cx="37322" cy="34870"/>
            </a:xfrm>
            <a:custGeom>
              <a:rect b="b" l="l" r="r" t="t"/>
              <a:pathLst>
                <a:path extrusionOk="0" h="384" w="411">
                  <a:moveTo>
                    <a:pt x="221" y="0"/>
                  </a:moveTo>
                  <a:cubicBezTo>
                    <a:pt x="216" y="0"/>
                    <a:pt x="211" y="1"/>
                    <a:pt x="205" y="1"/>
                  </a:cubicBezTo>
                  <a:cubicBezTo>
                    <a:pt x="94" y="1"/>
                    <a:pt x="1" y="94"/>
                    <a:pt x="1" y="196"/>
                  </a:cubicBezTo>
                  <a:cubicBezTo>
                    <a:pt x="1" y="294"/>
                    <a:pt x="85" y="383"/>
                    <a:pt x="198" y="383"/>
                  </a:cubicBezTo>
                  <a:cubicBezTo>
                    <a:pt x="204" y="383"/>
                    <a:pt x="209" y="383"/>
                    <a:pt x="215" y="382"/>
                  </a:cubicBezTo>
                  <a:cubicBezTo>
                    <a:pt x="326" y="382"/>
                    <a:pt x="410" y="289"/>
                    <a:pt x="410" y="187"/>
                  </a:cubicBezTo>
                  <a:cubicBezTo>
                    <a:pt x="410" y="90"/>
                    <a:pt x="326" y="0"/>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4"/>
            <p:cNvSpPr/>
            <p:nvPr/>
          </p:nvSpPr>
          <p:spPr>
            <a:xfrm>
              <a:off x="5668376" y="2255017"/>
              <a:ext cx="37231" cy="35687"/>
            </a:xfrm>
            <a:custGeom>
              <a:rect b="b" l="l" r="r" t="t"/>
              <a:pathLst>
                <a:path extrusionOk="0" h="393" w="410">
                  <a:moveTo>
                    <a:pt x="213" y="1"/>
                  </a:moveTo>
                  <a:cubicBezTo>
                    <a:pt x="207" y="1"/>
                    <a:pt x="202" y="1"/>
                    <a:pt x="196" y="1"/>
                  </a:cubicBezTo>
                  <a:cubicBezTo>
                    <a:pt x="94" y="1"/>
                    <a:pt x="1" y="94"/>
                    <a:pt x="1" y="206"/>
                  </a:cubicBezTo>
                  <a:cubicBezTo>
                    <a:pt x="1" y="303"/>
                    <a:pt x="85" y="392"/>
                    <a:pt x="198" y="392"/>
                  </a:cubicBezTo>
                  <a:cubicBezTo>
                    <a:pt x="203" y="392"/>
                    <a:pt x="209" y="392"/>
                    <a:pt x="215" y="392"/>
                  </a:cubicBezTo>
                  <a:cubicBezTo>
                    <a:pt x="326" y="392"/>
                    <a:pt x="410" y="299"/>
                    <a:pt x="410" y="187"/>
                  </a:cubicBezTo>
                  <a:cubicBezTo>
                    <a:pt x="410" y="90"/>
                    <a:pt x="325"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4"/>
            <p:cNvSpPr/>
            <p:nvPr/>
          </p:nvSpPr>
          <p:spPr>
            <a:xfrm>
              <a:off x="5633778" y="2258377"/>
              <a:ext cx="38048" cy="35052"/>
            </a:xfrm>
            <a:custGeom>
              <a:rect b="b" l="l" r="r" t="t"/>
              <a:pathLst>
                <a:path extrusionOk="0" h="386" w="419">
                  <a:moveTo>
                    <a:pt x="212" y="1"/>
                  </a:moveTo>
                  <a:cubicBezTo>
                    <a:pt x="207" y="1"/>
                    <a:pt x="201" y="1"/>
                    <a:pt x="196" y="1"/>
                  </a:cubicBezTo>
                  <a:cubicBezTo>
                    <a:pt x="93" y="1"/>
                    <a:pt x="0" y="94"/>
                    <a:pt x="0" y="197"/>
                  </a:cubicBezTo>
                  <a:cubicBezTo>
                    <a:pt x="0" y="299"/>
                    <a:pt x="78" y="385"/>
                    <a:pt x="176" y="385"/>
                  </a:cubicBezTo>
                  <a:cubicBezTo>
                    <a:pt x="186" y="385"/>
                    <a:pt x="195" y="384"/>
                    <a:pt x="205" y="383"/>
                  </a:cubicBezTo>
                  <a:cubicBezTo>
                    <a:pt x="326" y="383"/>
                    <a:pt x="419" y="290"/>
                    <a:pt x="410" y="187"/>
                  </a:cubicBezTo>
                  <a:cubicBezTo>
                    <a:pt x="410" y="90"/>
                    <a:pt x="325"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4"/>
            <p:cNvSpPr/>
            <p:nvPr/>
          </p:nvSpPr>
          <p:spPr>
            <a:xfrm>
              <a:off x="5605083" y="2282078"/>
              <a:ext cx="44859" cy="43224"/>
            </a:xfrm>
            <a:custGeom>
              <a:rect b="b" l="l" r="r" t="t"/>
              <a:pathLst>
                <a:path extrusionOk="0" h="476" w="494">
                  <a:moveTo>
                    <a:pt x="233" y="1"/>
                  </a:moveTo>
                  <a:cubicBezTo>
                    <a:pt x="102" y="1"/>
                    <a:pt x="0" y="112"/>
                    <a:pt x="0" y="243"/>
                  </a:cubicBezTo>
                  <a:cubicBezTo>
                    <a:pt x="0" y="373"/>
                    <a:pt x="121" y="475"/>
                    <a:pt x="242" y="475"/>
                  </a:cubicBezTo>
                  <a:cubicBezTo>
                    <a:pt x="381" y="466"/>
                    <a:pt x="493" y="354"/>
                    <a:pt x="474" y="233"/>
                  </a:cubicBezTo>
                  <a:cubicBezTo>
                    <a:pt x="474" y="103"/>
                    <a:pt x="363"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4"/>
            <p:cNvSpPr/>
            <p:nvPr/>
          </p:nvSpPr>
          <p:spPr>
            <a:xfrm>
              <a:off x="5614345" y="2272543"/>
              <a:ext cx="124224" cy="78185"/>
            </a:xfrm>
            <a:custGeom>
              <a:rect b="b" l="l" r="r" t="t"/>
              <a:pathLst>
                <a:path extrusionOk="0" h="861" w="1368">
                  <a:moveTo>
                    <a:pt x="690" y="1"/>
                  </a:moveTo>
                  <a:cubicBezTo>
                    <a:pt x="412" y="1"/>
                    <a:pt x="127" y="182"/>
                    <a:pt x="0" y="534"/>
                  </a:cubicBezTo>
                  <a:cubicBezTo>
                    <a:pt x="279" y="707"/>
                    <a:pt x="578" y="860"/>
                    <a:pt x="956" y="860"/>
                  </a:cubicBezTo>
                  <a:cubicBezTo>
                    <a:pt x="1083" y="860"/>
                    <a:pt x="1220" y="843"/>
                    <a:pt x="1367" y="803"/>
                  </a:cubicBezTo>
                  <a:cubicBezTo>
                    <a:pt x="1342" y="261"/>
                    <a:pt x="1021" y="1"/>
                    <a:pt x="6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4"/>
            <p:cNvSpPr/>
            <p:nvPr/>
          </p:nvSpPr>
          <p:spPr>
            <a:xfrm>
              <a:off x="5641406" y="2295155"/>
              <a:ext cx="72646" cy="46312"/>
            </a:xfrm>
            <a:custGeom>
              <a:rect b="b" l="l" r="r" t="t"/>
              <a:pathLst>
                <a:path extrusionOk="0" h="510" w="800">
                  <a:moveTo>
                    <a:pt x="400" y="0"/>
                  </a:moveTo>
                  <a:cubicBezTo>
                    <a:pt x="238" y="0"/>
                    <a:pt x="72" y="105"/>
                    <a:pt x="0" y="303"/>
                  </a:cubicBezTo>
                  <a:cubicBezTo>
                    <a:pt x="157" y="419"/>
                    <a:pt x="334" y="510"/>
                    <a:pt x="549" y="510"/>
                  </a:cubicBezTo>
                  <a:cubicBezTo>
                    <a:pt x="627" y="510"/>
                    <a:pt x="710" y="498"/>
                    <a:pt x="800" y="471"/>
                  </a:cubicBezTo>
                  <a:cubicBezTo>
                    <a:pt x="785" y="151"/>
                    <a:pt x="595" y="0"/>
                    <a:pt x="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4"/>
            <p:cNvSpPr/>
            <p:nvPr/>
          </p:nvSpPr>
          <p:spPr>
            <a:xfrm>
              <a:off x="6479021" y="4211656"/>
              <a:ext cx="126767" cy="124224"/>
            </a:xfrm>
            <a:custGeom>
              <a:rect b="b" l="l" r="r" t="t"/>
              <a:pathLst>
                <a:path extrusionOk="0" h="1368" w="1396">
                  <a:moveTo>
                    <a:pt x="1312" y="1"/>
                  </a:moveTo>
                  <a:cubicBezTo>
                    <a:pt x="968" y="168"/>
                    <a:pt x="522" y="317"/>
                    <a:pt x="1" y="438"/>
                  </a:cubicBezTo>
                  <a:cubicBezTo>
                    <a:pt x="47" y="735"/>
                    <a:pt x="94" y="1051"/>
                    <a:pt x="131" y="1368"/>
                  </a:cubicBezTo>
                  <a:cubicBezTo>
                    <a:pt x="661" y="1191"/>
                    <a:pt x="1080" y="996"/>
                    <a:pt x="1396" y="772"/>
                  </a:cubicBezTo>
                  <a:cubicBezTo>
                    <a:pt x="1377" y="512"/>
                    <a:pt x="1349" y="252"/>
                    <a:pt x="13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4"/>
            <p:cNvSpPr/>
            <p:nvPr/>
          </p:nvSpPr>
          <p:spPr>
            <a:xfrm>
              <a:off x="4899958" y="4052106"/>
              <a:ext cx="391016" cy="245815"/>
            </a:xfrm>
            <a:custGeom>
              <a:rect b="b" l="l" r="r" t="t"/>
              <a:pathLst>
                <a:path extrusionOk="0" h="2707" w="4306">
                  <a:moveTo>
                    <a:pt x="4306" y="0"/>
                  </a:moveTo>
                  <a:lnTo>
                    <a:pt x="4306" y="0"/>
                  </a:lnTo>
                  <a:cubicBezTo>
                    <a:pt x="3236" y="409"/>
                    <a:pt x="2186" y="995"/>
                    <a:pt x="940" y="1395"/>
                  </a:cubicBezTo>
                  <a:cubicBezTo>
                    <a:pt x="791" y="1441"/>
                    <a:pt x="549" y="1497"/>
                    <a:pt x="242" y="1553"/>
                  </a:cubicBezTo>
                  <a:cubicBezTo>
                    <a:pt x="168" y="1925"/>
                    <a:pt x="84" y="2306"/>
                    <a:pt x="0" y="2706"/>
                  </a:cubicBezTo>
                  <a:cubicBezTo>
                    <a:pt x="549" y="2622"/>
                    <a:pt x="977" y="2520"/>
                    <a:pt x="1209" y="2436"/>
                  </a:cubicBezTo>
                  <a:cubicBezTo>
                    <a:pt x="2279" y="2092"/>
                    <a:pt x="3190" y="1590"/>
                    <a:pt x="4101" y="1200"/>
                  </a:cubicBezTo>
                  <a:cubicBezTo>
                    <a:pt x="4166" y="791"/>
                    <a:pt x="4231" y="381"/>
                    <a:pt x="4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4"/>
            <p:cNvSpPr/>
            <p:nvPr/>
          </p:nvSpPr>
          <p:spPr>
            <a:xfrm>
              <a:off x="4451547" y="4179601"/>
              <a:ext cx="136847" cy="116597"/>
            </a:xfrm>
            <a:custGeom>
              <a:rect b="b" l="l" r="r" t="t"/>
              <a:pathLst>
                <a:path extrusionOk="0" h="1284" w="1507">
                  <a:moveTo>
                    <a:pt x="56" y="0"/>
                  </a:moveTo>
                  <a:cubicBezTo>
                    <a:pt x="47" y="65"/>
                    <a:pt x="47" y="149"/>
                    <a:pt x="38" y="223"/>
                  </a:cubicBezTo>
                  <a:lnTo>
                    <a:pt x="38" y="261"/>
                  </a:lnTo>
                  <a:cubicBezTo>
                    <a:pt x="38" y="316"/>
                    <a:pt x="19" y="372"/>
                    <a:pt x="19" y="428"/>
                  </a:cubicBezTo>
                  <a:lnTo>
                    <a:pt x="19" y="465"/>
                  </a:lnTo>
                  <a:cubicBezTo>
                    <a:pt x="19" y="521"/>
                    <a:pt x="10" y="586"/>
                    <a:pt x="10" y="633"/>
                  </a:cubicBezTo>
                  <a:lnTo>
                    <a:pt x="10" y="642"/>
                  </a:lnTo>
                  <a:cubicBezTo>
                    <a:pt x="10" y="698"/>
                    <a:pt x="0" y="754"/>
                    <a:pt x="0" y="819"/>
                  </a:cubicBezTo>
                  <a:cubicBezTo>
                    <a:pt x="419" y="1023"/>
                    <a:pt x="875" y="1172"/>
                    <a:pt x="1339" y="1284"/>
                  </a:cubicBezTo>
                  <a:cubicBezTo>
                    <a:pt x="1386" y="958"/>
                    <a:pt x="1442" y="642"/>
                    <a:pt x="1507" y="326"/>
                  </a:cubicBezTo>
                  <a:cubicBezTo>
                    <a:pt x="1014" y="270"/>
                    <a:pt x="512" y="168"/>
                    <a:pt x="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4"/>
            <p:cNvSpPr/>
            <p:nvPr/>
          </p:nvSpPr>
          <p:spPr>
            <a:xfrm>
              <a:off x="5941981" y="4183778"/>
              <a:ext cx="228108" cy="179980"/>
            </a:xfrm>
            <a:custGeom>
              <a:rect b="b" l="l" r="r" t="t"/>
              <a:pathLst>
                <a:path extrusionOk="0" h="1982" w="2512">
                  <a:moveTo>
                    <a:pt x="56" y="1"/>
                  </a:moveTo>
                  <a:cubicBezTo>
                    <a:pt x="47" y="354"/>
                    <a:pt x="38" y="726"/>
                    <a:pt x="1" y="1079"/>
                  </a:cubicBezTo>
                  <a:cubicBezTo>
                    <a:pt x="754" y="1517"/>
                    <a:pt x="1479" y="1861"/>
                    <a:pt x="2511" y="1982"/>
                  </a:cubicBezTo>
                  <a:cubicBezTo>
                    <a:pt x="2511" y="1619"/>
                    <a:pt x="2502" y="1256"/>
                    <a:pt x="2474" y="894"/>
                  </a:cubicBezTo>
                  <a:cubicBezTo>
                    <a:pt x="1498" y="754"/>
                    <a:pt x="800" y="419"/>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4"/>
            <p:cNvSpPr/>
            <p:nvPr/>
          </p:nvSpPr>
          <p:spPr>
            <a:xfrm>
              <a:off x="4541901" y="3705856"/>
              <a:ext cx="265248" cy="110694"/>
            </a:xfrm>
            <a:custGeom>
              <a:rect b="b" l="l" r="r" t="t"/>
              <a:pathLst>
                <a:path extrusionOk="0" h="1219" w="2921">
                  <a:moveTo>
                    <a:pt x="2920" y="0"/>
                  </a:moveTo>
                  <a:lnTo>
                    <a:pt x="2920" y="0"/>
                  </a:lnTo>
                  <a:cubicBezTo>
                    <a:pt x="2269" y="47"/>
                    <a:pt x="1414" y="103"/>
                    <a:pt x="465" y="112"/>
                  </a:cubicBezTo>
                  <a:cubicBezTo>
                    <a:pt x="298" y="484"/>
                    <a:pt x="140" y="856"/>
                    <a:pt x="0" y="1219"/>
                  </a:cubicBezTo>
                  <a:cubicBezTo>
                    <a:pt x="791" y="1219"/>
                    <a:pt x="1535" y="1200"/>
                    <a:pt x="2176" y="1153"/>
                  </a:cubicBezTo>
                  <a:cubicBezTo>
                    <a:pt x="2409" y="754"/>
                    <a:pt x="2651" y="363"/>
                    <a:pt x="29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4"/>
            <p:cNvSpPr/>
            <p:nvPr/>
          </p:nvSpPr>
          <p:spPr>
            <a:xfrm>
              <a:off x="5895578" y="3666990"/>
              <a:ext cx="186700" cy="151285"/>
            </a:xfrm>
            <a:custGeom>
              <a:rect b="b" l="l" r="r" t="t"/>
              <a:pathLst>
                <a:path extrusionOk="0" h="1666" w="2056">
                  <a:moveTo>
                    <a:pt x="0" y="1"/>
                  </a:moveTo>
                  <a:cubicBezTo>
                    <a:pt x="93" y="373"/>
                    <a:pt x="177" y="763"/>
                    <a:pt x="242" y="1172"/>
                  </a:cubicBezTo>
                  <a:cubicBezTo>
                    <a:pt x="893" y="1358"/>
                    <a:pt x="1460" y="1535"/>
                    <a:pt x="2055" y="1665"/>
                  </a:cubicBezTo>
                  <a:cubicBezTo>
                    <a:pt x="1925" y="1247"/>
                    <a:pt x="1804" y="856"/>
                    <a:pt x="1655" y="466"/>
                  </a:cubicBezTo>
                  <a:cubicBezTo>
                    <a:pt x="1125" y="317"/>
                    <a:pt x="605" y="159"/>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4"/>
            <p:cNvSpPr/>
            <p:nvPr/>
          </p:nvSpPr>
          <p:spPr>
            <a:xfrm>
              <a:off x="6298312" y="3747264"/>
              <a:ext cx="238278" cy="102249"/>
            </a:xfrm>
            <a:custGeom>
              <a:rect b="b" l="l" r="r" t="t"/>
              <a:pathLst>
                <a:path extrusionOk="0" h="1126" w="2624">
                  <a:moveTo>
                    <a:pt x="2214" y="0"/>
                  </a:moveTo>
                  <a:cubicBezTo>
                    <a:pt x="1833" y="19"/>
                    <a:pt x="1405" y="19"/>
                    <a:pt x="940" y="28"/>
                  </a:cubicBezTo>
                  <a:cubicBezTo>
                    <a:pt x="605" y="28"/>
                    <a:pt x="298" y="28"/>
                    <a:pt x="1" y="9"/>
                  </a:cubicBezTo>
                  <a:lnTo>
                    <a:pt x="1" y="9"/>
                  </a:lnTo>
                  <a:cubicBezTo>
                    <a:pt x="215" y="363"/>
                    <a:pt x="410" y="735"/>
                    <a:pt x="596" y="1125"/>
                  </a:cubicBezTo>
                  <a:lnTo>
                    <a:pt x="894" y="1125"/>
                  </a:lnTo>
                  <a:cubicBezTo>
                    <a:pt x="1554" y="1116"/>
                    <a:pt x="2121" y="1097"/>
                    <a:pt x="2623" y="1069"/>
                  </a:cubicBezTo>
                  <a:cubicBezTo>
                    <a:pt x="2502" y="707"/>
                    <a:pt x="2372" y="344"/>
                    <a:pt x="2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4"/>
            <p:cNvSpPr/>
            <p:nvPr/>
          </p:nvSpPr>
          <p:spPr>
            <a:xfrm>
              <a:off x="5067953" y="3599429"/>
              <a:ext cx="358144" cy="160547"/>
            </a:xfrm>
            <a:custGeom>
              <a:rect b="b" l="l" r="r" t="t"/>
              <a:pathLst>
                <a:path extrusionOk="0" h="1768" w="3944">
                  <a:moveTo>
                    <a:pt x="3944" y="1"/>
                  </a:moveTo>
                  <a:cubicBezTo>
                    <a:pt x="2753" y="56"/>
                    <a:pt x="1712" y="280"/>
                    <a:pt x="615" y="521"/>
                  </a:cubicBezTo>
                  <a:cubicBezTo>
                    <a:pt x="410" y="912"/>
                    <a:pt x="205" y="1321"/>
                    <a:pt x="1" y="1768"/>
                  </a:cubicBezTo>
                  <a:cubicBezTo>
                    <a:pt x="1182" y="1498"/>
                    <a:pt x="2279" y="1228"/>
                    <a:pt x="3507" y="1126"/>
                  </a:cubicBezTo>
                  <a:cubicBezTo>
                    <a:pt x="3646" y="726"/>
                    <a:pt x="3786" y="354"/>
                    <a:pt x="39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4"/>
            <p:cNvSpPr/>
            <p:nvPr/>
          </p:nvSpPr>
          <p:spPr>
            <a:xfrm>
              <a:off x="5752828" y="2241578"/>
              <a:ext cx="30511" cy="58389"/>
            </a:xfrm>
            <a:custGeom>
              <a:rect b="b" l="l" r="r" t="t"/>
              <a:pathLst>
                <a:path extrusionOk="0" h="643" w="336">
                  <a:moveTo>
                    <a:pt x="261" y="0"/>
                  </a:moveTo>
                  <a:lnTo>
                    <a:pt x="1" y="307"/>
                  </a:lnTo>
                  <a:lnTo>
                    <a:pt x="131" y="642"/>
                  </a:lnTo>
                  <a:lnTo>
                    <a:pt x="335" y="382"/>
                  </a:lnTo>
                  <a:lnTo>
                    <a:pt x="2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4"/>
            <p:cNvSpPr/>
            <p:nvPr/>
          </p:nvSpPr>
          <p:spPr>
            <a:xfrm>
              <a:off x="5763816" y="2255108"/>
              <a:ext cx="14438" cy="32146"/>
            </a:xfrm>
            <a:custGeom>
              <a:rect b="b" l="l" r="r" t="t"/>
              <a:pathLst>
                <a:path extrusionOk="0" h="354" w="159">
                  <a:moveTo>
                    <a:pt x="112" y="0"/>
                  </a:moveTo>
                  <a:lnTo>
                    <a:pt x="0" y="168"/>
                  </a:lnTo>
                  <a:lnTo>
                    <a:pt x="56" y="354"/>
                  </a:lnTo>
                  <a:lnTo>
                    <a:pt x="159" y="214"/>
                  </a:lnTo>
                  <a:lnTo>
                    <a:pt x="112" y="0"/>
                  </a:ln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4"/>
            <p:cNvSpPr/>
            <p:nvPr/>
          </p:nvSpPr>
          <p:spPr>
            <a:xfrm>
              <a:off x="5844907" y="2426281"/>
              <a:ext cx="102249" cy="74644"/>
            </a:xfrm>
            <a:custGeom>
              <a:rect b="b" l="l" r="r" t="t"/>
              <a:pathLst>
                <a:path extrusionOk="0" h="822" w="1126">
                  <a:moveTo>
                    <a:pt x="265" y="0"/>
                  </a:moveTo>
                  <a:cubicBezTo>
                    <a:pt x="257" y="0"/>
                    <a:pt x="249" y="1"/>
                    <a:pt x="242" y="3"/>
                  </a:cubicBezTo>
                  <a:cubicBezTo>
                    <a:pt x="93" y="31"/>
                    <a:pt x="0" y="580"/>
                    <a:pt x="186" y="673"/>
                  </a:cubicBezTo>
                  <a:cubicBezTo>
                    <a:pt x="468" y="809"/>
                    <a:pt x="917" y="822"/>
                    <a:pt x="1071" y="822"/>
                  </a:cubicBezTo>
                  <a:cubicBezTo>
                    <a:pt x="1106" y="822"/>
                    <a:pt x="1125" y="821"/>
                    <a:pt x="1125" y="821"/>
                  </a:cubicBezTo>
                  <a:cubicBezTo>
                    <a:pt x="1125" y="821"/>
                    <a:pt x="977" y="487"/>
                    <a:pt x="893" y="421"/>
                  </a:cubicBezTo>
                  <a:cubicBezTo>
                    <a:pt x="769" y="333"/>
                    <a:pt x="426" y="0"/>
                    <a:pt x="2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549" name="Shape 4549"/>
        <p:cNvGrpSpPr/>
        <p:nvPr/>
      </p:nvGrpSpPr>
      <p:grpSpPr>
        <a:xfrm>
          <a:off x="0" y="0"/>
          <a:ext cx="0" cy="0"/>
          <a:chOff x="0" y="0"/>
          <a:chExt cx="0" cy="0"/>
        </a:xfrm>
      </p:grpSpPr>
      <p:sp>
        <p:nvSpPr>
          <p:cNvPr id="4550" name="Google Shape;4550;p65"/>
          <p:cNvSpPr txBox="1"/>
          <p:nvPr>
            <p:ph type="title"/>
          </p:nvPr>
        </p:nvSpPr>
        <p:spPr>
          <a:xfrm>
            <a:off x="2137500" y="3789525"/>
            <a:ext cx="4869000" cy="74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 picture is worth</a:t>
            </a:r>
            <a:endParaRPr/>
          </a:p>
          <a:p>
            <a:pPr indent="0" lvl="0" marL="0" rtl="0" algn="ctr">
              <a:spcBef>
                <a:spcPts val="0"/>
              </a:spcBef>
              <a:spcAft>
                <a:spcPts val="0"/>
              </a:spcAft>
              <a:buNone/>
            </a:pPr>
            <a:r>
              <a:rPr lang="en"/>
              <a:t>a thousand words</a:t>
            </a:r>
            <a:endParaRPr/>
          </a:p>
        </p:txBody>
      </p:sp>
      <p:grpSp>
        <p:nvGrpSpPr>
          <p:cNvPr id="4551" name="Google Shape;4551;p65"/>
          <p:cNvGrpSpPr/>
          <p:nvPr/>
        </p:nvGrpSpPr>
        <p:grpSpPr>
          <a:xfrm flipH="1">
            <a:off x="7795870" y="4283190"/>
            <a:ext cx="941482" cy="775100"/>
            <a:chOff x="274636" y="4025615"/>
            <a:chExt cx="941482" cy="775100"/>
          </a:xfrm>
        </p:grpSpPr>
        <p:sp>
          <p:nvSpPr>
            <p:cNvPr id="4552" name="Google Shape;4552;p65"/>
            <p:cNvSpPr/>
            <p:nvPr/>
          </p:nvSpPr>
          <p:spPr>
            <a:xfrm flipH="1">
              <a:off x="640371" y="4386543"/>
              <a:ext cx="575747" cy="414171"/>
            </a:xfrm>
            <a:custGeom>
              <a:rect b="b" l="l" r="r" t="t"/>
              <a:pathLst>
                <a:path extrusionOk="0" h="3189" w="4433">
                  <a:moveTo>
                    <a:pt x="2886" y="0"/>
                  </a:moveTo>
                  <a:lnTo>
                    <a:pt x="769" y="584"/>
                  </a:lnTo>
                  <a:cubicBezTo>
                    <a:pt x="769" y="584"/>
                    <a:pt x="186" y="1330"/>
                    <a:pt x="144" y="1473"/>
                  </a:cubicBezTo>
                  <a:cubicBezTo>
                    <a:pt x="102" y="1621"/>
                    <a:pt x="0" y="2089"/>
                    <a:pt x="561" y="2446"/>
                  </a:cubicBezTo>
                  <a:cubicBezTo>
                    <a:pt x="1049" y="2758"/>
                    <a:pt x="2569" y="3188"/>
                    <a:pt x="2993" y="3188"/>
                  </a:cubicBezTo>
                  <a:cubicBezTo>
                    <a:pt x="3059" y="3188"/>
                    <a:pt x="3099" y="3177"/>
                    <a:pt x="3103" y="3154"/>
                  </a:cubicBezTo>
                  <a:cubicBezTo>
                    <a:pt x="3131" y="2978"/>
                    <a:pt x="3552" y="2478"/>
                    <a:pt x="4432" y="1399"/>
                  </a:cubicBezTo>
                  <a:lnTo>
                    <a:pt x="28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5"/>
            <p:cNvSpPr/>
            <p:nvPr/>
          </p:nvSpPr>
          <p:spPr>
            <a:xfrm flipH="1">
              <a:off x="641021" y="4386543"/>
              <a:ext cx="567954" cy="414171"/>
            </a:xfrm>
            <a:custGeom>
              <a:rect b="b" l="l" r="r" t="t"/>
              <a:pathLst>
                <a:path extrusionOk="0" h="3189" w="4373">
                  <a:moveTo>
                    <a:pt x="2831" y="0"/>
                  </a:moveTo>
                  <a:lnTo>
                    <a:pt x="714" y="584"/>
                  </a:lnTo>
                  <a:cubicBezTo>
                    <a:pt x="714" y="584"/>
                    <a:pt x="131" y="1325"/>
                    <a:pt x="89" y="1473"/>
                  </a:cubicBezTo>
                  <a:cubicBezTo>
                    <a:pt x="61" y="1575"/>
                    <a:pt x="1" y="1830"/>
                    <a:pt x="154" y="2094"/>
                  </a:cubicBezTo>
                  <a:cubicBezTo>
                    <a:pt x="177" y="1983"/>
                    <a:pt x="205" y="1867"/>
                    <a:pt x="237" y="1751"/>
                  </a:cubicBezTo>
                  <a:cubicBezTo>
                    <a:pt x="471" y="1081"/>
                    <a:pt x="958" y="622"/>
                    <a:pt x="1398" y="622"/>
                  </a:cubicBezTo>
                  <a:cubicBezTo>
                    <a:pt x="1463" y="622"/>
                    <a:pt x="1527" y="633"/>
                    <a:pt x="1589" y="653"/>
                  </a:cubicBezTo>
                  <a:cubicBezTo>
                    <a:pt x="2062" y="820"/>
                    <a:pt x="2238" y="1580"/>
                    <a:pt x="1969" y="2348"/>
                  </a:cubicBezTo>
                  <a:cubicBezTo>
                    <a:pt x="1895" y="2561"/>
                    <a:pt x="1798" y="2756"/>
                    <a:pt x="1682" y="2918"/>
                  </a:cubicBezTo>
                  <a:cubicBezTo>
                    <a:pt x="2198" y="3071"/>
                    <a:pt x="2714" y="3189"/>
                    <a:pt x="2932" y="3189"/>
                  </a:cubicBezTo>
                  <a:cubicBezTo>
                    <a:pt x="2997" y="3189"/>
                    <a:pt x="3036" y="3178"/>
                    <a:pt x="3039" y="3154"/>
                  </a:cubicBezTo>
                  <a:cubicBezTo>
                    <a:pt x="3071" y="2978"/>
                    <a:pt x="3493" y="2478"/>
                    <a:pt x="4373" y="1399"/>
                  </a:cubicBezTo>
                  <a:lnTo>
                    <a:pt x="283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5"/>
            <p:cNvSpPr/>
            <p:nvPr/>
          </p:nvSpPr>
          <p:spPr>
            <a:xfrm flipH="1">
              <a:off x="653617" y="4458105"/>
              <a:ext cx="299627" cy="342610"/>
            </a:xfrm>
            <a:custGeom>
              <a:rect b="b" l="l" r="r" t="t"/>
              <a:pathLst>
                <a:path extrusionOk="0" h="2638" w="2307">
                  <a:moveTo>
                    <a:pt x="968" y="0"/>
                  </a:moveTo>
                  <a:cubicBezTo>
                    <a:pt x="841" y="0"/>
                    <a:pt x="719" y="29"/>
                    <a:pt x="607" y="89"/>
                  </a:cubicBezTo>
                  <a:cubicBezTo>
                    <a:pt x="84" y="376"/>
                    <a:pt x="0" y="1256"/>
                    <a:pt x="431" y="2057"/>
                  </a:cubicBezTo>
                  <a:cubicBezTo>
                    <a:pt x="551" y="2284"/>
                    <a:pt x="695" y="2474"/>
                    <a:pt x="857" y="2631"/>
                  </a:cubicBezTo>
                  <a:cubicBezTo>
                    <a:pt x="897" y="2635"/>
                    <a:pt x="933" y="2637"/>
                    <a:pt x="962" y="2637"/>
                  </a:cubicBezTo>
                  <a:cubicBezTo>
                    <a:pt x="1032" y="2637"/>
                    <a:pt x="1073" y="2626"/>
                    <a:pt x="1079" y="2603"/>
                  </a:cubicBezTo>
                  <a:cubicBezTo>
                    <a:pt x="1107" y="2437"/>
                    <a:pt x="1496" y="1960"/>
                    <a:pt x="2307" y="968"/>
                  </a:cubicBezTo>
                  <a:cubicBezTo>
                    <a:pt x="1965" y="376"/>
                    <a:pt x="1432" y="0"/>
                    <a:pt x="96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5"/>
            <p:cNvSpPr/>
            <p:nvPr/>
          </p:nvSpPr>
          <p:spPr>
            <a:xfrm flipH="1">
              <a:off x="794925" y="4498107"/>
              <a:ext cx="358722" cy="164552"/>
            </a:xfrm>
            <a:custGeom>
              <a:rect b="b" l="l" r="r" t="t"/>
              <a:pathLst>
                <a:path extrusionOk="0" h="1267" w="2762">
                  <a:moveTo>
                    <a:pt x="334" y="0"/>
                  </a:moveTo>
                  <a:cubicBezTo>
                    <a:pt x="196" y="0"/>
                    <a:pt x="105" y="29"/>
                    <a:pt x="80" y="91"/>
                  </a:cubicBezTo>
                  <a:cubicBezTo>
                    <a:pt x="1" y="267"/>
                    <a:pt x="524" y="656"/>
                    <a:pt x="1247" y="957"/>
                  </a:cubicBezTo>
                  <a:cubicBezTo>
                    <a:pt x="1723" y="1157"/>
                    <a:pt x="2167" y="1267"/>
                    <a:pt x="2433" y="1267"/>
                  </a:cubicBezTo>
                  <a:cubicBezTo>
                    <a:pt x="2568" y="1267"/>
                    <a:pt x="2658" y="1238"/>
                    <a:pt x="2682" y="1179"/>
                  </a:cubicBezTo>
                  <a:cubicBezTo>
                    <a:pt x="2761" y="999"/>
                    <a:pt x="2238" y="609"/>
                    <a:pt x="1515" y="308"/>
                  </a:cubicBezTo>
                  <a:cubicBezTo>
                    <a:pt x="1042" y="110"/>
                    <a:pt x="6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5"/>
            <p:cNvSpPr/>
            <p:nvPr/>
          </p:nvSpPr>
          <p:spPr>
            <a:xfrm flipH="1">
              <a:off x="680112" y="4520706"/>
              <a:ext cx="228714" cy="183513"/>
            </a:xfrm>
            <a:custGeom>
              <a:rect b="b" l="l" r="r" t="t"/>
              <a:pathLst>
                <a:path extrusionOk="0" h="1413" w="1761">
                  <a:moveTo>
                    <a:pt x="774" y="0"/>
                  </a:moveTo>
                  <a:cubicBezTo>
                    <a:pt x="774" y="0"/>
                    <a:pt x="1" y="1403"/>
                    <a:pt x="172" y="1413"/>
                  </a:cubicBezTo>
                  <a:cubicBezTo>
                    <a:pt x="175" y="1413"/>
                    <a:pt x="177" y="1413"/>
                    <a:pt x="180" y="1413"/>
                  </a:cubicBezTo>
                  <a:cubicBezTo>
                    <a:pt x="371" y="1413"/>
                    <a:pt x="1185" y="926"/>
                    <a:pt x="1761" y="227"/>
                  </a:cubicBez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5"/>
            <p:cNvSpPr/>
            <p:nvPr/>
          </p:nvSpPr>
          <p:spPr>
            <a:xfrm flipH="1">
              <a:off x="275935" y="4025615"/>
              <a:ext cx="884855" cy="617815"/>
            </a:xfrm>
            <a:custGeom>
              <a:rect b="b" l="l" r="r" t="t"/>
              <a:pathLst>
                <a:path extrusionOk="0" h="4757" w="6813">
                  <a:moveTo>
                    <a:pt x="2890" y="0"/>
                  </a:moveTo>
                  <a:cubicBezTo>
                    <a:pt x="1494" y="0"/>
                    <a:pt x="827" y="1073"/>
                    <a:pt x="607" y="1311"/>
                  </a:cubicBezTo>
                  <a:cubicBezTo>
                    <a:pt x="325" y="1636"/>
                    <a:pt x="0" y="2585"/>
                    <a:pt x="468" y="3136"/>
                  </a:cubicBezTo>
                  <a:lnTo>
                    <a:pt x="93" y="3706"/>
                  </a:lnTo>
                  <a:cubicBezTo>
                    <a:pt x="93" y="3706"/>
                    <a:pt x="329" y="4007"/>
                    <a:pt x="584" y="4178"/>
                  </a:cubicBezTo>
                  <a:cubicBezTo>
                    <a:pt x="848" y="4359"/>
                    <a:pt x="1996" y="4752"/>
                    <a:pt x="2168" y="4757"/>
                  </a:cubicBezTo>
                  <a:cubicBezTo>
                    <a:pt x="2335" y="4757"/>
                    <a:pt x="2473" y="4493"/>
                    <a:pt x="2473" y="4493"/>
                  </a:cubicBezTo>
                  <a:cubicBezTo>
                    <a:pt x="2473" y="4493"/>
                    <a:pt x="2584" y="4489"/>
                    <a:pt x="2741" y="4489"/>
                  </a:cubicBezTo>
                  <a:cubicBezTo>
                    <a:pt x="2945" y="4489"/>
                    <a:pt x="3228" y="4496"/>
                    <a:pt x="3451" y="4530"/>
                  </a:cubicBezTo>
                  <a:cubicBezTo>
                    <a:pt x="3591" y="4553"/>
                    <a:pt x="3770" y="4581"/>
                    <a:pt x="3975" y="4581"/>
                  </a:cubicBezTo>
                  <a:cubicBezTo>
                    <a:pt x="4354" y="4581"/>
                    <a:pt x="4821" y="4484"/>
                    <a:pt x="5299" y="4076"/>
                  </a:cubicBezTo>
                  <a:cubicBezTo>
                    <a:pt x="6035" y="3442"/>
                    <a:pt x="6813" y="1436"/>
                    <a:pt x="4377" y="353"/>
                  </a:cubicBezTo>
                  <a:cubicBezTo>
                    <a:pt x="3808" y="100"/>
                    <a:pt x="331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5"/>
            <p:cNvSpPr/>
            <p:nvPr/>
          </p:nvSpPr>
          <p:spPr>
            <a:xfrm flipH="1">
              <a:off x="274636" y="4026135"/>
              <a:ext cx="886154" cy="617945"/>
            </a:xfrm>
            <a:custGeom>
              <a:rect b="b" l="l" r="r" t="t"/>
              <a:pathLst>
                <a:path extrusionOk="0" h="4758" w="6823">
                  <a:moveTo>
                    <a:pt x="2895" y="1"/>
                  </a:moveTo>
                  <a:cubicBezTo>
                    <a:pt x="1499" y="1"/>
                    <a:pt x="833" y="1075"/>
                    <a:pt x="616" y="1317"/>
                  </a:cubicBezTo>
                  <a:cubicBezTo>
                    <a:pt x="329" y="1632"/>
                    <a:pt x="0" y="2581"/>
                    <a:pt x="468" y="3132"/>
                  </a:cubicBezTo>
                  <a:lnTo>
                    <a:pt x="93" y="3702"/>
                  </a:lnTo>
                  <a:cubicBezTo>
                    <a:pt x="93" y="3702"/>
                    <a:pt x="130" y="3748"/>
                    <a:pt x="190" y="3817"/>
                  </a:cubicBezTo>
                  <a:cubicBezTo>
                    <a:pt x="213" y="3771"/>
                    <a:pt x="232" y="3729"/>
                    <a:pt x="255" y="3683"/>
                  </a:cubicBezTo>
                  <a:cubicBezTo>
                    <a:pt x="389" y="3428"/>
                    <a:pt x="556" y="3201"/>
                    <a:pt x="728" y="3030"/>
                  </a:cubicBezTo>
                  <a:cubicBezTo>
                    <a:pt x="464" y="2715"/>
                    <a:pt x="288" y="2159"/>
                    <a:pt x="403" y="1840"/>
                  </a:cubicBezTo>
                  <a:cubicBezTo>
                    <a:pt x="583" y="1353"/>
                    <a:pt x="1049" y="648"/>
                    <a:pt x="1724" y="648"/>
                  </a:cubicBezTo>
                  <a:cubicBezTo>
                    <a:pt x="1831" y="648"/>
                    <a:pt x="1944" y="666"/>
                    <a:pt x="2061" y="705"/>
                  </a:cubicBezTo>
                  <a:cubicBezTo>
                    <a:pt x="4210" y="1437"/>
                    <a:pt x="3867" y="2535"/>
                    <a:pt x="3654" y="3104"/>
                  </a:cubicBezTo>
                  <a:cubicBezTo>
                    <a:pt x="3509" y="3500"/>
                    <a:pt x="2939" y="3772"/>
                    <a:pt x="2364" y="3772"/>
                  </a:cubicBezTo>
                  <a:cubicBezTo>
                    <a:pt x="2300" y="3772"/>
                    <a:pt x="2236" y="3769"/>
                    <a:pt x="2172" y="3762"/>
                  </a:cubicBezTo>
                  <a:cubicBezTo>
                    <a:pt x="2126" y="4012"/>
                    <a:pt x="2038" y="4285"/>
                    <a:pt x="1899" y="4549"/>
                  </a:cubicBezTo>
                  <a:cubicBezTo>
                    <a:pt x="1876" y="4591"/>
                    <a:pt x="1853" y="4633"/>
                    <a:pt x="1830" y="4679"/>
                  </a:cubicBezTo>
                  <a:cubicBezTo>
                    <a:pt x="1992" y="4730"/>
                    <a:pt x="2122" y="4758"/>
                    <a:pt x="2168" y="4758"/>
                  </a:cubicBezTo>
                  <a:cubicBezTo>
                    <a:pt x="2335" y="4758"/>
                    <a:pt x="2473" y="4494"/>
                    <a:pt x="2473" y="4494"/>
                  </a:cubicBezTo>
                  <a:cubicBezTo>
                    <a:pt x="2473" y="4494"/>
                    <a:pt x="2584" y="4489"/>
                    <a:pt x="2741" y="4489"/>
                  </a:cubicBezTo>
                  <a:cubicBezTo>
                    <a:pt x="2945" y="4489"/>
                    <a:pt x="3228" y="4497"/>
                    <a:pt x="3451" y="4531"/>
                  </a:cubicBezTo>
                  <a:cubicBezTo>
                    <a:pt x="3591" y="4553"/>
                    <a:pt x="3770" y="4582"/>
                    <a:pt x="3975" y="4582"/>
                  </a:cubicBezTo>
                  <a:cubicBezTo>
                    <a:pt x="4354" y="4582"/>
                    <a:pt x="4821" y="4485"/>
                    <a:pt x="5299" y="4077"/>
                  </a:cubicBezTo>
                  <a:cubicBezTo>
                    <a:pt x="6040" y="3447"/>
                    <a:pt x="6822" y="1437"/>
                    <a:pt x="4382" y="353"/>
                  </a:cubicBezTo>
                  <a:cubicBezTo>
                    <a:pt x="3813" y="100"/>
                    <a:pt x="3320" y="1"/>
                    <a:pt x="289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5"/>
            <p:cNvSpPr/>
            <p:nvPr/>
          </p:nvSpPr>
          <p:spPr>
            <a:xfrm flipH="1">
              <a:off x="896619" y="4174454"/>
              <a:ext cx="193777" cy="194033"/>
            </a:xfrm>
            <a:custGeom>
              <a:rect b="b" l="l" r="r" t="t"/>
              <a:pathLst>
                <a:path extrusionOk="0" h="1494" w="1492">
                  <a:moveTo>
                    <a:pt x="732" y="0"/>
                  </a:moveTo>
                  <a:cubicBezTo>
                    <a:pt x="586" y="0"/>
                    <a:pt x="450" y="74"/>
                    <a:pt x="287" y="346"/>
                  </a:cubicBezTo>
                  <a:cubicBezTo>
                    <a:pt x="14" y="804"/>
                    <a:pt x="0" y="1295"/>
                    <a:pt x="264" y="1448"/>
                  </a:cubicBezTo>
                  <a:cubicBezTo>
                    <a:pt x="316" y="1479"/>
                    <a:pt x="374" y="1494"/>
                    <a:pt x="436" y="1494"/>
                  </a:cubicBezTo>
                  <a:cubicBezTo>
                    <a:pt x="684" y="1494"/>
                    <a:pt x="1000" y="1263"/>
                    <a:pt x="1218" y="897"/>
                  </a:cubicBezTo>
                  <a:cubicBezTo>
                    <a:pt x="1492" y="439"/>
                    <a:pt x="1431" y="142"/>
                    <a:pt x="1042" y="59"/>
                  </a:cubicBezTo>
                  <a:cubicBezTo>
                    <a:pt x="927" y="31"/>
                    <a:pt x="827" y="0"/>
                    <a:pt x="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5"/>
            <p:cNvSpPr/>
            <p:nvPr/>
          </p:nvSpPr>
          <p:spPr>
            <a:xfrm flipH="1">
              <a:off x="912853" y="4223158"/>
              <a:ext cx="155333" cy="144681"/>
            </a:xfrm>
            <a:custGeom>
              <a:rect b="b" l="l" r="r" t="t"/>
              <a:pathLst>
                <a:path extrusionOk="0" h="1114" w="1196">
                  <a:moveTo>
                    <a:pt x="654" y="1"/>
                  </a:moveTo>
                  <a:cubicBezTo>
                    <a:pt x="507" y="1"/>
                    <a:pt x="372" y="74"/>
                    <a:pt x="209" y="346"/>
                  </a:cubicBezTo>
                  <a:cubicBezTo>
                    <a:pt x="79" y="568"/>
                    <a:pt x="10" y="795"/>
                    <a:pt x="1" y="985"/>
                  </a:cubicBezTo>
                  <a:cubicBezTo>
                    <a:pt x="24" y="1018"/>
                    <a:pt x="52" y="1041"/>
                    <a:pt x="89" y="1064"/>
                  </a:cubicBezTo>
                  <a:cubicBezTo>
                    <a:pt x="143" y="1098"/>
                    <a:pt x="204" y="1114"/>
                    <a:pt x="270" y="1114"/>
                  </a:cubicBezTo>
                  <a:cubicBezTo>
                    <a:pt x="520" y="1114"/>
                    <a:pt x="831" y="885"/>
                    <a:pt x="1047" y="522"/>
                  </a:cubicBezTo>
                  <a:cubicBezTo>
                    <a:pt x="1121" y="388"/>
                    <a:pt x="1172" y="272"/>
                    <a:pt x="1195" y="170"/>
                  </a:cubicBezTo>
                  <a:cubicBezTo>
                    <a:pt x="1140" y="119"/>
                    <a:pt x="1066" y="82"/>
                    <a:pt x="964" y="59"/>
                  </a:cubicBezTo>
                  <a:cubicBezTo>
                    <a:pt x="849" y="32"/>
                    <a:pt x="749" y="1"/>
                    <a:pt x="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5"/>
            <p:cNvSpPr/>
            <p:nvPr/>
          </p:nvSpPr>
          <p:spPr>
            <a:xfrm flipH="1">
              <a:off x="713101" y="4256796"/>
              <a:ext cx="210661" cy="204553"/>
            </a:xfrm>
            <a:custGeom>
              <a:rect b="b" l="l" r="r" t="t"/>
              <a:pathLst>
                <a:path extrusionOk="0" h="1575" w="1622">
                  <a:moveTo>
                    <a:pt x="817" y="0"/>
                  </a:moveTo>
                  <a:cubicBezTo>
                    <a:pt x="625" y="0"/>
                    <a:pt x="440" y="147"/>
                    <a:pt x="273" y="434"/>
                  </a:cubicBezTo>
                  <a:cubicBezTo>
                    <a:pt x="0" y="893"/>
                    <a:pt x="19" y="1384"/>
                    <a:pt x="315" y="1532"/>
                  </a:cubicBezTo>
                  <a:cubicBezTo>
                    <a:pt x="372" y="1561"/>
                    <a:pt x="436" y="1574"/>
                    <a:pt x="503" y="1574"/>
                  </a:cubicBezTo>
                  <a:cubicBezTo>
                    <a:pt x="783" y="1574"/>
                    <a:pt x="1127" y="1336"/>
                    <a:pt x="1348" y="962"/>
                  </a:cubicBezTo>
                  <a:cubicBezTo>
                    <a:pt x="1621" y="504"/>
                    <a:pt x="1413" y="383"/>
                    <a:pt x="1176" y="166"/>
                  </a:cubicBezTo>
                  <a:cubicBezTo>
                    <a:pt x="1055" y="55"/>
                    <a:pt x="935" y="0"/>
                    <a:pt x="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5"/>
            <p:cNvSpPr/>
            <p:nvPr/>
          </p:nvSpPr>
          <p:spPr>
            <a:xfrm flipH="1">
              <a:off x="737777" y="4313682"/>
              <a:ext cx="167412" cy="147408"/>
            </a:xfrm>
            <a:custGeom>
              <a:rect b="b" l="l" r="r" t="t"/>
              <a:pathLst>
                <a:path extrusionOk="0" h="1135" w="1289">
                  <a:moveTo>
                    <a:pt x="728" y="0"/>
                  </a:moveTo>
                  <a:cubicBezTo>
                    <a:pt x="536" y="0"/>
                    <a:pt x="351" y="147"/>
                    <a:pt x="181" y="432"/>
                  </a:cubicBezTo>
                  <a:cubicBezTo>
                    <a:pt x="84" y="598"/>
                    <a:pt x="24" y="770"/>
                    <a:pt x="1" y="923"/>
                  </a:cubicBezTo>
                  <a:cubicBezTo>
                    <a:pt x="42" y="1001"/>
                    <a:pt x="98" y="1057"/>
                    <a:pt x="167" y="1094"/>
                  </a:cubicBezTo>
                  <a:cubicBezTo>
                    <a:pt x="223" y="1121"/>
                    <a:pt x="285" y="1134"/>
                    <a:pt x="351" y="1134"/>
                  </a:cubicBezTo>
                  <a:cubicBezTo>
                    <a:pt x="632" y="1134"/>
                    <a:pt x="979" y="896"/>
                    <a:pt x="1200" y="524"/>
                  </a:cubicBezTo>
                  <a:cubicBezTo>
                    <a:pt x="1233" y="460"/>
                    <a:pt x="1265" y="404"/>
                    <a:pt x="1288" y="358"/>
                  </a:cubicBezTo>
                  <a:cubicBezTo>
                    <a:pt x="1233" y="293"/>
                    <a:pt x="1158" y="233"/>
                    <a:pt x="1084" y="168"/>
                  </a:cubicBezTo>
                  <a:cubicBezTo>
                    <a:pt x="965" y="55"/>
                    <a:pt x="845"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5"/>
            <p:cNvSpPr/>
            <p:nvPr/>
          </p:nvSpPr>
          <p:spPr>
            <a:xfrm flipH="1">
              <a:off x="959350" y="4356671"/>
              <a:ext cx="104941" cy="133771"/>
            </a:xfrm>
            <a:custGeom>
              <a:rect b="b" l="l" r="r" t="t"/>
              <a:pathLst>
                <a:path extrusionOk="0" h="1030" w="808">
                  <a:moveTo>
                    <a:pt x="748" y="0"/>
                  </a:moveTo>
                  <a:cubicBezTo>
                    <a:pt x="639" y="0"/>
                    <a:pt x="0" y="733"/>
                    <a:pt x="45" y="809"/>
                  </a:cubicBezTo>
                  <a:cubicBezTo>
                    <a:pt x="71" y="852"/>
                    <a:pt x="120" y="861"/>
                    <a:pt x="158" y="861"/>
                  </a:cubicBezTo>
                  <a:cubicBezTo>
                    <a:pt x="186" y="861"/>
                    <a:pt x="207" y="856"/>
                    <a:pt x="207" y="856"/>
                  </a:cubicBezTo>
                  <a:cubicBezTo>
                    <a:pt x="207" y="856"/>
                    <a:pt x="295" y="971"/>
                    <a:pt x="415" y="1027"/>
                  </a:cubicBezTo>
                  <a:cubicBezTo>
                    <a:pt x="419" y="1029"/>
                    <a:pt x="422" y="1030"/>
                    <a:pt x="426" y="1030"/>
                  </a:cubicBezTo>
                  <a:cubicBezTo>
                    <a:pt x="547" y="1030"/>
                    <a:pt x="807" y="44"/>
                    <a:pt x="758" y="3"/>
                  </a:cubicBezTo>
                  <a:cubicBezTo>
                    <a:pt x="755" y="1"/>
                    <a:pt x="752"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5"/>
            <p:cNvSpPr/>
            <p:nvPr/>
          </p:nvSpPr>
          <p:spPr>
            <a:xfrm flipH="1">
              <a:off x="959349" y="4356671"/>
              <a:ext cx="56497" cy="133771"/>
            </a:xfrm>
            <a:custGeom>
              <a:rect b="b" l="l" r="r" t="t"/>
              <a:pathLst>
                <a:path extrusionOk="0" h="1030" w="435">
                  <a:moveTo>
                    <a:pt x="375" y="1"/>
                  </a:moveTo>
                  <a:cubicBezTo>
                    <a:pt x="331" y="1"/>
                    <a:pt x="215" y="109"/>
                    <a:pt x="84" y="244"/>
                  </a:cubicBezTo>
                  <a:cubicBezTo>
                    <a:pt x="33" y="393"/>
                    <a:pt x="1" y="564"/>
                    <a:pt x="1" y="754"/>
                  </a:cubicBezTo>
                  <a:cubicBezTo>
                    <a:pt x="1" y="846"/>
                    <a:pt x="5" y="939"/>
                    <a:pt x="19" y="1022"/>
                  </a:cubicBezTo>
                  <a:cubicBezTo>
                    <a:pt x="24" y="1022"/>
                    <a:pt x="33" y="1027"/>
                    <a:pt x="33" y="1027"/>
                  </a:cubicBezTo>
                  <a:cubicBezTo>
                    <a:pt x="37" y="1029"/>
                    <a:pt x="41" y="1030"/>
                    <a:pt x="45" y="1030"/>
                  </a:cubicBezTo>
                  <a:cubicBezTo>
                    <a:pt x="174" y="1030"/>
                    <a:pt x="434" y="44"/>
                    <a:pt x="385" y="3"/>
                  </a:cubicBezTo>
                  <a:cubicBezTo>
                    <a:pt x="382" y="1"/>
                    <a:pt x="379"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5"/>
            <p:cNvSpPr/>
            <p:nvPr/>
          </p:nvSpPr>
          <p:spPr>
            <a:xfrm flipH="1">
              <a:off x="319830" y="4180169"/>
              <a:ext cx="371839" cy="426639"/>
            </a:xfrm>
            <a:custGeom>
              <a:rect b="b" l="l" r="r" t="t"/>
              <a:pathLst>
                <a:path extrusionOk="0" h="3285" w="2863">
                  <a:moveTo>
                    <a:pt x="1950" y="1"/>
                  </a:moveTo>
                  <a:lnTo>
                    <a:pt x="1950" y="1"/>
                  </a:lnTo>
                  <a:cubicBezTo>
                    <a:pt x="1645" y="61"/>
                    <a:pt x="1242" y="135"/>
                    <a:pt x="881" y="413"/>
                  </a:cubicBezTo>
                  <a:cubicBezTo>
                    <a:pt x="455" y="747"/>
                    <a:pt x="237" y="2034"/>
                    <a:pt x="61" y="2701"/>
                  </a:cubicBezTo>
                  <a:cubicBezTo>
                    <a:pt x="1" y="2914"/>
                    <a:pt x="552" y="2970"/>
                    <a:pt x="732" y="2993"/>
                  </a:cubicBezTo>
                  <a:cubicBezTo>
                    <a:pt x="732" y="2993"/>
                    <a:pt x="830" y="3178"/>
                    <a:pt x="1024" y="3284"/>
                  </a:cubicBezTo>
                  <a:cubicBezTo>
                    <a:pt x="1242" y="3210"/>
                    <a:pt x="1460" y="3081"/>
                    <a:pt x="1687" y="2891"/>
                  </a:cubicBezTo>
                  <a:cubicBezTo>
                    <a:pt x="2265" y="2400"/>
                    <a:pt x="2863" y="1071"/>
                    <a:pt x="195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5"/>
            <p:cNvSpPr/>
            <p:nvPr/>
          </p:nvSpPr>
          <p:spPr>
            <a:xfrm flipH="1">
              <a:off x="547117" y="4030291"/>
              <a:ext cx="361709" cy="133252"/>
            </a:xfrm>
            <a:custGeom>
              <a:rect b="b" l="l" r="r" t="t"/>
              <a:pathLst>
                <a:path extrusionOk="0" h="1026" w="2785">
                  <a:moveTo>
                    <a:pt x="873" y="0"/>
                  </a:moveTo>
                  <a:cubicBezTo>
                    <a:pt x="558" y="0"/>
                    <a:pt x="304" y="60"/>
                    <a:pt x="195" y="178"/>
                  </a:cubicBezTo>
                  <a:cubicBezTo>
                    <a:pt x="1" y="391"/>
                    <a:pt x="376" y="715"/>
                    <a:pt x="1034" y="900"/>
                  </a:cubicBezTo>
                  <a:cubicBezTo>
                    <a:pt x="1334" y="984"/>
                    <a:pt x="1641" y="1025"/>
                    <a:pt x="1906" y="1025"/>
                  </a:cubicBezTo>
                  <a:cubicBezTo>
                    <a:pt x="2224" y="1025"/>
                    <a:pt x="2481" y="966"/>
                    <a:pt x="2590" y="849"/>
                  </a:cubicBezTo>
                  <a:cubicBezTo>
                    <a:pt x="2784" y="636"/>
                    <a:pt x="2409" y="312"/>
                    <a:pt x="1747" y="127"/>
                  </a:cubicBezTo>
                  <a:cubicBezTo>
                    <a:pt x="1446" y="42"/>
                    <a:pt x="1138" y="0"/>
                    <a:pt x="87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5"/>
            <p:cNvSpPr/>
            <p:nvPr/>
          </p:nvSpPr>
          <p:spPr>
            <a:xfrm flipH="1">
              <a:off x="368533" y="4227834"/>
              <a:ext cx="184816" cy="299492"/>
            </a:xfrm>
            <a:custGeom>
              <a:rect b="b" l="l" r="r" t="t"/>
              <a:pathLst>
                <a:path extrusionOk="0" h="2306" w="1423">
                  <a:moveTo>
                    <a:pt x="835" y="1"/>
                  </a:moveTo>
                  <a:cubicBezTo>
                    <a:pt x="514" y="1"/>
                    <a:pt x="195" y="457"/>
                    <a:pt x="98" y="1065"/>
                  </a:cubicBezTo>
                  <a:cubicBezTo>
                    <a:pt x="1" y="1699"/>
                    <a:pt x="200" y="2255"/>
                    <a:pt x="538" y="2301"/>
                  </a:cubicBezTo>
                  <a:cubicBezTo>
                    <a:pt x="556" y="2304"/>
                    <a:pt x="574" y="2306"/>
                    <a:pt x="592" y="2306"/>
                  </a:cubicBezTo>
                  <a:cubicBezTo>
                    <a:pt x="913" y="2306"/>
                    <a:pt x="1233" y="1846"/>
                    <a:pt x="1325" y="1246"/>
                  </a:cubicBezTo>
                  <a:cubicBezTo>
                    <a:pt x="1423" y="606"/>
                    <a:pt x="1228" y="51"/>
                    <a:pt x="885" y="4"/>
                  </a:cubicBezTo>
                  <a:cubicBezTo>
                    <a:pt x="869" y="2"/>
                    <a:pt x="852" y="1"/>
                    <a:pt x="8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5"/>
            <p:cNvSpPr/>
            <p:nvPr/>
          </p:nvSpPr>
          <p:spPr>
            <a:xfrm flipH="1">
              <a:off x="989870" y="4557980"/>
              <a:ext cx="29612" cy="55457"/>
            </a:xfrm>
            <a:custGeom>
              <a:rect b="b" l="l" r="r" t="t"/>
              <a:pathLst>
                <a:path extrusionOk="0" h="427" w="228">
                  <a:moveTo>
                    <a:pt x="228" y="0"/>
                  </a:moveTo>
                  <a:cubicBezTo>
                    <a:pt x="228" y="0"/>
                    <a:pt x="107" y="172"/>
                    <a:pt x="1" y="357"/>
                  </a:cubicBezTo>
                  <a:lnTo>
                    <a:pt x="163" y="426"/>
                  </a:lnTo>
                  <a:lnTo>
                    <a:pt x="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5"/>
            <p:cNvSpPr/>
            <p:nvPr/>
          </p:nvSpPr>
          <p:spPr>
            <a:xfrm flipH="1">
              <a:off x="1065070" y="4569929"/>
              <a:ext cx="28963" cy="39222"/>
            </a:xfrm>
            <a:custGeom>
              <a:rect b="b" l="l" r="r" t="t"/>
              <a:pathLst>
                <a:path extrusionOk="0" h="302" w="223">
                  <a:moveTo>
                    <a:pt x="61" y="1"/>
                  </a:moveTo>
                  <a:lnTo>
                    <a:pt x="0" y="302"/>
                  </a:lnTo>
                  <a:cubicBezTo>
                    <a:pt x="0" y="302"/>
                    <a:pt x="126" y="200"/>
                    <a:pt x="223" y="80"/>
                  </a:cubicBezTo>
                  <a:lnTo>
                    <a:pt x="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5"/>
            <p:cNvSpPr/>
            <p:nvPr/>
          </p:nvSpPr>
          <p:spPr>
            <a:xfrm flipH="1">
              <a:off x="1090266" y="4501354"/>
              <a:ext cx="34418" cy="53768"/>
            </a:xfrm>
            <a:custGeom>
              <a:rect b="b" l="l" r="r" t="t"/>
              <a:pathLst>
                <a:path extrusionOk="0" h="414" w="265">
                  <a:moveTo>
                    <a:pt x="264" y="1"/>
                  </a:moveTo>
                  <a:lnTo>
                    <a:pt x="264" y="1"/>
                  </a:lnTo>
                  <a:lnTo>
                    <a:pt x="264" y="1"/>
                  </a:lnTo>
                  <a:cubicBezTo>
                    <a:pt x="264" y="1"/>
                    <a:pt x="264" y="1"/>
                    <a:pt x="264" y="1"/>
                  </a:cubicBezTo>
                  <a:close/>
                  <a:moveTo>
                    <a:pt x="264" y="1"/>
                  </a:moveTo>
                  <a:cubicBezTo>
                    <a:pt x="259" y="11"/>
                    <a:pt x="128" y="152"/>
                    <a:pt x="0" y="311"/>
                  </a:cubicBezTo>
                  <a:lnTo>
                    <a:pt x="121" y="413"/>
                  </a:lnTo>
                  <a:lnTo>
                    <a:pt x="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5"/>
            <p:cNvSpPr/>
            <p:nvPr/>
          </p:nvSpPr>
          <p:spPr>
            <a:xfrm flipH="1">
              <a:off x="1047017" y="4532654"/>
              <a:ext cx="26625" cy="56106"/>
            </a:xfrm>
            <a:custGeom>
              <a:rect b="b" l="l" r="r" t="t"/>
              <a:pathLst>
                <a:path extrusionOk="0" h="432" w="205">
                  <a:moveTo>
                    <a:pt x="205" y="1"/>
                  </a:moveTo>
                  <a:cubicBezTo>
                    <a:pt x="202" y="1"/>
                    <a:pt x="92" y="175"/>
                    <a:pt x="1" y="357"/>
                  </a:cubicBezTo>
                  <a:lnTo>
                    <a:pt x="140" y="431"/>
                  </a:lnTo>
                  <a:lnTo>
                    <a:pt x="205" y="1"/>
                  </a:lnTo>
                  <a:cubicBezTo>
                    <a:pt x="205" y="1"/>
                    <a:pt x="205"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5"/>
            <p:cNvSpPr/>
            <p:nvPr/>
          </p:nvSpPr>
          <p:spPr>
            <a:xfrm flipH="1">
              <a:off x="926100" y="4583177"/>
              <a:ext cx="26625" cy="56106"/>
            </a:xfrm>
            <a:custGeom>
              <a:rect b="b" l="l" r="r" t="t"/>
              <a:pathLst>
                <a:path extrusionOk="0" h="432" w="205">
                  <a:moveTo>
                    <a:pt x="205" y="1"/>
                  </a:moveTo>
                  <a:lnTo>
                    <a:pt x="205" y="1"/>
                  </a:lnTo>
                  <a:cubicBezTo>
                    <a:pt x="205" y="1"/>
                    <a:pt x="93" y="168"/>
                    <a:pt x="1" y="353"/>
                  </a:cubicBezTo>
                  <a:lnTo>
                    <a:pt x="140" y="432"/>
                  </a:lnTo>
                  <a:lnTo>
                    <a:pt x="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5"/>
            <p:cNvSpPr/>
            <p:nvPr/>
          </p:nvSpPr>
          <p:spPr>
            <a:xfrm flipH="1">
              <a:off x="985065" y="4612659"/>
              <a:ext cx="25326" cy="55457"/>
            </a:xfrm>
            <a:custGeom>
              <a:rect b="b" l="l" r="r" t="t"/>
              <a:pathLst>
                <a:path extrusionOk="0" h="427" w="195">
                  <a:moveTo>
                    <a:pt x="56" y="1"/>
                  </a:moveTo>
                  <a:lnTo>
                    <a:pt x="0" y="427"/>
                  </a:lnTo>
                  <a:cubicBezTo>
                    <a:pt x="0" y="427"/>
                    <a:pt x="111" y="255"/>
                    <a:pt x="195" y="70"/>
                  </a:cubicBezTo>
                  <a:lnTo>
                    <a:pt x="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5"/>
            <p:cNvSpPr/>
            <p:nvPr/>
          </p:nvSpPr>
          <p:spPr>
            <a:xfrm flipH="1">
              <a:off x="916489" y="4639153"/>
              <a:ext cx="25456" cy="55457"/>
            </a:xfrm>
            <a:custGeom>
              <a:rect b="b" l="l" r="r" t="t"/>
              <a:pathLst>
                <a:path extrusionOk="0" h="427" w="196">
                  <a:moveTo>
                    <a:pt x="57" y="1"/>
                  </a:moveTo>
                  <a:lnTo>
                    <a:pt x="1" y="425"/>
                  </a:lnTo>
                  <a:lnTo>
                    <a:pt x="1" y="425"/>
                  </a:lnTo>
                  <a:cubicBezTo>
                    <a:pt x="8" y="408"/>
                    <a:pt x="108" y="245"/>
                    <a:pt x="196" y="70"/>
                  </a:cubicBezTo>
                  <a:lnTo>
                    <a:pt x="57" y="1"/>
                  </a:lnTo>
                  <a:close/>
                  <a:moveTo>
                    <a:pt x="1" y="425"/>
                  </a:moveTo>
                  <a:cubicBezTo>
                    <a:pt x="1" y="426"/>
                    <a:pt x="1" y="427"/>
                    <a:pt x="1" y="427"/>
                  </a:cubicBezTo>
                  <a:lnTo>
                    <a:pt x="1" y="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5"/>
            <p:cNvSpPr/>
            <p:nvPr/>
          </p:nvSpPr>
          <p:spPr>
            <a:xfrm flipH="1">
              <a:off x="1105332" y="4539928"/>
              <a:ext cx="27794" cy="28443"/>
            </a:xfrm>
            <a:custGeom>
              <a:rect b="b" l="l" r="r" t="t"/>
              <a:pathLst>
                <a:path extrusionOk="0" h="219" w="214">
                  <a:moveTo>
                    <a:pt x="93" y="0"/>
                  </a:moveTo>
                  <a:lnTo>
                    <a:pt x="1" y="218"/>
                  </a:lnTo>
                  <a:lnTo>
                    <a:pt x="1" y="218"/>
                  </a:lnTo>
                  <a:cubicBezTo>
                    <a:pt x="7" y="213"/>
                    <a:pt x="121" y="159"/>
                    <a:pt x="213" y="79"/>
                  </a:cubicBezTo>
                  <a:lnTo>
                    <a:pt x="93" y="0"/>
                  </a:lnTo>
                  <a:close/>
                  <a:moveTo>
                    <a:pt x="1" y="218"/>
                  </a:moveTo>
                  <a:cubicBezTo>
                    <a:pt x="0" y="218"/>
                    <a:pt x="0" y="218"/>
                    <a:pt x="0" y="218"/>
                  </a:cubicBezTo>
                  <a:lnTo>
                    <a:pt x="1" y="2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6" name="Google Shape;4576;p65"/>
          <p:cNvGrpSpPr/>
          <p:nvPr/>
        </p:nvGrpSpPr>
        <p:grpSpPr>
          <a:xfrm flipH="1">
            <a:off x="444136" y="3827056"/>
            <a:ext cx="888852" cy="1231245"/>
            <a:chOff x="5002525" y="2269656"/>
            <a:chExt cx="888852" cy="1231245"/>
          </a:xfrm>
        </p:grpSpPr>
        <p:sp>
          <p:nvSpPr>
            <p:cNvPr id="4577" name="Google Shape;4577;p65"/>
            <p:cNvSpPr/>
            <p:nvPr/>
          </p:nvSpPr>
          <p:spPr>
            <a:xfrm>
              <a:off x="5499255" y="2269656"/>
              <a:ext cx="319119" cy="1036443"/>
            </a:xfrm>
            <a:custGeom>
              <a:rect b="b" l="l" r="r" t="t"/>
              <a:pathLst>
                <a:path extrusionOk="0" h="7837" w="2413">
                  <a:moveTo>
                    <a:pt x="750" y="1"/>
                  </a:moveTo>
                  <a:cubicBezTo>
                    <a:pt x="468" y="1"/>
                    <a:pt x="218" y="246"/>
                    <a:pt x="209" y="547"/>
                  </a:cubicBezTo>
                  <a:cubicBezTo>
                    <a:pt x="199" y="649"/>
                    <a:pt x="218" y="733"/>
                    <a:pt x="259" y="816"/>
                  </a:cubicBezTo>
                  <a:cubicBezTo>
                    <a:pt x="199" y="848"/>
                    <a:pt x="162" y="913"/>
                    <a:pt x="162" y="987"/>
                  </a:cubicBezTo>
                  <a:cubicBezTo>
                    <a:pt x="162" y="1099"/>
                    <a:pt x="250" y="1187"/>
                    <a:pt x="357" y="1191"/>
                  </a:cubicBezTo>
                  <a:lnTo>
                    <a:pt x="357" y="1196"/>
                  </a:lnTo>
                  <a:cubicBezTo>
                    <a:pt x="1454" y="1650"/>
                    <a:pt x="2218" y="3025"/>
                    <a:pt x="2163" y="4655"/>
                  </a:cubicBezTo>
                  <a:cubicBezTo>
                    <a:pt x="2135" y="5637"/>
                    <a:pt x="1093" y="7642"/>
                    <a:pt x="0" y="7837"/>
                  </a:cubicBezTo>
                  <a:cubicBezTo>
                    <a:pt x="574" y="7805"/>
                    <a:pt x="1005" y="7392"/>
                    <a:pt x="1065" y="7346"/>
                  </a:cubicBezTo>
                  <a:cubicBezTo>
                    <a:pt x="1677" y="6809"/>
                    <a:pt x="2334" y="5711"/>
                    <a:pt x="2371" y="4461"/>
                  </a:cubicBezTo>
                  <a:cubicBezTo>
                    <a:pt x="2413" y="2928"/>
                    <a:pt x="1737" y="1353"/>
                    <a:pt x="746" y="779"/>
                  </a:cubicBezTo>
                  <a:cubicBezTo>
                    <a:pt x="672" y="686"/>
                    <a:pt x="621" y="566"/>
                    <a:pt x="611" y="432"/>
                  </a:cubicBezTo>
                  <a:cubicBezTo>
                    <a:pt x="607" y="256"/>
                    <a:pt x="676" y="98"/>
                    <a:pt x="797"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5"/>
            <p:cNvSpPr/>
            <p:nvPr/>
          </p:nvSpPr>
          <p:spPr>
            <a:xfrm>
              <a:off x="5595400" y="2453483"/>
              <a:ext cx="219403" cy="493822"/>
            </a:xfrm>
            <a:custGeom>
              <a:rect b="b" l="l" r="r" t="t"/>
              <a:pathLst>
                <a:path extrusionOk="0" h="3734" w="1659">
                  <a:moveTo>
                    <a:pt x="0" y="0"/>
                  </a:moveTo>
                  <a:lnTo>
                    <a:pt x="0" y="0"/>
                  </a:lnTo>
                  <a:cubicBezTo>
                    <a:pt x="894" y="579"/>
                    <a:pt x="1482" y="1820"/>
                    <a:pt x="1441" y="3256"/>
                  </a:cubicBezTo>
                  <a:cubicBezTo>
                    <a:pt x="1431" y="3404"/>
                    <a:pt x="1403" y="3566"/>
                    <a:pt x="1362" y="3733"/>
                  </a:cubicBezTo>
                  <a:cubicBezTo>
                    <a:pt x="1482" y="3603"/>
                    <a:pt x="1570" y="3437"/>
                    <a:pt x="1630" y="3233"/>
                  </a:cubicBezTo>
                  <a:cubicBezTo>
                    <a:pt x="1635" y="3182"/>
                    <a:pt x="1635" y="3126"/>
                    <a:pt x="1640" y="3066"/>
                  </a:cubicBezTo>
                  <a:cubicBezTo>
                    <a:pt x="1658" y="2464"/>
                    <a:pt x="1566" y="1853"/>
                    <a:pt x="1385" y="1302"/>
                  </a:cubicBezTo>
                  <a:cubicBezTo>
                    <a:pt x="1042" y="561"/>
                    <a:pt x="491" y="61"/>
                    <a:pt x="0"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5"/>
            <p:cNvSpPr/>
            <p:nvPr/>
          </p:nvSpPr>
          <p:spPr>
            <a:xfrm>
              <a:off x="5498593" y="2381142"/>
              <a:ext cx="319251" cy="924956"/>
            </a:xfrm>
            <a:custGeom>
              <a:rect b="b" l="l" r="r" t="t"/>
              <a:pathLst>
                <a:path extrusionOk="0" h="6994" w="2414">
                  <a:moveTo>
                    <a:pt x="848" y="1"/>
                  </a:moveTo>
                  <a:lnTo>
                    <a:pt x="848" y="1"/>
                  </a:lnTo>
                  <a:cubicBezTo>
                    <a:pt x="1209" y="297"/>
                    <a:pt x="1538" y="737"/>
                    <a:pt x="1765" y="1279"/>
                  </a:cubicBezTo>
                  <a:cubicBezTo>
                    <a:pt x="1959" y="1742"/>
                    <a:pt x="2052" y="2205"/>
                    <a:pt x="2047" y="2622"/>
                  </a:cubicBezTo>
                  <a:cubicBezTo>
                    <a:pt x="2135" y="2993"/>
                    <a:pt x="2177" y="3395"/>
                    <a:pt x="2163" y="3812"/>
                  </a:cubicBezTo>
                  <a:cubicBezTo>
                    <a:pt x="2135" y="4794"/>
                    <a:pt x="1093" y="6799"/>
                    <a:pt x="0" y="6994"/>
                  </a:cubicBezTo>
                  <a:cubicBezTo>
                    <a:pt x="570" y="6962"/>
                    <a:pt x="1005" y="6549"/>
                    <a:pt x="1066" y="6503"/>
                  </a:cubicBezTo>
                  <a:cubicBezTo>
                    <a:pt x="1677" y="5966"/>
                    <a:pt x="2330" y="4868"/>
                    <a:pt x="2372" y="3618"/>
                  </a:cubicBezTo>
                  <a:cubicBezTo>
                    <a:pt x="2413" y="2136"/>
                    <a:pt x="1788" y="621"/>
                    <a:pt x="848" y="1"/>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5"/>
            <p:cNvSpPr/>
            <p:nvPr/>
          </p:nvSpPr>
          <p:spPr>
            <a:xfrm>
              <a:off x="5519357" y="2269656"/>
              <a:ext cx="84772" cy="142301"/>
            </a:xfrm>
            <a:custGeom>
              <a:rect b="b" l="l" r="r" t="t"/>
              <a:pathLst>
                <a:path extrusionOk="0" h="1076" w="641">
                  <a:moveTo>
                    <a:pt x="594" y="1"/>
                  </a:moveTo>
                  <a:cubicBezTo>
                    <a:pt x="311" y="1"/>
                    <a:pt x="61" y="246"/>
                    <a:pt x="47" y="547"/>
                  </a:cubicBezTo>
                  <a:cubicBezTo>
                    <a:pt x="43" y="649"/>
                    <a:pt x="61" y="733"/>
                    <a:pt x="103" y="816"/>
                  </a:cubicBezTo>
                  <a:cubicBezTo>
                    <a:pt x="43" y="848"/>
                    <a:pt x="1" y="913"/>
                    <a:pt x="1" y="987"/>
                  </a:cubicBezTo>
                  <a:cubicBezTo>
                    <a:pt x="1" y="1011"/>
                    <a:pt x="10" y="1034"/>
                    <a:pt x="15" y="1057"/>
                  </a:cubicBezTo>
                  <a:cubicBezTo>
                    <a:pt x="57" y="1071"/>
                    <a:pt x="94" y="1075"/>
                    <a:pt x="140" y="1075"/>
                  </a:cubicBezTo>
                  <a:cubicBezTo>
                    <a:pt x="330" y="1075"/>
                    <a:pt x="501" y="973"/>
                    <a:pt x="617" y="798"/>
                  </a:cubicBezTo>
                  <a:cubicBezTo>
                    <a:pt x="608" y="793"/>
                    <a:pt x="598" y="788"/>
                    <a:pt x="589" y="779"/>
                  </a:cubicBezTo>
                  <a:cubicBezTo>
                    <a:pt x="510" y="686"/>
                    <a:pt x="459" y="566"/>
                    <a:pt x="455" y="432"/>
                  </a:cubicBezTo>
                  <a:cubicBezTo>
                    <a:pt x="450" y="256"/>
                    <a:pt x="520" y="98"/>
                    <a:pt x="640"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5"/>
            <p:cNvSpPr/>
            <p:nvPr/>
          </p:nvSpPr>
          <p:spPr>
            <a:xfrm>
              <a:off x="5196668" y="3305435"/>
              <a:ext cx="502947" cy="195465"/>
            </a:xfrm>
            <a:custGeom>
              <a:rect b="b" l="l" r="r" t="t"/>
              <a:pathLst>
                <a:path extrusionOk="0" h="1478" w="3803">
                  <a:moveTo>
                    <a:pt x="1593" y="0"/>
                  </a:moveTo>
                  <a:lnTo>
                    <a:pt x="1593" y="10"/>
                  </a:lnTo>
                  <a:cubicBezTo>
                    <a:pt x="1593" y="56"/>
                    <a:pt x="1612" y="98"/>
                    <a:pt x="1635" y="125"/>
                  </a:cubicBezTo>
                  <a:cubicBezTo>
                    <a:pt x="1658" y="195"/>
                    <a:pt x="1672" y="274"/>
                    <a:pt x="1672" y="348"/>
                  </a:cubicBezTo>
                  <a:cubicBezTo>
                    <a:pt x="1672" y="700"/>
                    <a:pt x="1394" y="991"/>
                    <a:pt x="1056" y="991"/>
                  </a:cubicBezTo>
                  <a:cubicBezTo>
                    <a:pt x="996" y="991"/>
                    <a:pt x="940" y="977"/>
                    <a:pt x="880" y="968"/>
                  </a:cubicBezTo>
                  <a:cubicBezTo>
                    <a:pt x="862" y="959"/>
                    <a:pt x="848" y="954"/>
                    <a:pt x="825" y="954"/>
                  </a:cubicBezTo>
                  <a:cubicBezTo>
                    <a:pt x="718" y="954"/>
                    <a:pt x="639" y="1042"/>
                    <a:pt x="639" y="1144"/>
                  </a:cubicBezTo>
                  <a:cubicBezTo>
                    <a:pt x="639" y="1167"/>
                    <a:pt x="644" y="1191"/>
                    <a:pt x="649" y="1209"/>
                  </a:cubicBezTo>
                  <a:lnTo>
                    <a:pt x="445" y="1288"/>
                  </a:lnTo>
                  <a:lnTo>
                    <a:pt x="181" y="1288"/>
                  </a:lnTo>
                  <a:cubicBezTo>
                    <a:pt x="84" y="1288"/>
                    <a:pt x="0" y="1371"/>
                    <a:pt x="0" y="1468"/>
                  </a:cubicBezTo>
                  <a:lnTo>
                    <a:pt x="0" y="1478"/>
                  </a:lnTo>
                  <a:lnTo>
                    <a:pt x="3803" y="1478"/>
                  </a:lnTo>
                  <a:lnTo>
                    <a:pt x="3803" y="1468"/>
                  </a:lnTo>
                  <a:cubicBezTo>
                    <a:pt x="3798" y="1371"/>
                    <a:pt x="3719" y="1288"/>
                    <a:pt x="3617" y="1288"/>
                  </a:cubicBezTo>
                  <a:lnTo>
                    <a:pt x="3353" y="1288"/>
                  </a:lnTo>
                  <a:lnTo>
                    <a:pt x="3150" y="1209"/>
                  </a:lnTo>
                  <a:cubicBezTo>
                    <a:pt x="3154" y="1186"/>
                    <a:pt x="3163" y="1167"/>
                    <a:pt x="3163" y="1144"/>
                  </a:cubicBezTo>
                  <a:cubicBezTo>
                    <a:pt x="3163" y="1042"/>
                    <a:pt x="3080" y="954"/>
                    <a:pt x="2978" y="954"/>
                  </a:cubicBezTo>
                  <a:cubicBezTo>
                    <a:pt x="2960" y="954"/>
                    <a:pt x="2936" y="959"/>
                    <a:pt x="2918" y="968"/>
                  </a:cubicBezTo>
                  <a:cubicBezTo>
                    <a:pt x="2867" y="982"/>
                    <a:pt x="2807" y="991"/>
                    <a:pt x="2747" y="991"/>
                  </a:cubicBezTo>
                  <a:cubicBezTo>
                    <a:pt x="2404" y="991"/>
                    <a:pt x="2126" y="700"/>
                    <a:pt x="2126" y="348"/>
                  </a:cubicBezTo>
                  <a:cubicBezTo>
                    <a:pt x="2126" y="274"/>
                    <a:pt x="2135" y="195"/>
                    <a:pt x="2168" y="125"/>
                  </a:cubicBezTo>
                  <a:cubicBezTo>
                    <a:pt x="2177" y="111"/>
                    <a:pt x="2191" y="88"/>
                    <a:pt x="2195" y="65"/>
                  </a:cubicBezTo>
                  <a:lnTo>
                    <a:pt x="2195" y="65"/>
                  </a:lnTo>
                  <a:cubicBezTo>
                    <a:pt x="2149" y="70"/>
                    <a:pt x="2103" y="70"/>
                    <a:pt x="2052" y="70"/>
                  </a:cubicBezTo>
                  <a:cubicBezTo>
                    <a:pt x="1881" y="70"/>
                    <a:pt x="1728" y="47"/>
                    <a:pt x="1593" y="0"/>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5"/>
            <p:cNvSpPr/>
            <p:nvPr/>
          </p:nvSpPr>
          <p:spPr>
            <a:xfrm>
              <a:off x="5407341" y="3305435"/>
              <a:ext cx="79747" cy="62025"/>
            </a:xfrm>
            <a:custGeom>
              <a:rect b="b" l="l" r="r" t="t"/>
              <a:pathLst>
                <a:path extrusionOk="0" h="469" w="603">
                  <a:moveTo>
                    <a:pt x="0" y="0"/>
                  </a:moveTo>
                  <a:lnTo>
                    <a:pt x="0" y="10"/>
                  </a:lnTo>
                  <a:cubicBezTo>
                    <a:pt x="0" y="56"/>
                    <a:pt x="19" y="98"/>
                    <a:pt x="42" y="125"/>
                  </a:cubicBezTo>
                  <a:cubicBezTo>
                    <a:pt x="56" y="186"/>
                    <a:pt x="75" y="241"/>
                    <a:pt x="75" y="306"/>
                  </a:cubicBezTo>
                  <a:cubicBezTo>
                    <a:pt x="186" y="357"/>
                    <a:pt x="301" y="399"/>
                    <a:pt x="427" y="440"/>
                  </a:cubicBezTo>
                  <a:cubicBezTo>
                    <a:pt x="468" y="445"/>
                    <a:pt x="510" y="459"/>
                    <a:pt x="542" y="468"/>
                  </a:cubicBezTo>
                  <a:cubicBezTo>
                    <a:pt x="538" y="426"/>
                    <a:pt x="533" y="389"/>
                    <a:pt x="533" y="348"/>
                  </a:cubicBezTo>
                  <a:cubicBezTo>
                    <a:pt x="533" y="274"/>
                    <a:pt x="542" y="195"/>
                    <a:pt x="575" y="125"/>
                  </a:cubicBezTo>
                  <a:cubicBezTo>
                    <a:pt x="584" y="111"/>
                    <a:pt x="598" y="88"/>
                    <a:pt x="602" y="65"/>
                  </a:cubicBezTo>
                  <a:lnTo>
                    <a:pt x="602" y="65"/>
                  </a:lnTo>
                  <a:cubicBezTo>
                    <a:pt x="556" y="70"/>
                    <a:pt x="510" y="70"/>
                    <a:pt x="459" y="70"/>
                  </a:cubicBezTo>
                  <a:cubicBezTo>
                    <a:pt x="288" y="70"/>
                    <a:pt x="135" y="47"/>
                    <a:pt x="0" y="0"/>
                  </a:cubicBezTo>
                  <a:close/>
                </a:path>
              </a:pathLst>
            </a:custGeom>
            <a:solidFill>
              <a:srgbClr val="5A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5"/>
            <p:cNvSpPr/>
            <p:nvPr/>
          </p:nvSpPr>
          <p:spPr>
            <a:xfrm>
              <a:off x="5002525" y="2452689"/>
              <a:ext cx="888852" cy="825372"/>
            </a:xfrm>
            <a:custGeom>
              <a:rect b="b" l="l" r="r" t="t"/>
              <a:pathLst>
                <a:path extrusionOk="0" h="6241" w="6721">
                  <a:moveTo>
                    <a:pt x="3368" y="1"/>
                  </a:moveTo>
                  <a:cubicBezTo>
                    <a:pt x="3198" y="1"/>
                    <a:pt x="3026" y="15"/>
                    <a:pt x="2853" y="43"/>
                  </a:cubicBezTo>
                  <a:cubicBezTo>
                    <a:pt x="1153" y="321"/>
                    <a:pt x="0" y="1928"/>
                    <a:pt x="283" y="3628"/>
                  </a:cubicBezTo>
                  <a:cubicBezTo>
                    <a:pt x="537" y="5155"/>
                    <a:pt x="1856" y="6241"/>
                    <a:pt x="3354" y="6241"/>
                  </a:cubicBezTo>
                  <a:cubicBezTo>
                    <a:pt x="3523" y="6241"/>
                    <a:pt x="3695" y="6227"/>
                    <a:pt x="3867" y="6198"/>
                  </a:cubicBezTo>
                  <a:cubicBezTo>
                    <a:pt x="5567" y="5916"/>
                    <a:pt x="6720" y="4313"/>
                    <a:pt x="6438" y="2609"/>
                  </a:cubicBezTo>
                  <a:cubicBezTo>
                    <a:pt x="6188" y="1083"/>
                    <a:pt x="4866" y="1"/>
                    <a:pt x="3368" y="1"/>
                  </a:cubicBezTo>
                  <a:close/>
                </a:path>
              </a:pathLst>
            </a:custGeom>
            <a:solidFill>
              <a:srgbClr val="F084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5"/>
            <p:cNvSpPr/>
            <p:nvPr/>
          </p:nvSpPr>
          <p:spPr>
            <a:xfrm>
              <a:off x="5034926" y="2451631"/>
              <a:ext cx="768240" cy="787417"/>
            </a:xfrm>
            <a:custGeom>
              <a:rect b="b" l="l" r="r" t="t"/>
              <a:pathLst>
                <a:path extrusionOk="0" h="5954" w="5809">
                  <a:moveTo>
                    <a:pt x="3122" y="0"/>
                  </a:moveTo>
                  <a:cubicBezTo>
                    <a:pt x="1395" y="0"/>
                    <a:pt x="1" y="1394"/>
                    <a:pt x="1" y="3122"/>
                  </a:cubicBezTo>
                  <a:cubicBezTo>
                    <a:pt x="1" y="4368"/>
                    <a:pt x="732" y="5442"/>
                    <a:pt x="1793" y="5942"/>
                  </a:cubicBezTo>
                  <a:cubicBezTo>
                    <a:pt x="1884" y="5949"/>
                    <a:pt x="1978" y="5953"/>
                    <a:pt x="2073" y="5953"/>
                  </a:cubicBezTo>
                  <a:cubicBezTo>
                    <a:pt x="2108" y="5953"/>
                    <a:pt x="2143" y="5953"/>
                    <a:pt x="2177" y="5951"/>
                  </a:cubicBezTo>
                  <a:cubicBezTo>
                    <a:pt x="3993" y="5919"/>
                    <a:pt x="5600" y="4391"/>
                    <a:pt x="5767" y="2548"/>
                  </a:cubicBezTo>
                  <a:cubicBezTo>
                    <a:pt x="5808" y="2089"/>
                    <a:pt x="5757" y="1658"/>
                    <a:pt x="5628" y="1265"/>
                  </a:cubicBezTo>
                  <a:cubicBezTo>
                    <a:pt x="5063" y="501"/>
                    <a:pt x="4146" y="0"/>
                    <a:pt x="3122" y="0"/>
                  </a:cubicBezTo>
                  <a:close/>
                </a:path>
              </a:pathLst>
            </a:custGeom>
            <a:solidFill>
              <a:srgbClr val="DD6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5"/>
            <p:cNvSpPr/>
            <p:nvPr/>
          </p:nvSpPr>
          <p:spPr>
            <a:xfrm>
              <a:off x="5034926" y="2452292"/>
              <a:ext cx="692196" cy="687303"/>
            </a:xfrm>
            <a:custGeom>
              <a:rect b="b" l="l" r="r" t="t"/>
              <a:pathLst>
                <a:path extrusionOk="0" h="5197" w="5234">
                  <a:moveTo>
                    <a:pt x="3127" y="0"/>
                  </a:moveTo>
                  <a:cubicBezTo>
                    <a:pt x="1399" y="0"/>
                    <a:pt x="1" y="1399"/>
                    <a:pt x="1" y="3121"/>
                  </a:cubicBezTo>
                  <a:cubicBezTo>
                    <a:pt x="1" y="3469"/>
                    <a:pt x="61" y="3807"/>
                    <a:pt x="163" y="4117"/>
                  </a:cubicBezTo>
                  <a:cubicBezTo>
                    <a:pt x="686" y="4770"/>
                    <a:pt x="1492" y="5196"/>
                    <a:pt x="2395" y="5196"/>
                  </a:cubicBezTo>
                  <a:cubicBezTo>
                    <a:pt x="3960" y="5196"/>
                    <a:pt x="5234" y="3923"/>
                    <a:pt x="5234" y="2353"/>
                  </a:cubicBezTo>
                  <a:cubicBezTo>
                    <a:pt x="5234" y="1496"/>
                    <a:pt x="4854" y="732"/>
                    <a:pt x="4257" y="208"/>
                  </a:cubicBezTo>
                  <a:cubicBezTo>
                    <a:pt x="3905" y="70"/>
                    <a:pt x="3530" y="0"/>
                    <a:pt x="3127" y="0"/>
                  </a:cubicBezTo>
                  <a:close/>
                </a:path>
              </a:pathLst>
            </a:custGeom>
            <a:solidFill>
              <a:srgbClr val="FFB0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5"/>
            <p:cNvSpPr/>
            <p:nvPr/>
          </p:nvSpPr>
          <p:spPr>
            <a:xfrm>
              <a:off x="5717863" y="2634136"/>
              <a:ext cx="139788" cy="303381"/>
            </a:xfrm>
            <a:custGeom>
              <a:rect b="b" l="l" r="r" t="t"/>
              <a:pathLst>
                <a:path extrusionOk="0" h="2294" w="1057">
                  <a:moveTo>
                    <a:pt x="542" y="1"/>
                  </a:moveTo>
                  <a:lnTo>
                    <a:pt x="542" y="1"/>
                  </a:lnTo>
                  <a:cubicBezTo>
                    <a:pt x="556" y="70"/>
                    <a:pt x="575" y="139"/>
                    <a:pt x="552" y="223"/>
                  </a:cubicBezTo>
                  <a:cubicBezTo>
                    <a:pt x="542" y="260"/>
                    <a:pt x="501" y="306"/>
                    <a:pt x="505" y="339"/>
                  </a:cubicBezTo>
                  <a:cubicBezTo>
                    <a:pt x="510" y="385"/>
                    <a:pt x="565" y="385"/>
                    <a:pt x="589" y="422"/>
                  </a:cubicBezTo>
                  <a:cubicBezTo>
                    <a:pt x="667" y="538"/>
                    <a:pt x="579" y="566"/>
                    <a:pt x="547" y="686"/>
                  </a:cubicBezTo>
                  <a:cubicBezTo>
                    <a:pt x="510" y="802"/>
                    <a:pt x="510" y="862"/>
                    <a:pt x="366" y="880"/>
                  </a:cubicBezTo>
                  <a:cubicBezTo>
                    <a:pt x="371" y="927"/>
                    <a:pt x="385" y="959"/>
                    <a:pt x="385" y="1001"/>
                  </a:cubicBezTo>
                  <a:cubicBezTo>
                    <a:pt x="362" y="992"/>
                    <a:pt x="344" y="988"/>
                    <a:pt x="329" y="988"/>
                  </a:cubicBezTo>
                  <a:cubicBezTo>
                    <a:pt x="297" y="988"/>
                    <a:pt x="275" y="1006"/>
                    <a:pt x="227" y="1029"/>
                  </a:cubicBezTo>
                  <a:cubicBezTo>
                    <a:pt x="181" y="1052"/>
                    <a:pt x="93" y="1089"/>
                    <a:pt x="70" y="1121"/>
                  </a:cubicBezTo>
                  <a:cubicBezTo>
                    <a:pt x="0" y="1195"/>
                    <a:pt x="61" y="1445"/>
                    <a:pt x="107" y="1529"/>
                  </a:cubicBezTo>
                  <a:cubicBezTo>
                    <a:pt x="153" y="1612"/>
                    <a:pt x="200" y="1654"/>
                    <a:pt x="227" y="1760"/>
                  </a:cubicBezTo>
                  <a:cubicBezTo>
                    <a:pt x="251" y="1834"/>
                    <a:pt x="232" y="1909"/>
                    <a:pt x="251" y="1978"/>
                  </a:cubicBezTo>
                  <a:cubicBezTo>
                    <a:pt x="261" y="2031"/>
                    <a:pt x="286" y="2050"/>
                    <a:pt x="316" y="2050"/>
                  </a:cubicBezTo>
                  <a:cubicBezTo>
                    <a:pt x="350" y="2050"/>
                    <a:pt x="392" y="2026"/>
                    <a:pt x="431" y="1997"/>
                  </a:cubicBezTo>
                  <a:lnTo>
                    <a:pt x="431" y="1997"/>
                  </a:lnTo>
                  <a:lnTo>
                    <a:pt x="403" y="2024"/>
                  </a:lnTo>
                  <a:cubicBezTo>
                    <a:pt x="459" y="2075"/>
                    <a:pt x="431" y="2274"/>
                    <a:pt x="565" y="2293"/>
                  </a:cubicBezTo>
                  <a:cubicBezTo>
                    <a:pt x="569" y="2293"/>
                    <a:pt x="573" y="2293"/>
                    <a:pt x="576" y="2293"/>
                  </a:cubicBezTo>
                  <a:cubicBezTo>
                    <a:pt x="620" y="2293"/>
                    <a:pt x="646" y="2266"/>
                    <a:pt x="663" y="2223"/>
                  </a:cubicBezTo>
                  <a:cubicBezTo>
                    <a:pt x="704" y="2177"/>
                    <a:pt x="737" y="2098"/>
                    <a:pt x="741" y="2071"/>
                  </a:cubicBezTo>
                  <a:cubicBezTo>
                    <a:pt x="755" y="2024"/>
                    <a:pt x="765" y="1992"/>
                    <a:pt x="783" y="1950"/>
                  </a:cubicBezTo>
                  <a:cubicBezTo>
                    <a:pt x="802" y="1904"/>
                    <a:pt x="825" y="1862"/>
                    <a:pt x="848" y="1821"/>
                  </a:cubicBezTo>
                  <a:cubicBezTo>
                    <a:pt x="880" y="1765"/>
                    <a:pt x="857" y="1760"/>
                    <a:pt x="866" y="1696"/>
                  </a:cubicBezTo>
                  <a:cubicBezTo>
                    <a:pt x="871" y="1658"/>
                    <a:pt x="890" y="1598"/>
                    <a:pt x="904" y="1561"/>
                  </a:cubicBezTo>
                  <a:cubicBezTo>
                    <a:pt x="927" y="1515"/>
                    <a:pt x="987" y="1473"/>
                    <a:pt x="1019" y="1436"/>
                  </a:cubicBezTo>
                  <a:cubicBezTo>
                    <a:pt x="1033" y="1418"/>
                    <a:pt x="1042" y="1404"/>
                    <a:pt x="1056" y="1390"/>
                  </a:cubicBezTo>
                  <a:cubicBezTo>
                    <a:pt x="996" y="880"/>
                    <a:pt x="811" y="403"/>
                    <a:pt x="542" y="1"/>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5"/>
            <p:cNvSpPr/>
            <p:nvPr/>
          </p:nvSpPr>
          <p:spPr>
            <a:xfrm>
              <a:off x="5790733" y="2904851"/>
              <a:ext cx="68109" cy="183299"/>
            </a:xfrm>
            <a:custGeom>
              <a:rect b="b" l="l" r="r" t="t"/>
              <a:pathLst>
                <a:path extrusionOk="0" h="1386" w="515">
                  <a:moveTo>
                    <a:pt x="515" y="0"/>
                  </a:moveTo>
                  <a:lnTo>
                    <a:pt x="515" y="0"/>
                  </a:lnTo>
                  <a:cubicBezTo>
                    <a:pt x="422" y="84"/>
                    <a:pt x="348" y="269"/>
                    <a:pt x="278" y="362"/>
                  </a:cubicBezTo>
                  <a:cubicBezTo>
                    <a:pt x="214" y="445"/>
                    <a:pt x="24" y="561"/>
                    <a:pt x="5" y="672"/>
                  </a:cubicBezTo>
                  <a:cubicBezTo>
                    <a:pt x="1" y="714"/>
                    <a:pt x="47" y="779"/>
                    <a:pt x="52" y="816"/>
                  </a:cubicBezTo>
                  <a:cubicBezTo>
                    <a:pt x="61" y="876"/>
                    <a:pt x="38" y="941"/>
                    <a:pt x="47" y="1010"/>
                  </a:cubicBezTo>
                  <a:cubicBezTo>
                    <a:pt x="61" y="1084"/>
                    <a:pt x="61" y="1154"/>
                    <a:pt x="52" y="1223"/>
                  </a:cubicBezTo>
                  <a:cubicBezTo>
                    <a:pt x="38" y="1269"/>
                    <a:pt x="38" y="1325"/>
                    <a:pt x="38" y="1385"/>
                  </a:cubicBezTo>
                  <a:cubicBezTo>
                    <a:pt x="297" y="978"/>
                    <a:pt x="468" y="505"/>
                    <a:pt x="515"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5"/>
            <p:cNvSpPr/>
            <p:nvPr/>
          </p:nvSpPr>
          <p:spPr>
            <a:xfrm>
              <a:off x="5060054" y="2450441"/>
              <a:ext cx="539051" cy="822595"/>
            </a:xfrm>
            <a:custGeom>
              <a:rect b="b" l="l" r="r" t="t"/>
              <a:pathLst>
                <a:path extrusionOk="0" h="6220" w="4076">
                  <a:moveTo>
                    <a:pt x="2941" y="0"/>
                  </a:moveTo>
                  <a:cubicBezTo>
                    <a:pt x="1825" y="0"/>
                    <a:pt x="848" y="584"/>
                    <a:pt x="297" y="1464"/>
                  </a:cubicBezTo>
                  <a:cubicBezTo>
                    <a:pt x="297" y="1482"/>
                    <a:pt x="297" y="1505"/>
                    <a:pt x="288" y="1519"/>
                  </a:cubicBezTo>
                  <a:cubicBezTo>
                    <a:pt x="274" y="1552"/>
                    <a:pt x="255" y="1552"/>
                    <a:pt x="241" y="1561"/>
                  </a:cubicBezTo>
                  <a:cubicBezTo>
                    <a:pt x="227" y="1584"/>
                    <a:pt x="218" y="1603"/>
                    <a:pt x="204" y="1626"/>
                  </a:cubicBezTo>
                  <a:lnTo>
                    <a:pt x="204" y="1630"/>
                  </a:lnTo>
                  <a:cubicBezTo>
                    <a:pt x="195" y="1667"/>
                    <a:pt x="181" y="1714"/>
                    <a:pt x="158" y="1746"/>
                  </a:cubicBezTo>
                  <a:cubicBezTo>
                    <a:pt x="153" y="1751"/>
                    <a:pt x="139" y="1760"/>
                    <a:pt x="135" y="1765"/>
                  </a:cubicBezTo>
                  <a:lnTo>
                    <a:pt x="65" y="1922"/>
                  </a:lnTo>
                  <a:lnTo>
                    <a:pt x="65" y="1945"/>
                  </a:lnTo>
                  <a:cubicBezTo>
                    <a:pt x="61" y="1978"/>
                    <a:pt x="38" y="1973"/>
                    <a:pt x="38" y="2015"/>
                  </a:cubicBezTo>
                  <a:lnTo>
                    <a:pt x="33" y="2015"/>
                  </a:lnTo>
                  <a:cubicBezTo>
                    <a:pt x="19" y="2038"/>
                    <a:pt x="14" y="2066"/>
                    <a:pt x="1" y="2089"/>
                  </a:cubicBezTo>
                  <a:cubicBezTo>
                    <a:pt x="24" y="2130"/>
                    <a:pt x="47" y="2177"/>
                    <a:pt x="19" y="2200"/>
                  </a:cubicBezTo>
                  <a:cubicBezTo>
                    <a:pt x="24" y="2214"/>
                    <a:pt x="24" y="2232"/>
                    <a:pt x="24" y="2251"/>
                  </a:cubicBezTo>
                  <a:cubicBezTo>
                    <a:pt x="70" y="2274"/>
                    <a:pt x="56" y="2325"/>
                    <a:pt x="61" y="2367"/>
                  </a:cubicBezTo>
                  <a:cubicBezTo>
                    <a:pt x="65" y="2418"/>
                    <a:pt x="84" y="2436"/>
                    <a:pt x="93" y="2482"/>
                  </a:cubicBezTo>
                  <a:cubicBezTo>
                    <a:pt x="107" y="2524"/>
                    <a:pt x="93" y="2570"/>
                    <a:pt x="107" y="2608"/>
                  </a:cubicBezTo>
                  <a:cubicBezTo>
                    <a:pt x="116" y="2640"/>
                    <a:pt x="149" y="2668"/>
                    <a:pt x="153" y="2700"/>
                  </a:cubicBezTo>
                  <a:cubicBezTo>
                    <a:pt x="158" y="2742"/>
                    <a:pt x="135" y="2793"/>
                    <a:pt x="153" y="2830"/>
                  </a:cubicBezTo>
                  <a:cubicBezTo>
                    <a:pt x="172" y="2858"/>
                    <a:pt x="218" y="2881"/>
                    <a:pt x="241" y="2904"/>
                  </a:cubicBezTo>
                  <a:cubicBezTo>
                    <a:pt x="265" y="2927"/>
                    <a:pt x="297" y="2946"/>
                    <a:pt x="315" y="2987"/>
                  </a:cubicBezTo>
                  <a:cubicBezTo>
                    <a:pt x="334" y="3034"/>
                    <a:pt x="315" y="3061"/>
                    <a:pt x="366" y="3089"/>
                  </a:cubicBezTo>
                  <a:cubicBezTo>
                    <a:pt x="357" y="3126"/>
                    <a:pt x="348" y="3196"/>
                    <a:pt x="357" y="3228"/>
                  </a:cubicBezTo>
                  <a:cubicBezTo>
                    <a:pt x="357" y="3256"/>
                    <a:pt x="343" y="3251"/>
                    <a:pt x="357" y="3279"/>
                  </a:cubicBezTo>
                  <a:cubicBezTo>
                    <a:pt x="362" y="3302"/>
                    <a:pt x="394" y="3302"/>
                    <a:pt x="403" y="3335"/>
                  </a:cubicBezTo>
                  <a:cubicBezTo>
                    <a:pt x="441" y="3367"/>
                    <a:pt x="528" y="3395"/>
                    <a:pt x="496" y="3460"/>
                  </a:cubicBezTo>
                  <a:cubicBezTo>
                    <a:pt x="486" y="3451"/>
                    <a:pt x="476" y="3449"/>
                    <a:pt x="467" y="3449"/>
                  </a:cubicBezTo>
                  <a:cubicBezTo>
                    <a:pt x="455" y="3449"/>
                    <a:pt x="444" y="3452"/>
                    <a:pt x="431" y="3455"/>
                  </a:cubicBezTo>
                  <a:cubicBezTo>
                    <a:pt x="459" y="3501"/>
                    <a:pt x="528" y="3511"/>
                    <a:pt x="510" y="3575"/>
                  </a:cubicBezTo>
                  <a:cubicBezTo>
                    <a:pt x="533" y="3580"/>
                    <a:pt x="575" y="3589"/>
                    <a:pt x="589" y="3612"/>
                  </a:cubicBezTo>
                  <a:cubicBezTo>
                    <a:pt x="593" y="3622"/>
                    <a:pt x="570" y="3659"/>
                    <a:pt x="579" y="3682"/>
                  </a:cubicBezTo>
                  <a:cubicBezTo>
                    <a:pt x="598" y="3719"/>
                    <a:pt x="695" y="3733"/>
                    <a:pt x="742" y="3738"/>
                  </a:cubicBezTo>
                  <a:cubicBezTo>
                    <a:pt x="737" y="3765"/>
                    <a:pt x="760" y="3798"/>
                    <a:pt x="760" y="3812"/>
                  </a:cubicBezTo>
                  <a:cubicBezTo>
                    <a:pt x="760" y="3844"/>
                    <a:pt x="742" y="3858"/>
                    <a:pt x="751" y="3890"/>
                  </a:cubicBezTo>
                  <a:cubicBezTo>
                    <a:pt x="797" y="3904"/>
                    <a:pt x="862" y="3946"/>
                    <a:pt x="894" y="3992"/>
                  </a:cubicBezTo>
                  <a:cubicBezTo>
                    <a:pt x="945" y="4122"/>
                    <a:pt x="913" y="4247"/>
                    <a:pt x="955" y="4400"/>
                  </a:cubicBezTo>
                  <a:cubicBezTo>
                    <a:pt x="959" y="4409"/>
                    <a:pt x="959" y="4428"/>
                    <a:pt x="959" y="4451"/>
                  </a:cubicBezTo>
                  <a:cubicBezTo>
                    <a:pt x="955" y="4469"/>
                    <a:pt x="945" y="4492"/>
                    <a:pt x="955" y="4516"/>
                  </a:cubicBezTo>
                  <a:cubicBezTo>
                    <a:pt x="959" y="4590"/>
                    <a:pt x="945" y="4654"/>
                    <a:pt x="936" y="4715"/>
                  </a:cubicBezTo>
                  <a:cubicBezTo>
                    <a:pt x="931" y="4775"/>
                    <a:pt x="936" y="4868"/>
                    <a:pt x="945" y="4923"/>
                  </a:cubicBezTo>
                  <a:cubicBezTo>
                    <a:pt x="959" y="4969"/>
                    <a:pt x="992" y="5011"/>
                    <a:pt x="1001" y="5057"/>
                  </a:cubicBezTo>
                  <a:cubicBezTo>
                    <a:pt x="1006" y="5118"/>
                    <a:pt x="1006" y="5169"/>
                    <a:pt x="1029" y="5219"/>
                  </a:cubicBezTo>
                  <a:cubicBezTo>
                    <a:pt x="1047" y="5266"/>
                    <a:pt x="1084" y="5307"/>
                    <a:pt x="1103" y="5354"/>
                  </a:cubicBezTo>
                  <a:cubicBezTo>
                    <a:pt x="1121" y="5400"/>
                    <a:pt x="1126" y="5451"/>
                    <a:pt x="1149" y="5497"/>
                  </a:cubicBezTo>
                  <a:cubicBezTo>
                    <a:pt x="1172" y="5548"/>
                    <a:pt x="1177" y="5604"/>
                    <a:pt x="1200" y="5655"/>
                  </a:cubicBezTo>
                  <a:cubicBezTo>
                    <a:pt x="1213" y="5647"/>
                    <a:pt x="1222" y="5644"/>
                    <a:pt x="1229" y="5644"/>
                  </a:cubicBezTo>
                  <a:cubicBezTo>
                    <a:pt x="1246" y="5644"/>
                    <a:pt x="1248" y="5663"/>
                    <a:pt x="1265" y="5673"/>
                  </a:cubicBezTo>
                  <a:cubicBezTo>
                    <a:pt x="1269" y="5678"/>
                    <a:pt x="1293" y="5706"/>
                    <a:pt x="1302" y="5710"/>
                  </a:cubicBezTo>
                  <a:cubicBezTo>
                    <a:pt x="1307" y="5720"/>
                    <a:pt x="1330" y="5710"/>
                    <a:pt x="1339" y="5724"/>
                  </a:cubicBezTo>
                  <a:cubicBezTo>
                    <a:pt x="1353" y="5734"/>
                    <a:pt x="1385" y="5775"/>
                    <a:pt x="1399" y="5789"/>
                  </a:cubicBezTo>
                  <a:lnTo>
                    <a:pt x="1432" y="5822"/>
                  </a:lnTo>
                  <a:cubicBezTo>
                    <a:pt x="1885" y="6076"/>
                    <a:pt x="2404" y="6220"/>
                    <a:pt x="2955" y="6220"/>
                  </a:cubicBezTo>
                  <a:cubicBezTo>
                    <a:pt x="3178" y="6220"/>
                    <a:pt x="3391" y="6197"/>
                    <a:pt x="3599" y="6160"/>
                  </a:cubicBezTo>
                  <a:cubicBezTo>
                    <a:pt x="3576" y="6150"/>
                    <a:pt x="3557" y="6150"/>
                    <a:pt x="3548" y="6146"/>
                  </a:cubicBezTo>
                  <a:cubicBezTo>
                    <a:pt x="3539" y="6123"/>
                    <a:pt x="3516" y="6072"/>
                    <a:pt x="3442" y="6021"/>
                  </a:cubicBezTo>
                  <a:cubicBezTo>
                    <a:pt x="3367" y="5965"/>
                    <a:pt x="3330" y="5960"/>
                    <a:pt x="3293" y="5872"/>
                  </a:cubicBezTo>
                  <a:cubicBezTo>
                    <a:pt x="3275" y="5845"/>
                    <a:pt x="3270" y="5817"/>
                    <a:pt x="3256" y="5780"/>
                  </a:cubicBezTo>
                  <a:cubicBezTo>
                    <a:pt x="3247" y="5743"/>
                    <a:pt x="3247" y="5743"/>
                    <a:pt x="3224" y="5720"/>
                  </a:cubicBezTo>
                  <a:cubicBezTo>
                    <a:pt x="3182" y="5669"/>
                    <a:pt x="3159" y="5641"/>
                    <a:pt x="3136" y="5585"/>
                  </a:cubicBezTo>
                  <a:cubicBezTo>
                    <a:pt x="3113" y="5534"/>
                    <a:pt x="3071" y="5497"/>
                    <a:pt x="3053" y="5451"/>
                  </a:cubicBezTo>
                  <a:cubicBezTo>
                    <a:pt x="3029" y="5377"/>
                    <a:pt x="3090" y="5307"/>
                    <a:pt x="3085" y="5238"/>
                  </a:cubicBezTo>
                  <a:cubicBezTo>
                    <a:pt x="3076" y="5192"/>
                    <a:pt x="3048" y="5178"/>
                    <a:pt x="3043" y="5145"/>
                  </a:cubicBezTo>
                  <a:cubicBezTo>
                    <a:pt x="3029" y="5113"/>
                    <a:pt x="3043" y="5067"/>
                    <a:pt x="3043" y="5039"/>
                  </a:cubicBezTo>
                  <a:cubicBezTo>
                    <a:pt x="3039" y="4974"/>
                    <a:pt x="3048" y="4923"/>
                    <a:pt x="3048" y="4858"/>
                  </a:cubicBezTo>
                  <a:cubicBezTo>
                    <a:pt x="3048" y="4830"/>
                    <a:pt x="3039" y="4807"/>
                    <a:pt x="3043" y="4775"/>
                  </a:cubicBezTo>
                  <a:cubicBezTo>
                    <a:pt x="3048" y="4733"/>
                    <a:pt x="3085" y="4719"/>
                    <a:pt x="3071" y="4673"/>
                  </a:cubicBezTo>
                  <a:cubicBezTo>
                    <a:pt x="3053" y="4668"/>
                    <a:pt x="3043" y="4664"/>
                    <a:pt x="3029" y="4650"/>
                  </a:cubicBezTo>
                  <a:cubicBezTo>
                    <a:pt x="3043" y="4627"/>
                    <a:pt x="3048" y="4604"/>
                    <a:pt x="3015" y="4576"/>
                  </a:cubicBezTo>
                  <a:cubicBezTo>
                    <a:pt x="3002" y="4567"/>
                    <a:pt x="2992" y="4557"/>
                    <a:pt x="2978" y="4548"/>
                  </a:cubicBezTo>
                  <a:cubicBezTo>
                    <a:pt x="2951" y="4497"/>
                    <a:pt x="2909" y="4441"/>
                    <a:pt x="2863" y="4409"/>
                  </a:cubicBezTo>
                  <a:cubicBezTo>
                    <a:pt x="2835" y="4384"/>
                    <a:pt x="2836" y="4380"/>
                    <a:pt x="2823" y="4380"/>
                  </a:cubicBezTo>
                  <a:cubicBezTo>
                    <a:pt x="2817" y="4380"/>
                    <a:pt x="2807" y="4381"/>
                    <a:pt x="2789" y="4381"/>
                  </a:cubicBezTo>
                  <a:lnTo>
                    <a:pt x="2691" y="4381"/>
                  </a:lnTo>
                  <a:cubicBezTo>
                    <a:pt x="2626" y="4381"/>
                    <a:pt x="2585" y="4381"/>
                    <a:pt x="2529" y="4358"/>
                  </a:cubicBezTo>
                  <a:cubicBezTo>
                    <a:pt x="2488" y="4341"/>
                    <a:pt x="2465" y="4331"/>
                    <a:pt x="2444" y="4331"/>
                  </a:cubicBezTo>
                  <a:cubicBezTo>
                    <a:pt x="2420" y="4331"/>
                    <a:pt x="2399" y="4343"/>
                    <a:pt x="2358" y="4367"/>
                  </a:cubicBezTo>
                  <a:cubicBezTo>
                    <a:pt x="2323" y="4388"/>
                    <a:pt x="2301" y="4391"/>
                    <a:pt x="2277" y="4391"/>
                  </a:cubicBezTo>
                  <a:cubicBezTo>
                    <a:pt x="2269" y="4391"/>
                    <a:pt x="2261" y="4391"/>
                    <a:pt x="2251" y="4391"/>
                  </a:cubicBezTo>
                  <a:lnTo>
                    <a:pt x="2168" y="4391"/>
                  </a:lnTo>
                  <a:cubicBezTo>
                    <a:pt x="2136" y="4391"/>
                    <a:pt x="2111" y="4389"/>
                    <a:pt x="2087" y="4389"/>
                  </a:cubicBezTo>
                  <a:cubicBezTo>
                    <a:pt x="2063" y="4389"/>
                    <a:pt x="2038" y="4391"/>
                    <a:pt x="2006" y="4395"/>
                  </a:cubicBezTo>
                  <a:cubicBezTo>
                    <a:pt x="1978" y="4404"/>
                    <a:pt x="1955" y="4414"/>
                    <a:pt x="1927" y="4414"/>
                  </a:cubicBezTo>
                  <a:cubicBezTo>
                    <a:pt x="1905" y="4414"/>
                    <a:pt x="1880" y="4408"/>
                    <a:pt x="1859" y="4408"/>
                  </a:cubicBezTo>
                  <a:cubicBezTo>
                    <a:pt x="1853" y="4408"/>
                    <a:pt x="1848" y="4408"/>
                    <a:pt x="1844" y="4409"/>
                  </a:cubicBezTo>
                  <a:cubicBezTo>
                    <a:pt x="1825" y="4414"/>
                    <a:pt x="1825" y="4437"/>
                    <a:pt x="1816" y="4437"/>
                  </a:cubicBezTo>
                  <a:lnTo>
                    <a:pt x="1779" y="4437"/>
                  </a:lnTo>
                  <a:cubicBezTo>
                    <a:pt x="1756" y="4451"/>
                    <a:pt x="1723" y="4455"/>
                    <a:pt x="1700" y="4455"/>
                  </a:cubicBezTo>
                  <a:cubicBezTo>
                    <a:pt x="1631" y="4465"/>
                    <a:pt x="1552" y="4492"/>
                    <a:pt x="1487" y="4502"/>
                  </a:cubicBezTo>
                  <a:cubicBezTo>
                    <a:pt x="1479" y="4503"/>
                    <a:pt x="1471" y="4503"/>
                    <a:pt x="1463" y="4503"/>
                  </a:cubicBezTo>
                  <a:cubicBezTo>
                    <a:pt x="1430" y="4503"/>
                    <a:pt x="1398" y="4496"/>
                    <a:pt x="1371" y="4492"/>
                  </a:cubicBezTo>
                  <a:cubicBezTo>
                    <a:pt x="1283" y="4428"/>
                    <a:pt x="1163" y="4307"/>
                    <a:pt x="1098" y="4298"/>
                  </a:cubicBezTo>
                  <a:cubicBezTo>
                    <a:pt x="820" y="4289"/>
                    <a:pt x="1140" y="3802"/>
                    <a:pt x="1256" y="3687"/>
                  </a:cubicBezTo>
                  <a:cubicBezTo>
                    <a:pt x="1348" y="3585"/>
                    <a:pt x="1357" y="3501"/>
                    <a:pt x="1436" y="3413"/>
                  </a:cubicBezTo>
                  <a:cubicBezTo>
                    <a:pt x="1469" y="3376"/>
                    <a:pt x="1566" y="3325"/>
                    <a:pt x="1608" y="3316"/>
                  </a:cubicBezTo>
                  <a:cubicBezTo>
                    <a:pt x="1617" y="3313"/>
                    <a:pt x="1627" y="3312"/>
                    <a:pt x="1638" y="3312"/>
                  </a:cubicBezTo>
                  <a:cubicBezTo>
                    <a:pt x="1687" y="3312"/>
                    <a:pt x="1748" y="3337"/>
                    <a:pt x="1791" y="3337"/>
                  </a:cubicBezTo>
                  <a:cubicBezTo>
                    <a:pt x="1798" y="3337"/>
                    <a:pt x="1805" y="3336"/>
                    <a:pt x="1811" y="3335"/>
                  </a:cubicBezTo>
                  <a:cubicBezTo>
                    <a:pt x="1885" y="3311"/>
                    <a:pt x="1895" y="3200"/>
                    <a:pt x="1927" y="3140"/>
                  </a:cubicBezTo>
                  <a:cubicBezTo>
                    <a:pt x="1978" y="3024"/>
                    <a:pt x="2048" y="2941"/>
                    <a:pt x="2108" y="2830"/>
                  </a:cubicBezTo>
                  <a:cubicBezTo>
                    <a:pt x="2173" y="2709"/>
                    <a:pt x="2191" y="2580"/>
                    <a:pt x="2256" y="2469"/>
                  </a:cubicBezTo>
                  <a:cubicBezTo>
                    <a:pt x="2270" y="2466"/>
                    <a:pt x="2286" y="2464"/>
                    <a:pt x="2301" y="2464"/>
                  </a:cubicBezTo>
                  <a:cubicBezTo>
                    <a:pt x="2319" y="2464"/>
                    <a:pt x="2336" y="2468"/>
                    <a:pt x="2349" y="2478"/>
                  </a:cubicBezTo>
                  <a:cubicBezTo>
                    <a:pt x="2418" y="2524"/>
                    <a:pt x="2302" y="2649"/>
                    <a:pt x="2362" y="2654"/>
                  </a:cubicBezTo>
                  <a:cubicBezTo>
                    <a:pt x="2372" y="2663"/>
                    <a:pt x="2362" y="2668"/>
                    <a:pt x="2376" y="2672"/>
                  </a:cubicBezTo>
                  <a:cubicBezTo>
                    <a:pt x="2418" y="2654"/>
                    <a:pt x="2455" y="2594"/>
                    <a:pt x="2487" y="2557"/>
                  </a:cubicBezTo>
                  <a:cubicBezTo>
                    <a:pt x="2538" y="2501"/>
                    <a:pt x="2525" y="2482"/>
                    <a:pt x="2543" y="2408"/>
                  </a:cubicBezTo>
                  <a:cubicBezTo>
                    <a:pt x="2562" y="2325"/>
                    <a:pt x="2682" y="2075"/>
                    <a:pt x="2603" y="1982"/>
                  </a:cubicBezTo>
                  <a:cubicBezTo>
                    <a:pt x="2631" y="1955"/>
                    <a:pt x="2636" y="1968"/>
                    <a:pt x="2673" y="1950"/>
                  </a:cubicBezTo>
                  <a:cubicBezTo>
                    <a:pt x="2696" y="1936"/>
                    <a:pt x="2747" y="1927"/>
                    <a:pt x="2779" y="1913"/>
                  </a:cubicBezTo>
                  <a:cubicBezTo>
                    <a:pt x="2789" y="1936"/>
                    <a:pt x="2789" y="1964"/>
                    <a:pt x="2793" y="2005"/>
                  </a:cubicBezTo>
                  <a:cubicBezTo>
                    <a:pt x="2796" y="2005"/>
                    <a:pt x="2799" y="2004"/>
                    <a:pt x="2802" y="2004"/>
                  </a:cubicBezTo>
                  <a:cubicBezTo>
                    <a:pt x="2813" y="2004"/>
                    <a:pt x="2825" y="2009"/>
                    <a:pt x="2834" y="2009"/>
                  </a:cubicBezTo>
                  <a:cubicBezTo>
                    <a:pt x="2838" y="2009"/>
                    <a:pt x="2842" y="2008"/>
                    <a:pt x="2844" y="2005"/>
                  </a:cubicBezTo>
                  <a:cubicBezTo>
                    <a:pt x="2844" y="2019"/>
                    <a:pt x="2858" y="2024"/>
                    <a:pt x="2858" y="2043"/>
                  </a:cubicBezTo>
                  <a:cubicBezTo>
                    <a:pt x="2863" y="2043"/>
                    <a:pt x="2868" y="2044"/>
                    <a:pt x="2872" y="2044"/>
                  </a:cubicBezTo>
                  <a:cubicBezTo>
                    <a:pt x="2913" y="2044"/>
                    <a:pt x="2887" y="2003"/>
                    <a:pt x="2895" y="1973"/>
                  </a:cubicBezTo>
                  <a:cubicBezTo>
                    <a:pt x="2914" y="1931"/>
                    <a:pt x="2941" y="1913"/>
                    <a:pt x="2978" y="1880"/>
                  </a:cubicBezTo>
                  <a:cubicBezTo>
                    <a:pt x="3034" y="1816"/>
                    <a:pt x="3053" y="1765"/>
                    <a:pt x="3048" y="1681"/>
                  </a:cubicBezTo>
                  <a:cubicBezTo>
                    <a:pt x="3048" y="1644"/>
                    <a:pt x="3057" y="1589"/>
                    <a:pt x="3053" y="1556"/>
                  </a:cubicBezTo>
                  <a:cubicBezTo>
                    <a:pt x="3048" y="1533"/>
                    <a:pt x="3043" y="1515"/>
                    <a:pt x="3034" y="1496"/>
                  </a:cubicBezTo>
                  <a:cubicBezTo>
                    <a:pt x="3034" y="1482"/>
                    <a:pt x="3034" y="1464"/>
                    <a:pt x="3029" y="1445"/>
                  </a:cubicBezTo>
                  <a:cubicBezTo>
                    <a:pt x="3034" y="1417"/>
                    <a:pt x="3048" y="1390"/>
                    <a:pt x="3034" y="1357"/>
                  </a:cubicBezTo>
                  <a:cubicBezTo>
                    <a:pt x="3034" y="1352"/>
                    <a:pt x="3034" y="1352"/>
                    <a:pt x="3029" y="1348"/>
                  </a:cubicBezTo>
                  <a:cubicBezTo>
                    <a:pt x="3029" y="1343"/>
                    <a:pt x="3029" y="1343"/>
                    <a:pt x="3025" y="1334"/>
                  </a:cubicBezTo>
                  <a:cubicBezTo>
                    <a:pt x="3020" y="1325"/>
                    <a:pt x="3006" y="1311"/>
                    <a:pt x="3002" y="1302"/>
                  </a:cubicBezTo>
                  <a:lnTo>
                    <a:pt x="2965" y="1163"/>
                  </a:lnTo>
                  <a:cubicBezTo>
                    <a:pt x="2965" y="1149"/>
                    <a:pt x="2965" y="1139"/>
                    <a:pt x="2974" y="1126"/>
                  </a:cubicBezTo>
                  <a:cubicBezTo>
                    <a:pt x="3025" y="1149"/>
                    <a:pt x="3080" y="1158"/>
                    <a:pt x="3140" y="1172"/>
                  </a:cubicBezTo>
                  <a:cubicBezTo>
                    <a:pt x="3117" y="1218"/>
                    <a:pt x="3266" y="1260"/>
                    <a:pt x="3307" y="1260"/>
                  </a:cubicBezTo>
                  <a:lnTo>
                    <a:pt x="3307" y="1278"/>
                  </a:lnTo>
                  <a:cubicBezTo>
                    <a:pt x="3312" y="1280"/>
                    <a:pt x="3317" y="1280"/>
                    <a:pt x="3322" y="1280"/>
                  </a:cubicBezTo>
                  <a:cubicBezTo>
                    <a:pt x="3335" y="1280"/>
                    <a:pt x="3350" y="1276"/>
                    <a:pt x="3362" y="1268"/>
                  </a:cubicBezTo>
                  <a:lnTo>
                    <a:pt x="3362" y="1268"/>
                  </a:lnTo>
                  <a:cubicBezTo>
                    <a:pt x="3330" y="1293"/>
                    <a:pt x="3324" y="1343"/>
                    <a:pt x="3377" y="1348"/>
                  </a:cubicBezTo>
                  <a:cubicBezTo>
                    <a:pt x="3358" y="1403"/>
                    <a:pt x="3354" y="1403"/>
                    <a:pt x="3404" y="1436"/>
                  </a:cubicBezTo>
                  <a:cubicBezTo>
                    <a:pt x="3428" y="1445"/>
                    <a:pt x="3465" y="1473"/>
                    <a:pt x="3492" y="1482"/>
                  </a:cubicBezTo>
                  <a:lnTo>
                    <a:pt x="3492" y="1533"/>
                  </a:lnTo>
                  <a:cubicBezTo>
                    <a:pt x="3534" y="1552"/>
                    <a:pt x="3580" y="1579"/>
                    <a:pt x="3608" y="1607"/>
                  </a:cubicBezTo>
                  <a:cubicBezTo>
                    <a:pt x="3631" y="1635"/>
                    <a:pt x="3636" y="1677"/>
                    <a:pt x="3659" y="1704"/>
                  </a:cubicBezTo>
                  <a:cubicBezTo>
                    <a:pt x="3692" y="1741"/>
                    <a:pt x="3724" y="1765"/>
                    <a:pt x="3752" y="1792"/>
                  </a:cubicBezTo>
                  <a:cubicBezTo>
                    <a:pt x="3766" y="1806"/>
                    <a:pt x="3770" y="1834"/>
                    <a:pt x="3784" y="1843"/>
                  </a:cubicBezTo>
                  <a:cubicBezTo>
                    <a:pt x="3793" y="1862"/>
                    <a:pt x="3812" y="1853"/>
                    <a:pt x="3821" y="1880"/>
                  </a:cubicBezTo>
                  <a:cubicBezTo>
                    <a:pt x="3823" y="1881"/>
                    <a:pt x="3824" y="1881"/>
                    <a:pt x="3826" y="1881"/>
                  </a:cubicBezTo>
                  <a:cubicBezTo>
                    <a:pt x="3957" y="1881"/>
                    <a:pt x="4007" y="1495"/>
                    <a:pt x="4007" y="1403"/>
                  </a:cubicBezTo>
                  <a:cubicBezTo>
                    <a:pt x="4007" y="1325"/>
                    <a:pt x="4053" y="1283"/>
                    <a:pt x="4067" y="1209"/>
                  </a:cubicBezTo>
                  <a:cubicBezTo>
                    <a:pt x="4071" y="1144"/>
                    <a:pt x="4076" y="1047"/>
                    <a:pt x="4071" y="982"/>
                  </a:cubicBezTo>
                  <a:cubicBezTo>
                    <a:pt x="4062" y="880"/>
                    <a:pt x="3969" y="815"/>
                    <a:pt x="3974" y="704"/>
                  </a:cubicBezTo>
                  <a:cubicBezTo>
                    <a:pt x="3979" y="630"/>
                    <a:pt x="4030" y="570"/>
                    <a:pt x="4002" y="491"/>
                  </a:cubicBezTo>
                  <a:cubicBezTo>
                    <a:pt x="3974" y="417"/>
                    <a:pt x="3928" y="398"/>
                    <a:pt x="3932" y="306"/>
                  </a:cubicBezTo>
                  <a:cubicBezTo>
                    <a:pt x="3937" y="236"/>
                    <a:pt x="3946" y="209"/>
                    <a:pt x="3914" y="153"/>
                  </a:cubicBezTo>
                  <a:cubicBezTo>
                    <a:pt x="3608" y="56"/>
                    <a:pt x="3284" y="0"/>
                    <a:pt x="2941"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5"/>
            <p:cNvSpPr/>
            <p:nvPr/>
          </p:nvSpPr>
          <p:spPr>
            <a:xfrm>
              <a:off x="5238326" y="2503076"/>
              <a:ext cx="622368" cy="774853"/>
            </a:xfrm>
            <a:custGeom>
              <a:rect b="b" l="l" r="r" t="t"/>
              <a:pathLst>
                <a:path extrusionOk="0" h="5859" w="4706">
                  <a:moveTo>
                    <a:pt x="3089" y="0"/>
                  </a:moveTo>
                  <a:cubicBezTo>
                    <a:pt x="4011" y="542"/>
                    <a:pt x="4562" y="1561"/>
                    <a:pt x="4562" y="2710"/>
                  </a:cubicBezTo>
                  <a:cubicBezTo>
                    <a:pt x="4562" y="4432"/>
                    <a:pt x="3228" y="5813"/>
                    <a:pt x="1505" y="5813"/>
                  </a:cubicBezTo>
                  <a:cubicBezTo>
                    <a:pt x="959" y="5813"/>
                    <a:pt x="445" y="5674"/>
                    <a:pt x="0" y="5424"/>
                  </a:cubicBezTo>
                  <a:lnTo>
                    <a:pt x="0" y="5424"/>
                  </a:lnTo>
                  <a:cubicBezTo>
                    <a:pt x="463" y="5697"/>
                    <a:pt x="1005" y="5859"/>
                    <a:pt x="1584" y="5859"/>
                  </a:cubicBezTo>
                  <a:cubicBezTo>
                    <a:pt x="3312" y="5859"/>
                    <a:pt x="4706" y="4465"/>
                    <a:pt x="4706" y="2737"/>
                  </a:cubicBezTo>
                  <a:cubicBezTo>
                    <a:pt x="4706" y="1557"/>
                    <a:pt x="4053" y="533"/>
                    <a:pt x="3089"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5"/>
            <p:cNvSpPr/>
            <p:nvPr/>
          </p:nvSpPr>
          <p:spPr>
            <a:xfrm>
              <a:off x="5718525" y="2632945"/>
              <a:ext cx="143359" cy="306952"/>
            </a:xfrm>
            <a:custGeom>
              <a:rect b="b" l="l" r="r" t="t"/>
              <a:pathLst>
                <a:path extrusionOk="0" h="2321" w="1084">
                  <a:moveTo>
                    <a:pt x="537" y="0"/>
                  </a:moveTo>
                  <a:lnTo>
                    <a:pt x="528" y="23"/>
                  </a:lnTo>
                  <a:cubicBezTo>
                    <a:pt x="547" y="93"/>
                    <a:pt x="560" y="158"/>
                    <a:pt x="542" y="232"/>
                  </a:cubicBezTo>
                  <a:cubicBezTo>
                    <a:pt x="537" y="246"/>
                    <a:pt x="528" y="255"/>
                    <a:pt x="523" y="273"/>
                  </a:cubicBezTo>
                  <a:cubicBezTo>
                    <a:pt x="505" y="301"/>
                    <a:pt x="496" y="324"/>
                    <a:pt x="496" y="352"/>
                  </a:cubicBezTo>
                  <a:cubicBezTo>
                    <a:pt x="500" y="389"/>
                    <a:pt x="523" y="399"/>
                    <a:pt x="547" y="412"/>
                  </a:cubicBezTo>
                  <a:cubicBezTo>
                    <a:pt x="560" y="417"/>
                    <a:pt x="574" y="431"/>
                    <a:pt x="584" y="440"/>
                  </a:cubicBezTo>
                  <a:cubicBezTo>
                    <a:pt x="635" y="510"/>
                    <a:pt x="616" y="537"/>
                    <a:pt x="588" y="593"/>
                  </a:cubicBezTo>
                  <a:cubicBezTo>
                    <a:pt x="570" y="621"/>
                    <a:pt x="551" y="649"/>
                    <a:pt x="542" y="690"/>
                  </a:cubicBezTo>
                  <a:lnTo>
                    <a:pt x="537" y="718"/>
                  </a:lnTo>
                  <a:cubicBezTo>
                    <a:pt x="505" y="815"/>
                    <a:pt x="496" y="857"/>
                    <a:pt x="371" y="871"/>
                  </a:cubicBezTo>
                  <a:lnTo>
                    <a:pt x="357" y="871"/>
                  </a:lnTo>
                  <a:lnTo>
                    <a:pt x="357" y="885"/>
                  </a:lnTo>
                  <a:cubicBezTo>
                    <a:pt x="357" y="903"/>
                    <a:pt x="361" y="922"/>
                    <a:pt x="366" y="931"/>
                  </a:cubicBezTo>
                  <a:cubicBezTo>
                    <a:pt x="371" y="950"/>
                    <a:pt x="371" y="968"/>
                    <a:pt x="380" y="987"/>
                  </a:cubicBezTo>
                  <a:cubicBezTo>
                    <a:pt x="364" y="981"/>
                    <a:pt x="351" y="979"/>
                    <a:pt x="339" y="979"/>
                  </a:cubicBezTo>
                  <a:cubicBezTo>
                    <a:pt x="310" y="979"/>
                    <a:pt x="291" y="993"/>
                    <a:pt x="264" y="1010"/>
                  </a:cubicBezTo>
                  <a:cubicBezTo>
                    <a:pt x="250" y="1014"/>
                    <a:pt x="246" y="1019"/>
                    <a:pt x="232" y="1024"/>
                  </a:cubicBezTo>
                  <a:lnTo>
                    <a:pt x="199" y="1042"/>
                  </a:lnTo>
                  <a:cubicBezTo>
                    <a:pt x="153" y="1065"/>
                    <a:pt x="93" y="1093"/>
                    <a:pt x="79" y="1116"/>
                  </a:cubicBezTo>
                  <a:cubicBezTo>
                    <a:pt x="0" y="1204"/>
                    <a:pt x="65" y="1459"/>
                    <a:pt x="111" y="1547"/>
                  </a:cubicBezTo>
                  <a:cubicBezTo>
                    <a:pt x="130" y="1575"/>
                    <a:pt x="139" y="1598"/>
                    <a:pt x="158" y="1621"/>
                  </a:cubicBezTo>
                  <a:cubicBezTo>
                    <a:pt x="185" y="1667"/>
                    <a:pt x="208" y="1709"/>
                    <a:pt x="232" y="1779"/>
                  </a:cubicBezTo>
                  <a:cubicBezTo>
                    <a:pt x="246" y="1811"/>
                    <a:pt x="246" y="1853"/>
                    <a:pt x="246" y="1894"/>
                  </a:cubicBezTo>
                  <a:cubicBezTo>
                    <a:pt x="246" y="1927"/>
                    <a:pt x="246" y="1964"/>
                    <a:pt x="255" y="1996"/>
                  </a:cubicBezTo>
                  <a:cubicBezTo>
                    <a:pt x="269" y="2043"/>
                    <a:pt x="287" y="2066"/>
                    <a:pt x="315" y="2080"/>
                  </a:cubicBezTo>
                  <a:cubicBezTo>
                    <a:pt x="322" y="2082"/>
                    <a:pt x="330" y="2083"/>
                    <a:pt x="338" y="2083"/>
                  </a:cubicBezTo>
                  <a:cubicBezTo>
                    <a:pt x="362" y="2083"/>
                    <a:pt x="388" y="2074"/>
                    <a:pt x="412" y="2056"/>
                  </a:cubicBezTo>
                  <a:cubicBezTo>
                    <a:pt x="431" y="2075"/>
                    <a:pt x="435" y="2107"/>
                    <a:pt x="449" y="2149"/>
                  </a:cubicBezTo>
                  <a:cubicBezTo>
                    <a:pt x="463" y="2223"/>
                    <a:pt x="486" y="2311"/>
                    <a:pt x="579" y="2320"/>
                  </a:cubicBezTo>
                  <a:lnTo>
                    <a:pt x="593" y="2320"/>
                  </a:lnTo>
                  <a:cubicBezTo>
                    <a:pt x="639" y="2320"/>
                    <a:pt x="672" y="2297"/>
                    <a:pt x="690" y="2246"/>
                  </a:cubicBezTo>
                  <a:cubicBezTo>
                    <a:pt x="732" y="2195"/>
                    <a:pt x="764" y="2121"/>
                    <a:pt x="778" y="2089"/>
                  </a:cubicBezTo>
                  <a:lnTo>
                    <a:pt x="783" y="2066"/>
                  </a:lnTo>
                  <a:cubicBezTo>
                    <a:pt x="797" y="2033"/>
                    <a:pt x="801" y="2006"/>
                    <a:pt x="811" y="1968"/>
                  </a:cubicBezTo>
                  <a:cubicBezTo>
                    <a:pt x="829" y="1922"/>
                    <a:pt x="852" y="1881"/>
                    <a:pt x="875" y="1843"/>
                  </a:cubicBezTo>
                  <a:cubicBezTo>
                    <a:pt x="899" y="1802"/>
                    <a:pt x="899" y="1779"/>
                    <a:pt x="899" y="1755"/>
                  </a:cubicBezTo>
                  <a:lnTo>
                    <a:pt x="899" y="1709"/>
                  </a:lnTo>
                  <a:cubicBezTo>
                    <a:pt x="903" y="1672"/>
                    <a:pt x="922" y="1617"/>
                    <a:pt x="940" y="1579"/>
                  </a:cubicBezTo>
                  <a:cubicBezTo>
                    <a:pt x="949" y="1561"/>
                    <a:pt x="973" y="1533"/>
                    <a:pt x="996" y="1510"/>
                  </a:cubicBezTo>
                  <a:lnTo>
                    <a:pt x="1056" y="1454"/>
                  </a:lnTo>
                  <a:cubicBezTo>
                    <a:pt x="1061" y="1445"/>
                    <a:pt x="1075" y="1436"/>
                    <a:pt x="1084" y="1427"/>
                  </a:cubicBezTo>
                  <a:lnTo>
                    <a:pt x="1051" y="1376"/>
                  </a:lnTo>
                  <a:cubicBezTo>
                    <a:pt x="1037" y="1385"/>
                    <a:pt x="1010" y="1413"/>
                    <a:pt x="1000" y="1431"/>
                  </a:cubicBezTo>
                  <a:cubicBezTo>
                    <a:pt x="987" y="1450"/>
                    <a:pt x="968" y="1468"/>
                    <a:pt x="945" y="1482"/>
                  </a:cubicBezTo>
                  <a:cubicBezTo>
                    <a:pt x="922" y="1505"/>
                    <a:pt x="894" y="1529"/>
                    <a:pt x="885" y="1561"/>
                  </a:cubicBezTo>
                  <a:cubicBezTo>
                    <a:pt x="866" y="1593"/>
                    <a:pt x="848" y="1658"/>
                    <a:pt x="843" y="1695"/>
                  </a:cubicBezTo>
                  <a:lnTo>
                    <a:pt x="843" y="1751"/>
                  </a:lnTo>
                  <a:cubicBezTo>
                    <a:pt x="843" y="1774"/>
                    <a:pt x="843" y="1783"/>
                    <a:pt x="824" y="1820"/>
                  </a:cubicBezTo>
                  <a:cubicBezTo>
                    <a:pt x="801" y="1857"/>
                    <a:pt x="778" y="1899"/>
                    <a:pt x="760" y="1945"/>
                  </a:cubicBezTo>
                  <a:cubicBezTo>
                    <a:pt x="741" y="1982"/>
                    <a:pt x="736" y="2015"/>
                    <a:pt x="727" y="2043"/>
                  </a:cubicBezTo>
                  <a:lnTo>
                    <a:pt x="723" y="2066"/>
                  </a:lnTo>
                  <a:cubicBezTo>
                    <a:pt x="713" y="2098"/>
                    <a:pt x="681" y="2168"/>
                    <a:pt x="639" y="2214"/>
                  </a:cubicBezTo>
                  <a:lnTo>
                    <a:pt x="639" y="2219"/>
                  </a:lnTo>
                  <a:cubicBezTo>
                    <a:pt x="624" y="2257"/>
                    <a:pt x="605" y="2276"/>
                    <a:pt x="578" y="2276"/>
                  </a:cubicBezTo>
                  <a:cubicBezTo>
                    <a:pt x="572" y="2276"/>
                    <a:pt x="567" y="2276"/>
                    <a:pt x="560" y="2274"/>
                  </a:cubicBezTo>
                  <a:cubicBezTo>
                    <a:pt x="491" y="2270"/>
                    <a:pt x="472" y="2195"/>
                    <a:pt x="454" y="2126"/>
                  </a:cubicBezTo>
                  <a:cubicBezTo>
                    <a:pt x="445" y="2084"/>
                    <a:pt x="435" y="2052"/>
                    <a:pt x="422" y="2029"/>
                  </a:cubicBezTo>
                  <a:lnTo>
                    <a:pt x="435" y="2010"/>
                  </a:lnTo>
                  <a:lnTo>
                    <a:pt x="412" y="1987"/>
                  </a:lnTo>
                  <a:cubicBezTo>
                    <a:pt x="375" y="2021"/>
                    <a:pt x="344" y="2036"/>
                    <a:pt x="316" y="2036"/>
                  </a:cubicBezTo>
                  <a:cubicBezTo>
                    <a:pt x="309" y="2036"/>
                    <a:pt x="303" y="2035"/>
                    <a:pt x="296" y="2033"/>
                  </a:cubicBezTo>
                  <a:cubicBezTo>
                    <a:pt x="278" y="2029"/>
                    <a:pt x="269" y="2010"/>
                    <a:pt x="259" y="1973"/>
                  </a:cubicBezTo>
                  <a:cubicBezTo>
                    <a:pt x="250" y="1945"/>
                    <a:pt x="250" y="1913"/>
                    <a:pt x="246" y="1876"/>
                  </a:cubicBezTo>
                  <a:cubicBezTo>
                    <a:pt x="246" y="1834"/>
                    <a:pt x="246" y="1797"/>
                    <a:pt x="236" y="1755"/>
                  </a:cubicBezTo>
                  <a:cubicBezTo>
                    <a:pt x="213" y="1681"/>
                    <a:pt x="190" y="1640"/>
                    <a:pt x="158" y="1593"/>
                  </a:cubicBezTo>
                  <a:cubicBezTo>
                    <a:pt x="148" y="1570"/>
                    <a:pt x="130" y="1547"/>
                    <a:pt x="120" y="1524"/>
                  </a:cubicBezTo>
                  <a:cubicBezTo>
                    <a:pt x="79" y="1441"/>
                    <a:pt x="19" y="1204"/>
                    <a:pt x="83" y="1135"/>
                  </a:cubicBezTo>
                  <a:cubicBezTo>
                    <a:pt x="102" y="1112"/>
                    <a:pt x="153" y="1089"/>
                    <a:pt x="199" y="1065"/>
                  </a:cubicBezTo>
                  <a:cubicBezTo>
                    <a:pt x="213" y="1061"/>
                    <a:pt x="227" y="1056"/>
                    <a:pt x="241" y="1047"/>
                  </a:cubicBezTo>
                  <a:cubicBezTo>
                    <a:pt x="250" y="1042"/>
                    <a:pt x="264" y="1038"/>
                    <a:pt x="269" y="1033"/>
                  </a:cubicBezTo>
                  <a:cubicBezTo>
                    <a:pt x="298" y="1018"/>
                    <a:pt x="315" y="1007"/>
                    <a:pt x="337" y="1007"/>
                  </a:cubicBezTo>
                  <a:cubicBezTo>
                    <a:pt x="350" y="1007"/>
                    <a:pt x="364" y="1011"/>
                    <a:pt x="384" y="1019"/>
                  </a:cubicBezTo>
                  <a:lnTo>
                    <a:pt x="408" y="1033"/>
                  </a:lnTo>
                  <a:lnTo>
                    <a:pt x="408" y="1010"/>
                  </a:lnTo>
                  <a:cubicBezTo>
                    <a:pt x="408" y="977"/>
                    <a:pt x="403" y="950"/>
                    <a:pt x="398" y="926"/>
                  </a:cubicBezTo>
                  <a:cubicBezTo>
                    <a:pt x="398" y="917"/>
                    <a:pt x="389" y="908"/>
                    <a:pt x="389" y="899"/>
                  </a:cubicBezTo>
                  <a:cubicBezTo>
                    <a:pt x="519" y="880"/>
                    <a:pt x="537" y="815"/>
                    <a:pt x="565" y="723"/>
                  </a:cubicBezTo>
                  <a:lnTo>
                    <a:pt x="570" y="695"/>
                  </a:lnTo>
                  <a:cubicBezTo>
                    <a:pt x="584" y="653"/>
                    <a:pt x="598" y="625"/>
                    <a:pt x="611" y="602"/>
                  </a:cubicBezTo>
                  <a:cubicBezTo>
                    <a:pt x="639" y="551"/>
                    <a:pt x="667" y="500"/>
                    <a:pt x="607" y="417"/>
                  </a:cubicBezTo>
                  <a:cubicBezTo>
                    <a:pt x="593" y="399"/>
                    <a:pt x="574" y="389"/>
                    <a:pt x="560" y="385"/>
                  </a:cubicBezTo>
                  <a:cubicBezTo>
                    <a:pt x="542" y="371"/>
                    <a:pt x="528" y="366"/>
                    <a:pt x="523" y="348"/>
                  </a:cubicBezTo>
                  <a:cubicBezTo>
                    <a:pt x="523" y="329"/>
                    <a:pt x="537" y="306"/>
                    <a:pt x="547" y="292"/>
                  </a:cubicBezTo>
                  <a:cubicBezTo>
                    <a:pt x="560" y="273"/>
                    <a:pt x="565" y="255"/>
                    <a:pt x="570" y="246"/>
                  </a:cubicBezTo>
                  <a:cubicBezTo>
                    <a:pt x="584" y="190"/>
                    <a:pt x="588" y="116"/>
                    <a:pt x="584" y="70"/>
                  </a:cubicBezTo>
                  <a:lnTo>
                    <a:pt x="537" y="0"/>
                  </a:ln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5"/>
            <p:cNvSpPr/>
            <p:nvPr/>
          </p:nvSpPr>
          <p:spPr>
            <a:xfrm>
              <a:off x="5788353" y="2898767"/>
              <a:ext cx="69828" cy="192424"/>
            </a:xfrm>
            <a:custGeom>
              <a:rect b="b" l="l" r="r" t="t"/>
              <a:pathLst>
                <a:path extrusionOk="0" h="1455" w="528">
                  <a:moveTo>
                    <a:pt x="528" y="0"/>
                  </a:moveTo>
                  <a:lnTo>
                    <a:pt x="519" y="23"/>
                  </a:lnTo>
                  <a:cubicBezTo>
                    <a:pt x="454" y="74"/>
                    <a:pt x="403" y="176"/>
                    <a:pt x="357" y="260"/>
                  </a:cubicBezTo>
                  <a:cubicBezTo>
                    <a:pt x="329" y="306"/>
                    <a:pt x="301" y="352"/>
                    <a:pt x="278" y="385"/>
                  </a:cubicBezTo>
                  <a:cubicBezTo>
                    <a:pt x="255" y="417"/>
                    <a:pt x="213" y="454"/>
                    <a:pt x="176" y="486"/>
                  </a:cubicBezTo>
                  <a:cubicBezTo>
                    <a:pt x="97" y="556"/>
                    <a:pt x="19" y="625"/>
                    <a:pt x="5" y="699"/>
                  </a:cubicBezTo>
                  <a:cubicBezTo>
                    <a:pt x="0" y="732"/>
                    <a:pt x="19" y="764"/>
                    <a:pt x="28" y="792"/>
                  </a:cubicBezTo>
                  <a:cubicBezTo>
                    <a:pt x="42" y="834"/>
                    <a:pt x="56" y="857"/>
                    <a:pt x="56" y="871"/>
                  </a:cubicBezTo>
                  <a:cubicBezTo>
                    <a:pt x="56" y="889"/>
                    <a:pt x="56" y="922"/>
                    <a:pt x="46" y="945"/>
                  </a:cubicBezTo>
                  <a:cubicBezTo>
                    <a:pt x="42" y="977"/>
                    <a:pt x="37" y="1019"/>
                    <a:pt x="42" y="1061"/>
                  </a:cubicBezTo>
                  <a:cubicBezTo>
                    <a:pt x="56" y="1126"/>
                    <a:pt x="56" y="1186"/>
                    <a:pt x="46" y="1269"/>
                  </a:cubicBezTo>
                  <a:cubicBezTo>
                    <a:pt x="37" y="1302"/>
                    <a:pt x="32" y="1343"/>
                    <a:pt x="32" y="1385"/>
                  </a:cubicBezTo>
                  <a:cubicBezTo>
                    <a:pt x="32" y="1403"/>
                    <a:pt x="32" y="1413"/>
                    <a:pt x="23" y="1431"/>
                  </a:cubicBezTo>
                  <a:lnTo>
                    <a:pt x="23" y="1454"/>
                  </a:lnTo>
                  <a:lnTo>
                    <a:pt x="65" y="1390"/>
                  </a:lnTo>
                  <a:cubicBezTo>
                    <a:pt x="65" y="1362"/>
                    <a:pt x="65" y="1297"/>
                    <a:pt x="74" y="1274"/>
                  </a:cubicBezTo>
                  <a:lnTo>
                    <a:pt x="74" y="1269"/>
                  </a:lnTo>
                  <a:cubicBezTo>
                    <a:pt x="83" y="1186"/>
                    <a:pt x="74" y="1116"/>
                    <a:pt x="70" y="1056"/>
                  </a:cubicBezTo>
                  <a:cubicBezTo>
                    <a:pt x="65" y="1019"/>
                    <a:pt x="70" y="977"/>
                    <a:pt x="74" y="945"/>
                  </a:cubicBezTo>
                  <a:cubicBezTo>
                    <a:pt x="83" y="917"/>
                    <a:pt x="83" y="894"/>
                    <a:pt x="83" y="862"/>
                  </a:cubicBezTo>
                  <a:cubicBezTo>
                    <a:pt x="83" y="838"/>
                    <a:pt x="70" y="815"/>
                    <a:pt x="60" y="792"/>
                  </a:cubicBezTo>
                  <a:cubicBezTo>
                    <a:pt x="46" y="769"/>
                    <a:pt x="37" y="741"/>
                    <a:pt x="37" y="718"/>
                  </a:cubicBezTo>
                  <a:cubicBezTo>
                    <a:pt x="46" y="653"/>
                    <a:pt x="130" y="584"/>
                    <a:pt x="199" y="524"/>
                  </a:cubicBezTo>
                  <a:cubicBezTo>
                    <a:pt x="245" y="482"/>
                    <a:pt x="283" y="445"/>
                    <a:pt x="306" y="408"/>
                  </a:cubicBezTo>
                  <a:cubicBezTo>
                    <a:pt x="329" y="371"/>
                    <a:pt x="357" y="324"/>
                    <a:pt x="384" y="278"/>
                  </a:cubicBezTo>
                  <a:cubicBezTo>
                    <a:pt x="417" y="209"/>
                    <a:pt x="459" y="139"/>
                    <a:pt x="505" y="84"/>
                  </a:cubicBezTo>
                  <a:lnTo>
                    <a:pt x="523" y="70"/>
                  </a:lnTo>
                  <a:lnTo>
                    <a:pt x="528" y="0"/>
                  </a:ln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5"/>
            <p:cNvSpPr/>
            <p:nvPr/>
          </p:nvSpPr>
          <p:spPr>
            <a:xfrm>
              <a:off x="5059392" y="2724198"/>
              <a:ext cx="158832" cy="483374"/>
            </a:xfrm>
            <a:custGeom>
              <a:rect b="b" l="l" r="r" t="t"/>
              <a:pathLst>
                <a:path extrusionOk="0" h="3655" w="1201">
                  <a:moveTo>
                    <a:pt x="19" y="0"/>
                  </a:moveTo>
                  <a:lnTo>
                    <a:pt x="1" y="51"/>
                  </a:lnTo>
                  <a:cubicBezTo>
                    <a:pt x="1" y="51"/>
                    <a:pt x="38" y="116"/>
                    <a:pt x="19" y="125"/>
                  </a:cubicBezTo>
                  <a:lnTo>
                    <a:pt x="15" y="135"/>
                  </a:lnTo>
                  <a:lnTo>
                    <a:pt x="15" y="144"/>
                  </a:lnTo>
                  <a:cubicBezTo>
                    <a:pt x="19" y="162"/>
                    <a:pt x="19" y="181"/>
                    <a:pt x="19" y="195"/>
                  </a:cubicBezTo>
                  <a:lnTo>
                    <a:pt x="19" y="209"/>
                  </a:lnTo>
                  <a:lnTo>
                    <a:pt x="29" y="213"/>
                  </a:lnTo>
                  <a:cubicBezTo>
                    <a:pt x="52" y="227"/>
                    <a:pt x="52" y="241"/>
                    <a:pt x="52" y="283"/>
                  </a:cubicBezTo>
                  <a:lnTo>
                    <a:pt x="52" y="320"/>
                  </a:lnTo>
                  <a:cubicBezTo>
                    <a:pt x="52" y="352"/>
                    <a:pt x="66" y="375"/>
                    <a:pt x="75" y="399"/>
                  </a:cubicBezTo>
                  <a:cubicBezTo>
                    <a:pt x="84" y="412"/>
                    <a:pt x="89" y="422"/>
                    <a:pt x="94" y="440"/>
                  </a:cubicBezTo>
                  <a:cubicBezTo>
                    <a:pt x="98" y="459"/>
                    <a:pt x="98" y="482"/>
                    <a:pt x="98" y="496"/>
                  </a:cubicBezTo>
                  <a:cubicBezTo>
                    <a:pt x="98" y="519"/>
                    <a:pt x="98" y="542"/>
                    <a:pt x="107" y="565"/>
                  </a:cubicBezTo>
                  <a:cubicBezTo>
                    <a:pt x="112" y="584"/>
                    <a:pt x="121" y="598"/>
                    <a:pt x="131" y="612"/>
                  </a:cubicBezTo>
                  <a:cubicBezTo>
                    <a:pt x="140" y="630"/>
                    <a:pt x="154" y="644"/>
                    <a:pt x="154" y="658"/>
                  </a:cubicBezTo>
                  <a:cubicBezTo>
                    <a:pt x="158" y="676"/>
                    <a:pt x="154" y="695"/>
                    <a:pt x="154" y="718"/>
                  </a:cubicBezTo>
                  <a:cubicBezTo>
                    <a:pt x="144" y="746"/>
                    <a:pt x="144" y="769"/>
                    <a:pt x="158" y="792"/>
                  </a:cubicBezTo>
                  <a:cubicBezTo>
                    <a:pt x="168" y="815"/>
                    <a:pt x="191" y="834"/>
                    <a:pt x="214" y="852"/>
                  </a:cubicBezTo>
                  <a:cubicBezTo>
                    <a:pt x="228" y="857"/>
                    <a:pt x="237" y="866"/>
                    <a:pt x="251" y="876"/>
                  </a:cubicBezTo>
                  <a:cubicBezTo>
                    <a:pt x="256" y="880"/>
                    <a:pt x="260" y="885"/>
                    <a:pt x="274" y="889"/>
                  </a:cubicBezTo>
                  <a:cubicBezTo>
                    <a:pt x="293" y="908"/>
                    <a:pt x="307" y="922"/>
                    <a:pt x="320" y="950"/>
                  </a:cubicBezTo>
                  <a:cubicBezTo>
                    <a:pt x="325" y="959"/>
                    <a:pt x="325" y="973"/>
                    <a:pt x="330" y="982"/>
                  </a:cubicBezTo>
                  <a:cubicBezTo>
                    <a:pt x="339" y="1005"/>
                    <a:pt x="344" y="1028"/>
                    <a:pt x="371" y="1052"/>
                  </a:cubicBezTo>
                  <a:cubicBezTo>
                    <a:pt x="362" y="1093"/>
                    <a:pt x="362" y="1158"/>
                    <a:pt x="362" y="1186"/>
                  </a:cubicBezTo>
                  <a:lnTo>
                    <a:pt x="362" y="1204"/>
                  </a:lnTo>
                  <a:cubicBezTo>
                    <a:pt x="362" y="1214"/>
                    <a:pt x="353" y="1223"/>
                    <a:pt x="362" y="1246"/>
                  </a:cubicBezTo>
                  <a:cubicBezTo>
                    <a:pt x="367" y="1260"/>
                    <a:pt x="376" y="1269"/>
                    <a:pt x="390" y="1274"/>
                  </a:cubicBezTo>
                  <a:cubicBezTo>
                    <a:pt x="399" y="1278"/>
                    <a:pt x="408" y="1283"/>
                    <a:pt x="408" y="1297"/>
                  </a:cubicBezTo>
                  <a:lnTo>
                    <a:pt x="408" y="1302"/>
                  </a:lnTo>
                  <a:lnTo>
                    <a:pt x="413" y="1306"/>
                  </a:lnTo>
                  <a:cubicBezTo>
                    <a:pt x="422" y="1316"/>
                    <a:pt x="436" y="1325"/>
                    <a:pt x="446" y="1329"/>
                  </a:cubicBezTo>
                  <a:cubicBezTo>
                    <a:pt x="487" y="1362"/>
                    <a:pt x="510" y="1371"/>
                    <a:pt x="506" y="1399"/>
                  </a:cubicBezTo>
                  <a:cubicBezTo>
                    <a:pt x="538" y="1339"/>
                    <a:pt x="483" y="1297"/>
                    <a:pt x="441" y="1274"/>
                  </a:cubicBezTo>
                  <a:cubicBezTo>
                    <a:pt x="432" y="1269"/>
                    <a:pt x="422" y="1260"/>
                    <a:pt x="413" y="1255"/>
                  </a:cubicBezTo>
                  <a:cubicBezTo>
                    <a:pt x="408" y="1232"/>
                    <a:pt x="395" y="1228"/>
                    <a:pt x="385" y="1223"/>
                  </a:cubicBezTo>
                  <a:cubicBezTo>
                    <a:pt x="376" y="1214"/>
                    <a:pt x="371" y="1214"/>
                    <a:pt x="371" y="1209"/>
                  </a:cubicBezTo>
                  <a:cubicBezTo>
                    <a:pt x="367" y="1200"/>
                    <a:pt x="367" y="1200"/>
                    <a:pt x="371" y="1191"/>
                  </a:cubicBezTo>
                  <a:cubicBezTo>
                    <a:pt x="371" y="1186"/>
                    <a:pt x="376" y="1181"/>
                    <a:pt x="376" y="1163"/>
                  </a:cubicBezTo>
                  <a:cubicBezTo>
                    <a:pt x="376" y="1130"/>
                    <a:pt x="376" y="1061"/>
                    <a:pt x="390" y="1028"/>
                  </a:cubicBezTo>
                  <a:lnTo>
                    <a:pt x="395" y="1019"/>
                  </a:lnTo>
                  <a:lnTo>
                    <a:pt x="385" y="1015"/>
                  </a:lnTo>
                  <a:cubicBezTo>
                    <a:pt x="353" y="996"/>
                    <a:pt x="353" y="982"/>
                    <a:pt x="348" y="959"/>
                  </a:cubicBezTo>
                  <a:cubicBezTo>
                    <a:pt x="348" y="950"/>
                    <a:pt x="344" y="936"/>
                    <a:pt x="339" y="922"/>
                  </a:cubicBezTo>
                  <a:cubicBezTo>
                    <a:pt x="325" y="885"/>
                    <a:pt x="302" y="866"/>
                    <a:pt x="279" y="852"/>
                  </a:cubicBezTo>
                  <a:lnTo>
                    <a:pt x="260" y="834"/>
                  </a:lnTo>
                  <a:cubicBezTo>
                    <a:pt x="251" y="820"/>
                    <a:pt x="237" y="815"/>
                    <a:pt x="228" y="806"/>
                  </a:cubicBezTo>
                  <a:cubicBezTo>
                    <a:pt x="209" y="792"/>
                    <a:pt x="186" y="774"/>
                    <a:pt x="182" y="764"/>
                  </a:cubicBezTo>
                  <a:cubicBezTo>
                    <a:pt x="177" y="751"/>
                    <a:pt x="177" y="727"/>
                    <a:pt x="182" y="704"/>
                  </a:cubicBezTo>
                  <a:cubicBezTo>
                    <a:pt x="186" y="681"/>
                    <a:pt x="186" y="658"/>
                    <a:pt x="182" y="635"/>
                  </a:cubicBezTo>
                  <a:cubicBezTo>
                    <a:pt x="177" y="612"/>
                    <a:pt x="163" y="598"/>
                    <a:pt x="154" y="579"/>
                  </a:cubicBezTo>
                  <a:cubicBezTo>
                    <a:pt x="140" y="565"/>
                    <a:pt x="135" y="556"/>
                    <a:pt x="131" y="538"/>
                  </a:cubicBezTo>
                  <a:cubicBezTo>
                    <a:pt x="121" y="519"/>
                    <a:pt x="121" y="496"/>
                    <a:pt x="121" y="482"/>
                  </a:cubicBezTo>
                  <a:cubicBezTo>
                    <a:pt x="121" y="459"/>
                    <a:pt x="121" y="436"/>
                    <a:pt x="117" y="412"/>
                  </a:cubicBezTo>
                  <a:cubicBezTo>
                    <a:pt x="112" y="394"/>
                    <a:pt x="107" y="380"/>
                    <a:pt x="98" y="371"/>
                  </a:cubicBezTo>
                  <a:cubicBezTo>
                    <a:pt x="94" y="352"/>
                    <a:pt x="84" y="334"/>
                    <a:pt x="84" y="301"/>
                  </a:cubicBezTo>
                  <a:lnTo>
                    <a:pt x="84" y="274"/>
                  </a:lnTo>
                  <a:cubicBezTo>
                    <a:pt x="84" y="236"/>
                    <a:pt x="84" y="195"/>
                    <a:pt x="47" y="181"/>
                  </a:cubicBezTo>
                  <a:cubicBezTo>
                    <a:pt x="47" y="167"/>
                    <a:pt x="47" y="158"/>
                    <a:pt x="43" y="144"/>
                  </a:cubicBezTo>
                  <a:cubicBezTo>
                    <a:pt x="66" y="116"/>
                    <a:pt x="52" y="79"/>
                    <a:pt x="38" y="47"/>
                  </a:cubicBezTo>
                  <a:lnTo>
                    <a:pt x="19" y="0"/>
                  </a:lnTo>
                  <a:close/>
                  <a:moveTo>
                    <a:pt x="482" y="1396"/>
                  </a:moveTo>
                  <a:cubicBezTo>
                    <a:pt x="474" y="1396"/>
                    <a:pt x="466" y="1397"/>
                    <a:pt x="459" y="1401"/>
                  </a:cubicBezTo>
                  <a:lnTo>
                    <a:pt x="459" y="1401"/>
                  </a:lnTo>
                  <a:cubicBezTo>
                    <a:pt x="457" y="1400"/>
                    <a:pt x="456" y="1399"/>
                    <a:pt x="455" y="1399"/>
                  </a:cubicBezTo>
                  <a:lnTo>
                    <a:pt x="455" y="1399"/>
                  </a:lnTo>
                  <a:cubicBezTo>
                    <a:pt x="456" y="1399"/>
                    <a:pt x="457" y="1400"/>
                    <a:pt x="458" y="1401"/>
                  </a:cubicBezTo>
                  <a:lnTo>
                    <a:pt x="458" y="1401"/>
                  </a:lnTo>
                  <a:cubicBezTo>
                    <a:pt x="459" y="1401"/>
                    <a:pt x="459" y="1401"/>
                    <a:pt x="459" y="1401"/>
                  </a:cubicBezTo>
                  <a:lnTo>
                    <a:pt x="459" y="1401"/>
                  </a:lnTo>
                  <a:cubicBezTo>
                    <a:pt x="463" y="1403"/>
                    <a:pt x="468" y="1408"/>
                    <a:pt x="478" y="1408"/>
                  </a:cubicBezTo>
                  <a:lnTo>
                    <a:pt x="492" y="1417"/>
                  </a:lnTo>
                  <a:lnTo>
                    <a:pt x="506" y="1399"/>
                  </a:lnTo>
                  <a:cubicBezTo>
                    <a:pt x="497" y="1397"/>
                    <a:pt x="489" y="1396"/>
                    <a:pt x="482" y="1396"/>
                  </a:cubicBezTo>
                  <a:close/>
                  <a:moveTo>
                    <a:pt x="458" y="1401"/>
                  </a:moveTo>
                  <a:lnTo>
                    <a:pt x="458" y="1401"/>
                  </a:lnTo>
                  <a:cubicBezTo>
                    <a:pt x="454" y="1402"/>
                    <a:pt x="450" y="1405"/>
                    <a:pt x="446" y="1408"/>
                  </a:cubicBezTo>
                  <a:lnTo>
                    <a:pt x="432" y="1413"/>
                  </a:lnTo>
                  <a:lnTo>
                    <a:pt x="441" y="1431"/>
                  </a:lnTo>
                  <a:cubicBezTo>
                    <a:pt x="455" y="1445"/>
                    <a:pt x="469" y="1459"/>
                    <a:pt x="487" y="1468"/>
                  </a:cubicBezTo>
                  <a:cubicBezTo>
                    <a:pt x="500" y="1479"/>
                    <a:pt x="509" y="1487"/>
                    <a:pt x="516" y="1496"/>
                  </a:cubicBezTo>
                  <a:lnTo>
                    <a:pt x="516" y="1496"/>
                  </a:lnTo>
                  <a:cubicBezTo>
                    <a:pt x="522" y="1457"/>
                    <a:pt x="491" y="1435"/>
                    <a:pt x="469" y="1413"/>
                  </a:cubicBezTo>
                  <a:cubicBezTo>
                    <a:pt x="465" y="1409"/>
                    <a:pt x="462" y="1404"/>
                    <a:pt x="458" y="1401"/>
                  </a:cubicBezTo>
                  <a:close/>
                  <a:moveTo>
                    <a:pt x="516" y="1496"/>
                  </a:moveTo>
                  <a:lnTo>
                    <a:pt x="516" y="1496"/>
                  </a:lnTo>
                  <a:cubicBezTo>
                    <a:pt x="516" y="1498"/>
                    <a:pt x="515" y="1499"/>
                    <a:pt x="515" y="1501"/>
                  </a:cubicBezTo>
                  <a:cubicBezTo>
                    <a:pt x="516" y="1501"/>
                    <a:pt x="518" y="1501"/>
                    <a:pt x="519" y="1502"/>
                  </a:cubicBezTo>
                  <a:lnTo>
                    <a:pt x="519" y="1502"/>
                  </a:lnTo>
                  <a:cubicBezTo>
                    <a:pt x="518" y="1500"/>
                    <a:pt x="517" y="1498"/>
                    <a:pt x="516" y="1496"/>
                  </a:cubicBezTo>
                  <a:close/>
                  <a:moveTo>
                    <a:pt x="519" y="1502"/>
                  </a:moveTo>
                  <a:cubicBezTo>
                    <a:pt x="525" y="1511"/>
                    <a:pt x="526" y="1521"/>
                    <a:pt x="524" y="1533"/>
                  </a:cubicBezTo>
                  <a:lnTo>
                    <a:pt x="515" y="1552"/>
                  </a:lnTo>
                  <a:lnTo>
                    <a:pt x="533" y="1556"/>
                  </a:lnTo>
                  <a:cubicBezTo>
                    <a:pt x="538" y="1556"/>
                    <a:pt x="547" y="1566"/>
                    <a:pt x="552" y="1566"/>
                  </a:cubicBezTo>
                  <a:cubicBezTo>
                    <a:pt x="563" y="1568"/>
                    <a:pt x="575" y="1571"/>
                    <a:pt x="585" y="1575"/>
                  </a:cubicBezTo>
                  <a:lnTo>
                    <a:pt x="585" y="1575"/>
                  </a:lnTo>
                  <a:cubicBezTo>
                    <a:pt x="594" y="1561"/>
                    <a:pt x="594" y="1552"/>
                    <a:pt x="584" y="1538"/>
                  </a:cubicBezTo>
                  <a:cubicBezTo>
                    <a:pt x="576" y="1516"/>
                    <a:pt x="543" y="1507"/>
                    <a:pt x="519" y="1502"/>
                  </a:cubicBezTo>
                  <a:close/>
                  <a:moveTo>
                    <a:pt x="585" y="1575"/>
                  </a:moveTo>
                  <a:cubicBezTo>
                    <a:pt x="585" y="1575"/>
                    <a:pt x="584" y="1575"/>
                    <a:pt x="584" y="1575"/>
                  </a:cubicBezTo>
                  <a:cubicBezTo>
                    <a:pt x="580" y="1584"/>
                    <a:pt x="575" y="1603"/>
                    <a:pt x="580" y="1607"/>
                  </a:cubicBezTo>
                  <a:cubicBezTo>
                    <a:pt x="582" y="1612"/>
                    <a:pt x="585" y="1615"/>
                    <a:pt x="588" y="1619"/>
                  </a:cubicBezTo>
                  <a:lnTo>
                    <a:pt x="588" y="1619"/>
                  </a:lnTo>
                  <a:cubicBezTo>
                    <a:pt x="590" y="1612"/>
                    <a:pt x="592" y="1605"/>
                    <a:pt x="594" y="1598"/>
                  </a:cubicBezTo>
                  <a:cubicBezTo>
                    <a:pt x="598" y="1593"/>
                    <a:pt x="598" y="1593"/>
                    <a:pt x="598" y="1584"/>
                  </a:cubicBezTo>
                  <a:cubicBezTo>
                    <a:pt x="596" y="1580"/>
                    <a:pt x="591" y="1577"/>
                    <a:pt x="585" y="1575"/>
                  </a:cubicBezTo>
                  <a:close/>
                  <a:moveTo>
                    <a:pt x="588" y="1619"/>
                  </a:moveTo>
                  <a:lnTo>
                    <a:pt x="588" y="1619"/>
                  </a:lnTo>
                  <a:cubicBezTo>
                    <a:pt x="585" y="1632"/>
                    <a:pt x="585" y="1645"/>
                    <a:pt x="594" y="1654"/>
                  </a:cubicBezTo>
                  <a:cubicBezTo>
                    <a:pt x="617" y="1695"/>
                    <a:pt x="691" y="1714"/>
                    <a:pt x="742" y="1718"/>
                  </a:cubicBezTo>
                  <a:lnTo>
                    <a:pt x="747" y="1718"/>
                  </a:lnTo>
                  <a:cubicBezTo>
                    <a:pt x="747" y="1737"/>
                    <a:pt x="756" y="1746"/>
                    <a:pt x="760" y="1760"/>
                  </a:cubicBezTo>
                  <a:cubicBezTo>
                    <a:pt x="760" y="1746"/>
                    <a:pt x="756" y="1737"/>
                    <a:pt x="756" y="1723"/>
                  </a:cubicBezTo>
                  <a:cubicBezTo>
                    <a:pt x="747" y="1714"/>
                    <a:pt x="742" y="1695"/>
                    <a:pt x="747" y="1686"/>
                  </a:cubicBezTo>
                  <a:lnTo>
                    <a:pt x="747" y="1668"/>
                  </a:lnTo>
                  <a:lnTo>
                    <a:pt x="733" y="1663"/>
                  </a:lnTo>
                  <a:cubicBezTo>
                    <a:pt x="723" y="1663"/>
                    <a:pt x="719" y="1663"/>
                    <a:pt x="709" y="1654"/>
                  </a:cubicBezTo>
                  <a:cubicBezTo>
                    <a:pt x="673" y="1650"/>
                    <a:pt x="613" y="1642"/>
                    <a:pt x="588" y="1619"/>
                  </a:cubicBezTo>
                  <a:close/>
                  <a:moveTo>
                    <a:pt x="760" y="1760"/>
                  </a:moveTo>
                  <a:cubicBezTo>
                    <a:pt x="760" y="1779"/>
                    <a:pt x="760" y="1788"/>
                    <a:pt x="756" y="1802"/>
                  </a:cubicBezTo>
                  <a:cubicBezTo>
                    <a:pt x="756" y="1806"/>
                    <a:pt x="747" y="1811"/>
                    <a:pt x="747" y="1825"/>
                  </a:cubicBezTo>
                  <a:cubicBezTo>
                    <a:pt x="749" y="1826"/>
                    <a:pt x="752" y="1826"/>
                    <a:pt x="754" y="1827"/>
                  </a:cubicBezTo>
                  <a:lnTo>
                    <a:pt x="754" y="1827"/>
                  </a:lnTo>
                  <a:cubicBezTo>
                    <a:pt x="756" y="1822"/>
                    <a:pt x="759" y="1816"/>
                    <a:pt x="760" y="1811"/>
                  </a:cubicBezTo>
                  <a:cubicBezTo>
                    <a:pt x="760" y="1802"/>
                    <a:pt x="765" y="1793"/>
                    <a:pt x="765" y="1783"/>
                  </a:cubicBezTo>
                  <a:cubicBezTo>
                    <a:pt x="765" y="1779"/>
                    <a:pt x="765" y="1765"/>
                    <a:pt x="760" y="1760"/>
                  </a:cubicBezTo>
                  <a:close/>
                  <a:moveTo>
                    <a:pt x="754" y="1827"/>
                  </a:moveTo>
                  <a:cubicBezTo>
                    <a:pt x="751" y="1837"/>
                    <a:pt x="750" y="1848"/>
                    <a:pt x="756" y="1862"/>
                  </a:cubicBezTo>
                  <a:lnTo>
                    <a:pt x="756" y="1876"/>
                  </a:lnTo>
                  <a:lnTo>
                    <a:pt x="765" y="1881"/>
                  </a:lnTo>
                  <a:cubicBezTo>
                    <a:pt x="811" y="1899"/>
                    <a:pt x="872" y="1941"/>
                    <a:pt x="899" y="1978"/>
                  </a:cubicBezTo>
                  <a:cubicBezTo>
                    <a:pt x="905" y="1992"/>
                    <a:pt x="909" y="2006"/>
                    <a:pt x="913" y="2019"/>
                  </a:cubicBezTo>
                  <a:lnTo>
                    <a:pt x="913" y="2019"/>
                  </a:lnTo>
                  <a:cubicBezTo>
                    <a:pt x="908" y="1991"/>
                    <a:pt x="901" y="1962"/>
                    <a:pt x="890" y="1931"/>
                  </a:cubicBezTo>
                  <a:lnTo>
                    <a:pt x="890" y="1927"/>
                  </a:lnTo>
                  <a:cubicBezTo>
                    <a:pt x="855" y="1887"/>
                    <a:pt x="803" y="1844"/>
                    <a:pt x="754" y="1827"/>
                  </a:cubicBezTo>
                  <a:close/>
                  <a:moveTo>
                    <a:pt x="913" y="2019"/>
                  </a:moveTo>
                  <a:cubicBezTo>
                    <a:pt x="921" y="2064"/>
                    <a:pt x="923" y="2108"/>
                    <a:pt x="923" y="2154"/>
                  </a:cubicBezTo>
                  <a:cubicBezTo>
                    <a:pt x="925" y="2181"/>
                    <a:pt x="926" y="2211"/>
                    <a:pt x="929" y="2242"/>
                  </a:cubicBezTo>
                  <a:lnTo>
                    <a:pt x="929" y="2242"/>
                  </a:lnTo>
                  <a:cubicBezTo>
                    <a:pt x="928" y="2222"/>
                    <a:pt x="927" y="2202"/>
                    <a:pt x="927" y="2182"/>
                  </a:cubicBezTo>
                  <a:cubicBezTo>
                    <a:pt x="927" y="2126"/>
                    <a:pt x="927" y="2074"/>
                    <a:pt x="913" y="2019"/>
                  </a:cubicBezTo>
                  <a:close/>
                  <a:moveTo>
                    <a:pt x="929" y="2242"/>
                  </a:moveTo>
                  <a:lnTo>
                    <a:pt x="929" y="2242"/>
                  </a:lnTo>
                  <a:cubicBezTo>
                    <a:pt x="931" y="2287"/>
                    <a:pt x="937" y="2332"/>
                    <a:pt x="950" y="2380"/>
                  </a:cubicBezTo>
                  <a:lnTo>
                    <a:pt x="950" y="2380"/>
                  </a:lnTo>
                  <a:cubicBezTo>
                    <a:pt x="950" y="2367"/>
                    <a:pt x="949" y="2355"/>
                    <a:pt x="946" y="2344"/>
                  </a:cubicBezTo>
                  <a:cubicBezTo>
                    <a:pt x="936" y="2309"/>
                    <a:pt x="932" y="2275"/>
                    <a:pt x="929" y="2242"/>
                  </a:cubicBezTo>
                  <a:close/>
                  <a:moveTo>
                    <a:pt x="950" y="2380"/>
                  </a:moveTo>
                  <a:cubicBezTo>
                    <a:pt x="950" y="2387"/>
                    <a:pt x="950" y="2395"/>
                    <a:pt x="950" y="2404"/>
                  </a:cubicBezTo>
                  <a:cubicBezTo>
                    <a:pt x="946" y="2422"/>
                    <a:pt x="946" y="2436"/>
                    <a:pt x="946" y="2459"/>
                  </a:cubicBezTo>
                  <a:cubicBezTo>
                    <a:pt x="946" y="2520"/>
                    <a:pt x="941" y="2571"/>
                    <a:pt x="936" y="2622"/>
                  </a:cubicBezTo>
                  <a:cubicBezTo>
                    <a:pt x="936" y="2640"/>
                    <a:pt x="927" y="2654"/>
                    <a:pt x="927" y="2668"/>
                  </a:cubicBezTo>
                  <a:cubicBezTo>
                    <a:pt x="923" y="2726"/>
                    <a:pt x="927" y="2814"/>
                    <a:pt x="940" y="2866"/>
                  </a:cubicBezTo>
                  <a:lnTo>
                    <a:pt x="940" y="2866"/>
                  </a:lnTo>
                  <a:cubicBezTo>
                    <a:pt x="933" y="2809"/>
                    <a:pt x="929" y="2742"/>
                    <a:pt x="936" y="2696"/>
                  </a:cubicBezTo>
                  <a:cubicBezTo>
                    <a:pt x="936" y="2682"/>
                    <a:pt x="941" y="2668"/>
                    <a:pt x="941" y="2649"/>
                  </a:cubicBezTo>
                  <a:cubicBezTo>
                    <a:pt x="946" y="2598"/>
                    <a:pt x="950" y="2547"/>
                    <a:pt x="950" y="2497"/>
                  </a:cubicBezTo>
                  <a:cubicBezTo>
                    <a:pt x="946" y="2473"/>
                    <a:pt x="950" y="2450"/>
                    <a:pt x="955" y="2427"/>
                  </a:cubicBezTo>
                  <a:cubicBezTo>
                    <a:pt x="955" y="2404"/>
                    <a:pt x="950" y="2390"/>
                    <a:pt x="950" y="2381"/>
                  </a:cubicBezTo>
                  <a:cubicBezTo>
                    <a:pt x="950" y="2380"/>
                    <a:pt x="950" y="2380"/>
                    <a:pt x="950" y="2380"/>
                  </a:cubicBezTo>
                  <a:close/>
                  <a:moveTo>
                    <a:pt x="940" y="2866"/>
                  </a:moveTo>
                  <a:cubicBezTo>
                    <a:pt x="942" y="2883"/>
                    <a:pt x="944" y="2899"/>
                    <a:pt x="946" y="2913"/>
                  </a:cubicBezTo>
                  <a:cubicBezTo>
                    <a:pt x="950" y="2936"/>
                    <a:pt x="964" y="2950"/>
                    <a:pt x="969" y="2969"/>
                  </a:cubicBezTo>
                  <a:cubicBezTo>
                    <a:pt x="978" y="2992"/>
                    <a:pt x="992" y="3015"/>
                    <a:pt x="992" y="3038"/>
                  </a:cubicBezTo>
                  <a:lnTo>
                    <a:pt x="992" y="3066"/>
                  </a:lnTo>
                  <a:cubicBezTo>
                    <a:pt x="997" y="3112"/>
                    <a:pt x="1006" y="3159"/>
                    <a:pt x="1020" y="3205"/>
                  </a:cubicBezTo>
                  <a:cubicBezTo>
                    <a:pt x="1034" y="3228"/>
                    <a:pt x="1043" y="3251"/>
                    <a:pt x="1061" y="3275"/>
                  </a:cubicBezTo>
                  <a:cubicBezTo>
                    <a:pt x="1080" y="3298"/>
                    <a:pt x="1089" y="3321"/>
                    <a:pt x="1103" y="3339"/>
                  </a:cubicBezTo>
                  <a:cubicBezTo>
                    <a:pt x="1108" y="3358"/>
                    <a:pt x="1112" y="3381"/>
                    <a:pt x="1122" y="3404"/>
                  </a:cubicBezTo>
                  <a:cubicBezTo>
                    <a:pt x="1126" y="3432"/>
                    <a:pt x="1131" y="3455"/>
                    <a:pt x="1145" y="3483"/>
                  </a:cubicBezTo>
                  <a:cubicBezTo>
                    <a:pt x="1131" y="3497"/>
                    <a:pt x="1136" y="3520"/>
                    <a:pt x="1145" y="3548"/>
                  </a:cubicBezTo>
                  <a:cubicBezTo>
                    <a:pt x="1145" y="3557"/>
                    <a:pt x="1149" y="3613"/>
                    <a:pt x="1154" y="3627"/>
                  </a:cubicBezTo>
                  <a:lnTo>
                    <a:pt x="1200" y="3654"/>
                  </a:lnTo>
                  <a:cubicBezTo>
                    <a:pt x="1200" y="3650"/>
                    <a:pt x="1177" y="3543"/>
                    <a:pt x="1173" y="3539"/>
                  </a:cubicBezTo>
                  <a:cubicBezTo>
                    <a:pt x="1168" y="3511"/>
                    <a:pt x="1154" y="3478"/>
                    <a:pt x="1145" y="3451"/>
                  </a:cubicBezTo>
                  <a:cubicBezTo>
                    <a:pt x="1131" y="3427"/>
                    <a:pt x="1126" y="3404"/>
                    <a:pt x="1122" y="3376"/>
                  </a:cubicBezTo>
                  <a:cubicBezTo>
                    <a:pt x="1112" y="3353"/>
                    <a:pt x="1108" y="3330"/>
                    <a:pt x="1094" y="3307"/>
                  </a:cubicBezTo>
                  <a:cubicBezTo>
                    <a:pt x="1085" y="3284"/>
                    <a:pt x="1071" y="3256"/>
                    <a:pt x="1057" y="3233"/>
                  </a:cubicBezTo>
                  <a:cubicBezTo>
                    <a:pt x="1043" y="3210"/>
                    <a:pt x="1029" y="3191"/>
                    <a:pt x="1020" y="3168"/>
                  </a:cubicBezTo>
                  <a:cubicBezTo>
                    <a:pt x="1006" y="3126"/>
                    <a:pt x="997" y="3080"/>
                    <a:pt x="992" y="3034"/>
                  </a:cubicBezTo>
                  <a:lnTo>
                    <a:pt x="992" y="3006"/>
                  </a:lnTo>
                  <a:cubicBezTo>
                    <a:pt x="987" y="2974"/>
                    <a:pt x="973" y="2946"/>
                    <a:pt x="964" y="2923"/>
                  </a:cubicBezTo>
                  <a:cubicBezTo>
                    <a:pt x="950" y="2904"/>
                    <a:pt x="946" y="2890"/>
                    <a:pt x="941" y="2872"/>
                  </a:cubicBezTo>
                  <a:cubicBezTo>
                    <a:pt x="941" y="2870"/>
                    <a:pt x="940" y="2868"/>
                    <a:pt x="940" y="2866"/>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5"/>
            <p:cNvSpPr/>
            <p:nvPr/>
          </p:nvSpPr>
          <p:spPr>
            <a:xfrm>
              <a:off x="5185030" y="2472394"/>
              <a:ext cx="420290" cy="794558"/>
            </a:xfrm>
            <a:custGeom>
              <a:rect b="b" l="l" r="r" t="t"/>
              <a:pathLst>
                <a:path extrusionOk="0" h="6008" w="3178">
                  <a:moveTo>
                    <a:pt x="2305" y="1076"/>
                  </a:moveTo>
                  <a:cubicBezTo>
                    <a:pt x="2330" y="1085"/>
                    <a:pt x="2356" y="1090"/>
                    <a:pt x="2376" y="1093"/>
                  </a:cubicBezTo>
                  <a:lnTo>
                    <a:pt x="2376" y="1093"/>
                  </a:lnTo>
                  <a:lnTo>
                    <a:pt x="2376" y="1085"/>
                  </a:lnTo>
                  <a:lnTo>
                    <a:pt x="2358" y="1085"/>
                  </a:lnTo>
                  <a:cubicBezTo>
                    <a:pt x="2348" y="1085"/>
                    <a:pt x="2327" y="1082"/>
                    <a:pt x="2305" y="1076"/>
                  </a:cubicBezTo>
                  <a:close/>
                  <a:moveTo>
                    <a:pt x="2376" y="1093"/>
                  </a:moveTo>
                  <a:lnTo>
                    <a:pt x="2376" y="1098"/>
                  </a:lnTo>
                  <a:lnTo>
                    <a:pt x="2376" y="1108"/>
                  </a:lnTo>
                  <a:cubicBezTo>
                    <a:pt x="2379" y="1108"/>
                    <a:pt x="2382" y="1108"/>
                    <a:pt x="2385" y="1107"/>
                  </a:cubicBezTo>
                  <a:lnTo>
                    <a:pt x="2385" y="1107"/>
                  </a:lnTo>
                  <a:lnTo>
                    <a:pt x="2385" y="1112"/>
                  </a:lnTo>
                  <a:lnTo>
                    <a:pt x="2399" y="1117"/>
                  </a:lnTo>
                  <a:lnTo>
                    <a:pt x="2413" y="1117"/>
                  </a:lnTo>
                  <a:cubicBezTo>
                    <a:pt x="2409" y="1125"/>
                    <a:pt x="2409" y="1133"/>
                    <a:pt x="2412" y="1141"/>
                  </a:cubicBezTo>
                  <a:lnTo>
                    <a:pt x="2412" y="1141"/>
                  </a:lnTo>
                  <a:cubicBezTo>
                    <a:pt x="2414" y="1137"/>
                    <a:pt x="2418" y="1134"/>
                    <a:pt x="2422" y="1131"/>
                  </a:cubicBezTo>
                  <a:lnTo>
                    <a:pt x="2427" y="1131"/>
                  </a:lnTo>
                  <a:lnTo>
                    <a:pt x="2409" y="1098"/>
                  </a:lnTo>
                  <a:lnTo>
                    <a:pt x="2404" y="1098"/>
                  </a:lnTo>
                  <a:cubicBezTo>
                    <a:pt x="2401" y="1105"/>
                    <a:pt x="2393" y="1107"/>
                    <a:pt x="2385" y="1107"/>
                  </a:cubicBezTo>
                  <a:lnTo>
                    <a:pt x="2385" y="1107"/>
                  </a:lnTo>
                  <a:lnTo>
                    <a:pt x="2385" y="1098"/>
                  </a:lnTo>
                  <a:lnTo>
                    <a:pt x="2385" y="1094"/>
                  </a:lnTo>
                  <a:cubicBezTo>
                    <a:pt x="2382" y="1094"/>
                    <a:pt x="2379" y="1093"/>
                    <a:pt x="2376" y="1093"/>
                  </a:cubicBezTo>
                  <a:close/>
                  <a:moveTo>
                    <a:pt x="2412" y="1141"/>
                  </a:moveTo>
                  <a:cubicBezTo>
                    <a:pt x="2406" y="1149"/>
                    <a:pt x="2404" y="1157"/>
                    <a:pt x="2404" y="1163"/>
                  </a:cubicBezTo>
                  <a:cubicBezTo>
                    <a:pt x="2404" y="1168"/>
                    <a:pt x="2418" y="1177"/>
                    <a:pt x="2427" y="1177"/>
                  </a:cubicBezTo>
                  <a:lnTo>
                    <a:pt x="2440" y="1177"/>
                  </a:lnTo>
                  <a:cubicBezTo>
                    <a:pt x="2423" y="1168"/>
                    <a:pt x="2413" y="1157"/>
                    <a:pt x="2413" y="1145"/>
                  </a:cubicBezTo>
                  <a:cubicBezTo>
                    <a:pt x="2413" y="1144"/>
                    <a:pt x="2412" y="1142"/>
                    <a:pt x="2412" y="1141"/>
                  </a:cubicBezTo>
                  <a:close/>
                  <a:moveTo>
                    <a:pt x="2440" y="1177"/>
                  </a:moveTo>
                  <a:cubicBezTo>
                    <a:pt x="2442" y="1178"/>
                    <a:pt x="2443" y="1179"/>
                    <a:pt x="2445" y="1179"/>
                  </a:cubicBezTo>
                  <a:lnTo>
                    <a:pt x="2445" y="1179"/>
                  </a:lnTo>
                  <a:lnTo>
                    <a:pt x="2446" y="1177"/>
                  </a:lnTo>
                  <a:close/>
                  <a:moveTo>
                    <a:pt x="2445" y="1179"/>
                  </a:moveTo>
                  <a:lnTo>
                    <a:pt x="2432" y="1210"/>
                  </a:lnTo>
                  <a:cubicBezTo>
                    <a:pt x="2422" y="1247"/>
                    <a:pt x="2422" y="1247"/>
                    <a:pt x="2455" y="1261"/>
                  </a:cubicBezTo>
                  <a:cubicBezTo>
                    <a:pt x="2469" y="1270"/>
                    <a:pt x="2473" y="1274"/>
                    <a:pt x="2487" y="1279"/>
                  </a:cubicBezTo>
                  <a:cubicBezTo>
                    <a:pt x="2501" y="1293"/>
                    <a:pt x="2524" y="1302"/>
                    <a:pt x="2538" y="1307"/>
                  </a:cubicBezTo>
                  <a:lnTo>
                    <a:pt x="2547" y="1307"/>
                  </a:lnTo>
                  <a:lnTo>
                    <a:pt x="2547" y="1321"/>
                  </a:lnTo>
                  <a:lnTo>
                    <a:pt x="2547" y="1344"/>
                  </a:lnTo>
                  <a:lnTo>
                    <a:pt x="2547" y="1362"/>
                  </a:lnTo>
                  <a:cubicBezTo>
                    <a:pt x="2585" y="1372"/>
                    <a:pt x="2631" y="1399"/>
                    <a:pt x="2659" y="1437"/>
                  </a:cubicBezTo>
                  <a:cubicBezTo>
                    <a:pt x="2673" y="1455"/>
                    <a:pt x="2682" y="1469"/>
                    <a:pt x="2686" y="1487"/>
                  </a:cubicBezTo>
                  <a:cubicBezTo>
                    <a:pt x="2696" y="1506"/>
                    <a:pt x="2700" y="1525"/>
                    <a:pt x="2710" y="1534"/>
                  </a:cubicBezTo>
                  <a:cubicBezTo>
                    <a:pt x="2728" y="1557"/>
                    <a:pt x="2747" y="1571"/>
                    <a:pt x="2765" y="1585"/>
                  </a:cubicBezTo>
                  <a:cubicBezTo>
                    <a:pt x="2779" y="1599"/>
                    <a:pt x="2793" y="1608"/>
                    <a:pt x="2802" y="1622"/>
                  </a:cubicBezTo>
                  <a:cubicBezTo>
                    <a:pt x="2811" y="1626"/>
                    <a:pt x="2816" y="1640"/>
                    <a:pt x="2821" y="1650"/>
                  </a:cubicBezTo>
                  <a:cubicBezTo>
                    <a:pt x="2825" y="1663"/>
                    <a:pt x="2825" y="1668"/>
                    <a:pt x="2835" y="1673"/>
                  </a:cubicBezTo>
                  <a:cubicBezTo>
                    <a:pt x="2839" y="1677"/>
                    <a:pt x="2839" y="1677"/>
                    <a:pt x="2844" y="1677"/>
                  </a:cubicBezTo>
                  <a:cubicBezTo>
                    <a:pt x="2847" y="1679"/>
                    <a:pt x="2849" y="1681"/>
                    <a:pt x="2851" y="1682"/>
                  </a:cubicBezTo>
                  <a:lnTo>
                    <a:pt x="2851" y="1682"/>
                  </a:lnTo>
                  <a:lnTo>
                    <a:pt x="2839" y="1650"/>
                  </a:lnTo>
                  <a:cubicBezTo>
                    <a:pt x="2830" y="1645"/>
                    <a:pt x="2825" y="1631"/>
                    <a:pt x="2825" y="1631"/>
                  </a:cubicBezTo>
                  <a:cubicBezTo>
                    <a:pt x="2821" y="1622"/>
                    <a:pt x="2802" y="1608"/>
                    <a:pt x="2793" y="1599"/>
                  </a:cubicBezTo>
                  <a:lnTo>
                    <a:pt x="2737" y="1548"/>
                  </a:lnTo>
                  <a:cubicBezTo>
                    <a:pt x="2728" y="1529"/>
                    <a:pt x="2714" y="1511"/>
                    <a:pt x="2710" y="1492"/>
                  </a:cubicBezTo>
                  <a:cubicBezTo>
                    <a:pt x="2705" y="1478"/>
                    <a:pt x="2700" y="1460"/>
                    <a:pt x="2686" y="1446"/>
                  </a:cubicBezTo>
                  <a:cubicBezTo>
                    <a:pt x="2663" y="1418"/>
                    <a:pt x="2617" y="1390"/>
                    <a:pt x="2575" y="1372"/>
                  </a:cubicBezTo>
                  <a:lnTo>
                    <a:pt x="2566" y="1367"/>
                  </a:lnTo>
                  <a:lnTo>
                    <a:pt x="2566" y="1353"/>
                  </a:lnTo>
                  <a:lnTo>
                    <a:pt x="2566" y="1325"/>
                  </a:lnTo>
                  <a:lnTo>
                    <a:pt x="2566" y="1316"/>
                  </a:lnTo>
                  <a:cubicBezTo>
                    <a:pt x="2547" y="1307"/>
                    <a:pt x="2529" y="1298"/>
                    <a:pt x="2515" y="1284"/>
                  </a:cubicBezTo>
                  <a:cubicBezTo>
                    <a:pt x="2506" y="1279"/>
                    <a:pt x="2497" y="1274"/>
                    <a:pt x="2492" y="1270"/>
                  </a:cubicBezTo>
                  <a:cubicBezTo>
                    <a:pt x="2436" y="1237"/>
                    <a:pt x="2436" y="1233"/>
                    <a:pt x="2450" y="1182"/>
                  </a:cubicBezTo>
                  <a:cubicBezTo>
                    <a:pt x="2448" y="1181"/>
                    <a:pt x="2446" y="1180"/>
                    <a:pt x="2445" y="1179"/>
                  </a:cubicBezTo>
                  <a:close/>
                  <a:moveTo>
                    <a:pt x="2851" y="1682"/>
                  </a:moveTo>
                  <a:lnTo>
                    <a:pt x="2853" y="1687"/>
                  </a:lnTo>
                  <a:cubicBezTo>
                    <a:pt x="2859" y="1691"/>
                    <a:pt x="2864" y="1693"/>
                    <a:pt x="2867" y="1694"/>
                  </a:cubicBezTo>
                  <a:lnTo>
                    <a:pt x="2867" y="1694"/>
                  </a:lnTo>
                  <a:cubicBezTo>
                    <a:pt x="2862" y="1688"/>
                    <a:pt x="2858" y="1686"/>
                    <a:pt x="2851" y="1682"/>
                  </a:cubicBezTo>
                  <a:close/>
                  <a:moveTo>
                    <a:pt x="2950" y="1"/>
                  </a:moveTo>
                  <a:cubicBezTo>
                    <a:pt x="2960" y="29"/>
                    <a:pt x="2964" y="80"/>
                    <a:pt x="2960" y="117"/>
                  </a:cubicBezTo>
                  <a:lnTo>
                    <a:pt x="2960" y="149"/>
                  </a:lnTo>
                  <a:cubicBezTo>
                    <a:pt x="2955" y="214"/>
                    <a:pt x="2978" y="251"/>
                    <a:pt x="3001" y="283"/>
                  </a:cubicBezTo>
                  <a:cubicBezTo>
                    <a:pt x="3011" y="302"/>
                    <a:pt x="3024" y="320"/>
                    <a:pt x="3029" y="344"/>
                  </a:cubicBezTo>
                  <a:cubicBezTo>
                    <a:pt x="3048" y="381"/>
                    <a:pt x="3034" y="422"/>
                    <a:pt x="3020" y="464"/>
                  </a:cubicBezTo>
                  <a:cubicBezTo>
                    <a:pt x="3011" y="487"/>
                    <a:pt x="3001" y="515"/>
                    <a:pt x="3001" y="543"/>
                  </a:cubicBezTo>
                  <a:cubicBezTo>
                    <a:pt x="2997" y="608"/>
                    <a:pt x="3024" y="654"/>
                    <a:pt x="3052" y="700"/>
                  </a:cubicBezTo>
                  <a:cubicBezTo>
                    <a:pt x="3075" y="742"/>
                    <a:pt x="3099" y="774"/>
                    <a:pt x="3099" y="821"/>
                  </a:cubicBezTo>
                  <a:cubicBezTo>
                    <a:pt x="3103" y="881"/>
                    <a:pt x="3103" y="978"/>
                    <a:pt x="3094" y="1043"/>
                  </a:cubicBezTo>
                  <a:cubicBezTo>
                    <a:pt x="3089" y="1071"/>
                    <a:pt x="3075" y="1098"/>
                    <a:pt x="3066" y="1122"/>
                  </a:cubicBezTo>
                  <a:cubicBezTo>
                    <a:pt x="3052" y="1159"/>
                    <a:pt x="3034" y="1191"/>
                    <a:pt x="3034" y="1237"/>
                  </a:cubicBezTo>
                  <a:cubicBezTo>
                    <a:pt x="3034" y="1316"/>
                    <a:pt x="2997" y="1608"/>
                    <a:pt x="2909" y="1687"/>
                  </a:cubicBezTo>
                  <a:cubicBezTo>
                    <a:pt x="2900" y="1692"/>
                    <a:pt x="2893" y="1696"/>
                    <a:pt x="2886" y="1699"/>
                  </a:cubicBezTo>
                  <a:lnTo>
                    <a:pt x="2886" y="1699"/>
                  </a:lnTo>
                  <a:cubicBezTo>
                    <a:pt x="2883" y="1697"/>
                    <a:pt x="2880" y="1696"/>
                    <a:pt x="2876" y="1696"/>
                  </a:cubicBezTo>
                  <a:cubicBezTo>
                    <a:pt x="2874" y="1696"/>
                    <a:pt x="2871" y="1696"/>
                    <a:pt x="2867" y="1694"/>
                  </a:cubicBezTo>
                  <a:lnTo>
                    <a:pt x="2867" y="1694"/>
                  </a:lnTo>
                  <a:cubicBezTo>
                    <a:pt x="2869" y="1696"/>
                    <a:pt x="2870" y="1698"/>
                    <a:pt x="2872" y="1701"/>
                  </a:cubicBezTo>
                  <a:cubicBezTo>
                    <a:pt x="2877" y="1701"/>
                    <a:pt x="2881" y="1700"/>
                    <a:pt x="2886" y="1699"/>
                  </a:cubicBezTo>
                  <a:lnTo>
                    <a:pt x="2886" y="1699"/>
                  </a:lnTo>
                  <a:cubicBezTo>
                    <a:pt x="2889" y="1701"/>
                    <a:pt x="2892" y="1706"/>
                    <a:pt x="2895" y="1714"/>
                  </a:cubicBezTo>
                  <a:lnTo>
                    <a:pt x="2899" y="1719"/>
                  </a:lnTo>
                  <a:lnTo>
                    <a:pt x="2913" y="1719"/>
                  </a:lnTo>
                  <a:cubicBezTo>
                    <a:pt x="2936" y="1719"/>
                    <a:pt x="2960" y="1714"/>
                    <a:pt x="2983" y="1696"/>
                  </a:cubicBezTo>
                  <a:cubicBezTo>
                    <a:pt x="3085" y="1608"/>
                    <a:pt x="3122" y="1284"/>
                    <a:pt x="3122" y="1228"/>
                  </a:cubicBezTo>
                  <a:cubicBezTo>
                    <a:pt x="3122" y="1186"/>
                    <a:pt x="3131" y="1159"/>
                    <a:pt x="3150" y="1131"/>
                  </a:cubicBezTo>
                  <a:cubicBezTo>
                    <a:pt x="3163" y="1098"/>
                    <a:pt x="3173" y="1071"/>
                    <a:pt x="3177" y="1038"/>
                  </a:cubicBezTo>
                  <a:cubicBezTo>
                    <a:pt x="3136" y="983"/>
                    <a:pt x="3136" y="881"/>
                    <a:pt x="3126" y="821"/>
                  </a:cubicBezTo>
                  <a:cubicBezTo>
                    <a:pt x="3122" y="770"/>
                    <a:pt x="3099" y="728"/>
                    <a:pt x="3075" y="691"/>
                  </a:cubicBezTo>
                  <a:cubicBezTo>
                    <a:pt x="3052" y="640"/>
                    <a:pt x="3024" y="603"/>
                    <a:pt x="3029" y="552"/>
                  </a:cubicBezTo>
                  <a:cubicBezTo>
                    <a:pt x="3029" y="529"/>
                    <a:pt x="3038" y="506"/>
                    <a:pt x="3048" y="473"/>
                  </a:cubicBezTo>
                  <a:cubicBezTo>
                    <a:pt x="3057" y="427"/>
                    <a:pt x="3075" y="381"/>
                    <a:pt x="3057" y="330"/>
                  </a:cubicBezTo>
                  <a:cubicBezTo>
                    <a:pt x="3048" y="302"/>
                    <a:pt x="3034" y="283"/>
                    <a:pt x="3024" y="265"/>
                  </a:cubicBezTo>
                  <a:cubicBezTo>
                    <a:pt x="3006" y="232"/>
                    <a:pt x="2987" y="209"/>
                    <a:pt x="2987" y="158"/>
                  </a:cubicBezTo>
                  <a:lnTo>
                    <a:pt x="2987" y="121"/>
                  </a:lnTo>
                  <a:cubicBezTo>
                    <a:pt x="2997" y="75"/>
                    <a:pt x="3001" y="52"/>
                    <a:pt x="2983" y="10"/>
                  </a:cubicBezTo>
                  <a:lnTo>
                    <a:pt x="2950" y="1"/>
                  </a:lnTo>
                  <a:close/>
                  <a:moveTo>
                    <a:pt x="1438" y="2315"/>
                  </a:moveTo>
                  <a:cubicBezTo>
                    <a:pt x="1456" y="2337"/>
                    <a:pt x="1453" y="2368"/>
                    <a:pt x="1445" y="2397"/>
                  </a:cubicBezTo>
                  <a:lnTo>
                    <a:pt x="1445" y="2397"/>
                  </a:lnTo>
                  <a:cubicBezTo>
                    <a:pt x="1460" y="2358"/>
                    <a:pt x="1462" y="2333"/>
                    <a:pt x="1441" y="2316"/>
                  </a:cubicBezTo>
                  <a:cubicBezTo>
                    <a:pt x="1440" y="2316"/>
                    <a:pt x="1439" y="2315"/>
                    <a:pt x="1438" y="2315"/>
                  </a:cubicBezTo>
                  <a:close/>
                  <a:moveTo>
                    <a:pt x="1445" y="2397"/>
                  </a:moveTo>
                  <a:cubicBezTo>
                    <a:pt x="1444" y="2401"/>
                    <a:pt x="1442" y="2405"/>
                    <a:pt x="1441" y="2409"/>
                  </a:cubicBezTo>
                  <a:cubicBezTo>
                    <a:pt x="1438" y="2417"/>
                    <a:pt x="1436" y="2424"/>
                    <a:pt x="1434" y="2431"/>
                  </a:cubicBezTo>
                  <a:lnTo>
                    <a:pt x="1434" y="2431"/>
                  </a:lnTo>
                  <a:cubicBezTo>
                    <a:pt x="1435" y="2430"/>
                    <a:pt x="1435" y="2429"/>
                    <a:pt x="1436" y="2428"/>
                  </a:cubicBezTo>
                  <a:cubicBezTo>
                    <a:pt x="1439" y="2418"/>
                    <a:pt x="1443" y="2408"/>
                    <a:pt x="1445" y="2397"/>
                  </a:cubicBezTo>
                  <a:close/>
                  <a:moveTo>
                    <a:pt x="1434" y="2431"/>
                  </a:moveTo>
                  <a:cubicBezTo>
                    <a:pt x="1430" y="2443"/>
                    <a:pt x="1423" y="2466"/>
                    <a:pt x="1427" y="2474"/>
                  </a:cubicBezTo>
                  <a:lnTo>
                    <a:pt x="1433" y="2474"/>
                  </a:lnTo>
                  <a:cubicBezTo>
                    <a:pt x="1430" y="2462"/>
                    <a:pt x="1431" y="2447"/>
                    <a:pt x="1434" y="2431"/>
                  </a:cubicBezTo>
                  <a:close/>
                  <a:moveTo>
                    <a:pt x="2015" y="946"/>
                  </a:moveTo>
                  <a:lnTo>
                    <a:pt x="2015" y="969"/>
                  </a:lnTo>
                  <a:lnTo>
                    <a:pt x="2015" y="997"/>
                  </a:lnTo>
                  <a:lnTo>
                    <a:pt x="2015" y="1001"/>
                  </a:lnTo>
                  <a:cubicBezTo>
                    <a:pt x="2020" y="1024"/>
                    <a:pt x="2029" y="1052"/>
                    <a:pt x="2033" y="1075"/>
                  </a:cubicBezTo>
                  <a:cubicBezTo>
                    <a:pt x="2033" y="1089"/>
                    <a:pt x="2038" y="1094"/>
                    <a:pt x="2038" y="1108"/>
                  </a:cubicBezTo>
                  <a:lnTo>
                    <a:pt x="2029" y="1094"/>
                  </a:lnTo>
                  <a:lnTo>
                    <a:pt x="2047" y="1131"/>
                  </a:lnTo>
                  <a:cubicBezTo>
                    <a:pt x="2047" y="1136"/>
                    <a:pt x="2047" y="1140"/>
                    <a:pt x="2052" y="1140"/>
                  </a:cubicBezTo>
                  <a:lnTo>
                    <a:pt x="2052" y="1145"/>
                  </a:lnTo>
                  <a:lnTo>
                    <a:pt x="2057" y="1154"/>
                  </a:lnTo>
                  <a:lnTo>
                    <a:pt x="2066" y="1163"/>
                  </a:lnTo>
                  <a:lnTo>
                    <a:pt x="2084" y="1191"/>
                  </a:lnTo>
                  <a:cubicBezTo>
                    <a:pt x="2084" y="1191"/>
                    <a:pt x="2084" y="1200"/>
                    <a:pt x="2089" y="1200"/>
                  </a:cubicBezTo>
                  <a:cubicBezTo>
                    <a:pt x="2098" y="1214"/>
                    <a:pt x="2089" y="1233"/>
                    <a:pt x="2089" y="1256"/>
                  </a:cubicBezTo>
                  <a:cubicBezTo>
                    <a:pt x="2089" y="1261"/>
                    <a:pt x="2084" y="1274"/>
                    <a:pt x="2084" y="1279"/>
                  </a:cubicBezTo>
                  <a:cubicBezTo>
                    <a:pt x="2084" y="1298"/>
                    <a:pt x="2089" y="1316"/>
                    <a:pt x="2089" y="1330"/>
                  </a:cubicBezTo>
                  <a:lnTo>
                    <a:pt x="2089" y="1339"/>
                  </a:lnTo>
                  <a:cubicBezTo>
                    <a:pt x="2089" y="1344"/>
                    <a:pt x="2098" y="1349"/>
                    <a:pt x="2098" y="1353"/>
                  </a:cubicBezTo>
                  <a:cubicBezTo>
                    <a:pt x="2103" y="1367"/>
                    <a:pt x="2103" y="1376"/>
                    <a:pt x="2108" y="1395"/>
                  </a:cubicBezTo>
                  <a:cubicBezTo>
                    <a:pt x="2112" y="1413"/>
                    <a:pt x="2108" y="1437"/>
                    <a:pt x="2103" y="1460"/>
                  </a:cubicBezTo>
                  <a:cubicBezTo>
                    <a:pt x="2103" y="1483"/>
                    <a:pt x="2098" y="1501"/>
                    <a:pt x="2098" y="1525"/>
                  </a:cubicBezTo>
                  <a:cubicBezTo>
                    <a:pt x="2103" y="1603"/>
                    <a:pt x="2084" y="1650"/>
                    <a:pt x="2033" y="1710"/>
                  </a:cubicBezTo>
                  <a:lnTo>
                    <a:pt x="2006" y="1738"/>
                  </a:lnTo>
                  <a:cubicBezTo>
                    <a:pt x="1987" y="1756"/>
                    <a:pt x="1964" y="1770"/>
                    <a:pt x="1950" y="1807"/>
                  </a:cubicBezTo>
                  <a:cubicBezTo>
                    <a:pt x="1945" y="1826"/>
                    <a:pt x="1945" y="1835"/>
                    <a:pt x="1945" y="1849"/>
                  </a:cubicBezTo>
                  <a:lnTo>
                    <a:pt x="1945" y="1863"/>
                  </a:lnTo>
                  <a:lnTo>
                    <a:pt x="1941" y="1863"/>
                  </a:lnTo>
                  <a:cubicBezTo>
                    <a:pt x="1941" y="1858"/>
                    <a:pt x="1941" y="1858"/>
                    <a:pt x="1936" y="1853"/>
                  </a:cubicBezTo>
                  <a:cubicBezTo>
                    <a:pt x="1936" y="1849"/>
                    <a:pt x="1932" y="1849"/>
                    <a:pt x="1932" y="1839"/>
                  </a:cubicBezTo>
                  <a:lnTo>
                    <a:pt x="1932" y="1826"/>
                  </a:lnTo>
                  <a:lnTo>
                    <a:pt x="1913" y="1830"/>
                  </a:lnTo>
                  <a:lnTo>
                    <a:pt x="1876" y="1830"/>
                  </a:lnTo>
                  <a:cubicBezTo>
                    <a:pt x="1876" y="1802"/>
                    <a:pt x="1871" y="1770"/>
                    <a:pt x="1867" y="1747"/>
                  </a:cubicBezTo>
                  <a:lnTo>
                    <a:pt x="1862" y="1733"/>
                  </a:lnTo>
                  <a:lnTo>
                    <a:pt x="1844" y="1738"/>
                  </a:lnTo>
                  <a:cubicBezTo>
                    <a:pt x="1825" y="1742"/>
                    <a:pt x="1806" y="1747"/>
                    <a:pt x="1783" y="1756"/>
                  </a:cubicBezTo>
                  <a:cubicBezTo>
                    <a:pt x="1760" y="1761"/>
                    <a:pt x="1737" y="1765"/>
                    <a:pt x="1728" y="1770"/>
                  </a:cubicBezTo>
                  <a:cubicBezTo>
                    <a:pt x="1714" y="1779"/>
                    <a:pt x="1709" y="1779"/>
                    <a:pt x="1700" y="1784"/>
                  </a:cubicBezTo>
                  <a:cubicBezTo>
                    <a:pt x="1681" y="1789"/>
                    <a:pt x="1668" y="1789"/>
                    <a:pt x="1649" y="1812"/>
                  </a:cubicBezTo>
                  <a:lnTo>
                    <a:pt x="1640" y="1826"/>
                  </a:lnTo>
                  <a:lnTo>
                    <a:pt x="1649" y="1835"/>
                  </a:lnTo>
                  <a:cubicBezTo>
                    <a:pt x="1709" y="1900"/>
                    <a:pt x="1649" y="2066"/>
                    <a:pt x="1617" y="2164"/>
                  </a:cubicBezTo>
                  <a:cubicBezTo>
                    <a:pt x="1607" y="2196"/>
                    <a:pt x="1593" y="2224"/>
                    <a:pt x="1593" y="2242"/>
                  </a:cubicBezTo>
                  <a:cubicBezTo>
                    <a:pt x="1589" y="2256"/>
                    <a:pt x="1589" y="2275"/>
                    <a:pt x="1584" y="2289"/>
                  </a:cubicBezTo>
                  <a:cubicBezTo>
                    <a:pt x="1575" y="2326"/>
                    <a:pt x="1570" y="2340"/>
                    <a:pt x="1533" y="2381"/>
                  </a:cubicBezTo>
                  <a:cubicBezTo>
                    <a:pt x="1524" y="2391"/>
                    <a:pt x="1519" y="2404"/>
                    <a:pt x="1505" y="2414"/>
                  </a:cubicBezTo>
                  <a:cubicBezTo>
                    <a:pt x="1487" y="2437"/>
                    <a:pt x="1468" y="2465"/>
                    <a:pt x="1445" y="2483"/>
                  </a:cubicBezTo>
                  <a:lnTo>
                    <a:pt x="1445" y="2479"/>
                  </a:lnTo>
                  <a:lnTo>
                    <a:pt x="1436" y="2474"/>
                  </a:lnTo>
                  <a:lnTo>
                    <a:pt x="1433" y="2474"/>
                  </a:lnTo>
                  <a:cubicBezTo>
                    <a:pt x="1433" y="2477"/>
                    <a:pt x="1435" y="2480"/>
                    <a:pt x="1436" y="2483"/>
                  </a:cubicBezTo>
                  <a:lnTo>
                    <a:pt x="1455" y="2502"/>
                  </a:lnTo>
                  <a:cubicBezTo>
                    <a:pt x="1455" y="2506"/>
                    <a:pt x="1459" y="2511"/>
                    <a:pt x="1464" y="2520"/>
                  </a:cubicBezTo>
                  <a:lnTo>
                    <a:pt x="1473" y="2525"/>
                  </a:lnTo>
                  <a:lnTo>
                    <a:pt x="1478" y="2520"/>
                  </a:lnTo>
                  <a:cubicBezTo>
                    <a:pt x="1510" y="2506"/>
                    <a:pt x="1542" y="2465"/>
                    <a:pt x="1566" y="2432"/>
                  </a:cubicBezTo>
                  <a:cubicBezTo>
                    <a:pt x="1575" y="2418"/>
                    <a:pt x="1580" y="2409"/>
                    <a:pt x="1593" y="2395"/>
                  </a:cubicBezTo>
                  <a:cubicBezTo>
                    <a:pt x="1635" y="2349"/>
                    <a:pt x="1640" y="2326"/>
                    <a:pt x="1644" y="2289"/>
                  </a:cubicBezTo>
                  <a:cubicBezTo>
                    <a:pt x="1644" y="2275"/>
                    <a:pt x="1649" y="2256"/>
                    <a:pt x="1649" y="2247"/>
                  </a:cubicBezTo>
                  <a:cubicBezTo>
                    <a:pt x="1658" y="2228"/>
                    <a:pt x="1663" y="2205"/>
                    <a:pt x="1672" y="2173"/>
                  </a:cubicBezTo>
                  <a:cubicBezTo>
                    <a:pt x="1709" y="2066"/>
                    <a:pt x="1765" y="1904"/>
                    <a:pt x="1714" y="1826"/>
                  </a:cubicBezTo>
                  <a:cubicBezTo>
                    <a:pt x="1718" y="1816"/>
                    <a:pt x="1728" y="1816"/>
                    <a:pt x="1737" y="1812"/>
                  </a:cubicBezTo>
                  <a:cubicBezTo>
                    <a:pt x="1742" y="1812"/>
                    <a:pt x="1756" y="1807"/>
                    <a:pt x="1774" y="1802"/>
                  </a:cubicBezTo>
                  <a:cubicBezTo>
                    <a:pt x="1783" y="1793"/>
                    <a:pt x="1802" y="1789"/>
                    <a:pt x="1825" y="1784"/>
                  </a:cubicBezTo>
                  <a:cubicBezTo>
                    <a:pt x="1834" y="1779"/>
                    <a:pt x="1853" y="1779"/>
                    <a:pt x="1867" y="1770"/>
                  </a:cubicBezTo>
                  <a:cubicBezTo>
                    <a:pt x="1871" y="1789"/>
                    <a:pt x="1871" y="1812"/>
                    <a:pt x="1871" y="1839"/>
                  </a:cubicBezTo>
                  <a:lnTo>
                    <a:pt x="1871" y="1858"/>
                  </a:lnTo>
                  <a:lnTo>
                    <a:pt x="1890" y="1853"/>
                  </a:lnTo>
                  <a:lnTo>
                    <a:pt x="1927" y="1853"/>
                  </a:lnTo>
                  <a:lnTo>
                    <a:pt x="1927" y="1858"/>
                  </a:lnTo>
                  <a:cubicBezTo>
                    <a:pt x="1927" y="1863"/>
                    <a:pt x="1936" y="1863"/>
                    <a:pt x="1936" y="1872"/>
                  </a:cubicBezTo>
                  <a:lnTo>
                    <a:pt x="1936" y="1881"/>
                  </a:lnTo>
                  <a:lnTo>
                    <a:pt x="1945" y="1881"/>
                  </a:lnTo>
                  <a:cubicBezTo>
                    <a:pt x="1952" y="1881"/>
                    <a:pt x="1962" y="1882"/>
                    <a:pt x="1970" y="1882"/>
                  </a:cubicBezTo>
                  <a:cubicBezTo>
                    <a:pt x="1979" y="1882"/>
                    <a:pt x="1987" y="1881"/>
                    <a:pt x="1992" y="1877"/>
                  </a:cubicBezTo>
                  <a:cubicBezTo>
                    <a:pt x="2006" y="1863"/>
                    <a:pt x="2006" y="1849"/>
                    <a:pt x="2006" y="1830"/>
                  </a:cubicBezTo>
                  <a:lnTo>
                    <a:pt x="2006" y="1802"/>
                  </a:lnTo>
                  <a:cubicBezTo>
                    <a:pt x="2015" y="1779"/>
                    <a:pt x="2033" y="1761"/>
                    <a:pt x="2052" y="1742"/>
                  </a:cubicBezTo>
                  <a:cubicBezTo>
                    <a:pt x="2061" y="1733"/>
                    <a:pt x="2075" y="1724"/>
                    <a:pt x="2080" y="1714"/>
                  </a:cubicBezTo>
                  <a:cubicBezTo>
                    <a:pt x="2135" y="1645"/>
                    <a:pt x="2158" y="1594"/>
                    <a:pt x="2154" y="1506"/>
                  </a:cubicBezTo>
                  <a:cubicBezTo>
                    <a:pt x="2154" y="1487"/>
                    <a:pt x="2154" y="1469"/>
                    <a:pt x="2158" y="1446"/>
                  </a:cubicBezTo>
                  <a:cubicBezTo>
                    <a:pt x="2168" y="1423"/>
                    <a:pt x="2168" y="1395"/>
                    <a:pt x="2168" y="1372"/>
                  </a:cubicBezTo>
                  <a:cubicBezTo>
                    <a:pt x="2168" y="1353"/>
                    <a:pt x="2158" y="1344"/>
                    <a:pt x="2154" y="1325"/>
                  </a:cubicBezTo>
                  <a:cubicBezTo>
                    <a:pt x="2154" y="1321"/>
                    <a:pt x="2149" y="1316"/>
                    <a:pt x="2149" y="1307"/>
                  </a:cubicBezTo>
                  <a:cubicBezTo>
                    <a:pt x="2149" y="1288"/>
                    <a:pt x="2149" y="1274"/>
                    <a:pt x="2145" y="1256"/>
                  </a:cubicBezTo>
                  <a:cubicBezTo>
                    <a:pt x="2145" y="1251"/>
                    <a:pt x="2145" y="1247"/>
                    <a:pt x="2149" y="1237"/>
                  </a:cubicBezTo>
                  <a:cubicBezTo>
                    <a:pt x="2149" y="1228"/>
                    <a:pt x="2154" y="1214"/>
                    <a:pt x="2154" y="1205"/>
                  </a:cubicBezTo>
                  <a:lnTo>
                    <a:pt x="2158" y="1210"/>
                  </a:lnTo>
                  <a:lnTo>
                    <a:pt x="2154" y="1186"/>
                  </a:lnTo>
                  <a:cubicBezTo>
                    <a:pt x="2154" y="1182"/>
                    <a:pt x="2154" y="1168"/>
                    <a:pt x="2149" y="1163"/>
                  </a:cubicBezTo>
                  <a:cubicBezTo>
                    <a:pt x="2149" y="1159"/>
                    <a:pt x="2149" y="1159"/>
                    <a:pt x="2145" y="1154"/>
                  </a:cubicBezTo>
                  <a:cubicBezTo>
                    <a:pt x="2145" y="1145"/>
                    <a:pt x="2145" y="1145"/>
                    <a:pt x="2140" y="1140"/>
                  </a:cubicBezTo>
                  <a:cubicBezTo>
                    <a:pt x="2131" y="1131"/>
                    <a:pt x="2121" y="1117"/>
                    <a:pt x="2112" y="1108"/>
                  </a:cubicBezTo>
                  <a:cubicBezTo>
                    <a:pt x="2108" y="1089"/>
                    <a:pt x="2103" y="1066"/>
                    <a:pt x="2103" y="1048"/>
                  </a:cubicBezTo>
                  <a:cubicBezTo>
                    <a:pt x="2098" y="1025"/>
                    <a:pt x="2094" y="997"/>
                    <a:pt x="2085" y="974"/>
                  </a:cubicBezTo>
                  <a:lnTo>
                    <a:pt x="2085" y="974"/>
                  </a:lnTo>
                  <a:cubicBezTo>
                    <a:pt x="2106" y="981"/>
                    <a:pt x="2128" y="987"/>
                    <a:pt x="2149" y="992"/>
                  </a:cubicBezTo>
                  <a:cubicBezTo>
                    <a:pt x="2168" y="992"/>
                    <a:pt x="2182" y="997"/>
                    <a:pt x="2200" y="1001"/>
                  </a:cubicBezTo>
                  <a:lnTo>
                    <a:pt x="2219" y="1006"/>
                  </a:lnTo>
                  <a:lnTo>
                    <a:pt x="2209" y="1024"/>
                  </a:lnTo>
                  <a:lnTo>
                    <a:pt x="2209" y="1029"/>
                  </a:lnTo>
                  <a:cubicBezTo>
                    <a:pt x="2218" y="1050"/>
                    <a:pt x="2265" y="1067"/>
                    <a:pt x="2305" y="1076"/>
                  </a:cubicBezTo>
                  <a:lnTo>
                    <a:pt x="2305" y="1076"/>
                  </a:lnTo>
                  <a:cubicBezTo>
                    <a:pt x="2270" y="1064"/>
                    <a:pt x="2236" y="1047"/>
                    <a:pt x="2223" y="1024"/>
                  </a:cubicBezTo>
                  <a:cubicBezTo>
                    <a:pt x="2219" y="1010"/>
                    <a:pt x="2219" y="1006"/>
                    <a:pt x="2219" y="1001"/>
                  </a:cubicBezTo>
                  <a:cubicBezTo>
                    <a:pt x="2200" y="997"/>
                    <a:pt x="2191" y="997"/>
                    <a:pt x="2177" y="987"/>
                  </a:cubicBezTo>
                  <a:cubicBezTo>
                    <a:pt x="2149" y="983"/>
                    <a:pt x="2112" y="978"/>
                    <a:pt x="2084" y="969"/>
                  </a:cubicBezTo>
                  <a:lnTo>
                    <a:pt x="2084" y="973"/>
                  </a:lnTo>
                  <a:cubicBezTo>
                    <a:pt x="2084" y="974"/>
                    <a:pt x="2084" y="974"/>
                    <a:pt x="2085" y="974"/>
                  </a:cubicBezTo>
                  <a:lnTo>
                    <a:pt x="2085" y="974"/>
                  </a:lnTo>
                  <a:cubicBezTo>
                    <a:pt x="2069" y="969"/>
                    <a:pt x="2054" y="963"/>
                    <a:pt x="2038" y="955"/>
                  </a:cubicBezTo>
                  <a:lnTo>
                    <a:pt x="2015" y="946"/>
                  </a:lnTo>
                  <a:close/>
                  <a:moveTo>
                    <a:pt x="1361" y="2283"/>
                  </a:moveTo>
                  <a:cubicBezTo>
                    <a:pt x="1346" y="2283"/>
                    <a:pt x="1331" y="2285"/>
                    <a:pt x="1316" y="2289"/>
                  </a:cubicBezTo>
                  <a:lnTo>
                    <a:pt x="1311" y="2289"/>
                  </a:lnTo>
                  <a:lnTo>
                    <a:pt x="1302" y="2293"/>
                  </a:lnTo>
                  <a:cubicBezTo>
                    <a:pt x="1274" y="2349"/>
                    <a:pt x="1251" y="2409"/>
                    <a:pt x="1237" y="2465"/>
                  </a:cubicBezTo>
                  <a:cubicBezTo>
                    <a:pt x="1218" y="2525"/>
                    <a:pt x="1195" y="2590"/>
                    <a:pt x="1158" y="2650"/>
                  </a:cubicBezTo>
                  <a:cubicBezTo>
                    <a:pt x="1135" y="2696"/>
                    <a:pt x="1107" y="2738"/>
                    <a:pt x="1084" y="2780"/>
                  </a:cubicBezTo>
                  <a:cubicBezTo>
                    <a:pt x="1047" y="2835"/>
                    <a:pt x="1010" y="2895"/>
                    <a:pt x="977" y="2965"/>
                  </a:cubicBezTo>
                  <a:lnTo>
                    <a:pt x="964" y="3016"/>
                  </a:lnTo>
                  <a:cubicBezTo>
                    <a:pt x="945" y="3067"/>
                    <a:pt x="922" y="3132"/>
                    <a:pt x="876" y="3145"/>
                  </a:cubicBezTo>
                  <a:cubicBezTo>
                    <a:pt x="871" y="3147"/>
                    <a:pt x="866" y="3147"/>
                    <a:pt x="860" y="3147"/>
                  </a:cubicBezTo>
                  <a:cubicBezTo>
                    <a:pt x="843" y="3147"/>
                    <a:pt x="820" y="3142"/>
                    <a:pt x="792" y="3132"/>
                  </a:cubicBezTo>
                  <a:cubicBezTo>
                    <a:pt x="766" y="3125"/>
                    <a:pt x="736" y="3116"/>
                    <a:pt x="708" y="3116"/>
                  </a:cubicBezTo>
                  <a:cubicBezTo>
                    <a:pt x="695" y="3116"/>
                    <a:pt x="683" y="3118"/>
                    <a:pt x="672" y="3122"/>
                  </a:cubicBezTo>
                  <a:cubicBezTo>
                    <a:pt x="630" y="3132"/>
                    <a:pt x="528" y="3192"/>
                    <a:pt x="500" y="3224"/>
                  </a:cubicBezTo>
                  <a:cubicBezTo>
                    <a:pt x="463" y="3266"/>
                    <a:pt x="436" y="3312"/>
                    <a:pt x="417" y="3354"/>
                  </a:cubicBezTo>
                  <a:cubicBezTo>
                    <a:pt x="394" y="3400"/>
                    <a:pt x="366" y="3451"/>
                    <a:pt x="320" y="3497"/>
                  </a:cubicBezTo>
                  <a:cubicBezTo>
                    <a:pt x="236" y="3585"/>
                    <a:pt x="0" y="3923"/>
                    <a:pt x="61" y="4072"/>
                  </a:cubicBezTo>
                  <a:cubicBezTo>
                    <a:pt x="74" y="4109"/>
                    <a:pt x="116" y="4132"/>
                    <a:pt x="176" y="4141"/>
                  </a:cubicBezTo>
                  <a:cubicBezTo>
                    <a:pt x="209" y="4141"/>
                    <a:pt x="283" y="4197"/>
                    <a:pt x="348" y="4248"/>
                  </a:cubicBezTo>
                  <a:cubicBezTo>
                    <a:pt x="375" y="4280"/>
                    <a:pt x="412" y="4303"/>
                    <a:pt x="440" y="4326"/>
                  </a:cubicBezTo>
                  <a:lnTo>
                    <a:pt x="454" y="4331"/>
                  </a:lnTo>
                  <a:cubicBezTo>
                    <a:pt x="479" y="4335"/>
                    <a:pt x="509" y="4343"/>
                    <a:pt x="540" y="4343"/>
                  </a:cubicBezTo>
                  <a:cubicBezTo>
                    <a:pt x="550" y="4343"/>
                    <a:pt x="560" y="4343"/>
                    <a:pt x="570" y="4340"/>
                  </a:cubicBezTo>
                  <a:cubicBezTo>
                    <a:pt x="607" y="4336"/>
                    <a:pt x="649" y="4326"/>
                    <a:pt x="690" y="4313"/>
                  </a:cubicBezTo>
                  <a:cubicBezTo>
                    <a:pt x="718" y="4308"/>
                    <a:pt x="755" y="4294"/>
                    <a:pt x="783" y="4289"/>
                  </a:cubicBezTo>
                  <a:lnTo>
                    <a:pt x="802" y="4285"/>
                  </a:lnTo>
                  <a:lnTo>
                    <a:pt x="871" y="4266"/>
                  </a:lnTo>
                  <a:lnTo>
                    <a:pt x="903" y="4266"/>
                  </a:lnTo>
                  <a:cubicBezTo>
                    <a:pt x="917" y="4262"/>
                    <a:pt x="922" y="4257"/>
                    <a:pt x="927" y="4243"/>
                  </a:cubicBezTo>
                  <a:cubicBezTo>
                    <a:pt x="927" y="4238"/>
                    <a:pt x="931" y="4238"/>
                    <a:pt x="931" y="4234"/>
                  </a:cubicBezTo>
                  <a:cubicBezTo>
                    <a:pt x="936" y="4231"/>
                    <a:pt x="941" y="4230"/>
                    <a:pt x="946" y="4230"/>
                  </a:cubicBezTo>
                  <a:cubicBezTo>
                    <a:pt x="956" y="4230"/>
                    <a:pt x="967" y="4234"/>
                    <a:pt x="973" y="4234"/>
                  </a:cubicBezTo>
                  <a:cubicBezTo>
                    <a:pt x="987" y="4234"/>
                    <a:pt x="996" y="4238"/>
                    <a:pt x="1010" y="4238"/>
                  </a:cubicBezTo>
                  <a:cubicBezTo>
                    <a:pt x="1033" y="4238"/>
                    <a:pt x="1042" y="4234"/>
                    <a:pt x="1061" y="4225"/>
                  </a:cubicBezTo>
                  <a:cubicBezTo>
                    <a:pt x="1070" y="4220"/>
                    <a:pt x="1084" y="4220"/>
                    <a:pt x="1093" y="4215"/>
                  </a:cubicBezTo>
                  <a:cubicBezTo>
                    <a:pt x="1129" y="4208"/>
                    <a:pt x="1156" y="4204"/>
                    <a:pt x="1184" y="4204"/>
                  </a:cubicBezTo>
                  <a:cubicBezTo>
                    <a:pt x="1206" y="4204"/>
                    <a:pt x="1228" y="4206"/>
                    <a:pt x="1255" y="4211"/>
                  </a:cubicBezTo>
                  <a:lnTo>
                    <a:pt x="1367" y="4211"/>
                  </a:lnTo>
                  <a:cubicBezTo>
                    <a:pt x="1373" y="4211"/>
                    <a:pt x="1381" y="4211"/>
                    <a:pt x="1388" y="4211"/>
                  </a:cubicBezTo>
                  <a:cubicBezTo>
                    <a:pt x="1411" y="4211"/>
                    <a:pt x="1436" y="4208"/>
                    <a:pt x="1464" y="4187"/>
                  </a:cubicBezTo>
                  <a:cubicBezTo>
                    <a:pt x="1502" y="4165"/>
                    <a:pt x="1522" y="4154"/>
                    <a:pt x="1545" y="4154"/>
                  </a:cubicBezTo>
                  <a:cubicBezTo>
                    <a:pt x="1563" y="4154"/>
                    <a:pt x="1583" y="4161"/>
                    <a:pt x="1617" y="4174"/>
                  </a:cubicBezTo>
                  <a:cubicBezTo>
                    <a:pt x="1672" y="4197"/>
                    <a:pt x="1714" y="4197"/>
                    <a:pt x="1765" y="4197"/>
                  </a:cubicBezTo>
                  <a:lnTo>
                    <a:pt x="1904" y="4197"/>
                  </a:lnTo>
                  <a:cubicBezTo>
                    <a:pt x="1927" y="4197"/>
                    <a:pt x="1927" y="4197"/>
                    <a:pt x="1936" y="4201"/>
                  </a:cubicBezTo>
                  <a:lnTo>
                    <a:pt x="1959" y="4225"/>
                  </a:lnTo>
                  <a:cubicBezTo>
                    <a:pt x="1996" y="4257"/>
                    <a:pt x="2033" y="4303"/>
                    <a:pt x="2075" y="4363"/>
                  </a:cubicBezTo>
                  <a:lnTo>
                    <a:pt x="2080" y="4373"/>
                  </a:lnTo>
                  <a:cubicBezTo>
                    <a:pt x="2089" y="4377"/>
                    <a:pt x="2103" y="4387"/>
                    <a:pt x="2112" y="4401"/>
                  </a:cubicBezTo>
                  <a:cubicBezTo>
                    <a:pt x="2135" y="4424"/>
                    <a:pt x="2135" y="4442"/>
                    <a:pt x="2126" y="4456"/>
                  </a:cubicBezTo>
                  <a:lnTo>
                    <a:pt x="2121" y="4470"/>
                  </a:lnTo>
                  <a:lnTo>
                    <a:pt x="2126" y="4479"/>
                  </a:lnTo>
                  <a:cubicBezTo>
                    <a:pt x="2135" y="4493"/>
                    <a:pt x="2149" y="4502"/>
                    <a:pt x="2168" y="4512"/>
                  </a:cubicBezTo>
                  <a:cubicBezTo>
                    <a:pt x="2168" y="4526"/>
                    <a:pt x="2158" y="4535"/>
                    <a:pt x="2154" y="4549"/>
                  </a:cubicBezTo>
                  <a:cubicBezTo>
                    <a:pt x="2149" y="4563"/>
                    <a:pt x="2145" y="4572"/>
                    <a:pt x="2135" y="4590"/>
                  </a:cubicBezTo>
                  <a:cubicBezTo>
                    <a:pt x="2131" y="4609"/>
                    <a:pt x="2135" y="4627"/>
                    <a:pt x="2145" y="4641"/>
                  </a:cubicBezTo>
                  <a:cubicBezTo>
                    <a:pt x="2145" y="4655"/>
                    <a:pt x="2149" y="4664"/>
                    <a:pt x="2149" y="4678"/>
                  </a:cubicBezTo>
                  <a:cubicBezTo>
                    <a:pt x="2149" y="4697"/>
                    <a:pt x="2149" y="4711"/>
                    <a:pt x="2145" y="4729"/>
                  </a:cubicBezTo>
                  <a:cubicBezTo>
                    <a:pt x="2135" y="4771"/>
                    <a:pt x="2135" y="4817"/>
                    <a:pt x="2135" y="4859"/>
                  </a:cubicBezTo>
                  <a:lnTo>
                    <a:pt x="2135" y="4891"/>
                  </a:lnTo>
                  <a:cubicBezTo>
                    <a:pt x="2135" y="4915"/>
                    <a:pt x="2131" y="4942"/>
                    <a:pt x="2135" y="4961"/>
                  </a:cubicBezTo>
                  <a:cubicBezTo>
                    <a:pt x="2145" y="4979"/>
                    <a:pt x="2149" y="4989"/>
                    <a:pt x="2158" y="5003"/>
                  </a:cubicBezTo>
                  <a:cubicBezTo>
                    <a:pt x="2172" y="5012"/>
                    <a:pt x="2177" y="5026"/>
                    <a:pt x="2177" y="5049"/>
                  </a:cubicBezTo>
                  <a:cubicBezTo>
                    <a:pt x="2177" y="5077"/>
                    <a:pt x="2172" y="5100"/>
                    <a:pt x="2158" y="5137"/>
                  </a:cubicBezTo>
                  <a:cubicBezTo>
                    <a:pt x="2149" y="5174"/>
                    <a:pt x="2131" y="5220"/>
                    <a:pt x="2149" y="5267"/>
                  </a:cubicBezTo>
                  <a:cubicBezTo>
                    <a:pt x="2158" y="5299"/>
                    <a:pt x="2172" y="5322"/>
                    <a:pt x="2191" y="5336"/>
                  </a:cubicBezTo>
                  <a:cubicBezTo>
                    <a:pt x="2200" y="5355"/>
                    <a:pt x="2219" y="5378"/>
                    <a:pt x="2228" y="5401"/>
                  </a:cubicBezTo>
                  <a:cubicBezTo>
                    <a:pt x="2251" y="5466"/>
                    <a:pt x="2274" y="5493"/>
                    <a:pt x="2316" y="5540"/>
                  </a:cubicBezTo>
                  <a:cubicBezTo>
                    <a:pt x="2334" y="5563"/>
                    <a:pt x="2334" y="5563"/>
                    <a:pt x="2344" y="5586"/>
                  </a:cubicBezTo>
                  <a:lnTo>
                    <a:pt x="2353" y="5600"/>
                  </a:lnTo>
                  <a:cubicBezTo>
                    <a:pt x="2362" y="5628"/>
                    <a:pt x="2376" y="5660"/>
                    <a:pt x="2390" y="5693"/>
                  </a:cubicBezTo>
                  <a:cubicBezTo>
                    <a:pt x="2427" y="5762"/>
                    <a:pt x="2455" y="5785"/>
                    <a:pt x="2506" y="5813"/>
                  </a:cubicBezTo>
                  <a:cubicBezTo>
                    <a:pt x="2520" y="5818"/>
                    <a:pt x="2529" y="5832"/>
                    <a:pt x="2547" y="5841"/>
                  </a:cubicBezTo>
                  <a:cubicBezTo>
                    <a:pt x="2635" y="5906"/>
                    <a:pt x="2631" y="5980"/>
                    <a:pt x="2622" y="6008"/>
                  </a:cubicBezTo>
                  <a:lnTo>
                    <a:pt x="2677" y="6003"/>
                  </a:lnTo>
                  <a:cubicBezTo>
                    <a:pt x="2668" y="6003"/>
                    <a:pt x="2663" y="5975"/>
                    <a:pt x="2663" y="5975"/>
                  </a:cubicBezTo>
                  <a:cubicBezTo>
                    <a:pt x="2677" y="5915"/>
                    <a:pt x="2645" y="5864"/>
                    <a:pt x="2571" y="5813"/>
                  </a:cubicBezTo>
                  <a:cubicBezTo>
                    <a:pt x="2552" y="5799"/>
                    <a:pt x="2543" y="5794"/>
                    <a:pt x="2529" y="5785"/>
                  </a:cubicBezTo>
                  <a:cubicBezTo>
                    <a:pt x="2483" y="5753"/>
                    <a:pt x="2459" y="5739"/>
                    <a:pt x="2432" y="5674"/>
                  </a:cubicBezTo>
                  <a:cubicBezTo>
                    <a:pt x="2413" y="5646"/>
                    <a:pt x="2409" y="5614"/>
                    <a:pt x="2399" y="5581"/>
                  </a:cubicBezTo>
                  <a:lnTo>
                    <a:pt x="2390" y="5568"/>
                  </a:lnTo>
                  <a:cubicBezTo>
                    <a:pt x="2381" y="5540"/>
                    <a:pt x="2381" y="5540"/>
                    <a:pt x="2362" y="5512"/>
                  </a:cubicBezTo>
                  <a:cubicBezTo>
                    <a:pt x="2321" y="5466"/>
                    <a:pt x="2307" y="5438"/>
                    <a:pt x="2283" y="5382"/>
                  </a:cubicBezTo>
                  <a:cubicBezTo>
                    <a:pt x="2270" y="5355"/>
                    <a:pt x="2251" y="5331"/>
                    <a:pt x="2242" y="5313"/>
                  </a:cubicBezTo>
                  <a:cubicBezTo>
                    <a:pt x="2223" y="5290"/>
                    <a:pt x="2214" y="5276"/>
                    <a:pt x="2205" y="5253"/>
                  </a:cubicBezTo>
                  <a:cubicBezTo>
                    <a:pt x="2195" y="5216"/>
                    <a:pt x="2205" y="5174"/>
                    <a:pt x="2219" y="5137"/>
                  </a:cubicBezTo>
                  <a:cubicBezTo>
                    <a:pt x="2228" y="5104"/>
                    <a:pt x="2237" y="5072"/>
                    <a:pt x="2237" y="5035"/>
                  </a:cubicBezTo>
                  <a:cubicBezTo>
                    <a:pt x="2237" y="5007"/>
                    <a:pt x="2219" y="4989"/>
                    <a:pt x="2205" y="4975"/>
                  </a:cubicBezTo>
                  <a:cubicBezTo>
                    <a:pt x="2200" y="4961"/>
                    <a:pt x="2195" y="4956"/>
                    <a:pt x="2191" y="4942"/>
                  </a:cubicBezTo>
                  <a:cubicBezTo>
                    <a:pt x="2182" y="4928"/>
                    <a:pt x="2191" y="4905"/>
                    <a:pt x="2191" y="4887"/>
                  </a:cubicBezTo>
                  <a:lnTo>
                    <a:pt x="2191" y="4845"/>
                  </a:lnTo>
                  <a:cubicBezTo>
                    <a:pt x="2191" y="4803"/>
                    <a:pt x="2191" y="4766"/>
                    <a:pt x="2195" y="4720"/>
                  </a:cubicBezTo>
                  <a:cubicBezTo>
                    <a:pt x="2195" y="4702"/>
                    <a:pt x="2195" y="4683"/>
                    <a:pt x="2200" y="4664"/>
                  </a:cubicBezTo>
                  <a:cubicBezTo>
                    <a:pt x="2200" y="4651"/>
                    <a:pt x="2200" y="4637"/>
                    <a:pt x="2195" y="4627"/>
                  </a:cubicBezTo>
                  <a:cubicBezTo>
                    <a:pt x="2195" y="4614"/>
                    <a:pt x="2191" y="4595"/>
                    <a:pt x="2191" y="4586"/>
                  </a:cubicBezTo>
                  <a:cubicBezTo>
                    <a:pt x="2191" y="4572"/>
                    <a:pt x="2195" y="4563"/>
                    <a:pt x="2200" y="4549"/>
                  </a:cubicBezTo>
                  <a:cubicBezTo>
                    <a:pt x="2214" y="4535"/>
                    <a:pt x="2223" y="4512"/>
                    <a:pt x="2214" y="4475"/>
                  </a:cubicBezTo>
                  <a:lnTo>
                    <a:pt x="2214" y="4465"/>
                  </a:lnTo>
                  <a:lnTo>
                    <a:pt x="2200" y="4465"/>
                  </a:lnTo>
                  <a:cubicBezTo>
                    <a:pt x="2191" y="4465"/>
                    <a:pt x="2182" y="4456"/>
                    <a:pt x="2177" y="4451"/>
                  </a:cubicBezTo>
                  <a:cubicBezTo>
                    <a:pt x="2191" y="4424"/>
                    <a:pt x="2182" y="4396"/>
                    <a:pt x="2154" y="4363"/>
                  </a:cubicBezTo>
                  <a:cubicBezTo>
                    <a:pt x="2145" y="4354"/>
                    <a:pt x="2131" y="4350"/>
                    <a:pt x="2126" y="4336"/>
                  </a:cubicBezTo>
                  <a:cubicBezTo>
                    <a:pt x="2089" y="4271"/>
                    <a:pt x="2052" y="4225"/>
                    <a:pt x="2006" y="4192"/>
                  </a:cubicBezTo>
                  <a:cubicBezTo>
                    <a:pt x="1992" y="4187"/>
                    <a:pt x="1987" y="4178"/>
                    <a:pt x="1982" y="4174"/>
                  </a:cubicBezTo>
                  <a:cubicBezTo>
                    <a:pt x="1964" y="4164"/>
                    <a:pt x="1959" y="4155"/>
                    <a:pt x="1936" y="4155"/>
                  </a:cubicBezTo>
                  <a:lnTo>
                    <a:pt x="1797" y="4155"/>
                  </a:lnTo>
                  <a:cubicBezTo>
                    <a:pt x="1742" y="4155"/>
                    <a:pt x="1709" y="4155"/>
                    <a:pt x="1658" y="4132"/>
                  </a:cubicBezTo>
                  <a:cubicBezTo>
                    <a:pt x="1616" y="4117"/>
                    <a:pt x="1590" y="4109"/>
                    <a:pt x="1567" y="4109"/>
                  </a:cubicBezTo>
                  <a:cubicBezTo>
                    <a:pt x="1540" y="4109"/>
                    <a:pt x="1516" y="4121"/>
                    <a:pt x="1473" y="4146"/>
                  </a:cubicBezTo>
                  <a:cubicBezTo>
                    <a:pt x="1447" y="4162"/>
                    <a:pt x="1431" y="4167"/>
                    <a:pt x="1414" y="4167"/>
                  </a:cubicBezTo>
                  <a:cubicBezTo>
                    <a:pt x="1406" y="4167"/>
                    <a:pt x="1398" y="4166"/>
                    <a:pt x="1390" y="4164"/>
                  </a:cubicBezTo>
                  <a:lnTo>
                    <a:pt x="1288" y="4164"/>
                  </a:lnTo>
                  <a:cubicBezTo>
                    <a:pt x="1251" y="4164"/>
                    <a:pt x="1223" y="4161"/>
                    <a:pt x="1193" y="4161"/>
                  </a:cubicBezTo>
                  <a:cubicBezTo>
                    <a:pt x="1170" y="4161"/>
                    <a:pt x="1146" y="4163"/>
                    <a:pt x="1116" y="4169"/>
                  </a:cubicBezTo>
                  <a:cubicBezTo>
                    <a:pt x="1103" y="4169"/>
                    <a:pt x="1089" y="4174"/>
                    <a:pt x="1079" y="4178"/>
                  </a:cubicBezTo>
                  <a:cubicBezTo>
                    <a:pt x="1065" y="4187"/>
                    <a:pt x="1047" y="4192"/>
                    <a:pt x="1033" y="4192"/>
                  </a:cubicBezTo>
                  <a:cubicBezTo>
                    <a:pt x="1024" y="4192"/>
                    <a:pt x="1015" y="4192"/>
                    <a:pt x="1010" y="4187"/>
                  </a:cubicBezTo>
                  <a:cubicBezTo>
                    <a:pt x="1001" y="4183"/>
                    <a:pt x="990" y="4181"/>
                    <a:pt x="980" y="4181"/>
                  </a:cubicBezTo>
                  <a:cubicBezTo>
                    <a:pt x="969" y="4181"/>
                    <a:pt x="959" y="4183"/>
                    <a:pt x="950" y="4187"/>
                  </a:cubicBezTo>
                  <a:cubicBezTo>
                    <a:pt x="931" y="4192"/>
                    <a:pt x="927" y="4201"/>
                    <a:pt x="922" y="4215"/>
                  </a:cubicBezTo>
                  <a:lnTo>
                    <a:pt x="922" y="4220"/>
                  </a:lnTo>
                  <a:lnTo>
                    <a:pt x="885" y="4220"/>
                  </a:lnTo>
                  <a:cubicBezTo>
                    <a:pt x="871" y="4225"/>
                    <a:pt x="848" y="4234"/>
                    <a:pt x="825" y="4238"/>
                  </a:cubicBezTo>
                  <a:lnTo>
                    <a:pt x="806" y="4243"/>
                  </a:lnTo>
                  <a:cubicBezTo>
                    <a:pt x="778" y="4248"/>
                    <a:pt x="741" y="4257"/>
                    <a:pt x="714" y="4266"/>
                  </a:cubicBezTo>
                  <a:cubicBezTo>
                    <a:pt x="672" y="4280"/>
                    <a:pt x="630" y="4285"/>
                    <a:pt x="593" y="4294"/>
                  </a:cubicBezTo>
                  <a:cubicBezTo>
                    <a:pt x="582" y="4297"/>
                    <a:pt x="572" y="4298"/>
                    <a:pt x="562" y="4298"/>
                  </a:cubicBezTo>
                  <a:cubicBezTo>
                    <a:pt x="537" y="4298"/>
                    <a:pt x="513" y="4291"/>
                    <a:pt x="487" y="4285"/>
                  </a:cubicBezTo>
                  <a:lnTo>
                    <a:pt x="482" y="4285"/>
                  </a:lnTo>
                  <a:cubicBezTo>
                    <a:pt x="454" y="4266"/>
                    <a:pt x="422" y="4238"/>
                    <a:pt x="394" y="4215"/>
                  </a:cubicBezTo>
                  <a:cubicBezTo>
                    <a:pt x="320" y="4155"/>
                    <a:pt x="250" y="4099"/>
                    <a:pt x="204" y="4095"/>
                  </a:cubicBezTo>
                  <a:cubicBezTo>
                    <a:pt x="158" y="4095"/>
                    <a:pt x="130" y="4076"/>
                    <a:pt x="116" y="4049"/>
                  </a:cubicBezTo>
                  <a:cubicBezTo>
                    <a:pt x="70" y="3923"/>
                    <a:pt x="269" y="3613"/>
                    <a:pt x="371" y="3507"/>
                  </a:cubicBezTo>
                  <a:cubicBezTo>
                    <a:pt x="422" y="3456"/>
                    <a:pt x="454" y="3405"/>
                    <a:pt x="477" y="3358"/>
                  </a:cubicBezTo>
                  <a:cubicBezTo>
                    <a:pt x="500" y="3317"/>
                    <a:pt x="524" y="3275"/>
                    <a:pt x="556" y="3238"/>
                  </a:cubicBezTo>
                  <a:cubicBezTo>
                    <a:pt x="579" y="3206"/>
                    <a:pt x="676" y="3155"/>
                    <a:pt x="718" y="3145"/>
                  </a:cubicBezTo>
                  <a:cubicBezTo>
                    <a:pt x="726" y="3143"/>
                    <a:pt x="736" y="3142"/>
                    <a:pt x="746" y="3142"/>
                  </a:cubicBezTo>
                  <a:cubicBezTo>
                    <a:pt x="770" y="3142"/>
                    <a:pt x="798" y="3148"/>
                    <a:pt x="825" y="3155"/>
                  </a:cubicBezTo>
                  <a:cubicBezTo>
                    <a:pt x="849" y="3165"/>
                    <a:pt x="876" y="3170"/>
                    <a:pt x="900" y="3170"/>
                  </a:cubicBezTo>
                  <a:cubicBezTo>
                    <a:pt x="907" y="3170"/>
                    <a:pt x="915" y="3170"/>
                    <a:pt x="922" y="3169"/>
                  </a:cubicBezTo>
                  <a:cubicBezTo>
                    <a:pt x="987" y="3145"/>
                    <a:pt x="1010" y="3076"/>
                    <a:pt x="1033" y="3016"/>
                  </a:cubicBezTo>
                  <a:cubicBezTo>
                    <a:pt x="1038" y="2997"/>
                    <a:pt x="1042" y="2983"/>
                    <a:pt x="1047" y="2969"/>
                  </a:cubicBezTo>
                  <a:cubicBezTo>
                    <a:pt x="1079" y="2905"/>
                    <a:pt x="1112" y="2849"/>
                    <a:pt x="1153" y="2789"/>
                  </a:cubicBezTo>
                  <a:cubicBezTo>
                    <a:pt x="1181" y="2752"/>
                    <a:pt x="1204" y="2710"/>
                    <a:pt x="1228" y="2664"/>
                  </a:cubicBezTo>
                  <a:cubicBezTo>
                    <a:pt x="1265" y="2599"/>
                    <a:pt x="1288" y="2534"/>
                    <a:pt x="1302" y="2474"/>
                  </a:cubicBezTo>
                  <a:cubicBezTo>
                    <a:pt x="1320" y="2414"/>
                    <a:pt x="1339" y="2363"/>
                    <a:pt x="1367" y="2312"/>
                  </a:cubicBezTo>
                  <a:cubicBezTo>
                    <a:pt x="1379" y="2308"/>
                    <a:pt x="1391" y="2305"/>
                    <a:pt x="1402" y="2305"/>
                  </a:cubicBezTo>
                  <a:cubicBezTo>
                    <a:pt x="1414" y="2305"/>
                    <a:pt x="1426" y="2308"/>
                    <a:pt x="1438" y="2315"/>
                  </a:cubicBezTo>
                  <a:lnTo>
                    <a:pt x="1438" y="2315"/>
                  </a:lnTo>
                  <a:cubicBezTo>
                    <a:pt x="1433" y="2308"/>
                    <a:pt x="1426" y="2303"/>
                    <a:pt x="1417" y="2298"/>
                  </a:cubicBezTo>
                  <a:cubicBezTo>
                    <a:pt x="1401" y="2287"/>
                    <a:pt x="1382" y="2283"/>
                    <a:pt x="1361" y="2283"/>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5"/>
            <p:cNvSpPr/>
            <p:nvPr/>
          </p:nvSpPr>
          <p:spPr>
            <a:xfrm>
              <a:off x="5085842" y="2774982"/>
              <a:ext cx="633345" cy="501095"/>
            </a:xfrm>
            <a:custGeom>
              <a:rect b="b" l="l" r="r" t="t"/>
              <a:pathLst>
                <a:path extrusionOk="0" h="3789" w="4789">
                  <a:moveTo>
                    <a:pt x="412" y="1"/>
                  </a:moveTo>
                  <a:cubicBezTo>
                    <a:pt x="167" y="1"/>
                    <a:pt x="0" y="302"/>
                    <a:pt x="32" y="663"/>
                  </a:cubicBezTo>
                  <a:cubicBezTo>
                    <a:pt x="70" y="1006"/>
                    <a:pt x="264" y="1288"/>
                    <a:pt x="486" y="1325"/>
                  </a:cubicBezTo>
                  <a:cubicBezTo>
                    <a:pt x="695" y="2631"/>
                    <a:pt x="1690" y="3636"/>
                    <a:pt x="2992" y="3789"/>
                  </a:cubicBezTo>
                  <a:cubicBezTo>
                    <a:pt x="3668" y="3738"/>
                    <a:pt x="4289" y="3474"/>
                    <a:pt x="4789" y="3062"/>
                  </a:cubicBezTo>
                  <a:lnTo>
                    <a:pt x="4789" y="3062"/>
                  </a:lnTo>
                  <a:cubicBezTo>
                    <a:pt x="4395" y="3247"/>
                    <a:pt x="3964" y="3349"/>
                    <a:pt x="3524" y="3349"/>
                  </a:cubicBezTo>
                  <a:cubicBezTo>
                    <a:pt x="2205" y="3349"/>
                    <a:pt x="1135" y="2446"/>
                    <a:pt x="764" y="1228"/>
                  </a:cubicBezTo>
                  <a:cubicBezTo>
                    <a:pt x="875" y="1112"/>
                    <a:pt x="936" y="904"/>
                    <a:pt x="912" y="663"/>
                  </a:cubicBezTo>
                  <a:cubicBezTo>
                    <a:pt x="880" y="292"/>
                    <a:pt x="653" y="1"/>
                    <a:pt x="412" y="1"/>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5"/>
            <p:cNvSpPr/>
            <p:nvPr/>
          </p:nvSpPr>
          <p:spPr>
            <a:xfrm>
              <a:off x="5110837" y="2809367"/>
              <a:ext cx="545267" cy="509692"/>
            </a:xfrm>
            <a:custGeom>
              <a:rect b="b" l="l" r="r" t="t"/>
              <a:pathLst>
                <a:path extrusionOk="0" h="3854" w="4123">
                  <a:moveTo>
                    <a:pt x="1" y="0"/>
                  </a:moveTo>
                  <a:cubicBezTo>
                    <a:pt x="1" y="1885"/>
                    <a:pt x="1085" y="3853"/>
                    <a:pt x="2571" y="3853"/>
                  </a:cubicBezTo>
                  <a:cubicBezTo>
                    <a:pt x="3141" y="3853"/>
                    <a:pt x="3673" y="3617"/>
                    <a:pt x="4123" y="3219"/>
                  </a:cubicBezTo>
                  <a:lnTo>
                    <a:pt x="4123" y="3219"/>
                  </a:lnTo>
                  <a:cubicBezTo>
                    <a:pt x="3743" y="3483"/>
                    <a:pt x="3192" y="3747"/>
                    <a:pt x="2733" y="3747"/>
                  </a:cubicBezTo>
                  <a:cubicBezTo>
                    <a:pt x="1349" y="3747"/>
                    <a:pt x="622" y="2154"/>
                    <a:pt x="529" y="380"/>
                  </a:cubicBezTo>
                  <a:cubicBezTo>
                    <a:pt x="515" y="167"/>
                    <a:pt x="339" y="0"/>
                    <a:pt x="121"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5"/>
            <p:cNvSpPr/>
            <p:nvPr/>
          </p:nvSpPr>
          <p:spPr>
            <a:xfrm>
              <a:off x="5101712" y="2809367"/>
              <a:ext cx="545267" cy="509692"/>
            </a:xfrm>
            <a:custGeom>
              <a:rect b="b" l="l" r="r" t="t"/>
              <a:pathLst>
                <a:path extrusionOk="0" h="3854" w="4123">
                  <a:moveTo>
                    <a:pt x="0" y="0"/>
                  </a:moveTo>
                  <a:cubicBezTo>
                    <a:pt x="0" y="1885"/>
                    <a:pt x="1084" y="3853"/>
                    <a:pt x="2571" y="3853"/>
                  </a:cubicBezTo>
                  <a:cubicBezTo>
                    <a:pt x="3140" y="3853"/>
                    <a:pt x="3673" y="3617"/>
                    <a:pt x="4122" y="3219"/>
                  </a:cubicBezTo>
                  <a:lnTo>
                    <a:pt x="4122" y="3219"/>
                  </a:lnTo>
                  <a:cubicBezTo>
                    <a:pt x="3733" y="3483"/>
                    <a:pt x="3187" y="3747"/>
                    <a:pt x="2728" y="3747"/>
                  </a:cubicBezTo>
                  <a:cubicBezTo>
                    <a:pt x="1246" y="3747"/>
                    <a:pt x="515" y="1922"/>
                    <a:pt x="515" y="0"/>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5"/>
            <p:cNvSpPr/>
            <p:nvPr/>
          </p:nvSpPr>
          <p:spPr>
            <a:xfrm>
              <a:off x="5101712" y="2809367"/>
              <a:ext cx="85301" cy="162932"/>
            </a:xfrm>
            <a:custGeom>
              <a:rect b="b" l="l" r="r" t="t"/>
              <a:pathLst>
                <a:path extrusionOk="0" h="1232" w="645">
                  <a:moveTo>
                    <a:pt x="0" y="0"/>
                  </a:moveTo>
                  <a:cubicBezTo>
                    <a:pt x="0" y="417"/>
                    <a:pt x="51" y="834"/>
                    <a:pt x="153" y="1232"/>
                  </a:cubicBezTo>
                  <a:cubicBezTo>
                    <a:pt x="167" y="1223"/>
                    <a:pt x="190" y="1204"/>
                    <a:pt x="223" y="1190"/>
                  </a:cubicBezTo>
                  <a:cubicBezTo>
                    <a:pt x="298" y="1158"/>
                    <a:pt x="391" y="1147"/>
                    <a:pt x="483" y="1147"/>
                  </a:cubicBezTo>
                  <a:cubicBezTo>
                    <a:pt x="539" y="1147"/>
                    <a:pt x="594" y="1151"/>
                    <a:pt x="644" y="1158"/>
                  </a:cubicBezTo>
                  <a:cubicBezTo>
                    <a:pt x="584" y="792"/>
                    <a:pt x="515" y="389"/>
                    <a:pt x="515"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5"/>
            <p:cNvSpPr/>
            <p:nvPr/>
          </p:nvSpPr>
          <p:spPr>
            <a:xfrm>
              <a:off x="5366873" y="3235607"/>
              <a:ext cx="280106" cy="87682"/>
            </a:xfrm>
            <a:custGeom>
              <a:rect b="b" l="l" r="r" t="t"/>
              <a:pathLst>
                <a:path extrusionOk="0" h="663" w="2118">
                  <a:moveTo>
                    <a:pt x="2117" y="0"/>
                  </a:moveTo>
                  <a:lnTo>
                    <a:pt x="2117" y="0"/>
                  </a:lnTo>
                  <a:cubicBezTo>
                    <a:pt x="1728" y="260"/>
                    <a:pt x="1182" y="524"/>
                    <a:pt x="723" y="524"/>
                  </a:cubicBezTo>
                  <a:cubicBezTo>
                    <a:pt x="473" y="524"/>
                    <a:pt x="246" y="468"/>
                    <a:pt x="47" y="375"/>
                  </a:cubicBezTo>
                  <a:cubicBezTo>
                    <a:pt x="33" y="436"/>
                    <a:pt x="15" y="487"/>
                    <a:pt x="1" y="538"/>
                  </a:cubicBezTo>
                  <a:cubicBezTo>
                    <a:pt x="177" y="602"/>
                    <a:pt x="362" y="663"/>
                    <a:pt x="561" y="663"/>
                  </a:cubicBezTo>
                  <a:cubicBezTo>
                    <a:pt x="1126" y="663"/>
                    <a:pt x="1663" y="399"/>
                    <a:pt x="2117"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5"/>
            <p:cNvSpPr/>
            <p:nvPr/>
          </p:nvSpPr>
          <p:spPr>
            <a:xfrm>
              <a:off x="5079098" y="2771940"/>
              <a:ext cx="101171" cy="157510"/>
            </a:xfrm>
            <a:custGeom>
              <a:rect b="b" l="l" r="r" t="t"/>
              <a:pathLst>
                <a:path extrusionOk="0" h="1191" w="765">
                  <a:moveTo>
                    <a:pt x="380" y="1"/>
                  </a:moveTo>
                  <a:cubicBezTo>
                    <a:pt x="167" y="1"/>
                    <a:pt x="0" y="264"/>
                    <a:pt x="0" y="593"/>
                  </a:cubicBezTo>
                  <a:cubicBezTo>
                    <a:pt x="0" y="922"/>
                    <a:pt x="167" y="1191"/>
                    <a:pt x="380" y="1191"/>
                  </a:cubicBezTo>
                  <a:cubicBezTo>
                    <a:pt x="593" y="1191"/>
                    <a:pt x="764" y="922"/>
                    <a:pt x="764" y="593"/>
                  </a:cubicBezTo>
                  <a:cubicBezTo>
                    <a:pt x="764" y="264"/>
                    <a:pt x="593" y="1"/>
                    <a:pt x="380" y="1"/>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5"/>
            <p:cNvSpPr/>
            <p:nvPr/>
          </p:nvSpPr>
          <p:spPr>
            <a:xfrm>
              <a:off x="5196668" y="3366667"/>
              <a:ext cx="291082" cy="133043"/>
            </a:xfrm>
            <a:custGeom>
              <a:rect b="b" l="l" r="r" t="t"/>
              <a:pathLst>
                <a:path extrusionOk="0" h="1006" w="2201">
                  <a:moveTo>
                    <a:pt x="1663" y="0"/>
                  </a:moveTo>
                  <a:cubicBezTo>
                    <a:pt x="1612" y="297"/>
                    <a:pt x="1357" y="519"/>
                    <a:pt x="1056" y="519"/>
                  </a:cubicBezTo>
                  <a:cubicBezTo>
                    <a:pt x="996" y="519"/>
                    <a:pt x="940" y="510"/>
                    <a:pt x="880" y="496"/>
                  </a:cubicBezTo>
                  <a:cubicBezTo>
                    <a:pt x="862" y="491"/>
                    <a:pt x="848" y="487"/>
                    <a:pt x="825" y="487"/>
                  </a:cubicBezTo>
                  <a:cubicBezTo>
                    <a:pt x="718" y="487"/>
                    <a:pt x="639" y="575"/>
                    <a:pt x="639" y="677"/>
                  </a:cubicBezTo>
                  <a:cubicBezTo>
                    <a:pt x="639" y="700"/>
                    <a:pt x="644" y="723"/>
                    <a:pt x="649" y="741"/>
                  </a:cubicBezTo>
                  <a:lnTo>
                    <a:pt x="445" y="820"/>
                  </a:lnTo>
                  <a:lnTo>
                    <a:pt x="181" y="820"/>
                  </a:lnTo>
                  <a:cubicBezTo>
                    <a:pt x="84" y="820"/>
                    <a:pt x="0" y="903"/>
                    <a:pt x="0" y="1001"/>
                  </a:cubicBezTo>
                  <a:lnTo>
                    <a:pt x="0" y="1005"/>
                  </a:lnTo>
                  <a:lnTo>
                    <a:pt x="1982" y="1005"/>
                  </a:lnTo>
                  <a:cubicBezTo>
                    <a:pt x="2098" y="908"/>
                    <a:pt x="2172" y="792"/>
                    <a:pt x="2182" y="658"/>
                  </a:cubicBezTo>
                  <a:cubicBezTo>
                    <a:pt x="2200" y="417"/>
                    <a:pt x="1996" y="181"/>
                    <a:pt x="1663" y="0"/>
                  </a:cubicBezTo>
                  <a:close/>
                </a:path>
              </a:pathLst>
            </a:custGeom>
            <a:solidFill>
              <a:srgbClr val="D07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5"/>
            <p:cNvSpPr/>
            <p:nvPr/>
          </p:nvSpPr>
          <p:spPr>
            <a:xfrm>
              <a:off x="5076585" y="2771940"/>
              <a:ext cx="87153" cy="142169"/>
            </a:xfrm>
            <a:custGeom>
              <a:rect b="b" l="l" r="r" t="t"/>
              <a:pathLst>
                <a:path extrusionOk="0" h="1075" w="659">
                  <a:moveTo>
                    <a:pt x="329" y="1"/>
                  </a:moveTo>
                  <a:cubicBezTo>
                    <a:pt x="149" y="1"/>
                    <a:pt x="1" y="241"/>
                    <a:pt x="1" y="538"/>
                  </a:cubicBezTo>
                  <a:cubicBezTo>
                    <a:pt x="1" y="834"/>
                    <a:pt x="149" y="1075"/>
                    <a:pt x="329" y="1075"/>
                  </a:cubicBezTo>
                  <a:cubicBezTo>
                    <a:pt x="510" y="1075"/>
                    <a:pt x="658" y="834"/>
                    <a:pt x="658" y="538"/>
                  </a:cubicBezTo>
                  <a:cubicBezTo>
                    <a:pt x="658" y="241"/>
                    <a:pt x="510" y="1"/>
                    <a:pt x="329"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5"/>
            <p:cNvSpPr/>
            <p:nvPr/>
          </p:nvSpPr>
          <p:spPr>
            <a:xfrm>
              <a:off x="5091265" y="2803812"/>
              <a:ext cx="41262" cy="72341"/>
            </a:xfrm>
            <a:custGeom>
              <a:rect b="b" l="l" r="r" t="t"/>
              <a:pathLst>
                <a:path extrusionOk="0" h="547" w="312">
                  <a:moveTo>
                    <a:pt x="154" y="0"/>
                  </a:moveTo>
                  <a:cubicBezTo>
                    <a:pt x="70" y="0"/>
                    <a:pt x="1" y="121"/>
                    <a:pt x="1" y="274"/>
                  </a:cubicBezTo>
                  <a:cubicBezTo>
                    <a:pt x="1" y="422"/>
                    <a:pt x="70" y="547"/>
                    <a:pt x="154" y="547"/>
                  </a:cubicBezTo>
                  <a:cubicBezTo>
                    <a:pt x="242" y="547"/>
                    <a:pt x="311" y="422"/>
                    <a:pt x="311" y="274"/>
                  </a:cubicBezTo>
                  <a:cubicBezTo>
                    <a:pt x="311" y="121"/>
                    <a:pt x="242" y="0"/>
                    <a:pt x="154"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5"/>
            <p:cNvSpPr/>
            <p:nvPr/>
          </p:nvSpPr>
          <p:spPr>
            <a:xfrm>
              <a:off x="5094306" y="2816640"/>
              <a:ext cx="25921" cy="46023"/>
            </a:xfrm>
            <a:custGeom>
              <a:rect b="b" l="l" r="r" t="t"/>
              <a:pathLst>
                <a:path extrusionOk="0" h="348" w="196">
                  <a:moveTo>
                    <a:pt x="98" y="1"/>
                  </a:moveTo>
                  <a:cubicBezTo>
                    <a:pt x="47" y="1"/>
                    <a:pt x="1" y="79"/>
                    <a:pt x="1" y="177"/>
                  </a:cubicBezTo>
                  <a:cubicBezTo>
                    <a:pt x="1" y="274"/>
                    <a:pt x="38" y="348"/>
                    <a:pt x="98" y="348"/>
                  </a:cubicBezTo>
                  <a:cubicBezTo>
                    <a:pt x="149" y="343"/>
                    <a:pt x="195" y="269"/>
                    <a:pt x="195" y="177"/>
                  </a:cubicBezTo>
                  <a:cubicBezTo>
                    <a:pt x="195" y="84"/>
                    <a:pt x="154" y="1"/>
                    <a:pt x="98"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5"/>
            <p:cNvSpPr/>
            <p:nvPr/>
          </p:nvSpPr>
          <p:spPr>
            <a:xfrm>
              <a:off x="5294665" y="3442578"/>
              <a:ext cx="20367" cy="19705"/>
            </a:xfrm>
            <a:custGeom>
              <a:rect b="b" l="l" r="r" t="t"/>
              <a:pathLst>
                <a:path extrusionOk="0" h="149" w="154">
                  <a:moveTo>
                    <a:pt x="74" y="1"/>
                  </a:moveTo>
                  <a:cubicBezTo>
                    <a:pt x="37" y="1"/>
                    <a:pt x="0" y="33"/>
                    <a:pt x="0" y="75"/>
                  </a:cubicBezTo>
                  <a:cubicBezTo>
                    <a:pt x="0" y="116"/>
                    <a:pt x="37" y="149"/>
                    <a:pt x="74" y="149"/>
                  </a:cubicBezTo>
                  <a:cubicBezTo>
                    <a:pt x="121" y="144"/>
                    <a:pt x="153" y="116"/>
                    <a:pt x="153" y="75"/>
                  </a:cubicBezTo>
                  <a:cubicBezTo>
                    <a:pt x="153" y="33"/>
                    <a:pt x="116" y="1"/>
                    <a:pt x="74"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5"/>
            <p:cNvSpPr/>
            <p:nvPr/>
          </p:nvSpPr>
          <p:spPr>
            <a:xfrm>
              <a:off x="5400596" y="3442578"/>
              <a:ext cx="19705" cy="19705"/>
            </a:xfrm>
            <a:custGeom>
              <a:rect b="b" l="l" r="r" t="t"/>
              <a:pathLst>
                <a:path extrusionOk="0" h="149" w="149">
                  <a:moveTo>
                    <a:pt x="75" y="1"/>
                  </a:moveTo>
                  <a:cubicBezTo>
                    <a:pt x="33" y="1"/>
                    <a:pt x="0" y="33"/>
                    <a:pt x="0" y="75"/>
                  </a:cubicBezTo>
                  <a:cubicBezTo>
                    <a:pt x="0" y="116"/>
                    <a:pt x="33" y="149"/>
                    <a:pt x="75" y="149"/>
                  </a:cubicBezTo>
                  <a:cubicBezTo>
                    <a:pt x="116" y="149"/>
                    <a:pt x="149" y="116"/>
                    <a:pt x="149" y="75"/>
                  </a:cubicBezTo>
                  <a:cubicBezTo>
                    <a:pt x="149" y="33"/>
                    <a:pt x="116" y="1"/>
                    <a:pt x="75"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5"/>
            <p:cNvSpPr/>
            <p:nvPr/>
          </p:nvSpPr>
          <p:spPr>
            <a:xfrm>
              <a:off x="5207644" y="3478682"/>
              <a:ext cx="43643" cy="10580"/>
            </a:xfrm>
            <a:custGeom>
              <a:rect b="b" l="l" r="r" t="t"/>
              <a:pathLst>
                <a:path extrusionOk="0" h="80" w="330">
                  <a:moveTo>
                    <a:pt x="325" y="1"/>
                  </a:moveTo>
                  <a:lnTo>
                    <a:pt x="311" y="10"/>
                  </a:lnTo>
                  <a:lnTo>
                    <a:pt x="116" y="10"/>
                  </a:lnTo>
                  <a:cubicBezTo>
                    <a:pt x="61" y="10"/>
                    <a:pt x="24" y="38"/>
                    <a:pt x="1" y="80"/>
                  </a:cubicBezTo>
                  <a:cubicBezTo>
                    <a:pt x="5" y="75"/>
                    <a:pt x="10" y="75"/>
                    <a:pt x="10" y="75"/>
                  </a:cubicBezTo>
                  <a:cubicBezTo>
                    <a:pt x="186" y="75"/>
                    <a:pt x="329" y="43"/>
                    <a:pt x="329" y="15"/>
                  </a:cubicBezTo>
                  <a:cubicBezTo>
                    <a:pt x="329" y="10"/>
                    <a:pt x="329" y="10"/>
                    <a:pt x="325" y="1"/>
                  </a:cubicBezTo>
                  <a:close/>
                </a:path>
              </a:pathLst>
            </a:custGeom>
            <a:solidFill>
              <a:srgbClr val="ED93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5"/>
            <p:cNvSpPr/>
            <p:nvPr/>
          </p:nvSpPr>
          <p:spPr>
            <a:xfrm>
              <a:off x="5343068" y="3391794"/>
              <a:ext cx="74192" cy="47610"/>
            </a:xfrm>
            <a:custGeom>
              <a:rect b="b" l="l" r="r" t="t"/>
              <a:pathLst>
                <a:path extrusionOk="0" h="360" w="561">
                  <a:moveTo>
                    <a:pt x="533" y="0"/>
                  </a:moveTo>
                  <a:cubicBezTo>
                    <a:pt x="435" y="204"/>
                    <a:pt x="232" y="343"/>
                    <a:pt x="0" y="348"/>
                  </a:cubicBezTo>
                  <a:cubicBezTo>
                    <a:pt x="49" y="355"/>
                    <a:pt x="97" y="359"/>
                    <a:pt x="142" y="359"/>
                  </a:cubicBezTo>
                  <a:cubicBezTo>
                    <a:pt x="343" y="359"/>
                    <a:pt x="504" y="286"/>
                    <a:pt x="542" y="158"/>
                  </a:cubicBezTo>
                  <a:cubicBezTo>
                    <a:pt x="561" y="107"/>
                    <a:pt x="556" y="51"/>
                    <a:pt x="533" y="0"/>
                  </a:cubicBezTo>
                  <a:close/>
                </a:path>
              </a:pathLst>
            </a:custGeom>
            <a:solidFill>
              <a:srgbClr val="ED93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5"/>
            <p:cNvSpPr/>
            <p:nvPr/>
          </p:nvSpPr>
          <p:spPr>
            <a:xfrm>
              <a:off x="5579398" y="3446281"/>
              <a:ext cx="15473" cy="15473"/>
            </a:xfrm>
            <a:custGeom>
              <a:rect b="b" l="l" r="r" t="t"/>
              <a:pathLst>
                <a:path extrusionOk="0" h="117" w="117">
                  <a:moveTo>
                    <a:pt x="61" y="0"/>
                  </a:moveTo>
                  <a:cubicBezTo>
                    <a:pt x="24" y="0"/>
                    <a:pt x="1" y="28"/>
                    <a:pt x="1" y="56"/>
                  </a:cubicBezTo>
                  <a:cubicBezTo>
                    <a:pt x="1" y="93"/>
                    <a:pt x="29" y="116"/>
                    <a:pt x="61" y="116"/>
                  </a:cubicBezTo>
                  <a:cubicBezTo>
                    <a:pt x="89" y="116"/>
                    <a:pt x="117" y="93"/>
                    <a:pt x="117" y="56"/>
                  </a:cubicBezTo>
                  <a:cubicBezTo>
                    <a:pt x="117" y="24"/>
                    <a:pt x="89" y="0"/>
                    <a:pt x="61"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5"/>
            <p:cNvSpPr/>
            <p:nvPr/>
          </p:nvSpPr>
          <p:spPr>
            <a:xfrm>
              <a:off x="5520679" y="2338293"/>
              <a:ext cx="52768" cy="58322"/>
            </a:xfrm>
            <a:custGeom>
              <a:rect b="b" l="l" r="r" t="t"/>
              <a:pathLst>
                <a:path extrusionOk="0" h="441" w="399">
                  <a:moveTo>
                    <a:pt x="47" y="1"/>
                  </a:moveTo>
                  <a:lnTo>
                    <a:pt x="47" y="28"/>
                  </a:lnTo>
                  <a:cubicBezTo>
                    <a:pt x="42" y="130"/>
                    <a:pt x="56" y="223"/>
                    <a:pt x="97" y="297"/>
                  </a:cubicBezTo>
                  <a:cubicBezTo>
                    <a:pt x="47" y="325"/>
                    <a:pt x="9" y="376"/>
                    <a:pt x="0" y="441"/>
                  </a:cubicBezTo>
                  <a:lnTo>
                    <a:pt x="398" y="279"/>
                  </a:lnTo>
                  <a:cubicBezTo>
                    <a:pt x="398" y="279"/>
                    <a:pt x="232" y="214"/>
                    <a:pt x="47"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5"/>
            <p:cNvSpPr/>
            <p:nvPr/>
          </p:nvSpPr>
          <p:spPr>
            <a:xfrm>
              <a:off x="5034397" y="2452292"/>
              <a:ext cx="741129" cy="678046"/>
            </a:xfrm>
            <a:custGeom>
              <a:rect b="b" l="l" r="r" t="t"/>
              <a:pathLst>
                <a:path extrusionOk="0" h="5127" w="5604">
                  <a:moveTo>
                    <a:pt x="3121" y="0"/>
                  </a:moveTo>
                  <a:cubicBezTo>
                    <a:pt x="1394" y="0"/>
                    <a:pt x="0" y="1399"/>
                    <a:pt x="0" y="3121"/>
                  </a:cubicBezTo>
                  <a:cubicBezTo>
                    <a:pt x="0" y="3886"/>
                    <a:pt x="273" y="4585"/>
                    <a:pt x="732" y="5127"/>
                  </a:cubicBezTo>
                  <a:cubicBezTo>
                    <a:pt x="338" y="4599"/>
                    <a:pt x="51" y="3876"/>
                    <a:pt x="51" y="3163"/>
                  </a:cubicBezTo>
                  <a:cubicBezTo>
                    <a:pt x="51" y="1436"/>
                    <a:pt x="1436" y="46"/>
                    <a:pt x="3154" y="46"/>
                  </a:cubicBezTo>
                  <a:cubicBezTo>
                    <a:pt x="4117" y="46"/>
                    <a:pt x="5030" y="547"/>
                    <a:pt x="5604" y="1227"/>
                  </a:cubicBezTo>
                  <a:cubicBezTo>
                    <a:pt x="5039" y="482"/>
                    <a:pt x="4136" y="0"/>
                    <a:pt x="3121" y="0"/>
                  </a:cubicBezTo>
                  <a:close/>
                </a:path>
              </a:pathLst>
            </a:custGeom>
            <a:solidFill>
              <a:srgbClr val="FFB0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5"/>
            <p:cNvSpPr/>
            <p:nvPr/>
          </p:nvSpPr>
          <p:spPr>
            <a:xfrm>
              <a:off x="5088223" y="2778685"/>
              <a:ext cx="52239" cy="41130"/>
            </a:xfrm>
            <a:custGeom>
              <a:rect b="b" l="l" r="r" t="t"/>
              <a:pathLst>
                <a:path extrusionOk="0" h="311" w="395">
                  <a:moveTo>
                    <a:pt x="255" y="0"/>
                  </a:moveTo>
                  <a:cubicBezTo>
                    <a:pt x="126" y="0"/>
                    <a:pt x="24" y="130"/>
                    <a:pt x="1" y="311"/>
                  </a:cubicBezTo>
                  <a:cubicBezTo>
                    <a:pt x="52" y="195"/>
                    <a:pt x="149" y="102"/>
                    <a:pt x="260" y="70"/>
                  </a:cubicBezTo>
                  <a:cubicBezTo>
                    <a:pt x="289" y="61"/>
                    <a:pt x="319" y="58"/>
                    <a:pt x="347" y="58"/>
                  </a:cubicBezTo>
                  <a:cubicBezTo>
                    <a:pt x="363" y="58"/>
                    <a:pt x="379" y="59"/>
                    <a:pt x="394" y="61"/>
                  </a:cubicBezTo>
                  <a:cubicBezTo>
                    <a:pt x="353" y="24"/>
                    <a:pt x="306" y="0"/>
                    <a:pt x="255" y="0"/>
                  </a:cubicBezTo>
                  <a:close/>
                </a:path>
              </a:pathLst>
            </a:custGeom>
            <a:solidFill>
              <a:srgbClr val="F9A2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5"/>
            <p:cNvSpPr/>
            <p:nvPr/>
          </p:nvSpPr>
          <p:spPr>
            <a:xfrm>
              <a:off x="5263454" y="2470543"/>
              <a:ext cx="286057" cy="92972"/>
            </a:xfrm>
            <a:custGeom>
              <a:rect b="b" l="l" r="r" t="t"/>
              <a:pathLst>
                <a:path extrusionOk="0" h="703" w="2163">
                  <a:moveTo>
                    <a:pt x="1439" y="0"/>
                  </a:moveTo>
                  <a:cubicBezTo>
                    <a:pt x="1295" y="0"/>
                    <a:pt x="1139" y="11"/>
                    <a:pt x="977" y="33"/>
                  </a:cubicBezTo>
                  <a:cubicBezTo>
                    <a:pt x="403" y="112"/>
                    <a:pt x="0" y="311"/>
                    <a:pt x="23" y="478"/>
                  </a:cubicBezTo>
                  <a:cubicBezTo>
                    <a:pt x="42" y="616"/>
                    <a:pt x="337" y="703"/>
                    <a:pt x="749" y="703"/>
                  </a:cubicBezTo>
                  <a:cubicBezTo>
                    <a:pt x="836" y="703"/>
                    <a:pt x="928" y="699"/>
                    <a:pt x="1024" y="691"/>
                  </a:cubicBezTo>
                  <a:cubicBezTo>
                    <a:pt x="1630" y="645"/>
                    <a:pt x="2163" y="441"/>
                    <a:pt x="2163" y="242"/>
                  </a:cubicBezTo>
                  <a:cubicBezTo>
                    <a:pt x="2163" y="90"/>
                    <a:pt x="1855" y="0"/>
                    <a:pt x="1439"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5"/>
            <p:cNvSpPr/>
            <p:nvPr/>
          </p:nvSpPr>
          <p:spPr>
            <a:xfrm>
              <a:off x="5557974" y="2524765"/>
              <a:ext cx="93897" cy="70886"/>
            </a:xfrm>
            <a:custGeom>
              <a:rect b="b" l="l" r="r" t="t"/>
              <a:pathLst>
                <a:path extrusionOk="0" h="536" w="710">
                  <a:moveTo>
                    <a:pt x="217" y="1"/>
                  </a:moveTo>
                  <a:cubicBezTo>
                    <a:pt x="205" y="1"/>
                    <a:pt x="193" y="2"/>
                    <a:pt x="181" y="3"/>
                  </a:cubicBezTo>
                  <a:cubicBezTo>
                    <a:pt x="52" y="17"/>
                    <a:pt x="1" y="133"/>
                    <a:pt x="75" y="272"/>
                  </a:cubicBezTo>
                  <a:cubicBezTo>
                    <a:pt x="157" y="413"/>
                    <a:pt x="346" y="536"/>
                    <a:pt x="502" y="536"/>
                  </a:cubicBezTo>
                  <a:cubicBezTo>
                    <a:pt x="504" y="536"/>
                    <a:pt x="507" y="536"/>
                    <a:pt x="510" y="536"/>
                  </a:cubicBezTo>
                  <a:cubicBezTo>
                    <a:pt x="672" y="526"/>
                    <a:pt x="709" y="378"/>
                    <a:pt x="598" y="225"/>
                  </a:cubicBezTo>
                  <a:cubicBezTo>
                    <a:pt x="509" y="90"/>
                    <a:pt x="347" y="1"/>
                    <a:pt x="217" y="1"/>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5"/>
            <p:cNvSpPr/>
            <p:nvPr/>
          </p:nvSpPr>
          <p:spPr>
            <a:xfrm>
              <a:off x="5487485" y="3188262"/>
              <a:ext cx="161477" cy="66522"/>
            </a:xfrm>
            <a:custGeom>
              <a:rect b="b" l="l" r="r" t="t"/>
              <a:pathLst>
                <a:path extrusionOk="0" h="503" w="1221">
                  <a:moveTo>
                    <a:pt x="963" y="0"/>
                  </a:moveTo>
                  <a:cubicBezTo>
                    <a:pt x="925" y="0"/>
                    <a:pt x="879" y="4"/>
                    <a:pt x="825" y="11"/>
                  </a:cubicBezTo>
                  <a:cubicBezTo>
                    <a:pt x="487" y="62"/>
                    <a:pt x="154" y="238"/>
                    <a:pt x="61" y="363"/>
                  </a:cubicBezTo>
                  <a:cubicBezTo>
                    <a:pt x="1" y="445"/>
                    <a:pt x="57" y="503"/>
                    <a:pt x="185" y="503"/>
                  </a:cubicBezTo>
                  <a:cubicBezTo>
                    <a:pt x="194" y="503"/>
                    <a:pt x="204" y="503"/>
                    <a:pt x="214" y="502"/>
                  </a:cubicBezTo>
                  <a:cubicBezTo>
                    <a:pt x="376" y="497"/>
                    <a:pt x="654" y="428"/>
                    <a:pt x="876" y="307"/>
                  </a:cubicBezTo>
                  <a:cubicBezTo>
                    <a:pt x="1162" y="150"/>
                    <a:pt x="1221" y="0"/>
                    <a:pt x="963"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5"/>
            <p:cNvSpPr/>
            <p:nvPr/>
          </p:nvSpPr>
          <p:spPr>
            <a:xfrm>
              <a:off x="5365683" y="3241691"/>
              <a:ext cx="106064" cy="22747"/>
            </a:xfrm>
            <a:custGeom>
              <a:rect b="b" l="l" r="r" t="t"/>
              <a:pathLst>
                <a:path extrusionOk="0" h="172" w="802">
                  <a:moveTo>
                    <a:pt x="380" y="1"/>
                  </a:moveTo>
                  <a:cubicBezTo>
                    <a:pt x="253" y="1"/>
                    <a:pt x="130" y="20"/>
                    <a:pt x="70" y="47"/>
                  </a:cubicBezTo>
                  <a:cubicBezTo>
                    <a:pt x="1" y="75"/>
                    <a:pt x="14" y="112"/>
                    <a:pt x="89" y="140"/>
                  </a:cubicBezTo>
                  <a:cubicBezTo>
                    <a:pt x="146" y="159"/>
                    <a:pt x="240" y="171"/>
                    <a:pt x="341" y="171"/>
                  </a:cubicBezTo>
                  <a:cubicBezTo>
                    <a:pt x="388" y="171"/>
                    <a:pt x="436" y="169"/>
                    <a:pt x="482" y="163"/>
                  </a:cubicBezTo>
                  <a:cubicBezTo>
                    <a:pt x="714" y="140"/>
                    <a:pt x="802" y="65"/>
                    <a:pt x="579" y="19"/>
                  </a:cubicBezTo>
                  <a:cubicBezTo>
                    <a:pt x="518" y="6"/>
                    <a:pt x="448" y="1"/>
                    <a:pt x="380" y="1"/>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5"/>
            <p:cNvSpPr/>
            <p:nvPr/>
          </p:nvSpPr>
          <p:spPr>
            <a:xfrm>
              <a:off x="5150116" y="2550818"/>
              <a:ext cx="103552" cy="89269"/>
            </a:xfrm>
            <a:custGeom>
              <a:rect b="b" l="l" r="r" t="t"/>
              <a:pathLst>
                <a:path extrusionOk="0" h="675" w="783">
                  <a:moveTo>
                    <a:pt x="649" y="0"/>
                  </a:moveTo>
                  <a:cubicBezTo>
                    <a:pt x="555" y="0"/>
                    <a:pt x="401" y="87"/>
                    <a:pt x="255" y="223"/>
                  </a:cubicBezTo>
                  <a:cubicBezTo>
                    <a:pt x="74" y="399"/>
                    <a:pt x="0" y="584"/>
                    <a:pt x="65" y="654"/>
                  </a:cubicBezTo>
                  <a:cubicBezTo>
                    <a:pt x="79" y="668"/>
                    <a:pt x="101" y="675"/>
                    <a:pt x="129" y="675"/>
                  </a:cubicBezTo>
                  <a:cubicBezTo>
                    <a:pt x="210" y="675"/>
                    <a:pt x="339" y="616"/>
                    <a:pt x="463" y="505"/>
                  </a:cubicBezTo>
                  <a:cubicBezTo>
                    <a:pt x="649" y="353"/>
                    <a:pt x="783" y="144"/>
                    <a:pt x="727" y="42"/>
                  </a:cubicBezTo>
                  <a:cubicBezTo>
                    <a:pt x="713" y="14"/>
                    <a:pt x="685" y="0"/>
                    <a:pt x="649"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0" name="Shape 4620"/>
        <p:cNvGrpSpPr/>
        <p:nvPr/>
      </p:nvGrpSpPr>
      <p:grpSpPr>
        <a:xfrm>
          <a:off x="0" y="0"/>
          <a:ext cx="0" cy="0"/>
          <a:chOff x="0" y="0"/>
          <a:chExt cx="0" cy="0"/>
        </a:xfrm>
      </p:grpSpPr>
      <p:sp>
        <p:nvSpPr>
          <p:cNvPr id="4621" name="Google Shape;4621;p66"/>
          <p:cNvSpPr txBox="1"/>
          <p:nvPr>
            <p:ph type="title"/>
          </p:nvPr>
        </p:nvSpPr>
        <p:spPr>
          <a:xfrm>
            <a:off x="678700" y="461875"/>
            <a:ext cx="4639500" cy="64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a:t>
            </a:r>
            <a:r>
              <a:rPr lang="en"/>
              <a:t>bout the reformation</a:t>
            </a:r>
            <a:endParaRPr/>
          </a:p>
        </p:txBody>
      </p:sp>
      <p:sp>
        <p:nvSpPr>
          <p:cNvPr id="4622" name="Google Shape;4622;p66"/>
          <p:cNvSpPr txBox="1"/>
          <p:nvPr>
            <p:ph idx="1" type="subTitle"/>
          </p:nvPr>
        </p:nvSpPr>
        <p:spPr>
          <a:xfrm>
            <a:off x="719825" y="1527175"/>
            <a:ext cx="3852300" cy="2211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Do you know what helps you make your point clear? Lists like this one:</a:t>
            </a:r>
            <a:endParaRPr>
              <a:solidFill>
                <a:schemeClr val="dk1"/>
              </a:solidFill>
            </a:endParaRPr>
          </a:p>
          <a:p>
            <a:pPr indent="0" lvl="0" marL="0" rtl="0" algn="l">
              <a:spcBef>
                <a:spcPts val="1000"/>
              </a:spcBef>
              <a:spcAft>
                <a:spcPts val="0"/>
              </a:spcAft>
              <a:buClr>
                <a:schemeClr val="dk1"/>
              </a:buClr>
              <a:buSzPts val="1100"/>
              <a:buFont typeface="Arial"/>
              <a:buNone/>
            </a:pPr>
            <a:r>
              <a:rPr lang="en">
                <a:solidFill>
                  <a:schemeClr val="dk1"/>
                </a:solidFill>
              </a:rPr>
              <a:t>● They’re simple</a:t>
            </a:r>
            <a:endParaRPr>
              <a:solidFill>
                <a:schemeClr val="dk1"/>
              </a:solidFill>
            </a:endParaRPr>
          </a:p>
          <a:p>
            <a:pPr indent="0" lvl="0" marL="0" rtl="0" algn="l">
              <a:spcBef>
                <a:spcPts val="1000"/>
              </a:spcBef>
              <a:spcAft>
                <a:spcPts val="0"/>
              </a:spcAft>
              <a:buClr>
                <a:schemeClr val="dk1"/>
              </a:buClr>
              <a:buSzPts val="1100"/>
              <a:buFont typeface="Arial"/>
              <a:buNone/>
            </a:pPr>
            <a:r>
              <a:rPr lang="en">
                <a:solidFill>
                  <a:schemeClr val="dk1"/>
                </a:solidFill>
              </a:rPr>
              <a:t>● You </a:t>
            </a:r>
            <a:r>
              <a:rPr lang="en">
                <a:solidFill>
                  <a:schemeClr val="dk1"/>
                </a:solidFill>
              </a:rPr>
              <a:t>can</a:t>
            </a:r>
            <a:r>
              <a:rPr lang="en">
                <a:solidFill>
                  <a:schemeClr val="dk1"/>
                </a:solidFill>
              </a:rPr>
              <a:t> organize your ideas clearly</a:t>
            </a:r>
            <a:endParaRPr>
              <a:solidFill>
                <a:schemeClr val="dk1"/>
              </a:solidFill>
            </a:endParaRPr>
          </a:p>
          <a:p>
            <a:pPr indent="0" lvl="0" marL="0" rtl="0" algn="l">
              <a:spcBef>
                <a:spcPts val="1000"/>
              </a:spcBef>
              <a:spcAft>
                <a:spcPts val="0"/>
              </a:spcAft>
              <a:buClr>
                <a:schemeClr val="dk1"/>
              </a:buClr>
              <a:buSzPts val="1100"/>
              <a:buFont typeface="Arial"/>
              <a:buNone/>
            </a:pPr>
            <a:r>
              <a:rPr lang="en">
                <a:solidFill>
                  <a:schemeClr val="dk1"/>
                </a:solidFill>
              </a:rPr>
              <a:t>● You’ll never forget to buy milk!</a:t>
            </a:r>
            <a:endParaRPr>
              <a:solidFill>
                <a:schemeClr val="dk1"/>
              </a:solidFill>
            </a:endParaRPr>
          </a:p>
          <a:p>
            <a:pPr indent="0" lvl="0" marL="0" rtl="0" algn="l">
              <a:spcBef>
                <a:spcPts val="1000"/>
              </a:spcBef>
              <a:spcAft>
                <a:spcPts val="1000"/>
              </a:spcAft>
              <a:buNone/>
            </a:pPr>
            <a:r>
              <a:rPr lang="en">
                <a:solidFill>
                  <a:schemeClr val="dk1"/>
                </a:solidFill>
              </a:rPr>
              <a:t>And the most important thing: the audience won’t miss the point of your presentation</a:t>
            </a:r>
            <a:endParaRPr>
              <a:solidFill>
                <a:schemeClr val="dk1"/>
              </a:solidFill>
            </a:endParaRPr>
          </a:p>
        </p:txBody>
      </p:sp>
      <p:sp>
        <p:nvSpPr>
          <p:cNvPr id="4623" name="Google Shape;4623;p66"/>
          <p:cNvSpPr/>
          <p:nvPr/>
        </p:nvSpPr>
        <p:spPr>
          <a:xfrm>
            <a:off x="1048555" y="5098232"/>
            <a:ext cx="1074947" cy="32159"/>
          </a:xfrm>
          <a:custGeom>
            <a:rect b="b" l="l" r="r" t="t"/>
            <a:pathLst>
              <a:path extrusionOk="0" h="676" w="15478">
                <a:moveTo>
                  <a:pt x="9006" y="0"/>
                </a:moveTo>
                <a:cubicBezTo>
                  <a:pt x="6015" y="0"/>
                  <a:pt x="3079" y="281"/>
                  <a:pt x="706" y="281"/>
                </a:cubicBezTo>
                <a:cubicBezTo>
                  <a:pt x="488" y="281"/>
                  <a:pt x="275" y="279"/>
                  <a:pt x="67" y="274"/>
                </a:cubicBezTo>
                <a:lnTo>
                  <a:pt x="67" y="274"/>
                </a:lnTo>
                <a:cubicBezTo>
                  <a:pt x="295" y="448"/>
                  <a:pt x="268" y="578"/>
                  <a:pt x="0" y="676"/>
                </a:cubicBezTo>
                <a:lnTo>
                  <a:pt x="15478" y="676"/>
                </a:lnTo>
                <a:cubicBezTo>
                  <a:pt x="13424" y="152"/>
                  <a:pt x="11200" y="0"/>
                  <a:pt x="9006" y="0"/>
                </a:cubicBezTo>
                <a:close/>
              </a:path>
            </a:pathLst>
          </a:custGeom>
          <a:solidFill>
            <a:srgbClr val="FFFFFF">
              <a:alpha val="191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24" name="Google Shape;4624;p66"/>
          <p:cNvGrpSpPr/>
          <p:nvPr/>
        </p:nvGrpSpPr>
        <p:grpSpPr>
          <a:xfrm>
            <a:off x="6565288" y="1717050"/>
            <a:ext cx="1467740" cy="3213268"/>
            <a:chOff x="6565288" y="1717050"/>
            <a:chExt cx="1467740" cy="3213268"/>
          </a:xfrm>
        </p:grpSpPr>
        <p:sp>
          <p:nvSpPr>
            <p:cNvPr id="4625" name="Google Shape;4625;p66"/>
            <p:cNvSpPr/>
            <p:nvPr/>
          </p:nvSpPr>
          <p:spPr>
            <a:xfrm>
              <a:off x="7057151" y="3412718"/>
              <a:ext cx="631196" cy="1460412"/>
            </a:xfrm>
            <a:custGeom>
              <a:rect b="b" l="l" r="r" t="t"/>
              <a:pathLst>
                <a:path extrusionOk="0" h="23519" w="10165">
                  <a:moveTo>
                    <a:pt x="5794" y="1"/>
                  </a:moveTo>
                  <a:lnTo>
                    <a:pt x="0" y="1656"/>
                  </a:lnTo>
                  <a:cubicBezTo>
                    <a:pt x="2037" y="10035"/>
                    <a:pt x="9848" y="23519"/>
                    <a:pt x="9848" y="23519"/>
                  </a:cubicBezTo>
                  <a:lnTo>
                    <a:pt x="10164" y="23519"/>
                  </a:lnTo>
                  <a:cubicBezTo>
                    <a:pt x="9420" y="20115"/>
                    <a:pt x="8165" y="12276"/>
                    <a:pt x="7839" y="10974"/>
                  </a:cubicBezTo>
                  <a:cubicBezTo>
                    <a:pt x="7514" y="9672"/>
                    <a:pt x="5794" y="1"/>
                    <a:pt x="57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6"/>
            <p:cNvSpPr/>
            <p:nvPr/>
          </p:nvSpPr>
          <p:spPr>
            <a:xfrm>
              <a:off x="7378737" y="3853338"/>
              <a:ext cx="310165" cy="1019227"/>
            </a:xfrm>
            <a:custGeom>
              <a:rect b="b" l="l" r="r" t="t"/>
              <a:pathLst>
                <a:path extrusionOk="0" h="16414" w="4995">
                  <a:moveTo>
                    <a:pt x="1917" y="0"/>
                  </a:moveTo>
                  <a:lnTo>
                    <a:pt x="1" y="1730"/>
                  </a:lnTo>
                  <a:lnTo>
                    <a:pt x="977" y="6398"/>
                  </a:lnTo>
                  <a:lnTo>
                    <a:pt x="4697" y="16413"/>
                  </a:lnTo>
                  <a:lnTo>
                    <a:pt x="4995" y="16413"/>
                  </a:lnTo>
                  <a:cubicBezTo>
                    <a:pt x="4251" y="13001"/>
                    <a:pt x="2995" y="5171"/>
                    <a:pt x="2670" y="3869"/>
                  </a:cubicBezTo>
                  <a:cubicBezTo>
                    <a:pt x="2558" y="3394"/>
                    <a:pt x="2251" y="1814"/>
                    <a:pt x="19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6"/>
            <p:cNvSpPr/>
            <p:nvPr/>
          </p:nvSpPr>
          <p:spPr>
            <a:xfrm>
              <a:off x="7651890" y="4797977"/>
              <a:ext cx="222362" cy="124811"/>
            </a:xfrm>
            <a:custGeom>
              <a:rect b="b" l="l" r="r" t="t"/>
              <a:pathLst>
                <a:path extrusionOk="0" h="2010" w="3581">
                  <a:moveTo>
                    <a:pt x="279" y="1"/>
                  </a:moveTo>
                  <a:lnTo>
                    <a:pt x="0" y="884"/>
                  </a:lnTo>
                  <a:lnTo>
                    <a:pt x="177" y="2009"/>
                  </a:lnTo>
                  <a:lnTo>
                    <a:pt x="3581" y="2009"/>
                  </a:lnTo>
                  <a:cubicBezTo>
                    <a:pt x="3441" y="1768"/>
                    <a:pt x="2772" y="1498"/>
                    <a:pt x="1804" y="1358"/>
                  </a:cubicBezTo>
                  <a:cubicBezTo>
                    <a:pt x="791" y="1210"/>
                    <a:pt x="279"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6"/>
            <p:cNvSpPr/>
            <p:nvPr/>
          </p:nvSpPr>
          <p:spPr>
            <a:xfrm>
              <a:off x="6727430" y="3414457"/>
              <a:ext cx="373067" cy="1482953"/>
            </a:xfrm>
            <a:custGeom>
              <a:rect b="b" l="l" r="r" t="t"/>
              <a:pathLst>
                <a:path extrusionOk="0" h="23882" w="6008">
                  <a:moveTo>
                    <a:pt x="0" y="1"/>
                  </a:moveTo>
                  <a:cubicBezTo>
                    <a:pt x="0" y="1"/>
                    <a:pt x="540" y="9811"/>
                    <a:pt x="521" y="11141"/>
                  </a:cubicBezTo>
                  <a:cubicBezTo>
                    <a:pt x="502" y="12480"/>
                    <a:pt x="1070" y="20394"/>
                    <a:pt x="1126" y="23881"/>
                  </a:cubicBezTo>
                  <a:lnTo>
                    <a:pt x="1432" y="23816"/>
                  </a:lnTo>
                  <a:cubicBezTo>
                    <a:pt x="1432" y="23816"/>
                    <a:pt x="5952" y="8891"/>
                    <a:pt x="6008" y="280"/>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6"/>
            <p:cNvSpPr/>
            <p:nvPr/>
          </p:nvSpPr>
          <p:spPr>
            <a:xfrm>
              <a:off x="6749908" y="3861970"/>
              <a:ext cx="147351" cy="1035434"/>
            </a:xfrm>
            <a:custGeom>
              <a:rect b="b" l="l" r="r" t="t"/>
              <a:pathLst>
                <a:path extrusionOk="0" h="16675" w="2373">
                  <a:moveTo>
                    <a:pt x="1" y="1"/>
                  </a:moveTo>
                  <a:lnTo>
                    <a:pt x="1" y="1"/>
                  </a:lnTo>
                  <a:cubicBezTo>
                    <a:pt x="94" y="1842"/>
                    <a:pt x="150" y="3451"/>
                    <a:pt x="150" y="3934"/>
                  </a:cubicBezTo>
                  <a:cubicBezTo>
                    <a:pt x="140" y="5273"/>
                    <a:pt x="698" y="13187"/>
                    <a:pt x="754" y="16674"/>
                  </a:cubicBezTo>
                  <a:lnTo>
                    <a:pt x="1043" y="16609"/>
                  </a:lnTo>
                  <a:lnTo>
                    <a:pt x="2372" y="6008"/>
                  </a:lnTo>
                  <a:lnTo>
                    <a:pt x="2251" y="1237"/>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6"/>
            <p:cNvSpPr/>
            <p:nvPr/>
          </p:nvSpPr>
          <p:spPr>
            <a:xfrm>
              <a:off x="6567475" y="3090015"/>
              <a:ext cx="624862" cy="1084489"/>
            </a:xfrm>
            <a:custGeom>
              <a:rect b="b" l="l" r="r" t="t"/>
              <a:pathLst>
                <a:path extrusionOk="0" h="17465" w="10063">
                  <a:moveTo>
                    <a:pt x="7222" y="1"/>
                  </a:moveTo>
                  <a:cubicBezTo>
                    <a:pt x="7055" y="1"/>
                    <a:pt x="6887" y="17"/>
                    <a:pt x="6724" y="46"/>
                  </a:cubicBezTo>
                  <a:cubicBezTo>
                    <a:pt x="6157" y="158"/>
                    <a:pt x="5422" y="390"/>
                    <a:pt x="5031" y="836"/>
                  </a:cubicBezTo>
                  <a:cubicBezTo>
                    <a:pt x="4604" y="1339"/>
                    <a:pt x="4287" y="2017"/>
                    <a:pt x="3934" y="2575"/>
                  </a:cubicBezTo>
                  <a:cubicBezTo>
                    <a:pt x="3041" y="3998"/>
                    <a:pt x="2251" y="5374"/>
                    <a:pt x="1646" y="6955"/>
                  </a:cubicBezTo>
                  <a:cubicBezTo>
                    <a:pt x="1188" y="8172"/>
                    <a:pt x="827" y="9127"/>
                    <a:pt x="828" y="9127"/>
                  </a:cubicBezTo>
                  <a:cubicBezTo>
                    <a:pt x="828" y="9127"/>
                    <a:pt x="848" y="9073"/>
                    <a:pt x="893" y="8955"/>
                  </a:cubicBezTo>
                  <a:cubicBezTo>
                    <a:pt x="908" y="8921"/>
                    <a:pt x="915" y="8907"/>
                    <a:pt x="916" y="8907"/>
                  </a:cubicBezTo>
                  <a:lnTo>
                    <a:pt x="916" y="8907"/>
                  </a:lnTo>
                  <a:cubicBezTo>
                    <a:pt x="923" y="8907"/>
                    <a:pt x="762" y="9328"/>
                    <a:pt x="707" y="9485"/>
                  </a:cubicBezTo>
                  <a:cubicBezTo>
                    <a:pt x="521" y="9996"/>
                    <a:pt x="354" y="10526"/>
                    <a:pt x="261" y="11056"/>
                  </a:cubicBezTo>
                  <a:cubicBezTo>
                    <a:pt x="0" y="12572"/>
                    <a:pt x="372" y="14181"/>
                    <a:pt x="1302" y="15390"/>
                  </a:cubicBezTo>
                  <a:cubicBezTo>
                    <a:pt x="1981" y="16264"/>
                    <a:pt x="2958" y="16906"/>
                    <a:pt x="4027" y="17185"/>
                  </a:cubicBezTo>
                  <a:cubicBezTo>
                    <a:pt x="4538" y="17315"/>
                    <a:pt x="5078" y="17361"/>
                    <a:pt x="5589" y="17436"/>
                  </a:cubicBezTo>
                  <a:cubicBezTo>
                    <a:pt x="5715" y="17455"/>
                    <a:pt x="5845" y="17465"/>
                    <a:pt x="5975" y="17465"/>
                  </a:cubicBezTo>
                  <a:cubicBezTo>
                    <a:pt x="6412" y="17465"/>
                    <a:pt x="6856" y="17354"/>
                    <a:pt x="7207" y="17110"/>
                  </a:cubicBezTo>
                  <a:cubicBezTo>
                    <a:pt x="7737" y="16738"/>
                    <a:pt x="7998" y="16106"/>
                    <a:pt x="8202" y="15483"/>
                  </a:cubicBezTo>
                  <a:cubicBezTo>
                    <a:pt x="9672" y="11270"/>
                    <a:pt x="10062" y="6686"/>
                    <a:pt x="9355" y="2278"/>
                  </a:cubicBezTo>
                  <a:cubicBezTo>
                    <a:pt x="9253" y="1645"/>
                    <a:pt x="9095" y="967"/>
                    <a:pt x="8630" y="511"/>
                  </a:cubicBezTo>
                  <a:cubicBezTo>
                    <a:pt x="8264" y="152"/>
                    <a:pt x="7744" y="1"/>
                    <a:pt x="72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6"/>
            <p:cNvSpPr/>
            <p:nvPr/>
          </p:nvSpPr>
          <p:spPr>
            <a:xfrm>
              <a:off x="6565288" y="3090015"/>
              <a:ext cx="624862" cy="1084489"/>
            </a:xfrm>
            <a:custGeom>
              <a:rect b="b" l="l" r="r" t="t"/>
              <a:pathLst>
                <a:path extrusionOk="0" h="17465" w="10063">
                  <a:moveTo>
                    <a:pt x="7222" y="1"/>
                  </a:moveTo>
                  <a:cubicBezTo>
                    <a:pt x="7055" y="1"/>
                    <a:pt x="6887" y="17"/>
                    <a:pt x="6724" y="46"/>
                  </a:cubicBezTo>
                  <a:cubicBezTo>
                    <a:pt x="6157" y="158"/>
                    <a:pt x="5422" y="390"/>
                    <a:pt x="5031" y="836"/>
                  </a:cubicBezTo>
                  <a:cubicBezTo>
                    <a:pt x="4604" y="1339"/>
                    <a:pt x="4287" y="2017"/>
                    <a:pt x="3934" y="2575"/>
                  </a:cubicBezTo>
                  <a:cubicBezTo>
                    <a:pt x="3041" y="3998"/>
                    <a:pt x="2251" y="5374"/>
                    <a:pt x="1646" y="6955"/>
                  </a:cubicBezTo>
                  <a:cubicBezTo>
                    <a:pt x="1188" y="8172"/>
                    <a:pt x="827" y="9127"/>
                    <a:pt x="828" y="9127"/>
                  </a:cubicBezTo>
                  <a:cubicBezTo>
                    <a:pt x="828" y="9127"/>
                    <a:pt x="848" y="9073"/>
                    <a:pt x="893" y="8955"/>
                  </a:cubicBezTo>
                  <a:cubicBezTo>
                    <a:pt x="908" y="8921"/>
                    <a:pt x="915" y="8907"/>
                    <a:pt x="916" y="8907"/>
                  </a:cubicBezTo>
                  <a:lnTo>
                    <a:pt x="916" y="8907"/>
                  </a:lnTo>
                  <a:cubicBezTo>
                    <a:pt x="923" y="8907"/>
                    <a:pt x="762" y="9328"/>
                    <a:pt x="707" y="9485"/>
                  </a:cubicBezTo>
                  <a:cubicBezTo>
                    <a:pt x="521" y="9996"/>
                    <a:pt x="354" y="10526"/>
                    <a:pt x="261" y="11056"/>
                  </a:cubicBezTo>
                  <a:cubicBezTo>
                    <a:pt x="0" y="12572"/>
                    <a:pt x="372" y="14181"/>
                    <a:pt x="1302" y="15390"/>
                  </a:cubicBezTo>
                  <a:cubicBezTo>
                    <a:pt x="1981" y="16264"/>
                    <a:pt x="2958" y="16906"/>
                    <a:pt x="4027" y="17185"/>
                  </a:cubicBezTo>
                  <a:cubicBezTo>
                    <a:pt x="4538" y="17315"/>
                    <a:pt x="5078" y="17361"/>
                    <a:pt x="5589" y="17436"/>
                  </a:cubicBezTo>
                  <a:cubicBezTo>
                    <a:pt x="5715" y="17455"/>
                    <a:pt x="5845" y="17465"/>
                    <a:pt x="5975" y="17465"/>
                  </a:cubicBezTo>
                  <a:cubicBezTo>
                    <a:pt x="6412" y="17465"/>
                    <a:pt x="6856" y="17354"/>
                    <a:pt x="7207" y="17110"/>
                  </a:cubicBezTo>
                  <a:cubicBezTo>
                    <a:pt x="7737" y="16738"/>
                    <a:pt x="7998" y="16106"/>
                    <a:pt x="8202" y="15483"/>
                  </a:cubicBezTo>
                  <a:cubicBezTo>
                    <a:pt x="9672" y="11270"/>
                    <a:pt x="10062" y="6686"/>
                    <a:pt x="9355" y="2278"/>
                  </a:cubicBezTo>
                  <a:cubicBezTo>
                    <a:pt x="9253" y="1645"/>
                    <a:pt x="9095" y="967"/>
                    <a:pt x="8630" y="511"/>
                  </a:cubicBezTo>
                  <a:cubicBezTo>
                    <a:pt x="8264" y="152"/>
                    <a:pt x="7744" y="1"/>
                    <a:pt x="7222" y="1"/>
                  </a:cubicBezTo>
                  <a:close/>
                </a:path>
              </a:pathLst>
            </a:custGeom>
            <a:solidFill>
              <a:srgbClr val="1C0B11">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6"/>
            <p:cNvSpPr/>
            <p:nvPr/>
          </p:nvSpPr>
          <p:spPr>
            <a:xfrm>
              <a:off x="6868322" y="3429483"/>
              <a:ext cx="192929" cy="669322"/>
            </a:xfrm>
            <a:custGeom>
              <a:rect b="b" l="l" r="r" t="t"/>
              <a:pathLst>
                <a:path extrusionOk="0" fill="none" h="10779" w="3107">
                  <a:moveTo>
                    <a:pt x="2251" y="0"/>
                  </a:moveTo>
                  <a:lnTo>
                    <a:pt x="93" y="9690"/>
                  </a:lnTo>
                  <a:cubicBezTo>
                    <a:pt x="47" y="9914"/>
                    <a:pt x="0" y="10137"/>
                    <a:pt x="47" y="10360"/>
                  </a:cubicBezTo>
                  <a:cubicBezTo>
                    <a:pt x="103" y="10574"/>
                    <a:pt x="289" y="10778"/>
                    <a:pt x="512" y="10750"/>
                  </a:cubicBezTo>
                  <a:cubicBezTo>
                    <a:pt x="763" y="10732"/>
                    <a:pt x="930" y="10462"/>
                    <a:pt x="1023" y="10220"/>
                  </a:cubicBezTo>
                  <a:cubicBezTo>
                    <a:pt x="2269" y="7263"/>
                    <a:pt x="2976" y="4083"/>
                    <a:pt x="3106" y="884"/>
                  </a:cubicBezTo>
                </a:path>
              </a:pathLst>
            </a:custGeom>
            <a:solidFill>
              <a:schemeClr val="accent3"/>
            </a:solidFill>
            <a:ln cap="rnd" cmpd="sng" w="23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6"/>
            <p:cNvSpPr/>
            <p:nvPr/>
          </p:nvSpPr>
          <p:spPr>
            <a:xfrm>
              <a:off x="6626340" y="3319204"/>
              <a:ext cx="301533" cy="569411"/>
            </a:xfrm>
            <a:custGeom>
              <a:rect b="b" l="l" r="r" t="t"/>
              <a:pathLst>
                <a:path extrusionOk="0" fill="none" h="9170" w="4856">
                  <a:moveTo>
                    <a:pt x="3851" y="0"/>
                  </a:moveTo>
                  <a:cubicBezTo>
                    <a:pt x="1944" y="2446"/>
                    <a:pt x="633" y="5375"/>
                    <a:pt x="57" y="8435"/>
                  </a:cubicBezTo>
                  <a:cubicBezTo>
                    <a:pt x="1" y="8723"/>
                    <a:pt x="57" y="9160"/>
                    <a:pt x="364" y="9169"/>
                  </a:cubicBezTo>
                  <a:cubicBezTo>
                    <a:pt x="559" y="9169"/>
                    <a:pt x="689" y="8965"/>
                    <a:pt x="782" y="8797"/>
                  </a:cubicBezTo>
                  <a:cubicBezTo>
                    <a:pt x="2140" y="6129"/>
                    <a:pt x="3497" y="3460"/>
                    <a:pt x="4855" y="800"/>
                  </a:cubicBezTo>
                </a:path>
              </a:pathLst>
            </a:custGeom>
            <a:solidFill>
              <a:schemeClr val="accent3"/>
            </a:solidFill>
            <a:ln cap="rnd" cmpd="sng" w="23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6"/>
            <p:cNvSpPr/>
            <p:nvPr/>
          </p:nvSpPr>
          <p:spPr>
            <a:xfrm>
              <a:off x="6915079" y="3566339"/>
              <a:ext cx="43404" cy="43342"/>
            </a:xfrm>
            <a:custGeom>
              <a:rect b="b" l="l" r="r" t="t"/>
              <a:pathLst>
                <a:path extrusionOk="0" h="698" w="699">
                  <a:moveTo>
                    <a:pt x="369" y="0"/>
                  </a:moveTo>
                  <a:cubicBezTo>
                    <a:pt x="364" y="0"/>
                    <a:pt x="359" y="0"/>
                    <a:pt x="354" y="0"/>
                  </a:cubicBezTo>
                  <a:cubicBezTo>
                    <a:pt x="168" y="0"/>
                    <a:pt x="1" y="158"/>
                    <a:pt x="1" y="354"/>
                  </a:cubicBezTo>
                  <a:cubicBezTo>
                    <a:pt x="1" y="540"/>
                    <a:pt x="149" y="698"/>
                    <a:pt x="354" y="698"/>
                  </a:cubicBezTo>
                  <a:cubicBezTo>
                    <a:pt x="540" y="698"/>
                    <a:pt x="698" y="549"/>
                    <a:pt x="698" y="354"/>
                  </a:cubicBezTo>
                  <a:cubicBezTo>
                    <a:pt x="698" y="164"/>
                    <a:pt x="548" y="0"/>
                    <a:pt x="3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6"/>
            <p:cNvSpPr/>
            <p:nvPr/>
          </p:nvSpPr>
          <p:spPr>
            <a:xfrm>
              <a:off x="6761458" y="3860231"/>
              <a:ext cx="27260" cy="27819"/>
            </a:xfrm>
            <a:custGeom>
              <a:rect b="b" l="l" r="r" t="t"/>
              <a:pathLst>
                <a:path extrusionOk="0" h="448" w="439">
                  <a:moveTo>
                    <a:pt x="238" y="0"/>
                  </a:moveTo>
                  <a:cubicBezTo>
                    <a:pt x="234" y="0"/>
                    <a:pt x="229" y="0"/>
                    <a:pt x="224" y="1"/>
                  </a:cubicBezTo>
                  <a:cubicBezTo>
                    <a:pt x="103" y="1"/>
                    <a:pt x="1" y="94"/>
                    <a:pt x="1" y="224"/>
                  </a:cubicBezTo>
                  <a:cubicBezTo>
                    <a:pt x="1" y="336"/>
                    <a:pt x="94" y="447"/>
                    <a:pt x="224" y="447"/>
                  </a:cubicBezTo>
                  <a:cubicBezTo>
                    <a:pt x="336" y="447"/>
                    <a:pt x="438" y="354"/>
                    <a:pt x="438" y="224"/>
                  </a:cubicBezTo>
                  <a:cubicBezTo>
                    <a:pt x="438" y="99"/>
                    <a:pt x="344" y="0"/>
                    <a:pt x="2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6"/>
            <p:cNvSpPr/>
            <p:nvPr/>
          </p:nvSpPr>
          <p:spPr>
            <a:xfrm>
              <a:off x="6778223" y="3493006"/>
              <a:ext cx="35891" cy="35829"/>
            </a:xfrm>
            <a:custGeom>
              <a:rect b="b" l="l" r="r" t="t"/>
              <a:pathLst>
                <a:path extrusionOk="0" h="577" w="578">
                  <a:moveTo>
                    <a:pt x="289" y="0"/>
                  </a:moveTo>
                  <a:cubicBezTo>
                    <a:pt x="122" y="0"/>
                    <a:pt x="1" y="131"/>
                    <a:pt x="1" y="289"/>
                  </a:cubicBezTo>
                  <a:cubicBezTo>
                    <a:pt x="1" y="447"/>
                    <a:pt x="122" y="577"/>
                    <a:pt x="289" y="577"/>
                  </a:cubicBezTo>
                  <a:cubicBezTo>
                    <a:pt x="447" y="577"/>
                    <a:pt x="577" y="447"/>
                    <a:pt x="577" y="289"/>
                  </a:cubicBezTo>
                  <a:cubicBezTo>
                    <a:pt x="577" y="140"/>
                    <a:pt x="447" y="10"/>
                    <a:pt x="2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6"/>
            <p:cNvSpPr/>
            <p:nvPr/>
          </p:nvSpPr>
          <p:spPr>
            <a:xfrm>
              <a:off x="6966493" y="3836014"/>
              <a:ext cx="28936" cy="28936"/>
            </a:xfrm>
            <a:custGeom>
              <a:rect b="b" l="l" r="r" t="t"/>
              <a:pathLst>
                <a:path extrusionOk="0" h="466" w="466">
                  <a:moveTo>
                    <a:pt x="233" y="0"/>
                  </a:moveTo>
                  <a:cubicBezTo>
                    <a:pt x="103" y="0"/>
                    <a:pt x="0" y="102"/>
                    <a:pt x="0" y="233"/>
                  </a:cubicBezTo>
                  <a:cubicBezTo>
                    <a:pt x="0" y="354"/>
                    <a:pt x="103" y="465"/>
                    <a:pt x="233" y="465"/>
                  </a:cubicBezTo>
                  <a:cubicBezTo>
                    <a:pt x="363" y="465"/>
                    <a:pt x="465" y="354"/>
                    <a:pt x="465" y="233"/>
                  </a:cubicBezTo>
                  <a:cubicBezTo>
                    <a:pt x="465" y="102"/>
                    <a:pt x="363" y="0"/>
                    <a:pt x="2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6"/>
            <p:cNvSpPr/>
            <p:nvPr/>
          </p:nvSpPr>
          <p:spPr>
            <a:xfrm>
              <a:off x="6980899" y="3319204"/>
              <a:ext cx="26080" cy="26018"/>
            </a:xfrm>
            <a:custGeom>
              <a:rect b="b" l="l" r="r" t="t"/>
              <a:pathLst>
                <a:path extrusionOk="0" h="419" w="420">
                  <a:moveTo>
                    <a:pt x="205" y="0"/>
                  </a:moveTo>
                  <a:cubicBezTo>
                    <a:pt x="94" y="0"/>
                    <a:pt x="1" y="93"/>
                    <a:pt x="1" y="205"/>
                  </a:cubicBezTo>
                  <a:cubicBezTo>
                    <a:pt x="1" y="326"/>
                    <a:pt x="94" y="419"/>
                    <a:pt x="205" y="419"/>
                  </a:cubicBezTo>
                  <a:cubicBezTo>
                    <a:pt x="326" y="419"/>
                    <a:pt x="419" y="326"/>
                    <a:pt x="419" y="205"/>
                  </a:cubicBezTo>
                  <a:cubicBezTo>
                    <a:pt x="419" y="93"/>
                    <a:pt x="326" y="0"/>
                    <a:pt x="2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6"/>
            <p:cNvSpPr/>
            <p:nvPr/>
          </p:nvSpPr>
          <p:spPr>
            <a:xfrm>
              <a:off x="7058889" y="3077658"/>
              <a:ext cx="581520" cy="1108396"/>
            </a:xfrm>
            <a:custGeom>
              <a:rect b="b" l="l" r="r" t="t"/>
              <a:pathLst>
                <a:path extrusionOk="0" h="17850" w="9365">
                  <a:moveTo>
                    <a:pt x="4311" y="0"/>
                  </a:moveTo>
                  <a:cubicBezTo>
                    <a:pt x="3905" y="0"/>
                    <a:pt x="3497" y="67"/>
                    <a:pt x="3115" y="198"/>
                  </a:cubicBezTo>
                  <a:cubicBezTo>
                    <a:pt x="2278" y="496"/>
                    <a:pt x="1572" y="1054"/>
                    <a:pt x="995" y="1724"/>
                  </a:cubicBezTo>
                  <a:cubicBezTo>
                    <a:pt x="419" y="2412"/>
                    <a:pt x="372" y="3053"/>
                    <a:pt x="279" y="3937"/>
                  </a:cubicBezTo>
                  <a:cubicBezTo>
                    <a:pt x="37" y="6094"/>
                    <a:pt x="0" y="8280"/>
                    <a:pt x="177" y="10456"/>
                  </a:cubicBezTo>
                  <a:cubicBezTo>
                    <a:pt x="251" y="11674"/>
                    <a:pt x="419" y="12883"/>
                    <a:pt x="651" y="14082"/>
                  </a:cubicBezTo>
                  <a:cubicBezTo>
                    <a:pt x="884" y="15263"/>
                    <a:pt x="1246" y="16556"/>
                    <a:pt x="2232" y="17253"/>
                  </a:cubicBezTo>
                  <a:cubicBezTo>
                    <a:pt x="2818" y="17681"/>
                    <a:pt x="3590" y="17830"/>
                    <a:pt x="4324" y="17849"/>
                  </a:cubicBezTo>
                  <a:cubicBezTo>
                    <a:pt x="4353" y="17849"/>
                    <a:pt x="4382" y="17849"/>
                    <a:pt x="4411" y="17849"/>
                  </a:cubicBezTo>
                  <a:cubicBezTo>
                    <a:pt x="5125" y="17849"/>
                    <a:pt x="5831" y="17739"/>
                    <a:pt x="6519" y="17560"/>
                  </a:cubicBezTo>
                  <a:cubicBezTo>
                    <a:pt x="7579" y="17281"/>
                    <a:pt x="8686" y="16770"/>
                    <a:pt x="9123" y="15775"/>
                  </a:cubicBezTo>
                  <a:cubicBezTo>
                    <a:pt x="9364" y="15217"/>
                    <a:pt x="9364" y="14594"/>
                    <a:pt x="9346" y="13989"/>
                  </a:cubicBezTo>
                  <a:cubicBezTo>
                    <a:pt x="9253" y="10214"/>
                    <a:pt x="8844" y="6401"/>
                    <a:pt x="7616" y="2821"/>
                  </a:cubicBezTo>
                  <a:cubicBezTo>
                    <a:pt x="7365" y="2105"/>
                    <a:pt x="7086" y="1398"/>
                    <a:pt x="6556" y="868"/>
                  </a:cubicBezTo>
                  <a:cubicBezTo>
                    <a:pt x="5969" y="281"/>
                    <a:pt x="5143" y="0"/>
                    <a:pt x="43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6"/>
            <p:cNvSpPr/>
            <p:nvPr/>
          </p:nvSpPr>
          <p:spPr>
            <a:xfrm>
              <a:off x="7428413" y="3285115"/>
              <a:ext cx="135740" cy="779603"/>
            </a:xfrm>
            <a:custGeom>
              <a:rect b="b" l="l" r="r" t="t"/>
              <a:pathLst>
                <a:path extrusionOk="0" fill="none" h="12555" w="2186">
                  <a:moveTo>
                    <a:pt x="1" y="419"/>
                  </a:moveTo>
                  <a:cubicBezTo>
                    <a:pt x="754" y="4102"/>
                    <a:pt x="1079" y="7868"/>
                    <a:pt x="986" y="11625"/>
                  </a:cubicBezTo>
                  <a:cubicBezTo>
                    <a:pt x="986" y="11829"/>
                    <a:pt x="977" y="12043"/>
                    <a:pt x="1070" y="12229"/>
                  </a:cubicBezTo>
                  <a:cubicBezTo>
                    <a:pt x="1163" y="12415"/>
                    <a:pt x="1386" y="12555"/>
                    <a:pt x="1572" y="12471"/>
                  </a:cubicBezTo>
                  <a:cubicBezTo>
                    <a:pt x="1740" y="12406"/>
                    <a:pt x="1814" y="12220"/>
                    <a:pt x="1860" y="12043"/>
                  </a:cubicBezTo>
                  <a:cubicBezTo>
                    <a:pt x="2186" y="10918"/>
                    <a:pt x="2139" y="9709"/>
                    <a:pt x="2065" y="8528"/>
                  </a:cubicBezTo>
                  <a:cubicBezTo>
                    <a:pt x="1907" y="5664"/>
                    <a:pt x="1637" y="2781"/>
                    <a:pt x="893" y="1"/>
                  </a:cubicBezTo>
                </a:path>
              </a:pathLst>
            </a:custGeom>
            <a:solidFill>
              <a:schemeClr val="accent3"/>
            </a:solidFill>
            <a:ln cap="rnd" cmpd="sng" w="23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6"/>
            <p:cNvSpPr/>
            <p:nvPr/>
          </p:nvSpPr>
          <p:spPr>
            <a:xfrm>
              <a:off x="7146629" y="3326718"/>
              <a:ext cx="207397" cy="783639"/>
            </a:xfrm>
            <a:custGeom>
              <a:rect b="b" l="l" r="r" t="t"/>
              <a:pathLst>
                <a:path extrusionOk="0" fill="none" h="12620" w="3340">
                  <a:moveTo>
                    <a:pt x="354" y="856"/>
                  </a:moveTo>
                  <a:cubicBezTo>
                    <a:pt x="1" y="2669"/>
                    <a:pt x="121" y="4548"/>
                    <a:pt x="475" y="6370"/>
                  </a:cubicBezTo>
                  <a:cubicBezTo>
                    <a:pt x="838" y="8184"/>
                    <a:pt x="1423" y="9950"/>
                    <a:pt x="2019" y="11708"/>
                  </a:cubicBezTo>
                  <a:cubicBezTo>
                    <a:pt x="2158" y="12117"/>
                    <a:pt x="2428" y="12619"/>
                    <a:pt x="2855" y="12545"/>
                  </a:cubicBezTo>
                  <a:cubicBezTo>
                    <a:pt x="3107" y="12498"/>
                    <a:pt x="3283" y="12247"/>
                    <a:pt x="3302" y="11978"/>
                  </a:cubicBezTo>
                  <a:cubicBezTo>
                    <a:pt x="3339" y="11717"/>
                    <a:pt x="3255" y="11466"/>
                    <a:pt x="3181" y="11206"/>
                  </a:cubicBezTo>
                  <a:cubicBezTo>
                    <a:pt x="2084" y="7598"/>
                    <a:pt x="1619" y="3785"/>
                    <a:pt x="1805" y="0"/>
                  </a:cubicBezTo>
                </a:path>
              </a:pathLst>
            </a:custGeom>
            <a:solidFill>
              <a:schemeClr val="accent3"/>
            </a:solidFill>
            <a:ln cap="rnd" cmpd="sng" w="23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6"/>
            <p:cNvSpPr/>
            <p:nvPr/>
          </p:nvSpPr>
          <p:spPr>
            <a:xfrm>
              <a:off x="7319313" y="3235439"/>
              <a:ext cx="54892" cy="54954"/>
            </a:xfrm>
            <a:custGeom>
              <a:rect b="b" l="l" r="r" t="t"/>
              <a:pathLst>
                <a:path extrusionOk="0" h="885" w="884">
                  <a:moveTo>
                    <a:pt x="446" y="1"/>
                  </a:moveTo>
                  <a:cubicBezTo>
                    <a:pt x="195" y="1"/>
                    <a:pt x="0" y="196"/>
                    <a:pt x="0" y="438"/>
                  </a:cubicBezTo>
                  <a:cubicBezTo>
                    <a:pt x="0" y="680"/>
                    <a:pt x="195" y="884"/>
                    <a:pt x="446" y="884"/>
                  </a:cubicBezTo>
                  <a:cubicBezTo>
                    <a:pt x="688" y="884"/>
                    <a:pt x="883" y="680"/>
                    <a:pt x="883" y="438"/>
                  </a:cubicBezTo>
                  <a:cubicBezTo>
                    <a:pt x="883" y="196"/>
                    <a:pt x="688" y="1"/>
                    <a:pt x="4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6"/>
            <p:cNvSpPr/>
            <p:nvPr/>
          </p:nvSpPr>
          <p:spPr>
            <a:xfrm>
              <a:off x="7149547" y="3968213"/>
              <a:ext cx="39306" cy="39368"/>
            </a:xfrm>
            <a:custGeom>
              <a:rect b="b" l="l" r="r" t="t"/>
              <a:pathLst>
                <a:path extrusionOk="0" h="634" w="633">
                  <a:moveTo>
                    <a:pt x="316" y="1"/>
                  </a:moveTo>
                  <a:cubicBezTo>
                    <a:pt x="140" y="1"/>
                    <a:pt x="0" y="149"/>
                    <a:pt x="0" y="317"/>
                  </a:cubicBezTo>
                  <a:cubicBezTo>
                    <a:pt x="0" y="494"/>
                    <a:pt x="140" y="633"/>
                    <a:pt x="316" y="633"/>
                  </a:cubicBezTo>
                  <a:cubicBezTo>
                    <a:pt x="493" y="633"/>
                    <a:pt x="632" y="494"/>
                    <a:pt x="632" y="317"/>
                  </a:cubicBezTo>
                  <a:cubicBezTo>
                    <a:pt x="632" y="149"/>
                    <a:pt x="493" y="1"/>
                    <a:pt x="3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6"/>
            <p:cNvSpPr/>
            <p:nvPr/>
          </p:nvSpPr>
          <p:spPr>
            <a:xfrm>
              <a:off x="7352223" y="3560564"/>
              <a:ext cx="49676" cy="49117"/>
            </a:xfrm>
            <a:custGeom>
              <a:rect b="b" l="l" r="r" t="t"/>
              <a:pathLst>
                <a:path extrusionOk="0" h="791" w="800">
                  <a:moveTo>
                    <a:pt x="400" y="0"/>
                  </a:moveTo>
                  <a:cubicBezTo>
                    <a:pt x="186" y="0"/>
                    <a:pt x="0" y="177"/>
                    <a:pt x="0" y="400"/>
                  </a:cubicBezTo>
                  <a:cubicBezTo>
                    <a:pt x="0" y="614"/>
                    <a:pt x="186" y="791"/>
                    <a:pt x="400" y="791"/>
                  </a:cubicBezTo>
                  <a:cubicBezTo>
                    <a:pt x="614" y="791"/>
                    <a:pt x="800" y="614"/>
                    <a:pt x="800" y="400"/>
                  </a:cubicBezTo>
                  <a:cubicBezTo>
                    <a:pt x="800" y="177"/>
                    <a:pt x="614" y="0"/>
                    <a:pt x="4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6"/>
            <p:cNvSpPr/>
            <p:nvPr/>
          </p:nvSpPr>
          <p:spPr>
            <a:xfrm>
              <a:off x="7374142" y="3913942"/>
              <a:ext cx="26018" cy="25459"/>
            </a:xfrm>
            <a:custGeom>
              <a:rect b="b" l="l" r="r" t="t"/>
              <a:pathLst>
                <a:path extrusionOk="0" h="410" w="419">
                  <a:moveTo>
                    <a:pt x="214" y="1"/>
                  </a:moveTo>
                  <a:cubicBezTo>
                    <a:pt x="93" y="1"/>
                    <a:pt x="0" y="94"/>
                    <a:pt x="0" y="205"/>
                  </a:cubicBezTo>
                  <a:cubicBezTo>
                    <a:pt x="0" y="317"/>
                    <a:pt x="93" y="410"/>
                    <a:pt x="214" y="410"/>
                  </a:cubicBezTo>
                  <a:cubicBezTo>
                    <a:pt x="326" y="410"/>
                    <a:pt x="419" y="317"/>
                    <a:pt x="419" y="205"/>
                  </a:cubicBezTo>
                  <a:cubicBezTo>
                    <a:pt x="419" y="94"/>
                    <a:pt x="326" y="1"/>
                    <a:pt x="2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6"/>
            <p:cNvSpPr/>
            <p:nvPr/>
          </p:nvSpPr>
          <p:spPr>
            <a:xfrm>
              <a:off x="7206115" y="3654078"/>
              <a:ext cx="18504" cy="18566"/>
            </a:xfrm>
            <a:custGeom>
              <a:rect b="b" l="l" r="r" t="t"/>
              <a:pathLst>
                <a:path extrusionOk="0" h="299" w="298">
                  <a:moveTo>
                    <a:pt x="149" y="1"/>
                  </a:moveTo>
                  <a:cubicBezTo>
                    <a:pt x="66" y="1"/>
                    <a:pt x="0" y="66"/>
                    <a:pt x="0" y="150"/>
                  </a:cubicBezTo>
                  <a:cubicBezTo>
                    <a:pt x="0" y="233"/>
                    <a:pt x="66" y="298"/>
                    <a:pt x="149" y="298"/>
                  </a:cubicBezTo>
                  <a:cubicBezTo>
                    <a:pt x="233" y="298"/>
                    <a:pt x="298" y="233"/>
                    <a:pt x="298" y="150"/>
                  </a:cubicBezTo>
                  <a:cubicBezTo>
                    <a:pt x="298" y="66"/>
                    <a:pt x="233" y="1"/>
                    <a:pt x="1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6"/>
            <p:cNvSpPr/>
            <p:nvPr/>
          </p:nvSpPr>
          <p:spPr>
            <a:xfrm>
              <a:off x="7589547" y="3939339"/>
              <a:ext cx="28936" cy="28936"/>
            </a:xfrm>
            <a:custGeom>
              <a:rect b="b" l="l" r="r" t="t"/>
              <a:pathLst>
                <a:path extrusionOk="0" h="466" w="466">
                  <a:moveTo>
                    <a:pt x="233" y="1"/>
                  </a:moveTo>
                  <a:cubicBezTo>
                    <a:pt x="102" y="1"/>
                    <a:pt x="0" y="112"/>
                    <a:pt x="0" y="233"/>
                  </a:cubicBezTo>
                  <a:cubicBezTo>
                    <a:pt x="0" y="363"/>
                    <a:pt x="102" y="466"/>
                    <a:pt x="233" y="466"/>
                  </a:cubicBezTo>
                  <a:cubicBezTo>
                    <a:pt x="353" y="466"/>
                    <a:pt x="465" y="363"/>
                    <a:pt x="465" y="233"/>
                  </a:cubicBezTo>
                  <a:cubicBezTo>
                    <a:pt x="465" y="112"/>
                    <a:pt x="353" y="1"/>
                    <a:pt x="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6"/>
            <p:cNvSpPr/>
            <p:nvPr/>
          </p:nvSpPr>
          <p:spPr>
            <a:xfrm>
              <a:off x="7129304" y="3319204"/>
              <a:ext cx="26080" cy="26018"/>
            </a:xfrm>
            <a:custGeom>
              <a:rect b="b" l="l" r="r" t="t"/>
              <a:pathLst>
                <a:path extrusionOk="0" h="419" w="420">
                  <a:moveTo>
                    <a:pt x="214" y="0"/>
                  </a:moveTo>
                  <a:cubicBezTo>
                    <a:pt x="94" y="0"/>
                    <a:pt x="1" y="93"/>
                    <a:pt x="1" y="205"/>
                  </a:cubicBezTo>
                  <a:cubicBezTo>
                    <a:pt x="1" y="326"/>
                    <a:pt x="94" y="419"/>
                    <a:pt x="214" y="419"/>
                  </a:cubicBezTo>
                  <a:cubicBezTo>
                    <a:pt x="326" y="419"/>
                    <a:pt x="419" y="326"/>
                    <a:pt x="419" y="205"/>
                  </a:cubicBezTo>
                  <a:cubicBezTo>
                    <a:pt x="419" y="93"/>
                    <a:pt x="326" y="0"/>
                    <a:pt x="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6"/>
            <p:cNvSpPr/>
            <p:nvPr/>
          </p:nvSpPr>
          <p:spPr>
            <a:xfrm>
              <a:off x="6957800" y="4096996"/>
              <a:ext cx="49179" cy="49117"/>
            </a:xfrm>
            <a:custGeom>
              <a:rect b="b" l="l" r="r" t="t"/>
              <a:pathLst>
                <a:path extrusionOk="0" h="791" w="792">
                  <a:moveTo>
                    <a:pt x="391" y="0"/>
                  </a:moveTo>
                  <a:cubicBezTo>
                    <a:pt x="177" y="0"/>
                    <a:pt x="1" y="177"/>
                    <a:pt x="1" y="400"/>
                  </a:cubicBezTo>
                  <a:cubicBezTo>
                    <a:pt x="1" y="614"/>
                    <a:pt x="177" y="791"/>
                    <a:pt x="391" y="791"/>
                  </a:cubicBezTo>
                  <a:cubicBezTo>
                    <a:pt x="614" y="791"/>
                    <a:pt x="791" y="614"/>
                    <a:pt x="791" y="400"/>
                  </a:cubicBezTo>
                  <a:cubicBezTo>
                    <a:pt x="791" y="177"/>
                    <a:pt x="614" y="0"/>
                    <a:pt x="3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6"/>
            <p:cNvSpPr/>
            <p:nvPr/>
          </p:nvSpPr>
          <p:spPr>
            <a:xfrm>
              <a:off x="6591692" y="2845115"/>
              <a:ext cx="529049" cy="310102"/>
            </a:xfrm>
            <a:custGeom>
              <a:rect b="b" l="l" r="r" t="t"/>
              <a:pathLst>
                <a:path extrusionOk="0" h="4994" w="8520">
                  <a:moveTo>
                    <a:pt x="1405" y="1"/>
                  </a:moveTo>
                  <a:cubicBezTo>
                    <a:pt x="1341" y="1"/>
                    <a:pt x="1276" y="9"/>
                    <a:pt x="1210" y="28"/>
                  </a:cubicBezTo>
                  <a:cubicBezTo>
                    <a:pt x="1015" y="84"/>
                    <a:pt x="847" y="214"/>
                    <a:pt x="698" y="354"/>
                  </a:cubicBezTo>
                  <a:cubicBezTo>
                    <a:pt x="289" y="726"/>
                    <a:pt x="178" y="1228"/>
                    <a:pt x="94" y="1749"/>
                  </a:cubicBezTo>
                  <a:cubicBezTo>
                    <a:pt x="1" y="2381"/>
                    <a:pt x="131" y="3060"/>
                    <a:pt x="568" y="3516"/>
                  </a:cubicBezTo>
                  <a:cubicBezTo>
                    <a:pt x="940" y="3897"/>
                    <a:pt x="1480" y="4064"/>
                    <a:pt x="1991" y="4204"/>
                  </a:cubicBezTo>
                  <a:cubicBezTo>
                    <a:pt x="3237" y="4539"/>
                    <a:pt x="4511" y="4780"/>
                    <a:pt x="5794" y="4939"/>
                  </a:cubicBezTo>
                  <a:cubicBezTo>
                    <a:pt x="6049" y="4970"/>
                    <a:pt x="6314" y="4994"/>
                    <a:pt x="6575" y="4994"/>
                  </a:cubicBezTo>
                  <a:cubicBezTo>
                    <a:pt x="7087" y="4994"/>
                    <a:pt x="7589" y="4902"/>
                    <a:pt x="7989" y="4594"/>
                  </a:cubicBezTo>
                  <a:cubicBezTo>
                    <a:pt x="8315" y="4343"/>
                    <a:pt x="8519" y="3897"/>
                    <a:pt x="8370" y="3516"/>
                  </a:cubicBezTo>
                  <a:cubicBezTo>
                    <a:pt x="8212" y="3097"/>
                    <a:pt x="7710" y="2958"/>
                    <a:pt x="7264" y="2828"/>
                  </a:cubicBezTo>
                  <a:cubicBezTo>
                    <a:pt x="5525" y="2353"/>
                    <a:pt x="3860" y="1563"/>
                    <a:pt x="2382" y="493"/>
                  </a:cubicBezTo>
                  <a:cubicBezTo>
                    <a:pt x="2096" y="287"/>
                    <a:pt x="1771" y="1"/>
                    <a:pt x="14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6"/>
            <p:cNvSpPr/>
            <p:nvPr/>
          </p:nvSpPr>
          <p:spPr>
            <a:xfrm>
              <a:off x="6591133" y="2605928"/>
              <a:ext cx="344255" cy="457143"/>
            </a:xfrm>
            <a:custGeom>
              <a:rect b="b" l="l" r="r" t="t"/>
              <a:pathLst>
                <a:path extrusionOk="0" h="7362" w="5544">
                  <a:moveTo>
                    <a:pt x="2295" y="625"/>
                  </a:moveTo>
                  <a:lnTo>
                    <a:pt x="2295" y="625"/>
                  </a:lnTo>
                  <a:cubicBezTo>
                    <a:pt x="2270" y="655"/>
                    <a:pt x="2246" y="686"/>
                    <a:pt x="2223" y="719"/>
                  </a:cubicBezTo>
                  <a:lnTo>
                    <a:pt x="2295" y="625"/>
                  </a:lnTo>
                  <a:close/>
                  <a:moveTo>
                    <a:pt x="3634" y="0"/>
                  </a:moveTo>
                  <a:cubicBezTo>
                    <a:pt x="3179" y="0"/>
                    <a:pt x="2727" y="185"/>
                    <a:pt x="2406" y="502"/>
                  </a:cubicBezTo>
                  <a:lnTo>
                    <a:pt x="2406" y="502"/>
                  </a:lnTo>
                  <a:cubicBezTo>
                    <a:pt x="2444" y="444"/>
                    <a:pt x="2482" y="386"/>
                    <a:pt x="2521" y="328"/>
                  </a:cubicBezTo>
                  <a:lnTo>
                    <a:pt x="2521" y="328"/>
                  </a:lnTo>
                  <a:lnTo>
                    <a:pt x="2295" y="625"/>
                  </a:lnTo>
                  <a:lnTo>
                    <a:pt x="2295" y="625"/>
                  </a:lnTo>
                  <a:cubicBezTo>
                    <a:pt x="2330" y="582"/>
                    <a:pt x="2367" y="541"/>
                    <a:pt x="2406" y="502"/>
                  </a:cubicBezTo>
                  <a:lnTo>
                    <a:pt x="2406" y="502"/>
                  </a:lnTo>
                  <a:cubicBezTo>
                    <a:pt x="1376" y="2094"/>
                    <a:pt x="607" y="3864"/>
                    <a:pt x="159" y="5703"/>
                  </a:cubicBezTo>
                  <a:cubicBezTo>
                    <a:pt x="66" y="6066"/>
                    <a:pt x="1" y="6466"/>
                    <a:pt x="159" y="6791"/>
                  </a:cubicBezTo>
                  <a:cubicBezTo>
                    <a:pt x="345" y="7172"/>
                    <a:pt x="785" y="7362"/>
                    <a:pt x="1214" y="7362"/>
                  </a:cubicBezTo>
                  <a:cubicBezTo>
                    <a:pt x="1278" y="7362"/>
                    <a:pt x="1342" y="7358"/>
                    <a:pt x="1405" y="7349"/>
                  </a:cubicBezTo>
                  <a:cubicBezTo>
                    <a:pt x="2363" y="7219"/>
                    <a:pt x="3042" y="6382"/>
                    <a:pt x="3618" y="5592"/>
                  </a:cubicBezTo>
                  <a:cubicBezTo>
                    <a:pt x="4176" y="4838"/>
                    <a:pt x="4734" y="4066"/>
                    <a:pt x="5087" y="3211"/>
                  </a:cubicBezTo>
                  <a:cubicBezTo>
                    <a:pt x="5385" y="2523"/>
                    <a:pt x="5543" y="1732"/>
                    <a:pt x="5255" y="1054"/>
                  </a:cubicBezTo>
                  <a:cubicBezTo>
                    <a:pt x="5013" y="486"/>
                    <a:pt x="4455" y="68"/>
                    <a:pt x="3832" y="12"/>
                  </a:cubicBezTo>
                  <a:cubicBezTo>
                    <a:pt x="3766" y="4"/>
                    <a:pt x="3700" y="0"/>
                    <a:pt x="36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6"/>
            <p:cNvSpPr/>
            <p:nvPr/>
          </p:nvSpPr>
          <p:spPr>
            <a:xfrm>
              <a:off x="6649439" y="2427221"/>
              <a:ext cx="412932" cy="453356"/>
            </a:xfrm>
            <a:custGeom>
              <a:rect b="b" l="l" r="r" t="t"/>
              <a:pathLst>
                <a:path extrusionOk="0" h="7301" w="6650">
                  <a:moveTo>
                    <a:pt x="4596" y="0"/>
                  </a:moveTo>
                  <a:cubicBezTo>
                    <a:pt x="4267" y="0"/>
                    <a:pt x="3936" y="56"/>
                    <a:pt x="3618" y="137"/>
                  </a:cubicBezTo>
                  <a:cubicBezTo>
                    <a:pt x="2912" y="295"/>
                    <a:pt x="2196" y="565"/>
                    <a:pt x="1703" y="1049"/>
                  </a:cubicBezTo>
                  <a:cubicBezTo>
                    <a:pt x="1201" y="1532"/>
                    <a:pt x="959" y="2165"/>
                    <a:pt x="726" y="2788"/>
                  </a:cubicBezTo>
                  <a:cubicBezTo>
                    <a:pt x="336" y="3857"/>
                    <a:pt x="1" y="5029"/>
                    <a:pt x="419" y="6089"/>
                  </a:cubicBezTo>
                  <a:cubicBezTo>
                    <a:pt x="587" y="6507"/>
                    <a:pt x="875" y="6898"/>
                    <a:pt x="1303" y="7112"/>
                  </a:cubicBezTo>
                  <a:cubicBezTo>
                    <a:pt x="1588" y="7251"/>
                    <a:pt x="1906" y="7301"/>
                    <a:pt x="2224" y="7301"/>
                  </a:cubicBezTo>
                  <a:cubicBezTo>
                    <a:pt x="2352" y="7301"/>
                    <a:pt x="2479" y="7293"/>
                    <a:pt x="2605" y="7279"/>
                  </a:cubicBezTo>
                  <a:cubicBezTo>
                    <a:pt x="4102" y="7121"/>
                    <a:pt x="5432" y="6145"/>
                    <a:pt x="6073" y="4899"/>
                  </a:cubicBezTo>
                  <a:cubicBezTo>
                    <a:pt x="6520" y="4006"/>
                    <a:pt x="6650" y="2992"/>
                    <a:pt x="6510" y="2025"/>
                  </a:cubicBezTo>
                  <a:cubicBezTo>
                    <a:pt x="6380" y="1188"/>
                    <a:pt x="6120" y="240"/>
                    <a:pt x="5078" y="44"/>
                  </a:cubicBezTo>
                  <a:cubicBezTo>
                    <a:pt x="4919" y="14"/>
                    <a:pt x="4758" y="0"/>
                    <a:pt x="45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6"/>
            <p:cNvSpPr/>
            <p:nvPr/>
          </p:nvSpPr>
          <p:spPr>
            <a:xfrm>
              <a:off x="6859070" y="3058222"/>
              <a:ext cx="24900" cy="91839"/>
            </a:xfrm>
            <a:custGeom>
              <a:rect b="b" l="l" r="r" t="t"/>
              <a:pathLst>
                <a:path extrusionOk="0" fill="none" h="1479" w="401">
                  <a:moveTo>
                    <a:pt x="400" y="0"/>
                  </a:moveTo>
                  <a:cubicBezTo>
                    <a:pt x="354" y="437"/>
                    <a:pt x="149" y="1069"/>
                    <a:pt x="1" y="1479"/>
                  </a:cubicBezTo>
                </a:path>
              </a:pathLst>
            </a:custGeom>
            <a:noFill/>
            <a:ln cap="rnd" cmpd="sng" w="2550">
              <a:solidFill>
                <a:srgbClr val="41060A"/>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6"/>
            <p:cNvSpPr/>
            <p:nvPr/>
          </p:nvSpPr>
          <p:spPr>
            <a:xfrm>
              <a:off x="6855034" y="2437218"/>
              <a:ext cx="611015" cy="836295"/>
            </a:xfrm>
            <a:custGeom>
              <a:rect b="b" l="l" r="r" t="t"/>
              <a:pathLst>
                <a:path extrusionOk="0" h="13468" w="9840">
                  <a:moveTo>
                    <a:pt x="4981" y="0"/>
                  </a:moveTo>
                  <a:cubicBezTo>
                    <a:pt x="4592" y="0"/>
                    <a:pt x="4207" y="41"/>
                    <a:pt x="3841" y="125"/>
                  </a:cubicBezTo>
                  <a:cubicBezTo>
                    <a:pt x="3023" y="311"/>
                    <a:pt x="2260" y="739"/>
                    <a:pt x="1739" y="1390"/>
                  </a:cubicBezTo>
                  <a:cubicBezTo>
                    <a:pt x="958" y="2404"/>
                    <a:pt x="791" y="3743"/>
                    <a:pt x="819" y="4998"/>
                  </a:cubicBezTo>
                  <a:lnTo>
                    <a:pt x="819" y="5119"/>
                  </a:lnTo>
                  <a:cubicBezTo>
                    <a:pt x="856" y="6746"/>
                    <a:pt x="1061" y="8448"/>
                    <a:pt x="456" y="10001"/>
                  </a:cubicBezTo>
                  <a:cubicBezTo>
                    <a:pt x="270" y="10494"/>
                    <a:pt x="0" y="11005"/>
                    <a:pt x="84" y="11526"/>
                  </a:cubicBezTo>
                  <a:cubicBezTo>
                    <a:pt x="140" y="11926"/>
                    <a:pt x="400" y="12261"/>
                    <a:pt x="689" y="12540"/>
                  </a:cubicBezTo>
                  <a:cubicBezTo>
                    <a:pt x="1347" y="13152"/>
                    <a:pt x="2247" y="13468"/>
                    <a:pt x="3141" y="13468"/>
                  </a:cubicBezTo>
                  <a:cubicBezTo>
                    <a:pt x="3876" y="13468"/>
                    <a:pt x="4607" y="13255"/>
                    <a:pt x="5199" y="12819"/>
                  </a:cubicBezTo>
                  <a:cubicBezTo>
                    <a:pt x="5738" y="12437"/>
                    <a:pt x="6138" y="11907"/>
                    <a:pt x="6631" y="11461"/>
                  </a:cubicBezTo>
                  <a:cubicBezTo>
                    <a:pt x="7117" y="10997"/>
                    <a:pt x="7754" y="10606"/>
                    <a:pt x="8395" y="10606"/>
                  </a:cubicBezTo>
                  <a:cubicBezTo>
                    <a:pt x="8552" y="10606"/>
                    <a:pt x="8708" y="10629"/>
                    <a:pt x="8863" y="10680"/>
                  </a:cubicBezTo>
                  <a:cubicBezTo>
                    <a:pt x="9002" y="10726"/>
                    <a:pt x="9142" y="10791"/>
                    <a:pt x="9290" y="10819"/>
                  </a:cubicBezTo>
                  <a:cubicBezTo>
                    <a:pt x="9317" y="10823"/>
                    <a:pt x="9345" y="10825"/>
                    <a:pt x="9373" y="10825"/>
                  </a:cubicBezTo>
                  <a:cubicBezTo>
                    <a:pt x="9500" y="10825"/>
                    <a:pt x="9631" y="10787"/>
                    <a:pt x="9700" y="10680"/>
                  </a:cubicBezTo>
                  <a:cubicBezTo>
                    <a:pt x="9839" y="10466"/>
                    <a:pt x="9653" y="10206"/>
                    <a:pt x="9486" y="10001"/>
                  </a:cubicBezTo>
                  <a:cubicBezTo>
                    <a:pt x="8900" y="9331"/>
                    <a:pt x="8388" y="8513"/>
                    <a:pt x="8314" y="7611"/>
                  </a:cubicBezTo>
                  <a:cubicBezTo>
                    <a:pt x="8258" y="6737"/>
                    <a:pt x="8602" y="5900"/>
                    <a:pt x="8918" y="5091"/>
                  </a:cubicBezTo>
                  <a:cubicBezTo>
                    <a:pt x="9235" y="4273"/>
                    <a:pt x="9504" y="3380"/>
                    <a:pt x="9272" y="2543"/>
                  </a:cubicBezTo>
                  <a:cubicBezTo>
                    <a:pt x="9039" y="1706"/>
                    <a:pt x="8342" y="1074"/>
                    <a:pt x="7570" y="646"/>
                  </a:cubicBezTo>
                  <a:cubicBezTo>
                    <a:pt x="6815" y="223"/>
                    <a:pt x="5888" y="0"/>
                    <a:pt x="49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6"/>
            <p:cNvSpPr/>
            <p:nvPr/>
          </p:nvSpPr>
          <p:spPr>
            <a:xfrm>
              <a:off x="7048458" y="2657901"/>
              <a:ext cx="36450" cy="39244"/>
            </a:xfrm>
            <a:custGeom>
              <a:rect b="b" l="l" r="r" t="t"/>
              <a:pathLst>
                <a:path extrusionOk="0" h="632" w="587">
                  <a:moveTo>
                    <a:pt x="328" y="0"/>
                  </a:moveTo>
                  <a:cubicBezTo>
                    <a:pt x="305" y="0"/>
                    <a:pt x="282" y="4"/>
                    <a:pt x="261" y="12"/>
                  </a:cubicBezTo>
                  <a:cubicBezTo>
                    <a:pt x="140" y="77"/>
                    <a:pt x="47" y="189"/>
                    <a:pt x="29" y="328"/>
                  </a:cubicBezTo>
                  <a:cubicBezTo>
                    <a:pt x="1" y="449"/>
                    <a:pt x="94" y="607"/>
                    <a:pt x="224" y="626"/>
                  </a:cubicBezTo>
                  <a:cubicBezTo>
                    <a:pt x="240" y="629"/>
                    <a:pt x="256" y="631"/>
                    <a:pt x="271" y="631"/>
                  </a:cubicBezTo>
                  <a:cubicBezTo>
                    <a:pt x="373" y="631"/>
                    <a:pt x="464" y="556"/>
                    <a:pt x="512" y="468"/>
                  </a:cubicBezTo>
                  <a:cubicBezTo>
                    <a:pt x="577" y="356"/>
                    <a:pt x="587" y="244"/>
                    <a:pt x="540" y="142"/>
                  </a:cubicBezTo>
                  <a:cubicBezTo>
                    <a:pt x="503" y="54"/>
                    <a:pt x="414" y="0"/>
                    <a:pt x="3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6"/>
            <p:cNvSpPr/>
            <p:nvPr/>
          </p:nvSpPr>
          <p:spPr>
            <a:xfrm>
              <a:off x="7032003" y="2867593"/>
              <a:ext cx="40796" cy="51477"/>
            </a:xfrm>
            <a:custGeom>
              <a:rect b="b" l="l" r="r" t="t"/>
              <a:pathLst>
                <a:path extrusionOk="0" h="829" w="657">
                  <a:moveTo>
                    <a:pt x="361" y="1"/>
                  </a:moveTo>
                  <a:cubicBezTo>
                    <a:pt x="168" y="1"/>
                    <a:pt x="1" y="343"/>
                    <a:pt x="61" y="578"/>
                  </a:cubicBezTo>
                  <a:cubicBezTo>
                    <a:pt x="98" y="699"/>
                    <a:pt x="201" y="829"/>
                    <a:pt x="331" y="829"/>
                  </a:cubicBezTo>
                  <a:cubicBezTo>
                    <a:pt x="442" y="829"/>
                    <a:pt x="535" y="717"/>
                    <a:pt x="582" y="606"/>
                  </a:cubicBezTo>
                  <a:cubicBezTo>
                    <a:pt x="638" y="466"/>
                    <a:pt x="656" y="308"/>
                    <a:pt x="582" y="178"/>
                  </a:cubicBezTo>
                  <a:cubicBezTo>
                    <a:pt x="512" y="51"/>
                    <a:pt x="435" y="1"/>
                    <a:pt x="3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6"/>
            <p:cNvSpPr/>
            <p:nvPr/>
          </p:nvSpPr>
          <p:spPr>
            <a:xfrm>
              <a:off x="7042124" y="3057229"/>
              <a:ext cx="33531" cy="49366"/>
            </a:xfrm>
            <a:custGeom>
              <a:rect b="b" l="l" r="r" t="t"/>
              <a:pathLst>
                <a:path extrusionOk="0" h="795" w="540">
                  <a:moveTo>
                    <a:pt x="297" y="0"/>
                  </a:moveTo>
                  <a:cubicBezTo>
                    <a:pt x="244" y="0"/>
                    <a:pt x="184" y="39"/>
                    <a:pt x="121" y="137"/>
                  </a:cubicBezTo>
                  <a:cubicBezTo>
                    <a:pt x="8" y="299"/>
                    <a:pt x="0" y="794"/>
                    <a:pt x="241" y="794"/>
                  </a:cubicBezTo>
                  <a:cubicBezTo>
                    <a:pt x="276" y="794"/>
                    <a:pt x="317" y="784"/>
                    <a:pt x="363" y="760"/>
                  </a:cubicBezTo>
                  <a:cubicBezTo>
                    <a:pt x="465" y="713"/>
                    <a:pt x="493" y="593"/>
                    <a:pt x="512" y="472"/>
                  </a:cubicBezTo>
                  <a:cubicBezTo>
                    <a:pt x="539" y="288"/>
                    <a:pt x="442" y="0"/>
                    <a:pt x="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6"/>
            <p:cNvSpPr/>
            <p:nvPr/>
          </p:nvSpPr>
          <p:spPr>
            <a:xfrm>
              <a:off x="6851556" y="3075547"/>
              <a:ext cx="630078" cy="213917"/>
            </a:xfrm>
            <a:custGeom>
              <a:rect b="b" l="l" r="r" t="t"/>
              <a:pathLst>
                <a:path extrusionOk="0" h="3445" w="10147">
                  <a:moveTo>
                    <a:pt x="8690" y="1"/>
                  </a:moveTo>
                  <a:cubicBezTo>
                    <a:pt x="8567" y="1"/>
                    <a:pt x="8444" y="13"/>
                    <a:pt x="8323" y="37"/>
                  </a:cubicBezTo>
                  <a:cubicBezTo>
                    <a:pt x="7719" y="158"/>
                    <a:pt x="7180" y="502"/>
                    <a:pt x="6696" y="883"/>
                  </a:cubicBezTo>
                  <a:cubicBezTo>
                    <a:pt x="6203" y="1274"/>
                    <a:pt x="5757" y="1702"/>
                    <a:pt x="5218" y="2018"/>
                  </a:cubicBezTo>
                  <a:cubicBezTo>
                    <a:pt x="4611" y="2373"/>
                    <a:pt x="3897" y="2567"/>
                    <a:pt x="3189" y="2567"/>
                  </a:cubicBezTo>
                  <a:cubicBezTo>
                    <a:pt x="3062" y="2567"/>
                    <a:pt x="2935" y="2561"/>
                    <a:pt x="2809" y="2548"/>
                  </a:cubicBezTo>
                  <a:cubicBezTo>
                    <a:pt x="2344" y="2511"/>
                    <a:pt x="1879" y="2390"/>
                    <a:pt x="1461" y="2185"/>
                  </a:cubicBezTo>
                  <a:cubicBezTo>
                    <a:pt x="1256" y="2092"/>
                    <a:pt x="1061" y="1981"/>
                    <a:pt x="875" y="1851"/>
                  </a:cubicBezTo>
                  <a:cubicBezTo>
                    <a:pt x="689" y="1711"/>
                    <a:pt x="549" y="1516"/>
                    <a:pt x="391" y="1339"/>
                  </a:cubicBezTo>
                  <a:cubicBezTo>
                    <a:pt x="345" y="1293"/>
                    <a:pt x="317" y="1246"/>
                    <a:pt x="270" y="1228"/>
                  </a:cubicBezTo>
                  <a:cubicBezTo>
                    <a:pt x="240" y="1209"/>
                    <a:pt x="199" y="1199"/>
                    <a:pt x="160" y="1199"/>
                  </a:cubicBezTo>
                  <a:cubicBezTo>
                    <a:pt x="139" y="1199"/>
                    <a:pt x="119" y="1202"/>
                    <a:pt x="103" y="1209"/>
                  </a:cubicBezTo>
                  <a:cubicBezTo>
                    <a:pt x="38" y="1246"/>
                    <a:pt x="1" y="1330"/>
                    <a:pt x="10" y="1395"/>
                  </a:cubicBezTo>
                  <a:cubicBezTo>
                    <a:pt x="19" y="1469"/>
                    <a:pt x="56" y="1534"/>
                    <a:pt x="103" y="1599"/>
                  </a:cubicBezTo>
                  <a:cubicBezTo>
                    <a:pt x="466" y="2120"/>
                    <a:pt x="996" y="2492"/>
                    <a:pt x="1526" y="2827"/>
                  </a:cubicBezTo>
                  <a:cubicBezTo>
                    <a:pt x="1870" y="3059"/>
                    <a:pt x="2223" y="3283"/>
                    <a:pt x="2623" y="3385"/>
                  </a:cubicBezTo>
                  <a:cubicBezTo>
                    <a:pt x="2780" y="3426"/>
                    <a:pt x="2941" y="3445"/>
                    <a:pt x="3103" y="3445"/>
                  </a:cubicBezTo>
                  <a:cubicBezTo>
                    <a:pt x="3599" y="3445"/>
                    <a:pt x="4101" y="3268"/>
                    <a:pt x="4529" y="3022"/>
                  </a:cubicBezTo>
                  <a:cubicBezTo>
                    <a:pt x="5115" y="2697"/>
                    <a:pt x="5590" y="2232"/>
                    <a:pt x="6092" y="1795"/>
                  </a:cubicBezTo>
                  <a:cubicBezTo>
                    <a:pt x="6594" y="1348"/>
                    <a:pt x="7115" y="930"/>
                    <a:pt x="7747" y="697"/>
                  </a:cubicBezTo>
                  <a:cubicBezTo>
                    <a:pt x="8031" y="597"/>
                    <a:pt x="8322" y="549"/>
                    <a:pt x="8616" y="549"/>
                  </a:cubicBezTo>
                  <a:cubicBezTo>
                    <a:pt x="8785" y="549"/>
                    <a:pt x="8954" y="565"/>
                    <a:pt x="9123" y="595"/>
                  </a:cubicBezTo>
                  <a:cubicBezTo>
                    <a:pt x="9234" y="625"/>
                    <a:pt x="9611" y="770"/>
                    <a:pt x="9829" y="770"/>
                  </a:cubicBezTo>
                  <a:cubicBezTo>
                    <a:pt x="9886" y="770"/>
                    <a:pt x="9933" y="760"/>
                    <a:pt x="9960" y="735"/>
                  </a:cubicBezTo>
                  <a:cubicBezTo>
                    <a:pt x="10146" y="558"/>
                    <a:pt x="9570" y="223"/>
                    <a:pt x="9439" y="167"/>
                  </a:cubicBezTo>
                  <a:cubicBezTo>
                    <a:pt x="9201" y="54"/>
                    <a:pt x="8945" y="1"/>
                    <a:pt x="86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6"/>
            <p:cNvSpPr/>
            <p:nvPr/>
          </p:nvSpPr>
          <p:spPr>
            <a:xfrm>
              <a:off x="6986115" y="2064902"/>
              <a:ext cx="389832" cy="505577"/>
            </a:xfrm>
            <a:custGeom>
              <a:rect b="b" l="l" r="r" t="t"/>
              <a:pathLst>
                <a:path extrusionOk="0" h="8142" w="6278">
                  <a:moveTo>
                    <a:pt x="2061" y="1"/>
                  </a:moveTo>
                  <a:cubicBezTo>
                    <a:pt x="1619" y="1"/>
                    <a:pt x="1117" y="39"/>
                    <a:pt x="698" y="123"/>
                  </a:cubicBezTo>
                  <a:cubicBezTo>
                    <a:pt x="344" y="188"/>
                    <a:pt x="447" y="263"/>
                    <a:pt x="233" y="588"/>
                  </a:cubicBezTo>
                  <a:cubicBezTo>
                    <a:pt x="112" y="765"/>
                    <a:pt x="354" y="2113"/>
                    <a:pt x="372" y="2308"/>
                  </a:cubicBezTo>
                  <a:cubicBezTo>
                    <a:pt x="419" y="2653"/>
                    <a:pt x="437" y="3006"/>
                    <a:pt x="475" y="3369"/>
                  </a:cubicBezTo>
                  <a:cubicBezTo>
                    <a:pt x="521" y="3815"/>
                    <a:pt x="577" y="4271"/>
                    <a:pt x="679" y="4717"/>
                  </a:cubicBezTo>
                  <a:cubicBezTo>
                    <a:pt x="772" y="5117"/>
                    <a:pt x="977" y="5619"/>
                    <a:pt x="893" y="6047"/>
                  </a:cubicBezTo>
                  <a:cubicBezTo>
                    <a:pt x="837" y="6372"/>
                    <a:pt x="558" y="6716"/>
                    <a:pt x="289" y="6884"/>
                  </a:cubicBezTo>
                  <a:cubicBezTo>
                    <a:pt x="168" y="6967"/>
                    <a:pt x="19" y="7051"/>
                    <a:pt x="10" y="7191"/>
                  </a:cubicBezTo>
                  <a:cubicBezTo>
                    <a:pt x="0" y="7302"/>
                    <a:pt x="75" y="7395"/>
                    <a:pt x="168" y="7470"/>
                  </a:cubicBezTo>
                  <a:cubicBezTo>
                    <a:pt x="568" y="7739"/>
                    <a:pt x="1135" y="7563"/>
                    <a:pt x="1563" y="7795"/>
                  </a:cubicBezTo>
                  <a:cubicBezTo>
                    <a:pt x="1786" y="7907"/>
                    <a:pt x="1963" y="8121"/>
                    <a:pt x="2204" y="8139"/>
                  </a:cubicBezTo>
                  <a:cubicBezTo>
                    <a:pt x="2221" y="8141"/>
                    <a:pt x="2238" y="8142"/>
                    <a:pt x="2255" y="8142"/>
                  </a:cubicBezTo>
                  <a:cubicBezTo>
                    <a:pt x="2492" y="8142"/>
                    <a:pt x="2684" y="7964"/>
                    <a:pt x="2892" y="7860"/>
                  </a:cubicBezTo>
                  <a:cubicBezTo>
                    <a:pt x="3067" y="7784"/>
                    <a:pt x="3251" y="7760"/>
                    <a:pt x="3441" y="7760"/>
                  </a:cubicBezTo>
                  <a:cubicBezTo>
                    <a:pt x="3752" y="7760"/>
                    <a:pt x="4076" y="7824"/>
                    <a:pt x="4393" y="7824"/>
                  </a:cubicBezTo>
                  <a:cubicBezTo>
                    <a:pt x="4543" y="7824"/>
                    <a:pt x="4692" y="7810"/>
                    <a:pt x="4836" y="7767"/>
                  </a:cubicBezTo>
                  <a:cubicBezTo>
                    <a:pt x="5347" y="7618"/>
                    <a:pt x="5533" y="7107"/>
                    <a:pt x="5375" y="6623"/>
                  </a:cubicBezTo>
                  <a:cubicBezTo>
                    <a:pt x="5208" y="6075"/>
                    <a:pt x="5124" y="5610"/>
                    <a:pt x="5273" y="5042"/>
                  </a:cubicBezTo>
                  <a:cubicBezTo>
                    <a:pt x="5394" y="4605"/>
                    <a:pt x="5580" y="4215"/>
                    <a:pt x="5701" y="3796"/>
                  </a:cubicBezTo>
                  <a:cubicBezTo>
                    <a:pt x="5840" y="3378"/>
                    <a:pt x="6277" y="2215"/>
                    <a:pt x="5812" y="1053"/>
                  </a:cubicBezTo>
                  <a:cubicBezTo>
                    <a:pt x="5506" y="309"/>
                    <a:pt x="4985" y="514"/>
                    <a:pt x="4297" y="356"/>
                  </a:cubicBezTo>
                  <a:cubicBezTo>
                    <a:pt x="3832" y="235"/>
                    <a:pt x="2679" y="21"/>
                    <a:pt x="2204" y="2"/>
                  </a:cubicBezTo>
                  <a:cubicBezTo>
                    <a:pt x="2157" y="1"/>
                    <a:pt x="2109" y="1"/>
                    <a:pt x="20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6"/>
            <p:cNvSpPr/>
            <p:nvPr/>
          </p:nvSpPr>
          <p:spPr>
            <a:xfrm>
              <a:off x="7018466" y="2480374"/>
              <a:ext cx="217146" cy="107921"/>
            </a:xfrm>
            <a:custGeom>
              <a:rect b="b" l="l" r="r" t="t"/>
              <a:pathLst>
                <a:path extrusionOk="0" h="1738" w="3497">
                  <a:moveTo>
                    <a:pt x="206" y="1"/>
                  </a:moveTo>
                  <a:cubicBezTo>
                    <a:pt x="152" y="1"/>
                    <a:pt x="95" y="17"/>
                    <a:pt x="65" y="53"/>
                  </a:cubicBezTo>
                  <a:cubicBezTo>
                    <a:pt x="0" y="137"/>
                    <a:pt x="56" y="267"/>
                    <a:pt x="112" y="360"/>
                  </a:cubicBezTo>
                  <a:cubicBezTo>
                    <a:pt x="326" y="658"/>
                    <a:pt x="549" y="909"/>
                    <a:pt x="763" y="1151"/>
                  </a:cubicBezTo>
                  <a:lnTo>
                    <a:pt x="800" y="1188"/>
                  </a:lnTo>
                  <a:cubicBezTo>
                    <a:pt x="1023" y="1420"/>
                    <a:pt x="1218" y="1634"/>
                    <a:pt x="1544" y="1709"/>
                  </a:cubicBezTo>
                  <a:cubicBezTo>
                    <a:pt x="1639" y="1728"/>
                    <a:pt x="1740" y="1737"/>
                    <a:pt x="1845" y="1737"/>
                  </a:cubicBezTo>
                  <a:cubicBezTo>
                    <a:pt x="2182" y="1737"/>
                    <a:pt x="2550" y="1645"/>
                    <a:pt x="2827" y="1532"/>
                  </a:cubicBezTo>
                  <a:cubicBezTo>
                    <a:pt x="3134" y="1402"/>
                    <a:pt x="3413" y="1160"/>
                    <a:pt x="3497" y="825"/>
                  </a:cubicBezTo>
                  <a:cubicBezTo>
                    <a:pt x="3487" y="825"/>
                    <a:pt x="3477" y="825"/>
                    <a:pt x="3467" y="825"/>
                  </a:cubicBezTo>
                  <a:cubicBezTo>
                    <a:pt x="3226" y="825"/>
                    <a:pt x="2985" y="932"/>
                    <a:pt x="2762" y="1048"/>
                  </a:cubicBezTo>
                  <a:cubicBezTo>
                    <a:pt x="2530" y="1160"/>
                    <a:pt x="2316" y="1299"/>
                    <a:pt x="2055" y="1355"/>
                  </a:cubicBezTo>
                  <a:cubicBezTo>
                    <a:pt x="1985" y="1371"/>
                    <a:pt x="1921" y="1379"/>
                    <a:pt x="1861" y="1379"/>
                  </a:cubicBezTo>
                  <a:cubicBezTo>
                    <a:pt x="1475" y="1379"/>
                    <a:pt x="1279" y="1068"/>
                    <a:pt x="1014" y="779"/>
                  </a:cubicBezTo>
                  <a:cubicBezTo>
                    <a:pt x="828" y="583"/>
                    <a:pt x="651" y="379"/>
                    <a:pt x="474" y="183"/>
                  </a:cubicBezTo>
                  <a:cubicBezTo>
                    <a:pt x="419" y="128"/>
                    <a:pt x="372" y="53"/>
                    <a:pt x="288" y="16"/>
                  </a:cubicBezTo>
                  <a:cubicBezTo>
                    <a:pt x="265" y="6"/>
                    <a:pt x="236" y="1"/>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6"/>
            <p:cNvSpPr/>
            <p:nvPr/>
          </p:nvSpPr>
          <p:spPr>
            <a:xfrm>
              <a:off x="7050196" y="2083468"/>
              <a:ext cx="231055" cy="337921"/>
            </a:xfrm>
            <a:custGeom>
              <a:rect b="b" l="l" r="r" t="t"/>
              <a:pathLst>
                <a:path extrusionOk="0" h="5442" w="3721">
                  <a:moveTo>
                    <a:pt x="484" y="1"/>
                  </a:moveTo>
                  <a:lnTo>
                    <a:pt x="1" y="2521"/>
                  </a:lnTo>
                  <a:cubicBezTo>
                    <a:pt x="1" y="2521"/>
                    <a:pt x="19" y="4260"/>
                    <a:pt x="280" y="5125"/>
                  </a:cubicBezTo>
                  <a:cubicBezTo>
                    <a:pt x="335" y="5311"/>
                    <a:pt x="503" y="5441"/>
                    <a:pt x="689" y="5441"/>
                  </a:cubicBezTo>
                  <a:cubicBezTo>
                    <a:pt x="725" y="5442"/>
                    <a:pt x="761" y="5442"/>
                    <a:pt x="798" y="5442"/>
                  </a:cubicBezTo>
                  <a:cubicBezTo>
                    <a:pt x="1263" y="5442"/>
                    <a:pt x="1772" y="5389"/>
                    <a:pt x="2186" y="5320"/>
                  </a:cubicBezTo>
                  <a:cubicBezTo>
                    <a:pt x="2762" y="5236"/>
                    <a:pt x="3227" y="4799"/>
                    <a:pt x="3339" y="4213"/>
                  </a:cubicBezTo>
                  <a:lnTo>
                    <a:pt x="3339" y="4204"/>
                  </a:lnTo>
                  <a:cubicBezTo>
                    <a:pt x="3544" y="2958"/>
                    <a:pt x="3720" y="977"/>
                    <a:pt x="3720" y="940"/>
                  </a:cubicBezTo>
                  <a:lnTo>
                    <a:pt x="484" y="1"/>
                  </a:ln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6"/>
            <p:cNvSpPr/>
            <p:nvPr/>
          </p:nvSpPr>
          <p:spPr>
            <a:xfrm>
              <a:off x="7049637" y="2084648"/>
              <a:ext cx="231614" cy="279117"/>
            </a:xfrm>
            <a:custGeom>
              <a:rect b="b" l="l" r="r" t="t"/>
              <a:pathLst>
                <a:path extrusionOk="0" h="4495" w="3730">
                  <a:moveTo>
                    <a:pt x="484" y="0"/>
                  </a:moveTo>
                  <a:lnTo>
                    <a:pt x="0" y="2521"/>
                  </a:lnTo>
                  <a:cubicBezTo>
                    <a:pt x="0" y="2521"/>
                    <a:pt x="0" y="2995"/>
                    <a:pt x="47" y="3571"/>
                  </a:cubicBezTo>
                  <a:cubicBezTo>
                    <a:pt x="189" y="3548"/>
                    <a:pt x="335" y="3536"/>
                    <a:pt x="486" y="3536"/>
                  </a:cubicBezTo>
                  <a:cubicBezTo>
                    <a:pt x="749" y="3536"/>
                    <a:pt x="1024" y="3571"/>
                    <a:pt x="1302" y="3636"/>
                  </a:cubicBezTo>
                  <a:cubicBezTo>
                    <a:pt x="1869" y="3776"/>
                    <a:pt x="2353" y="4046"/>
                    <a:pt x="2725" y="4390"/>
                  </a:cubicBezTo>
                  <a:cubicBezTo>
                    <a:pt x="2803" y="4461"/>
                    <a:pt x="2898" y="4494"/>
                    <a:pt x="2989" y="4494"/>
                  </a:cubicBezTo>
                  <a:cubicBezTo>
                    <a:pt x="3158" y="4494"/>
                    <a:pt x="3318" y="4382"/>
                    <a:pt x="3348" y="4194"/>
                  </a:cubicBezTo>
                  <a:cubicBezTo>
                    <a:pt x="3553" y="2939"/>
                    <a:pt x="3729" y="958"/>
                    <a:pt x="3720" y="930"/>
                  </a:cubicBezTo>
                  <a:lnTo>
                    <a:pt x="484" y="0"/>
                  </a:ln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6"/>
            <p:cNvSpPr/>
            <p:nvPr/>
          </p:nvSpPr>
          <p:spPr>
            <a:xfrm>
              <a:off x="7024800" y="2071049"/>
              <a:ext cx="277999" cy="232422"/>
            </a:xfrm>
            <a:custGeom>
              <a:rect b="b" l="l" r="r" t="t"/>
              <a:pathLst>
                <a:path extrusionOk="0" h="3743" w="4477">
                  <a:moveTo>
                    <a:pt x="702" y="0"/>
                  </a:moveTo>
                  <a:cubicBezTo>
                    <a:pt x="559" y="0"/>
                    <a:pt x="456" y="21"/>
                    <a:pt x="410" y="71"/>
                  </a:cubicBezTo>
                  <a:cubicBezTo>
                    <a:pt x="47" y="433"/>
                    <a:pt x="0" y="2340"/>
                    <a:pt x="428" y="3149"/>
                  </a:cubicBezTo>
                  <a:cubicBezTo>
                    <a:pt x="428" y="3149"/>
                    <a:pt x="549" y="2433"/>
                    <a:pt x="754" y="2405"/>
                  </a:cubicBezTo>
                  <a:cubicBezTo>
                    <a:pt x="756" y="2404"/>
                    <a:pt x="759" y="2404"/>
                    <a:pt x="761" y="2404"/>
                  </a:cubicBezTo>
                  <a:cubicBezTo>
                    <a:pt x="989" y="2404"/>
                    <a:pt x="1917" y="3606"/>
                    <a:pt x="2846" y="3735"/>
                  </a:cubicBezTo>
                  <a:cubicBezTo>
                    <a:pt x="2887" y="3740"/>
                    <a:pt x="2927" y="3742"/>
                    <a:pt x="2967" y="3742"/>
                  </a:cubicBezTo>
                  <a:cubicBezTo>
                    <a:pt x="3852" y="3742"/>
                    <a:pt x="4476" y="2472"/>
                    <a:pt x="4129" y="861"/>
                  </a:cubicBezTo>
                  <a:cubicBezTo>
                    <a:pt x="4129" y="861"/>
                    <a:pt x="1609"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6"/>
            <p:cNvSpPr/>
            <p:nvPr/>
          </p:nvSpPr>
          <p:spPr>
            <a:xfrm>
              <a:off x="7034052" y="2071359"/>
              <a:ext cx="268685" cy="232732"/>
            </a:xfrm>
            <a:custGeom>
              <a:rect b="b" l="l" r="r" t="t"/>
              <a:pathLst>
                <a:path extrusionOk="0" h="3748" w="4327">
                  <a:moveTo>
                    <a:pt x="553" y="1"/>
                  </a:moveTo>
                  <a:cubicBezTo>
                    <a:pt x="500" y="1"/>
                    <a:pt x="451" y="4"/>
                    <a:pt x="409" y="10"/>
                  </a:cubicBezTo>
                  <a:cubicBezTo>
                    <a:pt x="1098" y="28"/>
                    <a:pt x="2065" y="447"/>
                    <a:pt x="1944" y="856"/>
                  </a:cubicBezTo>
                  <a:cubicBezTo>
                    <a:pt x="1818" y="1308"/>
                    <a:pt x="1649" y="1430"/>
                    <a:pt x="1432" y="1430"/>
                  </a:cubicBezTo>
                  <a:cubicBezTo>
                    <a:pt x="1180" y="1430"/>
                    <a:pt x="864" y="1267"/>
                    <a:pt x="475" y="1267"/>
                  </a:cubicBezTo>
                  <a:cubicBezTo>
                    <a:pt x="406" y="1267"/>
                    <a:pt x="334" y="1272"/>
                    <a:pt x="261" y="1284"/>
                  </a:cubicBezTo>
                  <a:cubicBezTo>
                    <a:pt x="214" y="1293"/>
                    <a:pt x="37" y="2009"/>
                    <a:pt x="0" y="2028"/>
                  </a:cubicBezTo>
                  <a:cubicBezTo>
                    <a:pt x="37" y="2456"/>
                    <a:pt x="130" y="2874"/>
                    <a:pt x="279" y="3153"/>
                  </a:cubicBezTo>
                  <a:cubicBezTo>
                    <a:pt x="279" y="3153"/>
                    <a:pt x="400" y="2437"/>
                    <a:pt x="605" y="2409"/>
                  </a:cubicBezTo>
                  <a:cubicBezTo>
                    <a:pt x="606" y="2409"/>
                    <a:pt x="608" y="2409"/>
                    <a:pt x="610" y="2409"/>
                  </a:cubicBezTo>
                  <a:cubicBezTo>
                    <a:pt x="833" y="2409"/>
                    <a:pt x="1765" y="3610"/>
                    <a:pt x="2697" y="3739"/>
                  </a:cubicBezTo>
                  <a:cubicBezTo>
                    <a:pt x="2740" y="3745"/>
                    <a:pt x="2783" y="3748"/>
                    <a:pt x="2825" y="3748"/>
                  </a:cubicBezTo>
                  <a:cubicBezTo>
                    <a:pt x="3707" y="3748"/>
                    <a:pt x="4326" y="2472"/>
                    <a:pt x="3980" y="865"/>
                  </a:cubicBezTo>
                  <a:cubicBezTo>
                    <a:pt x="3980" y="865"/>
                    <a:pt x="1478" y="1"/>
                    <a:pt x="5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6"/>
            <p:cNvSpPr/>
            <p:nvPr/>
          </p:nvSpPr>
          <p:spPr>
            <a:xfrm>
              <a:off x="7032872" y="2117868"/>
              <a:ext cx="49862" cy="54085"/>
            </a:xfrm>
            <a:custGeom>
              <a:rect b="b" l="l" r="r" t="t"/>
              <a:pathLst>
                <a:path extrusionOk="0" h="871" w="803">
                  <a:moveTo>
                    <a:pt x="631" y="1"/>
                  </a:moveTo>
                  <a:cubicBezTo>
                    <a:pt x="483" y="1"/>
                    <a:pt x="260" y="87"/>
                    <a:pt x="205" y="163"/>
                  </a:cubicBezTo>
                  <a:cubicBezTo>
                    <a:pt x="112" y="284"/>
                    <a:pt x="1" y="712"/>
                    <a:pt x="177" y="851"/>
                  </a:cubicBezTo>
                  <a:cubicBezTo>
                    <a:pt x="194" y="865"/>
                    <a:pt x="211" y="871"/>
                    <a:pt x="230" y="871"/>
                  </a:cubicBezTo>
                  <a:cubicBezTo>
                    <a:pt x="403" y="871"/>
                    <a:pt x="661" y="339"/>
                    <a:pt x="745" y="163"/>
                  </a:cubicBezTo>
                  <a:cubicBezTo>
                    <a:pt x="802" y="44"/>
                    <a:pt x="736" y="1"/>
                    <a:pt x="6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6"/>
            <p:cNvSpPr/>
            <p:nvPr/>
          </p:nvSpPr>
          <p:spPr>
            <a:xfrm>
              <a:off x="7042124" y="2124512"/>
              <a:ext cx="33655" cy="36636"/>
            </a:xfrm>
            <a:custGeom>
              <a:rect b="b" l="l" r="r" t="t"/>
              <a:pathLst>
                <a:path extrusionOk="0" h="590" w="542">
                  <a:moveTo>
                    <a:pt x="422" y="0"/>
                  </a:moveTo>
                  <a:cubicBezTo>
                    <a:pt x="321" y="0"/>
                    <a:pt x="172" y="58"/>
                    <a:pt x="140" y="112"/>
                  </a:cubicBezTo>
                  <a:cubicBezTo>
                    <a:pt x="84" y="195"/>
                    <a:pt x="0" y="484"/>
                    <a:pt x="121" y="577"/>
                  </a:cubicBezTo>
                  <a:cubicBezTo>
                    <a:pt x="132" y="586"/>
                    <a:pt x="144" y="590"/>
                    <a:pt x="156" y="590"/>
                  </a:cubicBezTo>
                  <a:cubicBezTo>
                    <a:pt x="273" y="590"/>
                    <a:pt x="452" y="229"/>
                    <a:pt x="503" y="112"/>
                  </a:cubicBezTo>
                  <a:cubicBezTo>
                    <a:pt x="541" y="30"/>
                    <a:pt x="494"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6"/>
            <p:cNvSpPr/>
            <p:nvPr/>
          </p:nvSpPr>
          <p:spPr>
            <a:xfrm>
              <a:off x="6738979" y="2151026"/>
              <a:ext cx="417527" cy="265705"/>
            </a:xfrm>
            <a:custGeom>
              <a:rect b="b" l="l" r="r" t="t"/>
              <a:pathLst>
                <a:path extrusionOk="0" h="4279" w="6724">
                  <a:moveTo>
                    <a:pt x="5487" y="1"/>
                  </a:moveTo>
                  <a:cubicBezTo>
                    <a:pt x="2148" y="540"/>
                    <a:pt x="242" y="2753"/>
                    <a:pt x="0" y="4279"/>
                  </a:cubicBezTo>
                  <a:cubicBezTo>
                    <a:pt x="742" y="3274"/>
                    <a:pt x="4521" y="1839"/>
                    <a:pt x="6558" y="1839"/>
                  </a:cubicBezTo>
                  <a:cubicBezTo>
                    <a:pt x="6614" y="1839"/>
                    <a:pt x="6670" y="1840"/>
                    <a:pt x="6724" y="1842"/>
                  </a:cubicBezTo>
                  <a:cubicBezTo>
                    <a:pt x="6593" y="736"/>
                    <a:pt x="6166" y="122"/>
                    <a:pt x="5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6"/>
            <p:cNvSpPr/>
            <p:nvPr/>
          </p:nvSpPr>
          <p:spPr>
            <a:xfrm>
              <a:off x="6833673" y="2163197"/>
              <a:ext cx="325750" cy="188893"/>
            </a:xfrm>
            <a:custGeom>
              <a:rect b="b" l="l" r="r" t="t"/>
              <a:pathLst>
                <a:path extrusionOk="0" h="3042" w="5246">
                  <a:moveTo>
                    <a:pt x="4473" y="0"/>
                  </a:moveTo>
                  <a:cubicBezTo>
                    <a:pt x="2242" y="530"/>
                    <a:pt x="707" y="1814"/>
                    <a:pt x="0" y="3041"/>
                  </a:cubicBezTo>
                  <a:cubicBezTo>
                    <a:pt x="1501" y="2295"/>
                    <a:pt x="3722" y="1662"/>
                    <a:pt x="5103" y="1662"/>
                  </a:cubicBezTo>
                  <a:cubicBezTo>
                    <a:pt x="5152" y="1662"/>
                    <a:pt x="5199" y="1663"/>
                    <a:pt x="5245" y="1665"/>
                  </a:cubicBezTo>
                  <a:cubicBezTo>
                    <a:pt x="5134" y="865"/>
                    <a:pt x="4873" y="279"/>
                    <a:pt x="4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6"/>
            <p:cNvSpPr/>
            <p:nvPr/>
          </p:nvSpPr>
          <p:spPr>
            <a:xfrm>
              <a:off x="7114774" y="2120911"/>
              <a:ext cx="124314" cy="85194"/>
            </a:xfrm>
            <a:custGeom>
              <a:rect b="b" l="l" r="r" t="t"/>
              <a:pathLst>
                <a:path extrusionOk="0" h="1372" w="2002">
                  <a:moveTo>
                    <a:pt x="418" y="0"/>
                  </a:moveTo>
                  <a:cubicBezTo>
                    <a:pt x="163" y="0"/>
                    <a:pt x="1" y="67"/>
                    <a:pt x="142" y="253"/>
                  </a:cubicBezTo>
                  <a:cubicBezTo>
                    <a:pt x="352" y="539"/>
                    <a:pt x="1002" y="1371"/>
                    <a:pt x="1441" y="1371"/>
                  </a:cubicBezTo>
                  <a:cubicBezTo>
                    <a:pt x="1488" y="1371"/>
                    <a:pt x="1532" y="1362"/>
                    <a:pt x="1574" y="1341"/>
                  </a:cubicBezTo>
                  <a:cubicBezTo>
                    <a:pt x="2001" y="1128"/>
                    <a:pt x="1713" y="439"/>
                    <a:pt x="1481" y="253"/>
                  </a:cubicBezTo>
                  <a:cubicBezTo>
                    <a:pt x="1349" y="138"/>
                    <a:pt x="786" y="0"/>
                    <a:pt x="4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6"/>
            <p:cNvSpPr/>
            <p:nvPr/>
          </p:nvSpPr>
          <p:spPr>
            <a:xfrm>
              <a:off x="7071557" y="2295954"/>
              <a:ext cx="92459" cy="66380"/>
            </a:xfrm>
            <a:custGeom>
              <a:rect b="b" l="l" r="r" t="t"/>
              <a:pathLst>
                <a:path extrusionOk="0" h="1069" w="1489">
                  <a:moveTo>
                    <a:pt x="19" y="1"/>
                  </a:moveTo>
                  <a:cubicBezTo>
                    <a:pt x="19" y="1"/>
                    <a:pt x="1" y="829"/>
                    <a:pt x="131" y="977"/>
                  </a:cubicBezTo>
                  <a:cubicBezTo>
                    <a:pt x="193" y="1044"/>
                    <a:pt x="450" y="1068"/>
                    <a:pt x="710" y="1068"/>
                  </a:cubicBezTo>
                  <a:cubicBezTo>
                    <a:pt x="995" y="1068"/>
                    <a:pt x="1282" y="1039"/>
                    <a:pt x="1321" y="1005"/>
                  </a:cubicBezTo>
                  <a:cubicBezTo>
                    <a:pt x="1489" y="810"/>
                    <a:pt x="1489" y="113"/>
                    <a:pt x="1489" y="113"/>
                  </a:cubicBezTo>
                  <a:lnTo>
                    <a:pt x="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6"/>
            <p:cNvSpPr/>
            <p:nvPr/>
          </p:nvSpPr>
          <p:spPr>
            <a:xfrm>
              <a:off x="7078511" y="2300052"/>
              <a:ext cx="81469" cy="38747"/>
            </a:xfrm>
            <a:custGeom>
              <a:rect b="b" l="l" r="r" t="t"/>
              <a:pathLst>
                <a:path extrusionOk="0" h="624" w="1312">
                  <a:moveTo>
                    <a:pt x="0" y="0"/>
                  </a:moveTo>
                  <a:cubicBezTo>
                    <a:pt x="0" y="0"/>
                    <a:pt x="0" y="260"/>
                    <a:pt x="19" y="493"/>
                  </a:cubicBezTo>
                  <a:lnTo>
                    <a:pt x="1265" y="623"/>
                  </a:lnTo>
                  <a:cubicBezTo>
                    <a:pt x="1302" y="372"/>
                    <a:pt x="1311" y="74"/>
                    <a:pt x="1311" y="74"/>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6"/>
            <p:cNvSpPr/>
            <p:nvPr/>
          </p:nvSpPr>
          <p:spPr>
            <a:xfrm>
              <a:off x="7134024" y="2133081"/>
              <a:ext cx="87181" cy="59301"/>
            </a:xfrm>
            <a:custGeom>
              <a:rect b="b" l="l" r="r" t="t"/>
              <a:pathLst>
                <a:path extrusionOk="0" h="955" w="1404">
                  <a:moveTo>
                    <a:pt x="306" y="0"/>
                  </a:moveTo>
                  <a:cubicBezTo>
                    <a:pt x="120" y="0"/>
                    <a:pt x="0" y="46"/>
                    <a:pt x="101" y="178"/>
                  </a:cubicBezTo>
                  <a:cubicBezTo>
                    <a:pt x="252" y="371"/>
                    <a:pt x="696" y="955"/>
                    <a:pt x="1007" y="955"/>
                  </a:cubicBezTo>
                  <a:cubicBezTo>
                    <a:pt x="1042" y="955"/>
                    <a:pt x="1075" y="947"/>
                    <a:pt x="1106" y="932"/>
                  </a:cubicBezTo>
                  <a:cubicBezTo>
                    <a:pt x="1403" y="783"/>
                    <a:pt x="1199" y="290"/>
                    <a:pt x="1041" y="160"/>
                  </a:cubicBezTo>
                  <a:cubicBezTo>
                    <a:pt x="949" y="89"/>
                    <a:pt x="564" y="0"/>
                    <a:pt x="3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6"/>
            <p:cNvSpPr/>
            <p:nvPr/>
          </p:nvSpPr>
          <p:spPr>
            <a:xfrm>
              <a:off x="7136818" y="2254413"/>
              <a:ext cx="126550" cy="49117"/>
            </a:xfrm>
            <a:custGeom>
              <a:rect b="b" l="l" r="r" t="t"/>
              <a:pathLst>
                <a:path extrusionOk="0" h="791" w="2038">
                  <a:moveTo>
                    <a:pt x="1042" y="0"/>
                  </a:moveTo>
                  <a:cubicBezTo>
                    <a:pt x="605" y="0"/>
                    <a:pt x="224" y="112"/>
                    <a:pt x="0" y="289"/>
                  </a:cubicBezTo>
                  <a:cubicBezTo>
                    <a:pt x="326" y="521"/>
                    <a:pt x="689" y="735"/>
                    <a:pt x="1033" y="782"/>
                  </a:cubicBezTo>
                  <a:cubicBezTo>
                    <a:pt x="1075" y="787"/>
                    <a:pt x="1117" y="790"/>
                    <a:pt x="1158" y="790"/>
                  </a:cubicBezTo>
                  <a:cubicBezTo>
                    <a:pt x="1506" y="790"/>
                    <a:pt x="1812" y="583"/>
                    <a:pt x="2037" y="242"/>
                  </a:cubicBezTo>
                  <a:cubicBezTo>
                    <a:pt x="1814" y="93"/>
                    <a:pt x="1451" y="0"/>
                    <a:pt x="10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6"/>
            <p:cNvSpPr/>
            <p:nvPr/>
          </p:nvSpPr>
          <p:spPr>
            <a:xfrm>
              <a:off x="6960718" y="1724936"/>
              <a:ext cx="477014" cy="415229"/>
            </a:xfrm>
            <a:custGeom>
              <a:rect b="b" l="l" r="r" t="t"/>
              <a:pathLst>
                <a:path extrusionOk="0" h="6687" w="7682">
                  <a:moveTo>
                    <a:pt x="2470" y="0"/>
                  </a:moveTo>
                  <a:cubicBezTo>
                    <a:pt x="1480" y="0"/>
                    <a:pt x="580" y="389"/>
                    <a:pt x="0" y="1376"/>
                  </a:cubicBezTo>
                  <a:cubicBezTo>
                    <a:pt x="130" y="2799"/>
                    <a:pt x="177" y="4975"/>
                    <a:pt x="660" y="6268"/>
                  </a:cubicBezTo>
                  <a:cubicBezTo>
                    <a:pt x="1420" y="5969"/>
                    <a:pt x="2225" y="5821"/>
                    <a:pt x="3037" y="5821"/>
                  </a:cubicBezTo>
                  <a:cubicBezTo>
                    <a:pt x="4174" y="5821"/>
                    <a:pt x="5326" y="6111"/>
                    <a:pt x="6389" y="6686"/>
                  </a:cubicBezTo>
                  <a:cubicBezTo>
                    <a:pt x="6556" y="5310"/>
                    <a:pt x="7681" y="2873"/>
                    <a:pt x="7077" y="2223"/>
                  </a:cubicBezTo>
                  <a:cubicBezTo>
                    <a:pt x="5978" y="1054"/>
                    <a:pt x="4101" y="0"/>
                    <a:pt x="24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6"/>
            <p:cNvSpPr/>
            <p:nvPr/>
          </p:nvSpPr>
          <p:spPr>
            <a:xfrm>
              <a:off x="6931223" y="1717050"/>
              <a:ext cx="505950" cy="200815"/>
            </a:xfrm>
            <a:custGeom>
              <a:rect b="b" l="l" r="r" t="t"/>
              <a:pathLst>
                <a:path extrusionOk="0" h="3234" w="8148">
                  <a:moveTo>
                    <a:pt x="2840" y="0"/>
                  </a:moveTo>
                  <a:cubicBezTo>
                    <a:pt x="2737" y="0"/>
                    <a:pt x="2633" y="5"/>
                    <a:pt x="2530" y="15"/>
                  </a:cubicBezTo>
                  <a:cubicBezTo>
                    <a:pt x="1777" y="80"/>
                    <a:pt x="1080" y="443"/>
                    <a:pt x="419" y="797"/>
                  </a:cubicBezTo>
                  <a:cubicBezTo>
                    <a:pt x="308" y="852"/>
                    <a:pt x="187" y="899"/>
                    <a:pt x="113" y="1001"/>
                  </a:cubicBezTo>
                  <a:cubicBezTo>
                    <a:pt x="47" y="1103"/>
                    <a:pt x="1" y="1243"/>
                    <a:pt x="57" y="1354"/>
                  </a:cubicBezTo>
                  <a:cubicBezTo>
                    <a:pt x="97" y="1432"/>
                    <a:pt x="174" y="1459"/>
                    <a:pt x="263" y="1459"/>
                  </a:cubicBezTo>
                  <a:cubicBezTo>
                    <a:pt x="421" y="1459"/>
                    <a:pt x="616" y="1374"/>
                    <a:pt x="717" y="1327"/>
                  </a:cubicBezTo>
                  <a:cubicBezTo>
                    <a:pt x="1306" y="1089"/>
                    <a:pt x="1944" y="965"/>
                    <a:pt x="2583" y="965"/>
                  </a:cubicBezTo>
                  <a:cubicBezTo>
                    <a:pt x="2943" y="965"/>
                    <a:pt x="3303" y="1004"/>
                    <a:pt x="3656" y="1085"/>
                  </a:cubicBezTo>
                  <a:cubicBezTo>
                    <a:pt x="5050" y="1401"/>
                    <a:pt x="6213" y="2284"/>
                    <a:pt x="7403" y="3066"/>
                  </a:cubicBezTo>
                  <a:cubicBezTo>
                    <a:pt x="7526" y="3149"/>
                    <a:pt x="7680" y="3233"/>
                    <a:pt x="7822" y="3233"/>
                  </a:cubicBezTo>
                  <a:cubicBezTo>
                    <a:pt x="7884" y="3233"/>
                    <a:pt x="7944" y="3217"/>
                    <a:pt x="7998" y="3177"/>
                  </a:cubicBezTo>
                  <a:cubicBezTo>
                    <a:pt x="8147" y="3075"/>
                    <a:pt x="8147" y="2852"/>
                    <a:pt x="8091" y="2675"/>
                  </a:cubicBezTo>
                  <a:cubicBezTo>
                    <a:pt x="7961" y="2303"/>
                    <a:pt x="7626" y="2052"/>
                    <a:pt x="7301" y="1819"/>
                  </a:cubicBezTo>
                  <a:cubicBezTo>
                    <a:pt x="6836" y="1494"/>
                    <a:pt x="6324" y="1141"/>
                    <a:pt x="5776" y="936"/>
                  </a:cubicBezTo>
                  <a:cubicBezTo>
                    <a:pt x="5236" y="722"/>
                    <a:pt x="4744" y="434"/>
                    <a:pt x="4195" y="248"/>
                  </a:cubicBezTo>
                  <a:cubicBezTo>
                    <a:pt x="3755" y="96"/>
                    <a:pt x="3297" y="0"/>
                    <a:pt x="28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6"/>
            <p:cNvSpPr/>
            <p:nvPr/>
          </p:nvSpPr>
          <p:spPr>
            <a:xfrm>
              <a:off x="6972268" y="2065957"/>
              <a:ext cx="400761" cy="88610"/>
            </a:xfrm>
            <a:custGeom>
              <a:rect b="b" l="l" r="r" t="t"/>
              <a:pathLst>
                <a:path extrusionOk="0" h="1427" w="6454">
                  <a:moveTo>
                    <a:pt x="2805" y="0"/>
                  </a:moveTo>
                  <a:cubicBezTo>
                    <a:pt x="1943" y="0"/>
                    <a:pt x="1087" y="137"/>
                    <a:pt x="288" y="478"/>
                  </a:cubicBezTo>
                  <a:cubicBezTo>
                    <a:pt x="158" y="534"/>
                    <a:pt x="10" y="627"/>
                    <a:pt x="0" y="776"/>
                  </a:cubicBezTo>
                  <a:cubicBezTo>
                    <a:pt x="0" y="897"/>
                    <a:pt x="93" y="990"/>
                    <a:pt x="195" y="1008"/>
                  </a:cubicBezTo>
                  <a:cubicBezTo>
                    <a:pt x="236" y="1023"/>
                    <a:pt x="280" y="1029"/>
                    <a:pt x="325" y="1029"/>
                  </a:cubicBezTo>
                  <a:cubicBezTo>
                    <a:pt x="392" y="1029"/>
                    <a:pt x="460" y="1016"/>
                    <a:pt x="521" y="999"/>
                  </a:cubicBezTo>
                  <a:cubicBezTo>
                    <a:pt x="1218" y="850"/>
                    <a:pt x="1897" y="618"/>
                    <a:pt x="2604" y="562"/>
                  </a:cubicBezTo>
                  <a:cubicBezTo>
                    <a:pt x="2707" y="554"/>
                    <a:pt x="2809" y="550"/>
                    <a:pt x="2911" y="550"/>
                  </a:cubicBezTo>
                  <a:cubicBezTo>
                    <a:pt x="4022" y="550"/>
                    <a:pt x="5108" y="992"/>
                    <a:pt x="6147" y="1427"/>
                  </a:cubicBezTo>
                  <a:cubicBezTo>
                    <a:pt x="6314" y="1427"/>
                    <a:pt x="6454" y="1259"/>
                    <a:pt x="6454" y="1064"/>
                  </a:cubicBezTo>
                  <a:cubicBezTo>
                    <a:pt x="6454" y="897"/>
                    <a:pt x="6342" y="729"/>
                    <a:pt x="6203" y="636"/>
                  </a:cubicBezTo>
                  <a:cubicBezTo>
                    <a:pt x="6063" y="534"/>
                    <a:pt x="5905" y="487"/>
                    <a:pt x="5738" y="441"/>
                  </a:cubicBezTo>
                  <a:cubicBezTo>
                    <a:pt x="4802" y="182"/>
                    <a:pt x="3799" y="0"/>
                    <a:pt x="28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6"/>
            <p:cNvSpPr/>
            <p:nvPr/>
          </p:nvSpPr>
          <p:spPr>
            <a:xfrm>
              <a:off x="7143151" y="1778585"/>
              <a:ext cx="140956" cy="314760"/>
            </a:xfrm>
            <a:custGeom>
              <a:rect b="b" l="l" r="r" t="t"/>
              <a:pathLst>
                <a:path extrusionOk="0" fill="none" h="5069" w="2270">
                  <a:moveTo>
                    <a:pt x="1" y="1"/>
                  </a:moveTo>
                  <a:cubicBezTo>
                    <a:pt x="187" y="1870"/>
                    <a:pt x="996" y="3674"/>
                    <a:pt x="2270" y="5069"/>
                  </a:cubicBezTo>
                </a:path>
              </a:pathLst>
            </a:custGeom>
            <a:noFill/>
            <a:ln cap="rnd" cmpd="sng" w="23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6"/>
            <p:cNvSpPr/>
            <p:nvPr/>
          </p:nvSpPr>
          <p:spPr>
            <a:xfrm>
              <a:off x="6995367" y="1775729"/>
              <a:ext cx="91839" cy="339598"/>
            </a:xfrm>
            <a:custGeom>
              <a:rect b="b" l="l" r="r" t="t"/>
              <a:pathLst>
                <a:path extrusionOk="0" fill="none" h="5469" w="1479">
                  <a:moveTo>
                    <a:pt x="1442" y="0"/>
                  </a:moveTo>
                  <a:cubicBezTo>
                    <a:pt x="1479" y="1293"/>
                    <a:pt x="1274" y="2595"/>
                    <a:pt x="884" y="3813"/>
                  </a:cubicBezTo>
                  <a:cubicBezTo>
                    <a:pt x="688" y="4408"/>
                    <a:pt x="428" y="5013"/>
                    <a:pt x="0" y="5468"/>
                  </a:cubicBezTo>
                </a:path>
              </a:pathLst>
            </a:custGeom>
            <a:noFill/>
            <a:ln cap="rnd" cmpd="sng" w="23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6"/>
            <p:cNvSpPr/>
            <p:nvPr/>
          </p:nvSpPr>
          <p:spPr>
            <a:xfrm>
              <a:off x="7196863" y="1793053"/>
              <a:ext cx="187713" cy="205597"/>
            </a:xfrm>
            <a:custGeom>
              <a:rect b="b" l="l" r="r" t="t"/>
              <a:pathLst>
                <a:path extrusionOk="0" fill="none" h="3311" w="3023">
                  <a:moveTo>
                    <a:pt x="1" y="0"/>
                  </a:moveTo>
                  <a:cubicBezTo>
                    <a:pt x="298" y="1544"/>
                    <a:pt x="1516" y="2874"/>
                    <a:pt x="3023" y="3311"/>
                  </a:cubicBezTo>
                </a:path>
              </a:pathLst>
            </a:custGeom>
            <a:noFill/>
            <a:ln cap="rnd" cmpd="sng" w="23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6"/>
            <p:cNvSpPr/>
            <p:nvPr/>
          </p:nvSpPr>
          <p:spPr>
            <a:xfrm>
              <a:off x="6968897" y="1778026"/>
              <a:ext cx="87864" cy="135740"/>
            </a:xfrm>
            <a:custGeom>
              <a:rect b="b" l="l" r="r" t="t"/>
              <a:pathLst>
                <a:path extrusionOk="0" fill="none" h="2186" w="1415">
                  <a:moveTo>
                    <a:pt x="1414" y="1"/>
                  </a:moveTo>
                  <a:cubicBezTo>
                    <a:pt x="1210" y="856"/>
                    <a:pt x="698" y="1637"/>
                    <a:pt x="1" y="2186"/>
                  </a:cubicBezTo>
                </a:path>
              </a:pathLst>
            </a:custGeom>
            <a:noFill/>
            <a:ln cap="rnd" cmpd="sng" w="23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6"/>
            <p:cNvSpPr/>
            <p:nvPr/>
          </p:nvSpPr>
          <p:spPr>
            <a:xfrm>
              <a:off x="7098692" y="1965675"/>
              <a:ext cx="51477" cy="52036"/>
            </a:xfrm>
            <a:custGeom>
              <a:rect b="b" l="l" r="r" t="t"/>
              <a:pathLst>
                <a:path extrusionOk="0" h="838" w="829">
                  <a:moveTo>
                    <a:pt x="419" y="1"/>
                  </a:moveTo>
                  <a:cubicBezTo>
                    <a:pt x="187" y="1"/>
                    <a:pt x="1" y="187"/>
                    <a:pt x="1" y="419"/>
                  </a:cubicBezTo>
                  <a:cubicBezTo>
                    <a:pt x="1" y="652"/>
                    <a:pt x="187" y="838"/>
                    <a:pt x="419" y="838"/>
                  </a:cubicBezTo>
                  <a:cubicBezTo>
                    <a:pt x="642" y="838"/>
                    <a:pt x="828" y="652"/>
                    <a:pt x="828" y="419"/>
                  </a:cubicBezTo>
                  <a:cubicBezTo>
                    <a:pt x="828" y="187"/>
                    <a:pt x="642" y="1"/>
                    <a:pt x="4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6"/>
            <p:cNvSpPr/>
            <p:nvPr/>
          </p:nvSpPr>
          <p:spPr>
            <a:xfrm>
              <a:off x="7223998" y="1943197"/>
              <a:ext cx="19125" cy="19063"/>
            </a:xfrm>
            <a:custGeom>
              <a:rect b="b" l="l" r="r" t="t"/>
              <a:pathLst>
                <a:path extrusionOk="0" h="307" w="308">
                  <a:moveTo>
                    <a:pt x="149" y="0"/>
                  </a:moveTo>
                  <a:cubicBezTo>
                    <a:pt x="75" y="0"/>
                    <a:pt x="1" y="75"/>
                    <a:pt x="1" y="149"/>
                  </a:cubicBezTo>
                  <a:cubicBezTo>
                    <a:pt x="1" y="233"/>
                    <a:pt x="75" y="307"/>
                    <a:pt x="149" y="307"/>
                  </a:cubicBezTo>
                  <a:cubicBezTo>
                    <a:pt x="233" y="307"/>
                    <a:pt x="308" y="233"/>
                    <a:pt x="308" y="149"/>
                  </a:cubicBezTo>
                  <a:cubicBezTo>
                    <a:pt x="308" y="75"/>
                    <a:pt x="242" y="0"/>
                    <a:pt x="1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6"/>
            <p:cNvSpPr/>
            <p:nvPr/>
          </p:nvSpPr>
          <p:spPr>
            <a:xfrm>
              <a:off x="7013809" y="1910722"/>
              <a:ext cx="28936" cy="28005"/>
            </a:xfrm>
            <a:custGeom>
              <a:rect b="b" l="l" r="r" t="t"/>
              <a:pathLst>
                <a:path extrusionOk="0" h="451" w="466">
                  <a:moveTo>
                    <a:pt x="223" y="0"/>
                  </a:moveTo>
                  <a:cubicBezTo>
                    <a:pt x="107" y="0"/>
                    <a:pt x="19" y="104"/>
                    <a:pt x="19" y="216"/>
                  </a:cubicBezTo>
                  <a:cubicBezTo>
                    <a:pt x="1" y="346"/>
                    <a:pt x="112" y="449"/>
                    <a:pt x="233" y="449"/>
                  </a:cubicBezTo>
                  <a:cubicBezTo>
                    <a:pt x="244" y="450"/>
                    <a:pt x="254" y="451"/>
                    <a:pt x="264" y="451"/>
                  </a:cubicBezTo>
                  <a:cubicBezTo>
                    <a:pt x="379" y="451"/>
                    <a:pt x="466" y="355"/>
                    <a:pt x="466" y="235"/>
                  </a:cubicBezTo>
                  <a:cubicBezTo>
                    <a:pt x="466" y="105"/>
                    <a:pt x="363" y="2"/>
                    <a:pt x="252" y="2"/>
                  </a:cubicBezTo>
                  <a:cubicBezTo>
                    <a:pt x="242" y="1"/>
                    <a:pt x="233" y="0"/>
                    <a:pt x="2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6"/>
            <p:cNvSpPr/>
            <p:nvPr/>
          </p:nvSpPr>
          <p:spPr>
            <a:xfrm>
              <a:off x="7359736" y="1921837"/>
              <a:ext cx="23720" cy="23720"/>
            </a:xfrm>
            <a:custGeom>
              <a:rect b="b" l="l" r="r" t="t"/>
              <a:pathLst>
                <a:path extrusionOk="0" h="382" w="382">
                  <a:moveTo>
                    <a:pt x="195" y="0"/>
                  </a:moveTo>
                  <a:cubicBezTo>
                    <a:pt x="93" y="0"/>
                    <a:pt x="0" y="74"/>
                    <a:pt x="0" y="186"/>
                  </a:cubicBezTo>
                  <a:cubicBezTo>
                    <a:pt x="0" y="288"/>
                    <a:pt x="84" y="381"/>
                    <a:pt x="186" y="381"/>
                  </a:cubicBezTo>
                  <a:cubicBezTo>
                    <a:pt x="288" y="381"/>
                    <a:pt x="381" y="298"/>
                    <a:pt x="381" y="195"/>
                  </a:cubicBezTo>
                  <a:cubicBezTo>
                    <a:pt x="381" y="93"/>
                    <a:pt x="307" y="0"/>
                    <a:pt x="19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6"/>
            <p:cNvSpPr/>
            <p:nvPr/>
          </p:nvSpPr>
          <p:spPr>
            <a:xfrm>
              <a:off x="7297332" y="2021063"/>
              <a:ext cx="13909" cy="12854"/>
            </a:xfrm>
            <a:custGeom>
              <a:rect b="b" l="l" r="r" t="t"/>
              <a:pathLst>
                <a:path extrusionOk="0" h="207" w="224">
                  <a:moveTo>
                    <a:pt x="127" y="0"/>
                  </a:moveTo>
                  <a:cubicBezTo>
                    <a:pt x="122" y="0"/>
                    <a:pt x="117" y="1"/>
                    <a:pt x="112" y="2"/>
                  </a:cubicBezTo>
                  <a:cubicBezTo>
                    <a:pt x="56" y="2"/>
                    <a:pt x="1" y="48"/>
                    <a:pt x="1" y="104"/>
                  </a:cubicBezTo>
                  <a:cubicBezTo>
                    <a:pt x="1" y="160"/>
                    <a:pt x="56" y="206"/>
                    <a:pt x="112" y="206"/>
                  </a:cubicBezTo>
                  <a:cubicBezTo>
                    <a:pt x="168" y="206"/>
                    <a:pt x="215" y="160"/>
                    <a:pt x="215" y="104"/>
                  </a:cubicBezTo>
                  <a:cubicBezTo>
                    <a:pt x="223" y="44"/>
                    <a:pt x="177" y="0"/>
                    <a:pt x="1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6"/>
            <p:cNvSpPr/>
            <p:nvPr/>
          </p:nvSpPr>
          <p:spPr>
            <a:xfrm>
              <a:off x="6790952" y="2933475"/>
              <a:ext cx="39865" cy="56631"/>
            </a:xfrm>
            <a:custGeom>
              <a:rect b="b" l="l" r="r" t="t"/>
              <a:pathLst>
                <a:path extrusionOk="0" fill="none" h="912" w="642">
                  <a:moveTo>
                    <a:pt x="642" y="0"/>
                  </a:moveTo>
                  <a:cubicBezTo>
                    <a:pt x="493" y="335"/>
                    <a:pt x="270" y="651"/>
                    <a:pt x="0" y="912"/>
                  </a:cubicBezTo>
                </a:path>
              </a:pathLst>
            </a:custGeom>
            <a:noFill/>
            <a:ln cap="rnd" cmpd="sng" w="255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6"/>
            <p:cNvSpPr/>
            <p:nvPr/>
          </p:nvSpPr>
          <p:spPr>
            <a:xfrm>
              <a:off x="7082547" y="2437032"/>
              <a:ext cx="377103" cy="701611"/>
            </a:xfrm>
            <a:custGeom>
              <a:rect b="b" l="l" r="r" t="t"/>
              <a:pathLst>
                <a:path extrusionOk="0" h="11299" w="6073">
                  <a:moveTo>
                    <a:pt x="4010" y="1"/>
                  </a:moveTo>
                  <a:cubicBezTo>
                    <a:pt x="3871" y="1"/>
                    <a:pt x="3729" y="80"/>
                    <a:pt x="3608" y="165"/>
                  </a:cubicBezTo>
                  <a:cubicBezTo>
                    <a:pt x="2400" y="984"/>
                    <a:pt x="1153" y="1895"/>
                    <a:pt x="698" y="3355"/>
                  </a:cubicBezTo>
                  <a:cubicBezTo>
                    <a:pt x="0" y="5661"/>
                    <a:pt x="1284" y="8191"/>
                    <a:pt x="661" y="10515"/>
                  </a:cubicBezTo>
                  <a:cubicBezTo>
                    <a:pt x="614" y="10701"/>
                    <a:pt x="549" y="10925"/>
                    <a:pt x="651" y="11101"/>
                  </a:cubicBezTo>
                  <a:cubicBezTo>
                    <a:pt x="730" y="11244"/>
                    <a:pt x="879" y="11298"/>
                    <a:pt x="1044" y="11298"/>
                  </a:cubicBezTo>
                  <a:cubicBezTo>
                    <a:pt x="1190" y="11298"/>
                    <a:pt x="1348" y="11256"/>
                    <a:pt x="1479" y="11194"/>
                  </a:cubicBezTo>
                  <a:cubicBezTo>
                    <a:pt x="2260" y="10841"/>
                    <a:pt x="2837" y="10116"/>
                    <a:pt x="3655" y="9883"/>
                  </a:cubicBezTo>
                  <a:cubicBezTo>
                    <a:pt x="4427" y="9651"/>
                    <a:pt x="5310" y="9911"/>
                    <a:pt x="6073" y="9604"/>
                  </a:cubicBezTo>
                  <a:cubicBezTo>
                    <a:pt x="5208" y="7744"/>
                    <a:pt x="4864" y="5633"/>
                    <a:pt x="5078" y="3606"/>
                  </a:cubicBezTo>
                  <a:cubicBezTo>
                    <a:pt x="5143" y="3095"/>
                    <a:pt x="5217" y="2583"/>
                    <a:pt x="5189" y="2072"/>
                  </a:cubicBezTo>
                  <a:cubicBezTo>
                    <a:pt x="5143" y="1384"/>
                    <a:pt x="4771" y="742"/>
                    <a:pt x="4352" y="212"/>
                  </a:cubicBezTo>
                  <a:cubicBezTo>
                    <a:pt x="4287" y="137"/>
                    <a:pt x="4232" y="54"/>
                    <a:pt x="4139" y="26"/>
                  </a:cubicBezTo>
                  <a:cubicBezTo>
                    <a:pt x="4097" y="8"/>
                    <a:pt x="4054" y="1"/>
                    <a:pt x="40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6"/>
            <p:cNvSpPr/>
            <p:nvPr/>
          </p:nvSpPr>
          <p:spPr>
            <a:xfrm>
              <a:off x="7136818" y="2451314"/>
              <a:ext cx="308985" cy="640448"/>
            </a:xfrm>
            <a:custGeom>
              <a:rect b="b" l="l" r="r" t="t"/>
              <a:pathLst>
                <a:path extrusionOk="0" fill="none" h="10314" w="4976">
                  <a:moveTo>
                    <a:pt x="4976" y="8798"/>
                  </a:moveTo>
                  <a:cubicBezTo>
                    <a:pt x="3878" y="8937"/>
                    <a:pt x="2716" y="8826"/>
                    <a:pt x="1721" y="9300"/>
                  </a:cubicBezTo>
                  <a:cubicBezTo>
                    <a:pt x="1209" y="9542"/>
                    <a:pt x="782" y="9932"/>
                    <a:pt x="363" y="10313"/>
                  </a:cubicBezTo>
                  <a:cubicBezTo>
                    <a:pt x="484" y="9839"/>
                    <a:pt x="614" y="9356"/>
                    <a:pt x="624" y="8872"/>
                  </a:cubicBezTo>
                  <a:cubicBezTo>
                    <a:pt x="651" y="8147"/>
                    <a:pt x="438" y="7449"/>
                    <a:pt x="335" y="6742"/>
                  </a:cubicBezTo>
                  <a:cubicBezTo>
                    <a:pt x="0" y="4418"/>
                    <a:pt x="47" y="2000"/>
                    <a:pt x="3358" y="0"/>
                  </a:cubicBezTo>
                </a:path>
              </a:pathLst>
            </a:custGeom>
            <a:noFill/>
            <a:ln cap="rnd" cmpd="sng" w="23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6"/>
            <p:cNvSpPr/>
            <p:nvPr/>
          </p:nvSpPr>
          <p:spPr>
            <a:xfrm>
              <a:off x="7211331" y="2923292"/>
              <a:ext cx="46261" cy="58928"/>
            </a:xfrm>
            <a:custGeom>
              <a:rect b="b" l="l" r="r" t="t"/>
              <a:pathLst>
                <a:path extrusionOk="0" h="949" w="745">
                  <a:moveTo>
                    <a:pt x="486" y="0"/>
                  </a:moveTo>
                  <a:cubicBezTo>
                    <a:pt x="252" y="0"/>
                    <a:pt x="61" y="369"/>
                    <a:pt x="28" y="527"/>
                  </a:cubicBezTo>
                  <a:cubicBezTo>
                    <a:pt x="0" y="704"/>
                    <a:pt x="93" y="908"/>
                    <a:pt x="260" y="946"/>
                  </a:cubicBezTo>
                  <a:cubicBezTo>
                    <a:pt x="275" y="948"/>
                    <a:pt x="288" y="949"/>
                    <a:pt x="302" y="949"/>
                  </a:cubicBezTo>
                  <a:cubicBezTo>
                    <a:pt x="407" y="949"/>
                    <a:pt x="503" y="889"/>
                    <a:pt x="577" y="815"/>
                  </a:cubicBezTo>
                  <a:cubicBezTo>
                    <a:pt x="651" y="722"/>
                    <a:pt x="679" y="611"/>
                    <a:pt x="707" y="490"/>
                  </a:cubicBezTo>
                  <a:cubicBezTo>
                    <a:pt x="725" y="397"/>
                    <a:pt x="744" y="313"/>
                    <a:pt x="716" y="220"/>
                  </a:cubicBezTo>
                  <a:cubicBezTo>
                    <a:pt x="688" y="127"/>
                    <a:pt x="651" y="53"/>
                    <a:pt x="567" y="16"/>
                  </a:cubicBezTo>
                  <a:cubicBezTo>
                    <a:pt x="540" y="5"/>
                    <a:pt x="512" y="0"/>
                    <a:pt x="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6"/>
            <p:cNvSpPr/>
            <p:nvPr/>
          </p:nvSpPr>
          <p:spPr>
            <a:xfrm>
              <a:off x="6876394" y="2432251"/>
              <a:ext cx="176164" cy="729865"/>
            </a:xfrm>
            <a:custGeom>
              <a:rect b="b" l="l" r="r" t="t"/>
              <a:pathLst>
                <a:path extrusionOk="0" h="11754" w="2837">
                  <a:moveTo>
                    <a:pt x="2372" y="1"/>
                  </a:moveTo>
                  <a:cubicBezTo>
                    <a:pt x="2307" y="1"/>
                    <a:pt x="2279" y="66"/>
                    <a:pt x="2242" y="112"/>
                  </a:cubicBezTo>
                  <a:cubicBezTo>
                    <a:pt x="2056" y="410"/>
                    <a:pt x="1814" y="689"/>
                    <a:pt x="1516" y="903"/>
                  </a:cubicBezTo>
                  <a:cubicBezTo>
                    <a:pt x="1256" y="1098"/>
                    <a:pt x="1023" y="1321"/>
                    <a:pt x="847" y="1609"/>
                  </a:cubicBezTo>
                  <a:cubicBezTo>
                    <a:pt x="400" y="2325"/>
                    <a:pt x="298" y="3200"/>
                    <a:pt x="233" y="4046"/>
                  </a:cubicBezTo>
                  <a:cubicBezTo>
                    <a:pt x="159" y="5013"/>
                    <a:pt x="168" y="6036"/>
                    <a:pt x="307" y="6808"/>
                  </a:cubicBezTo>
                  <a:cubicBezTo>
                    <a:pt x="475" y="7747"/>
                    <a:pt x="112" y="8779"/>
                    <a:pt x="19" y="9728"/>
                  </a:cubicBezTo>
                  <a:cubicBezTo>
                    <a:pt x="10" y="9876"/>
                    <a:pt x="1" y="10025"/>
                    <a:pt x="56" y="10165"/>
                  </a:cubicBezTo>
                  <a:cubicBezTo>
                    <a:pt x="112" y="10295"/>
                    <a:pt x="242" y="10388"/>
                    <a:pt x="354" y="10481"/>
                  </a:cubicBezTo>
                  <a:cubicBezTo>
                    <a:pt x="754" y="10778"/>
                    <a:pt x="1163" y="11085"/>
                    <a:pt x="1554" y="11383"/>
                  </a:cubicBezTo>
                  <a:cubicBezTo>
                    <a:pt x="1600" y="11411"/>
                    <a:pt x="1637" y="11448"/>
                    <a:pt x="1684" y="11504"/>
                  </a:cubicBezTo>
                  <a:cubicBezTo>
                    <a:pt x="1856" y="11621"/>
                    <a:pt x="2064" y="11754"/>
                    <a:pt x="2263" y="11754"/>
                  </a:cubicBezTo>
                  <a:cubicBezTo>
                    <a:pt x="2332" y="11754"/>
                    <a:pt x="2400" y="11738"/>
                    <a:pt x="2465" y="11699"/>
                  </a:cubicBezTo>
                  <a:cubicBezTo>
                    <a:pt x="2465" y="11690"/>
                    <a:pt x="1972" y="9756"/>
                    <a:pt x="1953" y="9570"/>
                  </a:cubicBezTo>
                  <a:cubicBezTo>
                    <a:pt x="1832" y="8788"/>
                    <a:pt x="1777" y="8017"/>
                    <a:pt x="1795" y="7235"/>
                  </a:cubicBezTo>
                  <a:cubicBezTo>
                    <a:pt x="1842" y="5720"/>
                    <a:pt x="2065" y="4167"/>
                    <a:pt x="2288" y="2679"/>
                  </a:cubicBezTo>
                  <a:cubicBezTo>
                    <a:pt x="2418" y="1805"/>
                    <a:pt x="2837" y="996"/>
                    <a:pt x="2474" y="112"/>
                  </a:cubicBezTo>
                  <a:cubicBezTo>
                    <a:pt x="2446" y="66"/>
                    <a:pt x="2418" y="19"/>
                    <a:pt x="23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6"/>
            <p:cNvSpPr/>
            <p:nvPr/>
          </p:nvSpPr>
          <p:spPr>
            <a:xfrm>
              <a:off x="6878133" y="2459945"/>
              <a:ext cx="144433" cy="643366"/>
            </a:xfrm>
            <a:custGeom>
              <a:rect b="b" l="l" r="r" t="t"/>
              <a:pathLst>
                <a:path extrusionOk="0" fill="none" h="10361" w="2326">
                  <a:moveTo>
                    <a:pt x="2167" y="1"/>
                  </a:moveTo>
                  <a:cubicBezTo>
                    <a:pt x="2325" y="801"/>
                    <a:pt x="2028" y="1610"/>
                    <a:pt x="1795" y="2382"/>
                  </a:cubicBezTo>
                  <a:cubicBezTo>
                    <a:pt x="1005" y="4957"/>
                    <a:pt x="902" y="7729"/>
                    <a:pt x="1488" y="10360"/>
                  </a:cubicBezTo>
                  <a:cubicBezTo>
                    <a:pt x="995" y="9895"/>
                    <a:pt x="503" y="9440"/>
                    <a:pt x="0" y="8975"/>
                  </a:cubicBezTo>
                </a:path>
              </a:pathLst>
            </a:custGeom>
            <a:noFill/>
            <a:ln cap="rnd" cmpd="sng" w="23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6"/>
            <p:cNvSpPr/>
            <p:nvPr/>
          </p:nvSpPr>
          <p:spPr>
            <a:xfrm>
              <a:off x="6900673" y="2962846"/>
              <a:ext cx="26018" cy="44646"/>
            </a:xfrm>
            <a:custGeom>
              <a:rect b="b" l="l" r="r" t="t"/>
              <a:pathLst>
                <a:path extrusionOk="0" h="719" w="419">
                  <a:moveTo>
                    <a:pt x="193" y="1"/>
                  </a:moveTo>
                  <a:cubicBezTo>
                    <a:pt x="187" y="1"/>
                    <a:pt x="182" y="1"/>
                    <a:pt x="177" y="2"/>
                  </a:cubicBezTo>
                  <a:lnTo>
                    <a:pt x="121" y="76"/>
                  </a:lnTo>
                  <a:cubicBezTo>
                    <a:pt x="28" y="216"/>
                    <a:pt x="0" y="411"/>
                    <a:pt x="56" y="578"/>
                  </a:cubicBezTo>
                  <a:cubicBezTo>
                    <a:pt x="84" y="634"/>
                    <a:pt x="130" y="699"/>
                    <a:pt x="186" y="718"/>
                  </a:cubicBezTo>
                  <a:cubicBezTo>
                    <a:pt x="192" y="718"/>
                    <a:pt x="197" y="719"/>
                    <a:pt x="203" y="719"/>
                  </a:cubicBezTo>
                  <a:cubicBezTo>
                    <a:pt x="262" y="719"/>
                    <a:pt x="319" y="676"/>
                    <a:pt x="353" y="625"/>
                  </a:cubicBezTo>
                  <a:cubicBezTo>
                    <a:pt x="381" y="560"/>
                    <a:pt x="400" y="495"/>
                    <a:pt x="400" y="439"/>
                  </a:cubicBezTo>
                  <a:cubicBezTo>
                    <a:pt x="409" y="346"/>
                    <a:pt x="419" y="253"/>
                    <a:pt x="381" y="160"/>
                  </a:cubicBezTo>
                  <a:cubicBezTo>
                    <a:pt x="355" y="72"/>
                    <a:pt x="279"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6"/>
            <p:cNvSpPr/>
            <p:nvPr/>
          </p:nvSpPr>
          <p:spPr>
            <a:xfrm>
              <a:off x="6880430" y="2451314"/>
              <a:ext cx="126550" cy="411752"/>
            </a:xfrm>
            <a:custGeom>
              <a:rect b="b" l="l" r="r" t="t"/>
              <a:pathLst>
                <a:path extrusionOk="0" fill="none" h="6631" w="2038">
                  <a:moveTo>
                    <a:pt x="2037" y="0"/>
                  </a:moveTo>
                  <a:cubicBezTo>
                    <a:pt x="1014" y="614"/>
                    <a:pt x="419" y="1888"/>
                    <a:pt x="215" y="3060"/>
                  </a:cubicBezTo>
                  <a:cubicBezTo>
                    <a:pt x="1" y="4232"/>
                    <a:pt x="131" y="5441"/>
                    <a:pt x="242" y="6631"/>
                  </a:cubicBezTo>
                </a:path>
              </a:pathLst>
            </a:custGeom>
            <a:noFill/>
            <a:ln cap="rnd" cmpd="sng" w="255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6"/>
            <p:cNvSpPr/>
            <p:nvPr/>
          </p:nvSpPr>
          <p:spPr>
            <a:xfrm>
              <a:off x="6798466" y="2498071"/>
              <a:ext cx="26018" cy="26080"/>
            </a:xfrm>
            <a:custGeom>
              <a:rect b="b" l="l" r="r" t="t"/>
              <a:pathLst>
                <a:path extrusionOk="0" h="420" w="419">
                  <a:moveTo>
                    <a:pt x="205" y="1"/>
                  </a:moveTo>
                  <a:cubicBezTo>
                    <a:pt x="93" y="1"/>
                    <a:pt x="0" y="94"/>
                    <a:pt x="0" y="215"/>
                  </a:cubicBezTo>
                  <a:cubicBezTo>
                    <a:pt x="0" y="326"/>
                    <a:pt x="93" y="419"/>
                    <a:pt x="205" y="419"/>
                  </a:cubicBezTo>
                  <a:cubicBezTo>
                    <a:pt x="326" y="419"/>
                    <a:pt x="419" y="326"/>
                    <a:pt x="419" y="215"/>
                  </a:cubicBezTo>
                  <a:cubicBezTo>
                    <a:pt x="419" y="94"/>
                    <a:pt x="326" y="1"/>
                    <a:pt x="2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6"/>
            <p:cNvSpPr/>
            <p:nvPr/>
          </p:nvSpPr>
          <p:spPr>
            <a:xfrm>
              <a:off x="6741277" y="2588728"/>
              <a:ext cx="26018" cy="26080"/>
            </a:xfrm>
            <a:custGeom>
              <a:rect b="b" l="l" r="r" t="t"/>
              <a:pathLst>
                <a:path extrusionOk="0" h="420" w="419">
                  <a:moveTo>
                    <a:pt x="205" y="1"/>
                  </a:moveTo>
                  <a:cubicBezTo>
                    <a:pt x="93" y="1"/>
                    <a:pt x="1" y="94"/>
                    <a:pt x="1" y="205"/>
                  </a:cubicBezTo>
                  <a:cubicBezTo>
                    <a:pt x="1" y="326"/>
                    <a:pt x="93" y="419"/>
                    <a:pt x="205" y="419"/>
                  </a:cubicBezTo>
                  <a:cubicBezTo>
                    <a:pt x="326" y="419"/>
                    <a:pt x="419" y="326"/>
                    <a:pt x="419" y="205"/>
                  </a:cubicBezTo>
                  <a:cubicBezTo>
                    <a:pt x="419" y="94"/>
                    <a:pt x="326" y="1"/>
                    <a:pt x="2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6"/>
            <p:cNvSpPr/>
            <p:nvPr/>
          </p:nvSpPr>
          <p:spPr>
            <a:xfrm>
              <a:off x="6860809" y="2593385"/>
              <a:ext cx="20243" cy="20243"/>
            </a:xfrm>
            <a:custGeom>
              <a:rect b="b" l="l" r="r" t="t"/>
              <a:pathLst>
                <a:path extrusionOk="0" h="326" w="326">
                  <a:moveTo>
                    <a:pt x="168" y="0"/>
                  </a:moveTo>
                  <a:cubicBezTo>
                    <a:pt x="75" y="0"/>
                    <a:pt x="0" y="75"/>
                    <a:pt x="0" y="167"/>
                  </a:cubicBezTo>
                  <a:cubicBezTo>
                    <a:pt x="0" y="260"/>
                    <a:pt x="75" y="326"/>
                    <a:pt x="168" y="326"/>
                  </a:cubicBezTo>
                  <a:cubicBezTo>
                    <a:pt x="261" y="326"/>
                    <a:pt x="326" y="260"/>
                    <a:pt x="326" y="167"/>
                  </a:cubicBezTo>
                  <a:cubicBezTo>
                    <a:pt x="326" y="75"/>
                    <a:pt x="261" y="0"/>
                    <a:pt x="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6"/>
            <p:cNvSpPr/>
            <p:nvPr/>
          </p:nvSpPr>
          <p:spPr>
            <a:xfrm>
              <a:off x="6803061" y="2774079"/>
              <a:ext cx="21982" cy="21423"/>
            </a:xfrm>
            <a:custGeom>
              <a:rect b="b" l="l" r="r" t="t"/>
              <a:pathLst>
                <a:path extrusionOk="0" h="345" w="354">
                  <a:moveTo>
                    <a:pt x="177" y="1"/>
                  </a:moveTo>
                  <a:cubicBezTo>
                    <a:pt x="84" y="1"/>
                    <a:pt x="1" y="66"/>
                    <a:pt x="1" y="177"/>
                  </a:cubicBezTo>
                  <a:cubicBezTo>
                    <a:pt x="1" y="270"/>
                    <a:pt x="75" y="345"/>
                    <a:pt x="177" y="345"/>
                  </a:cubicBezTo>
                  <a:cubicBezTo>
                    <a:pt x="270" y="345"/>
                    <a:pt x="354" y="280"/>
                    <a:pt x="354" y="177"/>
                  </a:cubicBezTo>
                  <a:cubicBezTo>
                    <a:pt x="354" y="66"/>
                    <a:pt x="270" y="1"/>
                    <a:pt x="1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6"/>
            <p:cNvSpPr/>
            <p:nvPr/>
          </p:nvSpPr>
          <p:spPr>
            <a:xfrm>
              <a:off x="6718737" y="2717512"/>
              <a:ext cx="34711" cy="34711"/>
            </a:xfrm>
            <a:custGeom>
              <a:rect b="b" l="l" r="r" t="t"/>
              <a:pathLst>
                <a:path extrusionOk="0" h="559" w="559">
                  <a:moveTo>
                    <a:pt x="280" y="0"/>
                  </a:moveTo>
                  <a:cubicBezTo>
                    <a:pt x="131" y="0"/>
                    <a:pt x="1" y="131"/>
                    <a:pt x="1" y="279"/>
                  </a:cubicBezTo>
                  <a:cubicBezTo>
                    <a:pt x="1" y="428"/>
                    <a:pt x="131" y="558"/>
                    <a:pt x="280" y="558"/>
                  </a:cubicBezTo>
                  <a:cubicBezTo>
                    <a:pt x="429" y="558"/>
                    <a:pt x="559" y="438"/>
                    <a:pt x="559" y="279"/>
                  </a:cubicBezTo>
                  <a:cubicBezTo>
                    <a:pt x="559" y="131"/>
                    <a:pt x="447" y="0"/>
                    <a:pt x="2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6"/>
            <p:cNvSpPr/>
            <p:nvPr/>
          </p:nvSpPr>
          <p:spPr>
            <a:xfrm>
              <a:off x="6760899" y="2704223"/>
              <a:ext cx="105189" cy="168091"/>
            </a:xfrm>
            <a:custGeom>
              <a:rect b="b" l="l" r="r" t="t"/>
              <a:pathLst>
                <a:path extrusionOk="0" fill="none" h="2707" w="1694">
                  <a:moveTo>
                    <a:pt x="1" y="2707"/>
                  </a:moveTo>
                  <a:cubicBezTo>
                    <a:pt x="903" y="1991"/>
                    <a:pt x="1572" y="1135"/>
                    <a:pt x="1693" y="1"/>
                  </a:cubicBezTo>
                </a:path>
              </a:pathLst>
            </a:custGeom>
            <a:noFill/>
            <a:ln cap="rnd" cmpd="sng" w="255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6"/>
            <p:cNvSpPr/>
            <p:nvPr/>
          </p:nvSpPr>
          <p:spPr>
            <a:xfrm>
              <a:off x="6602682" y="2818539"/>
              <a:ext cx="283588" cy="306128"/>
            </a:xfrm>
            <a:custGeom>
              <a:rect b="b" l="l" r="r" t="t"/>
              <a:pathLst>
                <a:path extrusionOk="0" fill="none" h="4930" w="4567">
                  <a:moveTo>
                    <a:pt x="735" y="1"/>
                  </a:moveTo>
                  <a:cubicBezTo>
                    <a:pt x="1172" y="410"/>
                    <a:pt x="1600" y="819"/>
                    <a:pt x="2047" y="1228"/>
                  </a:cubicBezTo>
                  <a:cubicBezTo>
                    <a:pt x="2149" y="1331"/>
                    <a:pt x="2270" y="1433"/>
                    <a:pt x="2298" y="1582"/>
                  </a:cubicBezTo>
                  <a:cubicBezTo>
                    <a:pt x="2363" y="1796"/>
                    <a:pt x="2223" y="2028"/>
                    <a:pt x="2019" y="2121"/>
                  </a:cubicBezTo>
                  <a:cubicBezTo>
                    <a:pt x="1823" y="2223"/>
                    <a:pt x="1591" y="2214"/>
                    <a:pt x="1386" y="2168"/>
                  </a:cubicBezTo>
                  <a:cubicBezTo>
                    <a:pt x="1172" y="2121"/>
                    <a:pt x="977" y="2028"/>
                    <a:pt x="763" y="1954"/>
                  </a:cubicBezTo>
                  <a:cubicBezTo>
                    <a:pt x="568" y="1889"/>
                    <a:pt x="317" y="1861"/>
                    <a:pt x="149" y="2000"/>
                  </a:cubicBezTo>
                  <a:cubicBezTo>
                    <a:pt x="47" y="2093"/>
                    <a:pt x="1" y="2251"/>
                    <a:pt x="10" y="2400"/>
                  </a:cubicBezTo>
                  <a:cubicBezTo>
                    <a:pt x="19" y="2540"/>
                    <a:pt x="103" y="2679"/>
                    <a:pt x="187" y="2781"/>
                  </a:cubicBezTo>
                  <a:cubicBezTo>
                    <a:pt x="391" y="3051"/>
                    <a:pt x="707" y="3228"/>
                    <a:pt x="1033" y="3302"/>
                  </a:cubicBezTo>
                  <a:cubicBezTo>
                    <a:pt x="1358" y="3386"/>
                    <a:pt x="1712" y="3376"/>
                    <a:pt x="2047" y="3330"/>
                  </a:cubicBezTo>
                  <a:cubicBezTo>
                    <a:pt x="2363" y="3283"/>
                    <a:pt x="2716" y="3190"/>
                    <a:pt x="2976" y="3386"/>
                  </a:cubicBezTo>
                  <a:cubicBezTo>
                    <a:pt x="3125" y="3507"/>
                    <a:pt x="3200" y="3702"/>
                    <a:pt x="3181" y="3888"/>
                  </a:cubicBezTo>
                  <a:cubicBezTo>
                    <a:pt x="3172" y="4074"/>
                    <a:pt x="3088" y="4260"/>
                    <a:pt x="2986" y="4409"/>
                  </a:cubicBezTo>
                  <a:cubicBezTo>
                    <a:pt x="2921" y="4502"/>
                    <a:pt x="2837" y="4595"/>
                    <a:pt x="2846" y="4716"/>
                  </a:cubicBezTo>
                  <a:cubicBezTo>
                    <a:pt x="2856" y="4818"/>
                    <a:pt x="2949" y="4883"/>
                    <a:pt x="3042" y="4911"/>
                  </a:cubicBezTo>
                  <a:cubicBezTo>
                    <a:pt x="3135" y="4929"/>
                    <a:pt x="3246" y="4911"/>
                    <a:pt x="3339" y="4874"/>
                  </a:cubicBezTo>
                  <a:cubicBezTo>
                    <a:pt x="3711" y="4725"/>
                    <a:pt x="3953" y="4353"/>
                    <a:pt x="4055" y="3972"/>
                  </a:cubicBezTo>
                  <a:cubicBezTo>
                    <a:pt x="4157" y="3581"/>
                    <a:pt x="4139" y="3172"/>
                    <a:pt x="4120" y="2772"/>
                  </a:cubicBezTo>
                  <a:cubicBezTo>
                    <a:pt x="4120" y="2670"/>
                    <a:pt x="4111" y="2558"/>
                    <a:pt x="4148" y="2465"/>
                  </a:cubicBezTo>
                  <a:cubicBezTo>
                    <a:pt x="4185" y="2372"/>
                    <a:pt x="4278" y="2279"/>
                    <a:pt x="4371" y="2279"/>
                  </a:cubicBezTo>
                  <a:cubicBezTo>
                    <a:pt x="4474" y="2279"/>
                    <a:pt x="4567" y="2400"/>
                    <a:pt x="4529" y="2493"/>
                  </a:cubicBezTo>
                </a:path>
              </a:pathLst>
            </a:custGeom>
            <a:noFill/>
            <a:ln cap="rnd" cmpd="sng" w="23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6"/>
            <p:cNvSpPr/>
            <p:nvPr/>
          </p:nvSpPr>
          <p:spPr>
            <a:xfrm>
              <a:off x="6692781" y="2652809"/>
              <a:ext cx="43963" cy="193550"/>
            </a:xfrm>
            <a:custGeom>
              <a:rect b="b" l="l" r="r" t="t"/>
              <a:pathLst>
                <a:path extrusionOk="0" fill="none" h="3117" w="708">
                  <a:moveTo>
                    <a:pt x="707" y="1"/>
                  </a:moveTo>
                  <a:cubicBezTo>
                    <a:pt x="177" y="931"/>
                    <a:pt x="0" y="2065"/>
                    <a:pt x="224" y="3116"/>
                  </a:cubicBezTo>
                </a:path>
              </a:pathLst>
            </a:custGeom>
            <a:noFill/>
            <a:ln cap="rnd" cmpd="sng" w="2325">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6"/>
            <p:cNvSpPr/>
            <p:nvPr/>
          </p:nvSpPr>
          <p:spPr>
            <a:xfrm>
              <a:off x="7225737" y="2431071"/>
              <a:ext cx="433734" cy="516382"/>
            </a:xfrm>
            <a:custGeom>
              <a:rect b="b" l="l" r="r" t="t"/>
              <a:pathLst>
                <a:path extrusionOk="0" h="8316" w="6985">
                  <a:moveTo>
                    <a:pt x="3305" y="1"/>
                  </a:moveTo>
                  <a:cubicBezTo>
                    <a:pt x="3295" y="1"/>
                    <a:pt x="3284" y="1"/>
                    <a:pt x="3274" y="1"/>
                  </a:cubicBezTo>
                  <a:cubicBezTo>
                    <a:pt x="2418" y="10"/>
                    <a:pt x="1870" y="354"/>
                    <a:pt x="1275" y="1024"/>
                  </a:cubicBezTo>
                  <a:cubicBezTo>
                    <a:pt x="865" y="1452"/>
                    <a:pt x="559" y="1982"/>
                    <a:pt x="354" y="2540"/>
                  </a:cubicBezTo>
                  <a:cubicBezTo>
                    <a:pt x="1" y="3544"/>
                    <a:pt x="1" y="4725"/>
                    <a:pt x="400" y="5711"/>
                  </a:cubicBezTo>
                  <a:cubicBezTo>
                    <a:pt x="652" y="6306"/>
                    <a:pt x="1042" y="6827"/>
                    <a:pt x="1461" y="7292"/>
                  </a:cubicBezTo>
                  <a:cubicBezTo>
                    <a:pt x="1870" y="7729"/>
                    <a:pt x="2344" y="8147"/>
                    <a:pt x="2902" y="8277"/>
                  </a:cubicBezTo>
                  <a:cubicBezTo>
                    <a:pt x="3019" y="8303"/>
                    <a:pt x="3137" y="8315"/>
                    <a:pt x="3254" y="8315"/>
                  </a:cubicBezTo>
                  <a:cubicBezTo>
                    <a:pt x="3816" y="8315"/>
                    <a:pt x="4368" y="8036"/>
                    <a:pt x="4799" y="7636"/>
                  </a:cubicBezTo>
                  <a:cubicBezTo>
                    <a:pt x="5320" y="7152"/>
                    <a:pt x="5701" y="6511"/>
                    <a:pt x="6064" y="5869"/>
                  </a:cubicBezTo>
                  <a:cubicBezTo>
                    <a:pt x="6398" y="5283"/>
                    <a:pt x="6724" y="4660"/>
                    <a:pt x="6836" y="3981"/>
                  </a:cubicBezTo>
                  <a:cubicBezTo>
                    <a:pt x="6984" y="2958"/>
                    <a:pt x="6566" y="1898"/>
                    <a:pt x="5887" y="1163"/>
                  </a:cubicBezTo>
                  <a:cubicBezTo>
                    <a:pt x="5215" y="427"/>
                    <a:pt x="4262" y="1"/>
                    <a:pt x="33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6"/>
            <p:cNvSpPr/>
            <p:nvPr/>
          </p:nvSpPr>
          <p:spPr>
            <a:xfrm>
              <a:off x="7229214" y="2450134"/>
              <a:ext cx="196965" cy="486266"/>
            </a:xfrm>
            <a:custGeom>
              <a:rect b="b" l="l" r="r" t="t"/>
              <a:pathLst>
                <a:path extrusionOk="0" fill="none" h="7831" w="3172">
                  <a:moveTo>
                    <a:pt x="1990" y="1"/>
                  </a:moveTo>
                  <a:cubicBezTo>
                    <a:pt x="1172" y="754"/>
                    <a:pt x="484" y="2056"/>
                    <a:pt x="242" y="3135"/>
                  </a:cubicBezTo>
                  <a:cubicBezTo>
                    <a:pt x="0" y="4223"/>
                    <a:pt x="149" y="5320"/>
                    <a:pt x="716" y="6278"/>
                  </a:cubicBezTo>
                  <a:cubicBezTo>
                    <a:pt x="1293" y="7226"/>
                    <a:pt x="2065" y="7701"/>
                    <a:pt x="3171" y="7831"/>
                  </a:cubicBezTo>
                </a:path>
              </a:pathLst>
            </a:custGeom>
            <a:noFill/>
            <a:ln cap="rnd" cmpd="sng" w="255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6"/>
            <p:cNvSpPr/>
            <p:nvPr/>
          </p:nvSpPr>
          <p:spPr>
            <a:xfrm>
              <a:off x="7839539" y="3538086"/>
              <a:ext cx="119595" cy="1392232"/>
            </a:xfrm>
            <a:custGeom>
              <a:rect b="b" l="l" r="r" t="t"/>
              <a:pathLst>
                <a:path extrusionOk="0" h="22421" w="1926">
                  <a:moveTo>
                    <a:pt x="1152" y="0"/>
                  </a:moveTo>
                  <a:cubicBezTo>
                    <a:pt x="922" y="0"/>
                    <a:pt x="687" y="69"/>
                    <a:pt x="466" y="158"/>
                  </a:cubicBezTo>
                  <a:cubicBezTo>
                    <a:pt x="140" y="7569"/>
                    <a:pt x="1" y="14990"/>
                    <a:pt x="66" y="22420"/>
                  </a:cubicBezTo>
                  <a:cubicBezTo>
                    <a:pt x="391" y="22392"/>
                    <a:pt x="810" y="22346"/>
                    <a:pt x="1144" y="22327"/>
                  </a:cubicBezTo>
                  <a:cubicBezTo>
                    <a:pt x="903" y="19882"/>
                    <a:pt x="1052" y="17464"/>
                    <a:pt x="1163" y="15027"/>
                  </a:cubicBezTo>
                  <a:cubicBezTo>
                    <a:pt x="1284" y="12498"/>
                    <a:pt x="1470" y="9978"/>
                    <a:pt x="1582" y="7458"/>
                  </a:cubicBezTo>
                  <a:cubicBezTo>
                    <a:pt x="1647" y="6165"/>
                    <a:pt x="1702" y="4873"/>
                    <a:pt x="1749" y="3571"/>
                  </a:cubicBezTo>
                  <a:cubicBezTo>
                    <a:pt x="1795" y="2427"/>
                    <a:pt x="1926" y="1218"/>
                    <a:pt x="1758" y="83"/>
                  </a:cubicBezTo>
                  <a:lnTo>
                    <a:pt x="1758" y="83"/>
                  </a:lnTo>
                  <a:lnTo>
                    <a:pt x="1609" y="111"/>
                  </a:lnTo>
                  <a:cubicBezTo>
                    <a:pt x="1463" y="32"/>
                    <a:pt x="1308" y="0"/>
                    <a:pt x="1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6"/>
            <p:cNvSpPr/>
            <p:nvPr/>
          </p:nvSpPr>
          <p:spPr>
            <a:xfrm>
              <a:off x="7801413" y="3395270"/>
              <a:ext cx="201622" cy="214538"/>
            </a:xfrm>
            <a:custGeom>
              <a:rect b="b" l="l" r="r" t="t"/>
              <a:pathLst>
                <a:path extrusionOk="0" h="3455" w="3247">
                  <a:moveTo>
                    <a:pt x="1579" y="1"/>
                  </a:moveTo>
                  <a:cubicBezTo>
                    <a:pt x="975" y="1"/>
                    <a:pt x="415" y="603"/>
                    <a:pt x="215" y="1156"/>
                  </a:cubicBezTo>
                  <a:cubicBezTo>
                    <a:pt x="1" y="1732"/>
                    <a:pt x="122" y="2430"/>
                    <a:pt x="522" y="2895"/>
                  </a:cubicBezTo>
                  <a:cubicBezTo>
                    <a:pt x="831" y="3247"/>
                    <a:pt x="1300" y="3455"/>
                    <a:pt x="1768" y="3455"/>
                  </a:cubicBezTo>
                  <a:cubicBezTo>
                    <a:pt x="1919" y="3455"/>
                    <a:pt x="2069" y="3433"/>
                    <a:pt x="2214" y="3388"/>
                  </a:cubicBezTo>
                  <a:cubicBezTo>
                    <a:pt x="2800" y="3202"/>
                    <a:pt x="3246" y="2607"/>
                    <a:pt x="3246" y="1993"/>
                  </a:cubicBezTo>
                  <a:cubicBezTo>
                    <a:pt x="3246" y="1249"/>
                    <a:pt x="2595" y="291"/>
                    <a:pt x="1870" y="49"/>
                  </a:cubicBezTo>
                  <a:cubicBezTo>
                    <a:pt x="1773" y="16"/>
                    <a:pt x="1675" y="1"/>
                    <a:pt x="15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6"/>
            <p:cNvSpPr/>
            <p:nvPr/>
          </p:nvSpPr>
          <p:spPr>
            <a:xfrm>
              <a:off x="7740250" y="3207745"/>
              <a:ext cx="260489" cy="203051"/>
            </a:xfrm>
            <a:custGeom>
              <a:rect b="b" l="l" r="r" t="t"/>
              <a:pathLst>
                <a:path extrusionOk="0" h="3270" w="4195">
                  <a:moveTo>
                    <a:pt x="1153" y="1"/>
                  </a:moveTo>
                  <a:cubicBezTo>
                    <a:pt x="967" y="1"/>
                    <a:pt x="809" y="131"/>
                    <a:pt x="688" y="261"/>
                  </a:cubicBezTo>
                  <a:cubicBezTo>
                    <a:pt x="391" y="596"/>
                    <a:pt x="0" y="1433"/>
                    <a:pt x="344" y="1842"/>
                  </a:cubicBezTo>
                  <a:cubicBezTo>
                    <a:pt x="512" y="2028"/>
                    <a:pt x="763" y="2177"/>
                    <a:pt x="949" y="2335"/>
                  </a:cubicBezTo>
                  <a:cubicBezTo>
                    <a:pt x="1256" y="2595"/>
                    <a:pt x="1535" y="2846"/>
                    <a:pt x="1869" y="3032"/>
                  </a:cubicBezTo>
                  <a:cubicBezTo>
                    <a:pt x="2009" y="3107"/>
                    <a:pt x="2148" y="3172"/>
                    <a:pt x="2316" y="3209"/>
                  </a:cubicBezTo>
                  <a:cubicBezTo>
                    <a:pt x="2477" y="3250"/>
                    <a:pt x="2643" y="3269"/>
                    <a:pt x="2810" y="3269"/>
                  </a:cubicBezTo>
                  <a:cubicBezTo>
                    <a:pt x="3135" y="3269"/>
                    <a:pt x="3462" y="3195"/>
                    <a:pt x="3757" y="3060"/>
                  </a:cubicBezTo>
                  <a:cubicBezTo>
                    <a:pt x="3878" y="3004"/>
                    <a:pt x="4008" y="2921"/>
                    <a:pt x="4092" y="2800"/>
                  </a:cubicBezTo>
                  <a:cubicBezTo>
                    <a:pt x="4176" y="2688"/>
                    <a:pt x="4194" y="2521"/>
                    <a:pt x="4129" y="2400"/>
                  </a:cubicBezTo>
                  <a:cubicBezTo>
                    <a:pt x="4055" y="2279"/>
                    <a:pt x="3915" y="2223"/>
                    <a:pt x="3785" y="2167"/>
                  </a:cubicBezTo>
                  <a:cubicBezTo>
                    <a:pt x="3339" y="1963"/>
                    <a:pt x="2929" y="1702"/>
                    <a:pt x="2567" y="1349"/>
                  </a:cubicBezTo>
                  <a:cubicBezTo>
                    <a:pt x="2390" y="1172"/>
                    <a:pt x="2232" y="986"/>
                    <a:pt x="2093" y="791"/>
                  </a:cubicBezTo>
                  <a:cubicBezTo>
                    <a:pt x="1962" y="614"/>
                    <a:pt x="1786" y="466"/>
                    <a:pt x="1637" y="317"/>
                  </a:cubicBezTo>
                  <a:cubicBezTo>
                    <a:pt x="1507" y="159"/>
                    <a:pt x="1349" y="10"/>
                    <a:pt x="11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6"/>
            <p:cNvSpPr/>
            <p:nvPr/>
          </p:nvSpPr>
          <p:spPr>
            <a:xfrm>
              <a:off x="7836683" y="3323799"/>
              <a:ext cx="196344" cy="250678"/>
            </a:xfrm>
            <a:custGeom>
              <a:rect b="b" l="l" r="r" t="t"/>
              <a:pathLst>
                <a:path extrusionOk="0" h="4037" w="3162">
                  <a:moveTo>
                    <a:pt x="1134" y="0"/>
                  </a:moveTo>
                  <a:cubicBezTo>
                    <a:pt x="931" y="0"/>
                    <a:pt x="733" y="36"/>
                    <a:pt x="558" y="131"/>
                  </a:cubicBezTo>
                  <a:cubicBezTo>
                    <a:pt x="316" y="261"/>
                    <a:pt x="0" y="577"/>
                    <a:pt x="130" y="866"/>
                  </a:cubicBezTo>
                  <a:cubicBezTo>
                    <a:pt x="251" y="1117"/>
                    <a:pt x="623" y="1303"/>
                    <a:pt x="791" y="1526"/>
                  </a:cubicBezTo>
                  <a:cubicBezTo>
                    <a:pt x="1014" y="1795"/>
                    <a:pt x="1181" y="2121"/>
                    <a:pt x="1283" y="2456"/>
                  </a:cubicBezTo>
                  <a:cubicBezTo>
                    <a:pt x="1376" y="2781"/>
                    <a:pt x="1395" y="3135"/>
                    <a:pt x="1535" y="3441"/>
                  </a:cubicBezTo>
                  <a:cubicBezTo>
                    <a:pt x="1672" y="3753"/>
                    <a:pt x="1944" y="4037"/>
                    <a:pt x="2290" y="4037"/>
                  </a:cubicBezTo>
                  <a:cubicBezTo>
                    <a:pt x="2295" y="4037"/>
                    <a:pt x="2301" y="4037"/>
                    <a:pt x="2306" y="4037"/>
                  </a:cubicBezTo>
                  <a:cubicBezTo>
                    <a:pt x="2604" y="4027"/>
                    <a:pt x="2864" y="3795"/>
                    <a:pt x="2976" y="3525"/>
                  </a:cubicBezTo>
                  <a:cubicBezTo>
                    <a:pt x="3097" y="3255"/>
                    <a:pt x="3115" y="2949"/>
                    <a:pt x="3134" y="2651"/>
                  </a:cubicBezTo>
                  <a:cubicBezTo>
                    <a:pt x="3162" y="1954"/>
                    <a:pt x="3162" y="1182"/>
                    <a:pt x="2716" y="642"/>
                  </a:cubicBezTo>
                  <a:cubicBezTo>
                    <a:pt x="2446" y="326"/>
                    <a:pt x="2065" y="159"/>
                    <a:pt x="1655" y="66"/>
                  </a:cubicBezTo>
                  <a:cubicBezTo>
                    <a:pt x="1487" y="27"/>
                    <a:pt x="1309" y="0"/>
                    <a:pt x="1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6"/>
            <p:cNvSpPr/>
            <p:nvPr/>
          </p:nvSpPr>
          <p:spPr>
            <a:xfrm>
              <a:off x="7868413" y="3389619"/>
              <a:ext cx="60729" cy="144060"/>
            </a:xfrm>
            <a:custGeom>
              <a:rect b="b" l="l" r="r" t="t"/>
              <a:pathLst>
                <a:path extrusionOk="0" h="2320" w="978">
                  <a:moveTo>
                    <a:pt x="345" y="1"/>
                  </a:moveTo>
                  <a:cubicBezTo>
                    <a:pt x="112" y="1"/>
                    <a:pt x="1" y="122"/>
                    <a:pt x="38" y="354"/>
                  </a:cubicBezTo>
                  <a:cubicBezTo>
                    <a:pt x="47" y="466"/>
                    <a:pt x="112" y="587"/>
                    <a:pt x="159" y="698"/>
                  </a:cubicBezTo>
                  <a:cubicBezTo>
                    <a:pt x="345" y="1154"/>
                    <a:pt x="466" y="1619"/>
                    <a:pt x="531" y="2102"/>
                  </a:cubicBezTo>
                  <a:cubicBezTo>
                    <a:pt x="540" y="2186"/>
                    <a:pt x="559" y="2288"/>
                    <a:pt x="642" y="2316"/>
                  </a:cubicBezTo>
                  <a:cubicBezTo>
                    <a:pt x="652" y="2318"/>
                    <a:pt x="662" y="2319"/>
                    <a:pt x="671" y="2319"/>
                  </a:cubicBezTo>
                  <a:cubicBezTo>
                    <a:pt x="752" y="2319"/>
                    <a:pt x="823" y="2251"/>
                    <a:pt x="856" y="2168"/>
                  </a:cubicBezTo>
                  <a:cubicBezTo>
                    <a:pt x="977" y="1851"/>
                    <a:pt x="884" y="1489"/>
                    <a:pt x="884" y="1154"/>
                  </a:cubicBezTo>
                  <a:cubicBezTo>
                    <a:pt x="884" y="1005"/>
                    <a:pt x="912" y="847"/>
                    <a:pt x="912" y="698"/>
                  </a:cubicBezTo>
                  <a:cubicBezTo>
                    <a:pt x="912" y="549"/>
                    <a:pt x="884" y="401"/>
                    <a:pt x="819" y="270"/>
                  </a:cubicBezTo>
                  <a:cubicBezTo>
                    <a:pt x="726" y="103"/>
                    <a:pt x="531" y="1"/>
                    <a:pt x="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6"/>
            <p:cNvSpPr/>
            <p:nvPr/>
          </p:nvSpPr>
          <p:spPr>
            <a:xfrm>
              <a:off x="7390287" y="2694537"/>
              <a:ext cx="494400" cy="714279"/>
            </a:xfrm>
            <a:custGeom>
              <a:rect b="b" l="l" r="r" t="t"/>
              <a:pathLst>
                <a:path extrusionOk="0" h="11503" w="7962">
                  <a:moveTo>
                    <a:pt x="1614" y="1"/>
                  </a:moveTo>
                  <a:cubicBezTo>
                    <a:pt x="1275" y="1"/>
                    <a:pt x="935" y="107"/>
                    <a:pt x="670" y="315"/>
                  </a:cubicBezTo>
                  <a:cubicBezTo>
                    <a:pt x="205" y="696"/>
                    <a:pt x="1" y="1375"/>
                    <a:pt x="159" y="1951"/>
                  </a:cubicBezTo>
                  <a:cubicBezTo>
                    <a:pt x="1135" y="5783"/>
                    <a:pt x="3191" y="8768"/>
                    <a:pt x="6120" y="11418"/>
                  </a:cubicBezTo>
                  <a:cubicBezTo>
                    <a:pt x="6166" y="11455"/>
                    <a:pt x="6213" y="11502"/>
                    <a:pt x="6278" y="11502"/>
                  </a:cubicBezTo>
                  <a:cubicBezTo>
                    <a:pt x="6281" y="11502"/>
                    <a:pt x="6285" y="11502"/>
                    <a:pt x="6289" y="11502"/>
                  </a:cubicBezTo>
                  <a:cubicBezTo>
                    <a:pt x="6403" y="11502"/>
                    <a:pt x="6474" y="11359"/>
                    <a:pt x="6510" y="11241"/>
                  </a:cubicBezTo>
                  <a:cubicBezTo>
                    <a:pt x="6789" y="10358"/>
                    <a:pt x="7301" y="9558"/>
                    <a:pt x="7961" y="8916"/>
                  </a:cubicBezTo>
                  <a:cubicBezTo>
                    <a:pt x="6259" y="6601"/>
                    <a:pt x="4762" y="4165"/>
                    <a:pt x="3460" y="1607"/>
                  </a:cubicBezTo>
                  <a:cubicBezTo>
                    <a:pt x="3191" y="1068"/>
                    <a:pt x="2902" y="501"/>
                    <a:pt x="2381" y="203"/>
                  </a:cubicBezTo>
                  <a:cubicBezTo>
                    <a:pt x="2151" y="67"/>
                    <a:pt x="1883" y="1"/>
                    <a:pt x="16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6"/>
            <p:cNvSpPr/>
            <p:nvPr/>
          </p:nvSpPr>
          <p:spPr>
            <a:xfrm>
              <a:off x="7460205" y="2789106"/>
              <a:ext cx="369031" cy="497816"/>
            </a:xfrm>
            <a:custGeom>
              <a:rect b="b" l="l" r="r" t="t"/>
              <a:pathLst>
                <a:path extrusionOk="0" fill="none" h="8017" w="5943">
                  <a:moveTo>
                    <a:pt x="2250" y="1"/>
                  </a:moveTo>
                  <a:cubicBezTo>
                    <a:pt x="1544" y="131"/>
                    <a:pt x="874" y="503"/>
                    <a:pt x="381" y="1033"/>
                  </a:cubicBezTo>
                  <a:cubicBezTo>
                    <a:pt x="242" y="1191"/>
                    <a:pt x="112" y="1349"/>
                    <a:pt x="56" y="1535"/>
                  </a:cubicBezTo>
                  <a:cubicBezTo>
                    <a:pt x="0" y="1730"/>
                    <a:pt x="9" y="1953"/>
                    <a:pt x="140" y="2121"/>
                  </a:cubicBezTo>
                  <a:cubicBezTo>
                    <a:pt x="316" y="2353"/>
                    <a:pt x="651" y="2372"/>
                    <a:pt x="939" y="2325"/>
                  </a:cubicBezTo>
                  <a:cubicBezTo>
                    <a:pt x="1339" y="2270"/>
                    <a:pt x="1730" y="2130"/>
                    <a:pt x="2065" y="1907"/>
                  </a:cubicBezTo>
                  <a:cubicBezTo>
                    <a:pt x="2297" y="1758"/>
                    <a:pt x="2557" y="1554"/>
                    <a:pt x="2836" y="1619"/>
                  </a:cubicBezTo>
                  <a:cubicBezTo>
                    <a:pt x="3032" y="1665"/>
                    <a:pt x="3180" y="1833"/>
                    <a:pt x="3255" y="2019"/>
                  </a:cubicBezTo>
                  <a:cubicBezTo>
                    <a:pt x="3450" y="2530"/>
                    <a:pt x="3134" y="3116"/>
                    <a:pt x="2706" y="3460"/>
                  </a:cubicBezTo>
                  <a:cubicBezTo>
                    <a:pt x="2278" y="3804"/>
                    <a:pt x="1739" y="3990"/>
                    <a:pt x="1265" y="4241"/>
                  </a:cubicBezTo>
                  <a:cubicBezTo>
                    <a:pt x="1107" y="4334"/>
                    <a:pt x="930" y="4455"/>
                    <a:pt x="921" y="4641"/>
                  </a:cubicBezTo>
                  <a:cubicBezTo>
                    <a:pt x="902" y="4873"/>
                    <a:pt x="1162" y="5031"/>
                    <a:pt x="1386" y="5078"/>
                  </a:cubicBezTo>
                  <a:cubicBezTo>
                    <a:pt x="2139" y="5245"/>
                    <a:pt x="2892" y="4855"/>
                    <a:pt x="3590" y="4520"/>
                  </a:cubicBezTo>
                  <a:cubicBezTo>
                    <a:pt x="3776" y="4427"/>
                    <a:pt x="3971" y="4343"/>
                    <a:pt x="4194" y="4334"/>
                  </a:cubicBezTo>
                  <a:cubicBezTo>
                    <a:pt x="4408" y="4325"/>
                    <a:pt x="4640" y="4390"/>
                    <a:pt x="4752" y="4567"/>
                  </a:cubicBezTo>
                  <a:cubicBezTo>
                    <a:pt x="4947" y="4855"/>
                    <a:pt x="4761" y="5245"/>
                    <a:pt x="4566" y="5524"/>
                  </a:cubicBezTo>
                  <a:cubicBezTo>
                    <a:pt x="4231" y="5989"/>
                    <a:pt x="3822" y="6389"/>
                    <a:pt x="3366" y="6733"/>
                  </a:cubicBezTo>
                  <a:cubicBezTo>
                    <a:pt x="3162" y="6891"/>
                    <a:pt x="2901" y="7068"/>
                    <a:pt x="2855" y="7338"/>
                  </a:cubicBezTo>
                  <a:cubicBezTo>
                    <a:pt x="2799" y="7682"/>
                    <a:pt x="3134" y="7998"/>
                    <a:pt x="3487" y="8007"/>
                  </a:cubicBezTo>
                  <a:cubicBezTo>
                    <a:pt x="3831" y="8017"/>
                    <a:pt x="4157" y="7821"/>
                    <a:pt x="4408" y="7579"/>
                  </a:cubicBezTo>
                  <a:cubicBezTo>
                    <a:pt x="4650" y="7338"/>
                    <a:pt x="4854" y="7040"/>
                    <a:pt x="5115" y="6808"/>
                  </a:cubicBezTo>
                  <a:cubicBezTo>
                    <a:pt x="5347" y="6603"/>
                    <a:pt x="5635" y="6454"/>
                    <a:pt x="5942" y="6371"/>
                  </a:cubicBezTo>
                </a:path>
              </a:pathLst>
            </a:custGeom>
            <a:noFill/>
            <a:ln cap="rnd" cmpd="sng" w="23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6"/>
            <p:cNvSpPr/>
            <p:nvPr/>
          </p:nvSpPr>
          <p:spPr>
            <a:xfrm>
              <a:off x="7762791" y="3233017"/>
              <a:ext cx="135740" cy="203175"/>
            </a:xfrm>
            <a:custGeom>
              <a:rect b="b" l="l" r="r" t="t"/>
              <a:pathLst>
                <a:path extrusionOk="0" h="3272" w="2186">
                  <a:moveTo>
                    <a:pt x="1869" y="1"/>
                  </a:moveTo>
                  <a:cubicBezTo>
                    <a:pt x="1825" y="1"/>
                    <a:pt x="1780" y="8"/>
                    <a:pt x="1739" y="21"/>
                  </a:cubicBezTo>
                  <a:cubicBezTo>
                    <a:pt x="1581" y="86"/>
                    <a:pt x="1460" y="226"/>
                    <a:pt x="1348" y="365"/>
                  </a:cubicBezTo>
                  <a:cubicBezTo>
                    <a:pt x="958" y="849"/>
                    <a:pt x="604" y="1360"/>
                    <a:pt x="325" y="1946"/>
                  </a:cubicBezTo>
                  <a:cubicBezTo>
                    <a:pt x="204" y="2188"/>
                    <a:pt x="18" y="2523"/>
                    <a:pt x="9" y="2802"/>
                  </a:cubicBezTo>
                  <a:cubicBezTo>
                    <a:pt x="0" y="2959"/>
                    <a:pt x="409" y="3271"/>
                    <a:pt x="467" y="3271"/>
                  </a:cubicBezTo>
                  <a:cubicBezTo>
                    <a:pt x="471" y="3271"/>
                    <a:pt x="474" y="3270"/>
                    <a:pt x="474" y="3267"/>
                  </a:cubicBezTo>
                  <a:cubicBezTo>
                    <a:pt x="855" y="2151"/>
                    <a:pt x="1441" y="1109"/>
                    <a:pt x="2185" y="198"/>
                  </a:cubicBezTo>
                  <a:cubicBezTo>
                    <a:pt x="2136" y="65"/>
                    <a:pt x="2003" y="1"/>
                    <a:pt x="18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6"/>
            <p:cNvSpPr/>
            <p:nvPr/>
          </p:nvSpPr>
          <p:spPr>
            <a:xfrm>
              <a:off x="7281187" y="2548305"/>
              <a:ext cx="285885" cy="281415"/>
            </a:xfrm>
            <a:custGeom>
              <a:rect b="b" l="l" r="r" t="t"/>
              <a:pathLst>
                <a:path extrusionOk="0" h="4532" w="4604">
                  <a:moveTo>
                    <a:pt x="4371" y="1"/>
                  </a:moveTo>
                  <a:lnTo>
                    <a:pt x="0" y="3562"/>
                  </a:lnTo>
                  <a:cubicBezTo>
                    <a:pt x="391" y="3962"/>
                    <a:pt x="893" y="4288"/>
                    <a:pt x="1432" y="4437"/>
                  </a:cubicBezTo>
                  <a:cubicBezTo>
                    <a:pt x="1657" y="4498"/>
                    <a:pt x="1892" y="4531"/>
                    <a:pt x="2127" y="4531"/>
                  </a:cubicBezTo>
                  <a:cubicBezTo>
                    <a:pt x="2457" y="4531"/>
                    <a:pt x="2785" y="4466"/>
                    <a:pt x="3078" y="4325"/>
                  </a:cubicBezTo>
                  <a:cubicBezTo>
                    <a:pt x="3813" y="3972"/>
                    <a:pt x="4278" y="3209"/>
                    <a:pt x="4436" y="2419"/>
                  </a:cubicBezTo>
                  <a:cubicBezTo>
                    <a:pt x="4603" y="1628"/>
                    <a:pt x="4510" y="801"/>
                    <a:pt x="43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6"/>
            <p:cNvSpPr/>
            <p:nvPr/>
          </p:nvSpPr>
          <p:spPr>
            <a:xfrm>
              <a:off x="7270755" y="2668457"/>
              <a:ext cx="138658" cy="160578"/>
            </a:xfrm>
            <a:custGeom>
              <a:rect b="b" l="l" r="r" t="t"/>
              <a:pathLst>
                <a:path extrusionOk="0" fill="none" h="2586" w="2233">
                  <a:moveTo>
                    <a:pt x="1" y="0"/>
                  </a:moveTo>
                  <a:cubicBezTo>
                    <a:pt x="419" y="967"/>
                    <a:pt x="1284" y="2139"/>
                    <a:pt x="2233" y="2585"/>
                  </a:cubicBezTo>
                </a:path>
              </a:pathLst>
            </a:custGeom>
            <a:noFill/>
            <a:ln cap="rnd" cmpd="sng" w="255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6"/>
            <p:cNvSpPr/>
            <p:nvPr/>
          </p:nvSpPr>
          <p:spPr>
            <a:xfrm>
              <a:off x="7490197" y="2529242"/>
              <a:ext cx="73955" cy="190073"/>
            </a:xfrm>
            <a:custGeom>
              <a:rect b="b" l="l" r="r" t="t"/>
              <a:pathLst>
                <a:path extrusionOk="0" fill="none" h="3061" w="1191">
                  <a:moveTo>
                    <a:pt x="1" y="1"/>
                  </a:moveTo>
                  <a:cubicBezTo>
                    <a:pt x="903" y="726"/>
                    <a:pt x="1191" y="1917"/>
                    <a:pt x="1042" y="3060"/>
                  </a:cubicBezTo>
                </a:path>
              </a:pathLst>
            </a:custGeom>
            <a:noFill/>
            <a:ln cap="rnd" cmpd="sng" w="255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6"/>
            <p:cNvSpPr/>
            <p:nvPr/>
          </p:nvSpPr>
          <p:spPr>
            <a:xfrm>
              <a:off x="7410530" y="2613007"/>
              <a:ext cx="106865" cy="161137"/>
            </a:xfrm>
            <a:custGeom>
              <a:rect b="b" l="l" r="r" t="t"/>
              <a:pathLst>
                <a:path extrusionOk="0" fill="none" h="2595" w="1721">
                  <a:moveTo>
                    <a:pt x="1721" y="2595"/>
                  </a:moveTo>
                  <a:cubicBezTo>
                    <a:pt x="1507" y="1544"/>
                    <a:pt x="884" y="605"/>
                    <a:pt x="0" y="0"/>
                  </a:cubicBezTo>
                </a:path>
              </a:pathLst>
            </a:custGeom>
            <a:noFill/>
            <a:ln cap="rnd" cmpd="sng" w="2550">
              <a:solidFill>
                <a:schemeClr val="lt2"/>
              </a:solidFill>
              <a:prstDash val="solid"/>
              <a:miter lim="929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6"/>
            <p:cNvSpPr/>
            <p:nvPr/>
          </p:nvSpPr>
          <p:spPr>
            <a:xfrm>
              <a:off x="7424935" y="2498692"/>
              <a:ext cx="31855" cy="31793"/>
            </a:xfrm>
            <a:custGeom>
              <a:rect b="b" l="l" r="r" t="t"/>
              <a:pathLst>
                <a:path extrusionOk="0" h="512" w="513">
                  <a:moveTo>
                    <a:pt x="252" y="0"/>
                  </a:moveTo>
                  <a:cubicBezTo>
                    <a:pt x="112" y="0"/>
                    <a:pt x="1" y="121"/>
                    <a:pt x="1" y="260"/>
                  </a:cubicBezTo>
                  <a:cubicBezTo>
                    <a:pt x="1" y="400"/>
                    <a:pt x="112" y="511"/>
                    <a:pt x="252" y="511"/>
                  </a:cubicBezTo>
                  <a:cubicBezTo>
                    <a:pt x="391" y="511"/>
                    <a:pt x="512" y="400"/>
                    <a:pt x="512" y="260"/>
                  </a:cubicBezTo>
                  <a:cubicBezTo>
                    <a:pt x="512" y="121"/>
                    <a:pt x="391" y="0"/>
                    <a:pt x="2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6"/>
            <p:cNvSpPr/>
            <p:nvPr/>
          </p:nvSpPr>
          <p:spPr>
            <a:xfrm>
              <a:off x="7325647" y="2632629"/>
              <a:ext cx="20243" cy="20243"/>
            </a:xfrm>
            <a:custGeom>
              <a:rect b="b" l="l" r="r" t="t"/>
              <a:pathLst>
                <a:path extrusionOk="0" h="326" w="326">
                  <a:moveTo>
                    <a:pt x="168" y="0"/>
                  </a:moveTo>
                  <a:cubicBezTo>
                    <a:pt x="75" y="0"/>
                    <a:pt x="0" y="66"/>
                    <a:pt x="0" y="159"/>
                  </a:cubicBezTo>
                  <a:cubicBezTo>
                    <a:pt x="0" y="252"/>
                    <a:pt x="75" y="326"/>
                    <a:pt x="168" y="326"/>
                  </a:cubicBezTo>
                  <a:cubicBezTo>
                    <a:pt x="261" y="326"/>
                    <a:pt x="326" y="252"/>
                    <a:pt x="326" y="159"/>
                  </a:cubicBezTo>
                  <a:cubicBezTo>
                    <a:pt x="326" y="66"/>
                    <a:pt x="261" y="0"/>
                    <a:pt x="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6"/>
            <p:cNvSpPr/>
            <p:nvPr/>
          </p:nvSpPr>
          <p:spPr>
            <a:xfrm>
              <a:off x="7503485" y="2638962"/>
              <a:ext cx="27198" cy="27819"/>
            </a:xfrm>
            <a:custGeom>
              <a:rect b="b" l="l" r="r" t="t"/>
              <a:pathLst>
                <a:path extrusionOk="0" h="448" w="438">
                  <a:moveTo>
                    <a:pt x="224" y="1"/>
                  </a:moveTo>
                  <a:cubicBezTo>
                    <a:pt x="103" y="1"/>
                    <a:pt x="1" y="94"/>
                    <a:pt x="1" y="224"/>
                  </a:cubicBezTo>
                  <a:cubicBezTo>
                    <a:pt x="1" y="336"/>
                    <a:pt x="103" y="447"/>
                    <a:pt x="224" y="447"/>
                  </a:cubicBezTo>
                  <a:cubicBezTo>
                    <a:pt x="335" y="447"/>
                    <a:pt x="438" y="354"/>
                    <a:pt x="438" y="224"/>
                  </a:cubicBezTo>
                  <a:cubicBezTo>
                    <a:pt x="438" y="94"/>
                    <a:pt x="335" y="1"/>
                    <a:pt x="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6"/>
            <p:cNvSpPr/>
            <p:nvPr/>
          </p:nvSpPr>
          <p:spPr>
            <a:xfrm>
              <a:off x="7431890" y="2701926"/>
              <a:ext cx="24900" cy="24279"/>
            </a:xfrm>
            <a:custGeom>
              <a:rect b="b" l="l" r="r" t="t"/>
              <a:pathLst>
                <a:path extrusionOk="0" h="391" w="401">
                  <a:moveTo>
                    <a:pt x="196" y="0"/>
                  </a:moveTo>
                  <a:cubicBezTo>
                    <a:pt x="93" y="0"/>
                    <a:pt x="0" y="93"/>
                    <a:pt x="0" y="196"/>
                  </a:cubicBezTo>
                  <a:cubicBezTo>
                    <a:pt x="0" y="298"/>
                    <a:pt x="93" y="391"/>
                    <a:pt x="196" y="391"/>
                  </a:cubicBezTo>
                  <a:cubicBezTo>
                    <a:pt x="307" y="391"/>
                    <a:pt x="400" y="298"/>
                    <a:pt x="400" y="196"/>
                  </a:cubicBezTo>
                  <a:cubicBezTo>
                    <a:pt x="400" y="84"/>
                    <a:pt x="317" y="0"/>
                    <a:pt x="1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6"/>
            <p:cNvSpPr/>
            <p:nvPr/>
          </p:nvSpPr>
          <p:spPr>
            <a:xfrm>
              <a:off x="7299070" y="2809349"/>
              <a:ext cx="40486" cy="40424"/>
            </a:xfrm>
            <a:custGeom>
              <a:rect b="b" l="l" r="r" t="t"/>
              <a:pathLst>
                <a:path extrusionOk="0" h="651" w="652">
                  <a:moveTo>
                    <a:pt x="326" y="0"/>
                  </a:moveTo>
                  <a:cubicBezTo>
                    <a:pt x="140" y="0"/>
                    <a:pt x="1" y="149"/>
                    <a:pt x="1" y="326"/>
                  </a:cubicBezTo>
                  <a:cubicBezTo>
                    <a:pt x="1" y="512"/>
                    <a:pt x="140" y="651"/>
                    <a:pt x="326" y="651"/>
                  </a:cubicBezTo>
                  <a:cubicBezTo>
                    <a:pt x="512" y="651"/>
                    <a:pt x="652" y="502"/>
                    <a:pt x="652" y="326"/>
                  </a:cubicBezTo>
                  <a:cubicBezTo>
                    <a:pt x="652" y="149"/>
                    <a:pt x="512" y="0"/>
                    <a:pt x="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6"/>
            <p:cNvSpPr/>
            <p:nvPr/>
          </p:nvSpPr>
          <p:spPr>
            <a:xfrm>
              <a:off x="7612646" y="2597173"/>
              <a:ext cx="14468" cy="14717"/>
            </a:xfrm>
            <a:custGeom>
              <a:rect b="b" l="l" r="r" t="t"/>
              <a:pathLst>
                <a:path extrusionOk="0" h="237" w="233">
                  <a:moveTo>
                    <a:pt x="137" y="1"/>
                  </a:moveTo>
                  <a:cubicBezTo>
                    <a:pt x="129" y="1"/>
                    <a:pt x="120" y="2"/>
                    <a:pt x="112" y="4"/>
                  </a:cubicBezTo>
                  <a:cubicBezTo>
                    <a:pt x="56" y="4"/>
                    <a:pt x="0" y="60"/>
                    <a:pt x="0" y="116"/>
                  </a:cubicBezTo>
                  <a:cubicBezTo>
                    <a:pt x="0" y="172"/>
                    <a:pt x="47" y="237"/>
                    <a:pt x="112" y="237"/>
                  </a:cubicBezTo>
                  <a:cubicBezTo>
                    <a:pt x="167" y="237"/>
                    <a:pt x="233" y="190"/>
                    <a:pt x="233" y="116"/>
                  </a:cubicBezTo>
                  <a:cubicBezTo>
                    <a:pt x="233" y="58"/>
                    <a:pt x="196" y="1"/>
                    <a:pt x="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6"/>
            <p:cNvSpPr/>
            <p:nvPr/>
          </p:nvSpPr>
          <p:spPr>
            <a:xfrm>
              <a:off x="6606160" y="4797977"/>
              <a:ext cx="222362" cy="124811"/>
            </a:xfrm>
            <a:custGeom>
              <a:rect b="b" l="l" r="r" t="t"/>
              <a:pathLst>
                <a:path extrusionOk="0" h="2010" w="3581">
                  <a:moveTo>
                    <a:pt x="3302" y="1"/>
                  </a:moveTo>
                  <a:cubicBezTo>
                    <a:pt x="3302" y="1"/>
                    <a:pt x="2790" y="1210"/>
                    <a:pt x="1777" y="1358"/>
                  </a:cubicBezTo>
                  <a:cubicBezTo>
                    <a:pt x="819" y="1498"/>
                    <a:pt x="140" y="1768"/>
                    <a:pt x="0" y="2009"/>
                  </a:cubicBezTo>
                  <a:lnTo>
                    <a:pt x="3404" y="2009"/>
                  </a:lnTo>
                  <a:lnTo>
                    <a:pt x="3581" y="884"/>
                  </a:lnTo>
                  <a:lnTo>
                    <a:pt x="33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66"/>
          <p:cNvGrpSpPr/>
          <p:nvPr/>
        </p:nvGrpSpPr>
        <p:grpSpPr>
          <a:xfrm>
            <a:off x="4904089" y="3500786"/>
            <a:ext cx="1111082" cy="1430753"/>
            <a:chOff x="4077908" y="3634329"/>
            <a:chExt cx="988068" cy="1272346"/>
          </a:xfrm>
        </p:grpSpPr>
        <p:sp>
          <p:nvSpPr>
            <p:cNvPr id="4724" name="Google Shape;4724;p66"/>
            <p:cNvSpPr/>
            <p:nvPr/>
          </p:nvSpPr>
          <p:spPr>
            <a:xfrm>
              <a:off x="4545404" y="4384650"/>
              <a:ext cx="52036" cy="522025"/>
            </a:xfrm>
            <a:custGeom>
              <a:rect b="b" l="l" r="r" t="t"/>
              <a:pathLst>
                <a:path extrusionOk="0" h="5026" w="501">
                  <a:moveTo>
                    <a:pt x="102" y="1"/>
                  </a:moveTo>
                  <a:lnTo>
                    <a:pt x="1" y="5026"/>
                  </a:lnTo>
                  <a:lnTo>
                    <a:pt x="501" y="5026"/>
                  </a:lnTo>
                  <a:lnTo>
                    <a:pt x="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6"/>
            <p:cNvSpPr/>
            <p:nvPr/>
          </p:nvSpPr>
          <p:spPr>
            <a:xfrm>
              <a:off x="4251986" y="4356295"/>
              <a:ext cx="318969" cy="550381"/>
            </a:xfrm>
            <a:custGeom>
              <a:rect b="b" l="l" r="r" t="t"/>
              <a:pathLst>
                <a:path extrusionOk="0" h="5299" w="3071">
                  <a:moveTo>
                    <a:pt x="3071" y="1"/>
                  </a:moveTo>
                  <a:cubicBezTo>
                    <a:pt x="3050" y="1"/>
                    <a:pt x="0" y="567"/>
                    <a:pt x="0" y="5299"/>
                  </a:cubicBezTo>
                  <a:lnTo>
                    <a:pt x="487" y="5299"/>
                  </a:lnTo>
                  <a:cubicBezTo>
                    <a:pt x="487" y="2804"/>
                    <a:pt x="1736" y="458"/>
                    <a:pt x="3019" y="458"/>
                  </a:cubicBezTo>
                  <a:cubicBezTo>
                    <a:pt x="3036" y="458"/>
                    <a:pt x="3054" y="458"/>
                    <a:pt x="3071" y="459"/>
                  </a:cubicBezTo>
                  <a:lnTo>
                    <a:pt x="3071" y="1"/>
                  </a:lnTo>
                  <a:cubicBezTo>
                    <a:pt x="3071" y="1"/>
                    <a:pt x="3071" y="1"/>
                    <a:pt x="3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6"/>
            <p:cNvSpPr/>
            <p:nvPr/>
          </p:nvSpPr>
          <p:spPr>
            <a:xfrm>
              <a:off x="4571890" y="4356295"/>
              <a:ext cx="318969" cy="550381"/>
            </a:xfrm>
            <a:custGeom>
              <a:rect b="b" l="l" r="r" t="t"/>
              <a:pathLst>
                <a:path extrusionOk="0" h="5299" w="3071">
                  <a:moveTo>
                    <a:pt x="0" y="1"/>
                  </a:moveTo>
                  <a:cubicBezTo>
                    <a:pt x="0" y="1"/>
                    <a:pt x="0" y="1"/>
                    <a:pt x="0" y="1"/>
                  </a:cubicBezTo>
                  <a:lnTo>
                    <a:pt x="0" y="459"/>
                  </a:lnTo>
                  <a:cubicBezTo>
                    <a:pt x="18" y="458"/>
                    <a:pt x="35" y="458"/>
                    <a:pt x="53" y="458"/>
                  </a:cubicBezTo>
                  <a:cubicBezTo>
                    <a:pt x="1340" y="458"/>
                    <a:pt x="2584" y="2804"/>
                    <a:pt x="2584" y="5299"/>
                  </a:cubicBezTo>
                  <a:lnTo>
                    <a:pt x="3071" y="5299"/>
                  </a:lnTo>
                  <a:cubicBezTo>
                    <a:pt x="3071" y="567"/>
                    <a:pt x="2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6"/>
            <p:cNvSpPr/>
            <p:nvPr/>
          </p:nvSpPr>
          <p:spPr>
            <a:xfrm>
              <a:off x="4403006" y="3729989"/>
              <a:ext cx="336834" cy="708152"/>
            </a:xfrm>
            <a:custGeom>
              <a:rect b="b" l="l" r="r" t="t"/>
              <a:pathLst>
                <a:path extrusionOk="0" h="6818" w="3243">
                  <a:moveTo>
                    <a:pt x="1" y="1"/>
                  </a:moveTo>
                  <a:cubicBezTo>
                    <a:pt x="1" y="658"/>
                    <a:pt x="348" y="946"/>
                    <a:pt x="807" y="946"/>
                  </a:cubicBezTo>
                  <a:cubicBezTo>
                    <a:pt x="825" y="2664"/>
                    <a:pt x="1552" y="1863"/>
                    <a:pt x="1566" y="3391"/>
                  </a:cubicBezTo>
                  <a:cubicBezTo>
                    <a:pt x="1566" y="3391"/>
                    <a:pt x="1372" y="3576"/>
                    <a:pt x="1372" y="3771"/>
                  </a:cubicBezTo>
                  <a:cubicBezTo>
                    <a:pt x="1372" y="3960"/>
                    <a:pt x="1524" y="4076"/>
                    <a:pt x="1524" y="4076"/>
                  </a:cubicBezTo>
                  <a:cubicBezTo>
                    <a:pt x="1524" y="4076"/>
                    <a:pt x="1246" y="4169"/>
                    <a:pt x="1246" y="4419"/>
                  </a:cubicBezTo>
                  <a:cubicBezTo>
                    <a:pt x="1246" y="4664"/>
                    <a:pt x="1427" y="4711"/>
                    <a:pt x="1427" y="4711"/>
                  </a:cubicBezTo>
                  <a:cubicBezTo>
                    <a:pt x="1427" y="4711"/>
                    <a:pt x="1460" y="5169"/>
                    <a:pt x="1177" y="5304"/>
                  </a:cubicBezTo>
                  <a:cubicBezTo>
                    <a:pt x="691" y="5530"/>
                    <a:pt x="292" y="5845"/>
                    <a:pt x="292" y="6818"/>
                  </a:cubicBezTo>
                  <a:lnTo>
                    <a:pt x="1626" y="6295"/>
                  </a:lnTo>
                  <a:lnTo>
                    <a:pt x="2965" y="6818"/>
                  </a:lnTo>
                  <a:cubicBezTo>
                    <a:pt x="2965" y="5970"/>
                    <a:pt x="2566" y="5530"/>
                    <a:pt x="2080" y="5304"/>
                  </a:cubicBezTo>
                  <a:cubicBezTo>
                    <a:pt x="1788" y="5169"/>
                    <a:pt x="1830" y="4711"/>
                    <a:pt x="1830" y="4711"/>
                  </a:cubicBezTo>
                  <a:cubicBezTo>
                    <a:pt x="1830" y="4711"/>
                    <a:pt x="2011" y="4664"/>
                    <a:pt x="2011" y="4419"/>
                  </a:cubicBezTo>
                  <a:cubicBezTo>
                    <a:pt x="2011" y="4169"/>
                    <a:pt x="1733" y="4076"/>
                    <a:pt x="1733" y="4076"/>
                  </a:cubicBezTo>
                  <a:cubicBezTo>
                    <a:pt x="1733" y="4076"/>
                    <a:pt x="1881" y="3960"/>
                    <a:pt x="1881" y="3771"/>
                  </a:cubicBezTo>
                  <a:cubicBezTo>
                    <a:pt x="1881" y="3581"/>
                    <a:pt x="1691" y="3391"/>
                    <a:pt x="1691" y="3391"/>
                  </a:cubicBezTo>
                  <a:cubicBezTo>
                    <a:pt x="1691" y="1863"/>
                    <a:pt x="2423" y="2664"/>
                    <a:pt x="2437" y="946"/>
                  </a:cubicBezTo>
                  <a:cubicBezTo>
                    <a:pt x="2895" y="946"/>
                    <a:pt x="3243" y="658"/>
                    <a:pt x="3243" y="1"/>
                  </a:cubicBezTo>
                  <a:lnTo>
                    <a:pt x="3243" y="1"/>
                  </a:lnTo>
                  <a:lnTo>
                    <a:pt x="1622" y="4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6"/>
            <p:cNvSpPr/>
            <p:nvPr/>
          </p:nvSpPr>
          <p:spPr>
            <a:xfrm>
              <a:off x="4402590" y="3729989"/>
              <a:ext cx="337250" cy="232034"/>
            </a:xfrm>
            <a:custGeom>
              <a:rect b="b" l="l" r="r" t="t"/>
              <a:pathLst>
                <a:path extrusionOk="0" h="2234" w="3247">
                  <a:moveTo>
                    <a:pt x="0" y="1"/>
                  </a:moveTo>
                  <a:cubicBezTo>
                    <a:pt x="0" y="658"/>
                    <a:pt x="347" y="946"/>
                    <a:pt x="806" y="946"/>
                  </a:cubicBezTo>
                  <a:cubicBezTo>
                    <a:pt x="811" y="1506"/>
                    <a:pt x="889" y="1802"/>
                    <a:pt x="1000" y="1992"/>
                  </a:cubicBezTo>
                  <a:cubicBezTo>
                    <a:pt x="1112" y="1951"/>
                    <a:pt x="1218" y="1927"/>
                    <a:pt x="1334" y="1927"/>
                  </a:cubicBezTo>
                  <a:cubicBezTo>
                    <a:pt x="1593" y="1927"/>
                    <a:pt x="1839" y="2039"/>
                    <a:pt x="2066" y="2233"/>
                  </a:cubicBezTo>
                  <a:cubicBezTo>
                    <a:pt x="2251" y="2025"/>
                    <a:pt x="2431" y="1793"/>
                    <a:pt x="2441" y="946"/>
                  </a:cubicBezTo>
                  <a:cubicBezTo>
                    <a:pt x="2904" y="946"/>
                    <a:pt x="3247" y="658"/>
                    <a:pt x="3242" y="1"/>
                  </a:cubicBezTo>
                  <a:lnTo>
                    <a:pt x="3242" y="1"/>
                  </a:lnTo>
                  <a:lnTo>
                    <a:pt x="1621" y="47"/>
                  </a:lnTo>
                  <a:lnTo>
                    <a:pt x="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6"/>
            <p:cNvSpPr/>
            <p:nvPr/>
          </p:nvSpPr>
          <p:spPr>
            <a:xfrm>
              <a:off x="4135553" y="3705996"/>
              <a:ext cx="872674" cy="58788"/>
            </a:xfrm>
            <a:custGeom>
              <a:rect b="b" l="l" r="r" t="t"/>
              <a:pathLst>
                <a:path extrusionOk="0" h="566" w="8402">
                  <a:moveTo>
                    <a:pt x="228" y="0"/>
                  </a:moveTo>
                  <a:cubicBezTo>
                    <a:pt x="98" y="0"/>
                    <a:pt x="1" y="125"/>
                    <a:pt x="1" y="283"/>
                  </a:cubicBezTo>
                  <a:cubicBezTo>
                    <a:pt x="1" y="440"/>
                    <a:pt x="103" y="565"/>
                    <a:pt x="232" y="565"/>
                  </a:cubicBezTo>
                  <a:lnTo>
                    <a:pt x="8170" y="565"/>
                  </a:lnTo>
                  <a:cubicBezTo>
                    <a:pt x="8295" y="565"/>
                    <a:pt x="8402" y="440"/>
                    <a:pt x="8402" y="283"/>
                  </a:cubicBezTo>
                  <a:cubicBezTo>
                    <a:pt x="8402" y="125"/>
                    <a:pt x="8295" y="0"/>
                    <a:pt x="8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6"/>
            <p:cNvSpPr/>
            <p:nvPr/>
          </p:nvSpPr>
          <p:spPr>
            <a:xfrm>
              <a:off x="4077908" y="3634329"/>
              <a:ext cx="988068" cy="103450"/>
            </a:xfrm>
            <a:custGeom>
              <a:rect b="b" l="l" r="r" t="t"/>
              <a:pathLst>
                <a:path extrusionOk="0" h="996" w="9513">
                  <a:moveTo>
                    <a:pt x="102" y="0"/>
                  </a:moveTo>
                  <a:cubicBezTo>
                    <a:pt x="46" y="0"/>
                    <a:pt x="0" y="47"/>
                    <a:pt x="0" y="107"/>
                  </a:cubicBezTo>
                  <a:lnTo>
                    <a:pt x="0" y="894"/>
                  </a:lnTo>
                  <a:cubicBezTo>
                    <a:pt x="0" y="950"/>
                    <a:pt x="46" y="996"/>
                    <a:pt x="102" y="996"/>
                  </a:cubicBezTo>
                  <a:lnTo>
                    <a:pt x="9406" y="996"/>
                  </a:lnTo>
                  <a:cubicBezTo>
                    <a:pt x="9466" y="996"/>
                    <a:pt x="9512" y="950"/>
                    <a:pt x="9512" y="894"/>
                  </a:cubicBezTo>
                  <a:lnTo>
                    <a:pt x="9512" y="107"/>
                  </a:lnTo>
                  <a:cubicBezTo>
                    <a:pt x="9512" y="47"/>
                    <a:pt x="9466" y="0"/>
                    <a:pt x="9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6"/>
            <p:cNvSpPr/>
            <p:nvPr/>
          </p:nvSpPr>
          <p:spPr>
            <a:xfrm>
              <a:off x="4159650" y="3634329"/>
              <a:ext cx="700881" cy="103034"/>
            </a:xfrm>
            <a:custGeom>
              <a:rect b="b" l="l" r="r" t="t"/>
              <a:pathLst>
                <a:path extrusionOk="0" h="992" w="6748">
                  <a:moveTo>
                    <a:pt x="84" y="0"/>
                  </a:moveTo>
                  <a:cubicBezTo>
                    <a:pt x="42" y="0"/>
                    <a:pt x="5" y="42"/>
                    <a:pt x="0" y="88"/>
                  </a:cubicBezTo>
                  <a:lnTo>
                    <a:pt x="0" y="903"/>
                  </a:lnTo>
                  <a:cubicBezTo>
                    <a:pt x="0" y="950"/>
                    <a:pt x="37" y="991"/>
                    <a:pt x="84" y="991"/>
                  </a:cubicBezTo>
                  <a:lnTo>
                    <a:pt x="6665" y="991"/>
                  </a:lnTo>
                  <a:cubicBezTo>
                    <a:pt x="6711" y="991"/>
                    <a:pt x="6748" y="950"/>
                    <a:pt x="6748" y="903"/>
                  </a:cubicBezTo>
                  <a:lnTo>
                    <a:pt x="6748" y="88"/>
                  </a:lnTo>
                  <a:cubicBezTo>
                    <a:pt x="6748" y="42"/>
                    <a:pt x="6711" y="0"/>
                    <a:pt x="666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6"/>
            <p:cNvSpPr/>
            <p:nvPr/>
          </p:nvSpPr>
          <p:spPr>
            <a:xfrm>
              <a:off x="4212102" y="3634329"/>
              <a:ext cx="277631" cy="102515"/>
            </a:xfrm>
            <a:custGeom>
              <a:rect b="b" l="l" r="r" t="t"/>
              <a:pathLst>
                <a:path extrusionOk="0" h="987" w="2673">
                  <a:moveTo>
                    <a:pt x="56" y="0"/>
                  </a:moveTo>
                  <a:cubicBezTo>
                    <a:pt x="28" y="0"/>
                    <a:pt x="0" y="28"/>
                    <a:pt x="5" y="51"/>
                  </a:cubicBezTo>
                  <a:lnTo>
                    <a:pt x="5" y="931"/>
                  </a:lnTo>
                  <a:cubicBezTo>
                    <a:pt x="5" y="964"/>
                    <a:pt x="28" y="987"/>
                    <a:pt x="56" y="987"/>
                  </a:cubicBezTo>
                  <a:lnTo>
                    <a:pt x="2621" y="987"/>
                  </a:lnTo>
                  <a:cubicBezTo>
                    <a:pt x="2649" y="987"/>
                    <a:pt x="2672" y="964"/>
                    <a:pt x="2672" y="931"/>
                  </a:cubicBezTo>
                  <a:lnTo>
                    <a:pt x="2672" y="51"/>
                  </a:lnTo>
                  <a:cubicBezTo>
                    <a:pt x="2672" y="23"/>
                    <a:pt x="2649" y="0"/>
                    <a:pt x="262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6"/>
            <p:cNvSpPr/>
            <p:nvPr/>
          </p:nvSpPr>
          <p:spPr>
            <a:xfrm>
              <a:off x="4577187" y="3634329"/>
              <a:ext cx="93375" cy="102515"/>
            </a:xfrm>
            <a:custGeom>
              <a:rect b="b" l="l" r="r" t="t"/>
              <a:pathLst>
                <a:path extrusionOk="0" h="987" w="899">
                  <a:moveTo>
                    <a:pt x="33" y="0"/>
                  </a:moveTo>
                  <a:cubicBezTo>
                    <a:pt x="14" y="0"/>
                    <a:pt x="0" y="19"/>
                    <a:pt x="0" y="28"/>
                  </a:cubicBezTo>
                  <a:lnTo>
                    <a:pt x="0" y="954"/>
                  </a:lnTo>
                  <a:cubicBezTo>
                    <a:pt x="0" y="973"/>
                    <a:pt x="14" y="987"/>
                    <a:pt x="33" y="987"/>
                  </a:cubicBezTo>
                  <a:lnTo>
                    <a:pt x="871" y="987"/>
                  </a:lnTo>
                  <a:cubicBezTo>
                    <a:pt x="889" y="987"/>
                    <a:pt x="899" y="973"/>
                    <a:pt x="899" y="954"/>
                  </a:cubicBezTo>
                  <a:lnTo>
                    <a:pt x="899" y="28"/>
                  </a:lnTo>
                  <a:cubicBezTo>
                    <a:pt x="899" y="14"/>
                    <a:pt x="889" y="0"/>
                    <a:pt x="87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6"/>
            <p:cNvSpPr/>
            <p:nvPr/>
          </p:nvSpPr>
          <p:spPr>
            <a:xfrm>
              <a:off x="4540107" y="4160094"/>
              <a:ext cx="57853" cy="48193"/>
            </a:xfrm>
            <a:custGeom>
              <a:rect b="b" l="l" r="r" t="t"/>
              <a:pathLst>
                <a:path extrusionOk="0" h="464" w="557">
                  <a:moveTo>
                    <a:pt x="278" y="0"/>
                  </a:moveTo>
                  <a:cubicBezTo>
                    <a:pt x="126" y="0"/>
                    <a:pt x="1" y="102"/>
                    <a:pt x="1" y="232"/>
                  </a:cubicBezTo>
                  <a:cubicBezTo>
                    <a:pt x="1" y="357"/>
                    <a:pt x="126" y="463"/>
                    <a:pt x="278" y="463"/>
                  </a:cubicBezTo>
                  <a:cubicBezTo>
                    <a:pt x="431" y="463"/>
                    <a:pt x="556" y="357"/>
                    <a:pt x="556" y="232"/>
                  </a:cubicBezTo>
                  <a:cubicBezTo>
                    <a:pt x="556" y="102"/>
                    <a:pt x="436" y="0"/>
                    <a:pt x="278"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6"/>
            <p:cNvSpPr/>
            <p:nvPr/>
          </p:nvSpPr>
          <p:spPr>
            <a:xfrm>
              <a:off x="4558388" y="4115328"/>
              <a:ext cx="24201" cy="23162"/>
            </a:xfrm>
            <a:custGeom>
              <a:rect b="b" l="l" r="r" t="t"/>
              <a:pathLst>
                <a:path extrusionOk="0" h="223" w="233">
                  <a:moveTo>
                    <a:pt x="116" y="0"/>
                  </a:moveTo>
                  <a:cubicBezTo>
                    <a:pt x="52" y="0"/>
                    <a:pt x="1" y="51"/>
                    <a:pt x="1" y="112"/>
                  </a:cubicBezTo>
                  <a:cubicBezTo>
                    <a:pt x="1" y="167"/>
                    <a:pt x="52" y="223"/>
                    <a:pt x="116" y="223"/>
                  </a:cubicBezTo>
                  <a:cubicBezTo>
                    <a:pt x="177" y="223"/>
                    <a:pt x="232" y="167"/>
                    <a:pt x="232" y="112"/>
                  </a:cubicBezTo>
                  <a:cubicBezTo>
                    <a:pt x="232" y="47"/>
                    <a:pt x="177" y="0"/>
                    <a:pt x="116"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6"/>
            <p:cNvSpPr/>
            <p:nvPr/>
          </p:nvSpPr>
          <p:spPr>
            <a:xfrm>
              <a:off x="4078324" y="3667982"/>
              <a:ext cx="987652" cy="12152"/>
            </a:xfrm>
            <a:custGeom>
              <a:rect b="b" l="l" r="r" t="t"/>
              <a:pathLst>
                <a:path extrusionOk="0" h="117" w="9509">
                  <a:moveTo>
                    <a:pt x="1" y="0"/>
                  </a:moveTo>
                  <a:lnTo>
                    <a:pt x="1" y="116"/>
                  </a:lnTo>
                  <a:lnTo>
                    <a:pt x="9508" y="116"/>
                  </a:lnTo>
                  <a:lnTo>
                    <a:pt x="95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7" name="Google Shape;4737;p66"/>
          <p:cNvGrpSpPr/>
          <p:nvPr/>
        </p:nvGrpSpPr>
        <p:grpSpPr>
          <a:xfrm>
            <a:off x="5002525" y="2269656"/>
            <a:ext cx="888852" cy="1231245"/>
            <a:chOff x="5002525" y="2269656"/>
            <a:chExt cx="888852" cy="1231245"/>
          </a:xfrm>
        </p:grpSpPr>
        <p:sp>
          <p:nvSpPr>
            <p:cNvPr id="4738" name="Google Shape;4738;p66"/>
            <p:cNvSpPr/>
            <p:nvPr/>
          </p:nvSpPr>
          <p:spPr>
            <a:xfrm>
              <a:off x="5499255" y="2269656"/>
              <a:ext cx="319119" cy="1036443"/>
            </a:xfrm>
            <a:custGeom>
              <a:rect b="b" l="l" r="r" t="t"/>
              <a:pathLst>
                <a:path extrusionOk="0" h="7837" w="2413">
                  <a:moveTo>
                    <a:pt x="750" y="1"/>
                  </a:moveTo>
                  <a:cubicBezTo>
                    <a:pt x="468" y="1"/>
                    <a:pt x="218" y="246"/>
                    <a:pt x="209" y="547"/>
                  </a:cubicBezTo>
                  <a:cubicBezTo>
                    <a:pt x="199" y="649"/>
                    <a:pt x="218" y="733"/>
                    <a:pt x="259" y="816"/>
                  </a:cubicBezTo>
                  <a:cubicBezTo>
                    <a:pt x="199" y="848"/>
                    <a:pt x="162" y="913"/>
                    <a:pt x="162" y="987"/>
                  </a:cubicBezTo>
                  <a:cubicBezTo>
                    <a:pt x="162" y="1099"/>
                    <a:pt x="250" y="1187"/>
                    <a:pt x="357" y="1191"/>
                  </a:cubicBezTo>
                  <a:lnTo>
                    <a:pt x="357" y="1196"/>
                  </a:lnTo>
                  <a:cubicBezTo>
                    <a:pt x="1454" y="1650"/>
                    <a:pt x="2218" y="3025"/>
                    <a:pt x="2163" y="4655"/>
                  </a:cubicBezTo>
                  <a:cubicBezTo>
                    <a:pt x="2135" y="5637"/>
                    <a:pt x="1093" y="7642"/>
                    <a:pt x="0" y="7837"/>
                  </a:cubicBezTo>
                  <a:cubicBezTo>
                    <a:pt x="574" y="7805"/>
                    <a:pt x="1005" y="7392"/>
                    <a:pt x="1065" y="7346"/>
                  </a:cubicBezTo>
                  <a:cubicBezTo>
                    <a:pt x="1677" y="6809"/>
                    <a:pt x="2334" y="5711"/>
                    <a:pt x="2371" y="4461"/>
                  </a:cubicBezTo>
                  <a:cubicBezTo>
                    <a:pt x="2413" y="2928"/>
                    <a:pt x="1737" y="1353"/>
                    <a:pt x="746" y="779"/>
                  </a:cubicBezTo>
                  <a:cubicBezTo>
                    <a:pt x="672" y="686"/>
                    <a:pt x="621" y="566"/>
                    <a:pt x="611" y="432"/>
                  </a:cubicBezTo>
                  <a:cubicBezTo>
                    <a:pt x="607" y="256"/>
                    <a:pt x="676" y="98"/>
                    <a:pt x="7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6"/>
            <p:cNvSpPr/>
            <p:nvPr/>
          </p:nvSpPr>
          <p:spPr>
            <a:xfrm>
              <a:off x="5595400" y="2453483"/>
              <a:ext cx="219403" cy="493822"/>
            </a:xfrm>
            <a:custGeom>
              <a:rect b="b" l="l" r="r" t="t"/>
              <a:pathLst>
                <a:path extrusionOk="0" h="3734" w="1659">
                  <a:moveTo>
                    <a:pt x="0" y="0"/>
                  </a:moveTo>
                  <a:lnTo>
                    <a:pt x="0" y="0"/>
                  </a:lnTo>
                  <a:cubicBezTo>
                    <a:pt x="894" y="579"/>
                    <a:pt x="1482" y="1820"/>
                    <a:pt x="1441" y="3256"/>
                  </a:cubicBezTo>
                  <a:cubicBezTo>
                    <a:pt x="1431" y="3404"/>
                    <a:pt x="1403" y="3566"/>
                    <a:pt x="1362" y="3733"/>
                  </a:cubicBezTo>
                  <a:cubicBezTo>
                    <a:pt x="1482" y="3603"/>
                    <a:pt x="1570" y="3437"/>
                    <a:pt x="1630" y="3233"/>
                  </a:cubicBezTo>
                  <a:cubicBezTo>
                    <a:pt x="1635" y="3182"/>
                    <a:pt x="1635" y="3126"/>
                    <a:pt x="1640" y="3066"/>
                  </a:cubicBezTo>
                  <a:cubicBezTo>
                    <a:pt x="1658" y="2464"/>
                    <a:pt x="1566" y="1853"/>
                    <a:pt x="1385" y="1302"/>
                  </a:cubicBezTo>
                  <a:cubicBezTo>
                    <a:pt x="1042" y="561"/>
                    <a:pt x="491" y="61"/>
                    <a:pt x="0"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6"/>
            <p:cNvSpPr/>
            <p:nvPr/>
          </p:nvSpPr>
          <p:spPr>
            <a:xfrm>
              <a:off x="5498593" y="2381142"/>
              <a:ext cx="319251" cy="924956"/>
            </a:xfrm>
            <a:custGeom>
              <a:rect b="b" l="l" r="r" t="t"/>
              <a:pathLst>
                <a:path extrusionOk="0" h="6994" w="2414">
                  <a:moveTo>
                    <a:pt x="848" y="1"/>
                  </a:moveTo>
                  <a:lnTo>
                    <a:pt x="848" y="1"/>
                  </a:lnTo>
                  <a:cubicBezTo>
                    <a:pt x="1209" y="297"/>
                    <a:pt x="1538" y="737"/>
                    <a:pt x="1765" y="1279"/>
                  </a:cubicBezTo>
                  <a:cubicBezTo>
                    <a:pt x="1959" y="1742"/>
                    <a:pt x="2052" y="2205"/>
                    <a:pt x="2047" y="2622"/>
                  </a:cubicBezTo>
                  <a:cubicBezTo>
                    <a:pt x="2135" y="2993"/>
                    <a:pt x="2177" y="3395"/>
                    <a:pt x="2163" y="3812"/>
                  </a:cubicBezTo>
                  <a:cubicBezTo>
                    <a:pt x="2135" y="4794"/>
                    <a:pt x="1093" y="6799"/>
                    <a:pt x="0" y="6994"/>
                  </a:cubicBezTo>
                  <a:cubicBezTo>
                    <a:pt x="570" y="6962"/>
                    <a:pt x="1005" y="6549"/>
                    <a:pt x="1066" y="6503"/>
                  </a:cubicBezTo>
                  <a:cubicBezTo>
                    <a:pt x="1677" y="5966"/>
                    <a:pt x="2330" y="4868"/>
                    <a:pt x="2372" y="3618"/>
                  </a:cubicBezTo>
                  <a:cubicBezTo>
                    <a:pt x="2413" y="2136"/>
                    <a:pt x="1788" y="621"/>
                    <a:pt x="8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6"/>
            <p:cNvSpPr/>
            <p:nvPr/>
          </p:nvSpPr>
          <p:spPr>
            <a:xfrm>
              <a:off x="5519357" y="2269656"/>
              <a:ext cx="84772" cy="142301"/>
            </a:xfrm>
            <a:custGeom>
              <a:rect b="b" l="l" r="r" t="t"/>
              <a:pathLst>
                <a:path extrusionOk="0" h="1076" w="641">
                  <a:moveTo>
                    <a:pt x="594" y="1"/>
                  </a:moveTo>
                  <a:cubicBezTo>
                    <a:pt x="311" y="1"/>
                    <a:pt x="61" y="246"/>
                    <a:pt x="47" y="547"/>
                  </a:cubicBezTo>
                  <a:cubicBezTo>
                    <a:pt x="43" y="649"/>
                    <a:pt x="61" y="733"/>
                    <a:pt x="103" y="816"/>
                  </a:cubicBezTo>
                  <a:cubicBezTo>
                    <a:pt x="43" y="848"/>
                    <a:pt x="1" y="913"/>
                    <a:pt x="1" y="987"/>
                  </a:cubicBezTo>
                  <a:cubicBezTo>
                    <a:pt x="1" y="1011"/>
                    <a:pt x="10" y="1034"/>
                    <a:pt x="15" y="1057"/>
                  </a:cubicBezTo>
                  <a:cubicBezTo>
                    <a:pt x="57" y="1071"/>
                    <a:pt x="94" y="1075"/>
                    <a:pt x="140" y="1075"/>
                  </a:cubicBezTo>
                  <a:cubicBezTo>
                    <a:pt x="330" y="1075"/>
                    <a:pt x="501" y="973"/>
                    <a:pt x="617" y="798"/>
                  </a:cubicBezTo>
                  <a:cubicBezTo>
                    <a:pt x="608" y="793"/>
                    <a:pt x="598" y="788"/>
                    <a:pt x="589" y="779"/>
                  </a:cubicBezTo>
                  <a:cubicBezTo>
                    <a:pt x="510" y="686"/>
                    <a:pt x="459" y="566"/>
                    <a:pt x="455" y="432"/>
                  </a:cubicBezTo>
                  <a:cubicBezTo>
                    <a:pt x="450" y="256"/>
                    <a:pt x="520" y="98"/>
                    <a:pt x="640"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6"/>
            <p:cNvSpPr/>
            <p:nvPr/>
          </p:nvSpPr>
          <p:spPr>
            <a:xfrm>
              <a:off x="5196668" y="3305435"/>
              <a:ext cx="502947" cy="195465"/>
            </a:xfrm>
            <a:custGeom>
              <a:rect b="b" l="l" r="r" t="t"/>
              <a:pathLst>
                <a:path extrusionOk="0" h="1478" w="3803">
                  <a:moveTo>
                    <a:pt x="1593" y="0"/>
                  </a:moveTo>
                  <a:lnTo>
                    <a:pt x="1593" y="10"/>
                  </a:lnTo>
                  <a:cubicBezTo>
                    <a:pt x="1593" y="56"/>
                    <a:pt x="1612" y="98"/>
                    <a:pt x="1635" y="125"/>
                  </a:cubicBezTo>
                  <a:cubicBezTo>
                    <a:pt x="1658" y="195"/>
                    <a:pt x="1672" y="274"/>
                    <a:pt x="1672" y="348"/>
                  </a:cubicBezTo>
                  <a:cubicBezTo>
                    <a:pt x="1672" y="700"/>
                    <a:pt x="1394" y="991"/>
                    <a:pt x="1056" y="991"/>
                  </a:cubicBezTo>
                  <a:cubicBezTo>
                    <a:pt x="996" y="991"/>
                    <a:pt x="940" y="977"/>
                    <a:pt x="880" y="968"/>
                  </a:cubicBezTo>
                  <a:cubicBezTo>
                    <a:pt x="862" y="959"/>
                    <a:pt x="848" y="954"/>
                    <a:pt x="825" y="954"/>
                  </a:cubicBezTo>
                  <a:cubicBezTo>
                    <a:pt x="718" y="954"/>
                    <a:pt x="639" y="1042"/>
                    <a:pt x="639" y="1144"/>
                  </a:cubicBezTo>
                  <a:cubicBezTo>
                    <a:pt x="639" y="1167"/>
                    <a:pt x="644" y="1191"/>
                    <a:pt x="649" y="1209"/>
                  </a:cubicBezTo>
                  <a:lnTo>
                    <a:pt x="445" y="1288"/>
                  </a:lnTo>
                  <a:lnTo>
                    <a:pt x="181" y="1288"/>
                  </a:lnTo>
                  <a:cubicBezTo>
                    <a:pt x="84" y="1288"/>
                    <a:pt x="0" y="1371"/>
                    <a:pt x="0" y="1468"/>
                  </a:cubicBezTo>
                  <a:lnTo>
                    <a:pt x="0" y="1478"/>
                  </a:lnTo>
                  <a:lnTo>
                    <a:pt x="3803" y="1478"/>
                  </a:lnTo>
                  <a:lnTo>
                    <a:pt x="3803" y="1468"/>
                  </a:lnTo>
                  <a:cubicBezTo>
                    <a:pt x="3798" y="1371"/>
                    <a:pt x="3719" y="1288"/>
                    <a:pt x="3617" y="1288"/>
                  </a:cubicBezTo>
                  <a:lnTo>
                    <a:pt x="3353" y="1288"/>
                  </a:lnTo>
                  <a:lnTo>
                    <a:pt x="3150" y="1209"/>
                  </a:lnTo>
                  <a:cubicBezTo>
                    <a:pt x="3154" y="1186"/>
                    <a:pt x="3163" y="1167"/>
                    <a:pt x="3163" y="1144"/>
                  </a:cubicBezTo>
                  <a:cubicBezTo>
                    <a:pt x="3163" y="1042"/>
                    <a:pt x="3080" y="954"/>
                    <a:pt x="2978" y="954"/>
                  </a:cubicBezTo>
                  <a:cubicBezTo>
                    <a:pt x="2960" y="954"/>
                    <a:pt x="2936" y="959"/>
                    <a:pt x="2918" y="968"/>
                  </a:cubicBezTo>
                  <a:cubicBezTo>
                    <a:pt x="2867" y="982"/>
                    <a:pt x="2807" y="991"/>
                    <a:pt x="2747" y="991"/>
                  </a:cubicBezTo>
                  <a:cubicBezTo>
                    <a:pt x="2404" y="991"/>
                    <a:pt x="2126" y="700"/>
                    <a:pt x="2126" y="348"/>
                  </a:cubicBezTo>
                  <a:cubicBezTo>
                    <a:pt x="2126" y="274"/>
                    <a:pt x="2135" y="195"/>
                    <a:pt x="2168" y="125"/>
                  </a:cubicBezTo>
                  <a:cubicBezTo>
                    <a:pt x="2177" y="111"/>
                    <a:pt x="2191" y="88"/>
                    <a:pt x="2195" y="65"/>
                  </a:cubicBezTo>
                  <a:lnTo>
                    <a:pt x="2195" y="65"/>
                  </a:lnTo>
                  <a:cubicBezTo>
                    <a:pt x="2149" y="70"/>
                    <a:pt x="2103" y="70"/>
                    <a:pt x="2052" y="70"/>
                  </a:cubicBezTo>
                  <a:cubicBezTo>
                    <a:pt x="1881" y="70"/>
                    <a:pt x="1728" y="47"/>
                    <a:pt x="15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6"/>
            <p:cNvSpPr/>
            <p:nvPr/>
          </p:nvSpPr>
          <p:spPr>
            <a:xfrm>
              <a:off x="5407341" y="3305435"/>
              <a:ext cx="79747" cy="62025"/>
            </a:xfrm>
            <a:custGeom>
              <a:rect b="b" l="l" r="r" t="t"/>
              <a:pathLst>
                <a:path extrusionOk="0" h="469" w="603">
                  <a:moveTo>
                    <a:pt x="0" y="0"/>
                  </a:moveTo>
                  <a:lnTo>
                    <a:pt x="0" y="10"/>
                  </a:lnTo>
                  <a:cubicBezTo>
                    <a:pt x="0" y="56"/>
                    <a:pt x="19" y="98"/>
                    <a:pt x="42" y="125"/>
                  </a:cubicBezTo>
                  <a:cubicBezTo>
                    <a:pt x="56" y="186"/>
                    <a:pt x="75" y="241"/>
                    <a:pt x="75" y="306"/>
                  </a:cubicBezTo>
                  <a:cubicBezTo>
                    <a:pt x="186" y="357"/>
                    <a:pt x="301" y="399"/>
                    <a:pt x="427" y="440"/>
                  </a:cubicBezTo>
                  <a:cubicBezTo>
                    <a:pt x="468" y="445"/>
                    <a:pt x="510" y="459"/>
                    <a:pt x="542" y="468"/>
                  </a:cubicBezTo>
                  <a:cubicBezTo>
                    <a:pt x="538" y="426"/>
                    <a:pt x="533" y="389"/>
                    <a:pt x="533" y="348"/>
                  </a:cubicBezTo>
                  <a:cubicBezTo>
                    <a:pt x="533" y="274"/>
                    <a:pt x="542" y="195"/>
                    <a:pt x="575" y="125"/>
                  </a:cubicBezTo>
                  <a:cubicBezTo>
                    <a:pt x="584" y="111"/>
                    <a:pt x="598" y="88"/>
                    <a:pt x="602" y="65"/>
                  </a:cubicBezTo>
                  <a:lnTo>
                    <a:pt x="602" y="65"/>
                  </a:lnTo>
                  <a:cubicBezTo>
                    <a:pt x="556" y="70"/>
                    <a:pt x="510" y="70"/>
                    <a:pt x="459" y="70"/>
                  </a:cubicBezTo>
                  <a:cubicBezTo>
                    <a:pt x="288" y="70"/>
                    <a:pt x="135" y="47"/>
                    <a:pt x="0" y="0"/>
                  </a:cubicBezTo>
                  <a:close/>
                </a:path>
              </a:pathLst>
            </a:custGeom>
            <a:solidFill>
              <a:srgbClr val="1C0B11">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6"/>
            <p:cNvSpPr/>
            <p:nvPr/>
          </p:nvSpPr>
          <p:spPr>
            <a:xfrm>
              <a:off x="5002525" y="2452689"/>
              <a:ext cx="888852" cy="825372"/>
            </a:xfrm>
            <a:custGeom>
              <a:rect b="b" l="l" r="r" t="t"/>
              <a:pathLst>
                <a:path extrusionOk="0" h="6241" w="6721">
                  <a:moveTo>
                    <a:pt x="3368" y="1"/>
                  </a:moveTo>
                  <a:cubicBezTo>
                    <a:pt x="3198" y="1"/>
                    <a:pt x="3026" y="15"/>
                    <a:pt x="2853" y="43"/>
                  </a:cubicBezTo>
                  <a:cubicBezTo>
                    <a:pt x="1153" y="321"/>
                    <a:pt x="0" y="1928"/>
                    <a:pt x="283" y="3628"/>
                  </a:cubicBezTo>
                  <a:cubicBezTo>
                    <a:pt x="537" y="5155"/>
                    <a:pt x="1856" y="6241"/>
                    <a:pt x="3354" y="6241"/>
                  </a:cubicBezTo>
                  <a:cubicBezTo>
                    <a:pt x="3523" y="6241"/>
                    <a:pt x="3695" y="6227"/>
                    <a:pt x="3867" y="6198"/>
                  </a:cubicBezTo>
                  <a:cubicBezTo>
                    <a:pt x="5567" y="5916"/>
                    <a:pt x="6720" y="4313"/>
                    <a:pt x="6438" y="2609"/>
                  </a:cubicBezTo>
                  <a:cubicBezTo>
                    <a:pt x="6188" y="1083"/>
                    <a:pt x="4866" y="1"/>
                    <a:pt x="33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6"/>
            <p:cNvSpPr/>
            <p:nvPr/>
          </p:nvSpPr>
          <p:spPr>
            <a:xfrm>
              <a:off x="5034926" y="2451631"/>
              <a:ext cx="768240" cy="787417"/>
            </a:xfrm>
            <a:custGeom>
              <a:rect b="b" l="l" r="r" t="t"/>
              <a:pathLst>
                <a:path extrusionOk="0" h="5954" w="5809">
                  <a:moveTo>
                    <a:pt x="3122" y="0"/>
                  </a:moveTo>
                  <a:cubicBezTo>
                    <a:pt x="1395" y="0"/>
                    <a:pt x="1" y="1394"/>
                    <a:pt x="1" y="3122"/>
                  </a:cubicBezTo>
                  <a:cubicBezTo>
                    <a:pt x="1" y="4368"/>
                    <a:pt x="732" y="5442"/>
                    <a:pt x="1793" y="5942"/>
                  </a:cubicBezTo>
                  <a:cubicBezTo>
                    <a:pt x="1884" y="5949"/>
                    <a:pt x="1978" y="5953"/>
                    <a:pt x="2073" y="5953"/>
                  </a:cubicBezTo>
                  <a:cubicBezTo>
                    <a:pt x="2108" y="5953"/>
                    <a:pt x="2143" y="5953"/>
                    <a:pt x="2177" y="5951"/>
                  </a:cubicBezTo>
                  <a:cubicBezTo>
                    <a:pt x="3993" y="5919"/>
                    <a:pt x="5600" y="4391"/>
                    <a:pt x="5767" y="2548"/>
                  </a:cubicBezTo>
                  <a:cubicBezTo>
                    <a:pt x="5808" y="2089"/>
                    <a:pt x="5757" y="1658"/>
                    <a:pt x="5628" y="1265"/>
                  </a:cubicBezTo>
                  <a:cubicBezTo>
                    <a:pt x="5063" y="501"/>
                    <a:pt x="4146" y="0"/>
                    <a:pt x="3122"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6"/>
            <p:cNvSpPr/>
            <p:nvPr/>
          </p:nvSpPr>
          <p:spPr>
            <a:xfrm>
              <a:off x="5034926" y="2452292"/>
              <a:ext cx="692196" cy="687303"/>
            </a:xfrm>
            <a:custGeom>
              <a:rect b="b" l="l" r="r" t="t"/>
              <a:pathLst>
                <a:path extrusionOk="0" h="5197" w="5234">
                  <a:moveTo>
                    <a:pt x="3127" y="0"/>
                  </a:moveTo>
                  <a:cubicBezTo>
                    <a:pt x="1399" y="0"/>
                    <a:pt x="1" y="1399"/>
                    <a:pt x="1" y="3121"/>
                  </a:cubicBezTo>
                  <a:cubicBezTo>
                    <a:pt x="1" y="3469"/>
                    <a:pt x="61" y="3807"/>
                    <a:pt x="163" y="4117"/>
                  </a:cubicBezTo>
                  <a:cubicBezTo>
                    <a:pt x="686" y="4770"/>
                    <a:pt x="1492" y="5196"/>
                    <a:pt x="2395" y="5196"/>
                  </a:cubicBezTo>
                  <a:cubicBezTo>
                    <a:pt x="3960" y="5196"/>
                    <a:pt x="5234" y="3923"/>
                    <a:pt x="5234" y="2353"/>
                  </a:cubicBezTo>
                  <a:cubicBezTo>
                    <a:pt x="5234" y="1496"/>
                    <a:pt x="4854" y="732"/>
                    <a:pt x="4257" y="208"/>
                  </a:cubicBezTo>
                  <a:cubicBezTo>
                    <a:pt x="3905" y="70"/>
                    <a:pt x="3530" y="0"/>
                    <a:pt x="3127"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6"/>
            <p:cNvSpPr/>
            <p:nvPr/>
          </p:nvSpPr>
          <p:spPr>
            <a:xfrm>
              <a:off x="5715463" y="2634136"/>
              <a:ext cx="139788" cy="303381"/>
            </a:xfrm>
            <a:custGeom>
              <a:rect b="b" l="l" r="r" t="t"/>
              <a:pathLst>
                <a:path extrusionOk="0" h="2294" w="1057">
                  <a:moveTo>
                    <a:pt x="542" y="1"/>
                  </a:moveTo>
                  <a:lnTo>
                    <a:pt x="542" y="1"/>
                  </a:lnTo>
                  <a:cubicBezTo>
                    <a:pt x="556" y="70"/>
                    <a:pt x="575" y="139"/>
                    <a:pt x="552" y="223"/>
                  </a:cubicBezTo>
                  <a:cubicBezTo>
                    <a:pt x="542" y="260"/>
                    <a:pt x="501" y="306"/>
                    <a:pt x="505" y="339"/>
                  </a:cubicBezTo>
                  <a:cubicBezTo>
                    <a:pt x="510" y="385"/>
                    <a:pt x="565" y="385"/>
                    <a:pt x="589" y="422"/>
                  </a:cubicBezTo>
                  <a:cubicBezTo>
                    <a:pt x="667" y="538"/>
                    <a:pt x="579" y="566"/>
                    <a:pt x="547" y="686"/>
                  </a:cubicBezTo>
                  <a:cubicBezTo>
                    <a:pt x="510" y="802"/>
                    <a:pt x="510" y="862"/>
                    <a:pt x="366" y="880"/>
                  </a:cubicBezTo>
                  <a:cubicBezTo>
                    <a:pt x="371" y="927"/>
                    <a:pt x="385" y="959"/>
                    <a:pt x="385" y="1001"/>
                  </a:cubicBezTo>
                  <a:cubicBezTo>
                    <a:pt x="362" y="992"/>
                    <a:pt x="344" y="988"/>
                    <a:pt x="329" y="988"/>
                  </a:cubicBezTo>
                  <a:cubicBezTo>
                    <a:pt x="297" y="988"/>
                    <a:pt x="275" y="1006"/>
                    <a:pt x="227" y="1029"/>
                  </a:cubicBezTo>
                  <a:cubicBezTo>
                    <a:pt x="181" y="1052"/>
                    <a:pt x="93" y="1089"/>
                    <a:pt x="70" y="1121"/>
                  </a:cubicBezTo>
                  <a:cubicBezTo>
                    <a:pt x="0" y="1195"/>
                    <a:pt x="61" y="1445"/>
                    <a:pt x="107" y="1529"/>
                  </a:cubicBezTo>
                  <a:cubicBezTo>
                    <a:pt x="153" y="1612"/>
                    <a:pt x="200" y="1654"/>
                    <a:pt x="227" y="1760"/>
                  </a:cubicBezTo>
                  <a:cubicBezTo>
                    <a:pt x="251" y="1834"/>
                    <a:pt x="232" y="1909"/>
                    <a:pt x="251" y="1978"/>
                  </a:cubicBezTo>
                  <a:cubicBezTo>
                    <a:pt x="261" y="2031"/>
                    <a:pt x="286" y="2050"/>
                    <a:pt x="316" y="2050"/>
                  </a:cubicBezTo>
                  <a:cubicBezTo>
                    <a:pt x="350" y="2050"/>
                    <a:pt x="392" y="2026"/>
                    <a:pt x="431" y="1997"/>
                  </a:cubicBezTo>
                  <a:lnTo>
                    <a:pt x="431" y="1997"/>
                  </a:lnTo>
                  <a:lnTo>
                    <a:pt x="403" y="2024"/>
                  </a:lnTo>
                  <a:cubicBezTo>
                    <a:pt x="459" y="2075"/>
                    <a:pt x="431" y="2274"/>
                    <a:pt x="565" y="2293"/>
                  </a:cubicBezTo>
                  <a:cubicBezTo>
                    <a:pt x="569" y="2293"/>
                    <a:pt x="573" y="2293"/>
                    <a:pt x="576" y="2293"/>
                  </a:cubicBezTo>
                  <a:cubicBezTo>
                    <a:pt x="620" y="2293"/>
                    <a:pt x="646" y="2266"/>
                    <a:pt x="663" y="2223"/>
                  </a:cubicBezTo>
                  <a:cubicBezTo>
                    <a:pt x="704" y="2177"/>
                    <a:pt x="737" y="2098"/>
                    <a:pt x="741" y="2071"/>
                  </a:cubicBezTo>
                  <a:cubicBezTo>
                    <a:pt x="755" y="2024"/>
                    <a:pt x="765" y="1992"/>
                    <a:pt x="783" y="1950"/>
                  </a:cubicBezTo>
                  <a:cubicBezTo>
                    <a:pt x="802" y="1904"/>
                    <a:pt x="825" y="1862"/>
                    <a:pt x="848" y="1821"/>
                  </a:cubicBezTo>
                  <a:cubicBezTo>
                    <a:pt x="880" y="1765"/>
                    <a:pt x="857" y="1760"/>
                    <a:pt x="866" y="1696"/>
                  </a:cubicBezTo>
                  <a:cubicBezTo>
                    <a:pt x="871" y="1658"/>
                    <a:pt x="890" y="1598"/>
                    <a:pt x="904" y="1561"/>
                  </a:cubicBezTo>
                  <a:cubicBezTo>
                    <a:pt x="927" y="1515"/>
                    <a:pt x="987" y="1473"/>
                    <a:pt x="1019" y="1436"/>
                  </a:cubicBezTo>
                  <a:cubicBezTo>
                    <a:pt x="1033" y="1418"/>
                    <a:pt x="1042" y="1404"/>
                    <a:pt x="1056" y="1390"/>
                  </a:cubicBezTo>
                  <a:cubicBezTo>
                    <a:pt x="996" y="880"/>
                    <a:pt x="811" y="403"/>
                    <a:pt x="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6"/>
            <p:cNvSpPr/>
            <p:nvPr/>
          </p:nvSpPr>
          <p:spPr>
            <a:xfrm>
              <a:off x="5788333" y="2904851"/>
              <a:ext cx="68109" cy="183299"/>
            </a:xfrm>
            <a:custGeom>
              <a:rect b="b" l="l" r="r" t="t"/>
              <a:pathLst>
                <a:path extrusionOk="0" h="1386" w="515">
                  <a:moveTo>
                    <a:pt x="515" y="0"/>
                  </a:moveTo>
                  <a:lnTo>
                    <a:pt x="515" y="0"/>
                  </a:lnTo>
                  <a:cubicBezTo>
                    <a:pt x="422" y="84"/>
                    <a:pt x="348" y="269"/>
                    <a:pt x="278" y="362"/>
                  </a:cubicBezTo>
                  <a:cubicBezTo>
                    <a:pt x="214" y="445"/>
                    <a:pt x="24" y="561"/>
                    <a:pt x="5" y="672"/>
                  </a:cubicBezTo>
                  <a:cubicBezTo>
                    <a:pt x="1" y="714"/>
                    <a:pt x="47" y="779"/>
                    <a:pt x="52" y="816"/>
                  </a:cubicBezTo>
                  <a:cubicBezTo>
                    <a:pt x="61" y="876"/>
                    <a:pt x="38" y="941"/>
                    <a:pt x="47" y="1010"/>
                  </a:cubicBezTo>
                  <a:cubicBezTo>
                    <a:pt x="61" y="1084"/>
                    <a:pt x="61" y="1154"/>
                    <a:pt x="52" y="1223"/>
                  </a:cubicBezTo>
                  <a:cubicBezTo>
                    <a:pt x="38" y="1269"/>
                    <a:pt x="38" y="1325"/>
                    <a:pt x="38" y="1385"/>
                  </a:cubicBezTo>
                  <a:cubicBezTo>
                    <a:pt x="297" y="978"/>
                    <a:pt x="468" y="505"/>
                    <a:pt x="5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6"/>
            <p:cNvSpPr/>
            <p:nvPr/>
          </p:nvSpPr>
          <p:spPr>
            <a:xfrm>
              <a:off x="5058854" y="2454078"/>
              <a:ext cx="539051" cy="822595"/>
            </a:xfrm>
            <a:custGeom>
              <a:rect b="b" l="l" r="r" t="t"/>
              <a:pathLst>
                <a:path extrusionOk="0" h="6220" w="4076">
                  <a:moveTo>
                    <a:pt x="2941" y="0"/>
                  </a:moveTo>
                  <a:cubicBezTo>
                    <a:pt x="1825" y="0"/>
                    <a:pt x="848" y="584"/>
                    <a:pt x="297" y="1464"/>
                  </a:cubicBezTo>
                  <a:cubicBezTo>
                    <a:pt x="297" y="1482"/>
                    <a:pt x="297" y="1505"/>
                    <a:pt x="288" y="1519"/>
                  </a:cubicBezTo>
                  <a:cubicBezTo>
                    <a:pt x="274" y="1552"/>
                    <a:pt x="255" y="1552"/>
                    <a:pt x="241" y="1561"/>
                  </a:cubicBezTo>
                  <a:cubicBezTo>
                    <a:pt x="227" y="1584"/>
                    <a:pt x="218" y="1603"/>
                    <a:pt x="204" y="1626"/>
                  </a:cubicBezTo>
                  <a:lnTo>
                    <a:pt x="204" y="1630"/>
                  </a:lnTo>
                  <a:cubicBezTo>
                    <a:pt x="195" y="1667"/>
                    <a:pt x="181" y="1714"/>
                    <a:pt x="158" y="1746"/>
                  </a:cubicBezTo>
                  <a:cubicBezTo>
                    <a:pt x="153" y="1751"/>
                    <a:pt x="139" y="1760"/>
                    <a:pt x="135" y="1765"/>
                  </a:cubicBezTo>
                  <a:lnTo>
                    <a:pt x="65" y="1922"/>
                  </a:lnTo>
                  <a:lnTo>
                    <a:pt x="65" y="1945"/>
                  </a:lnTo>
                  <a:cubicBezTo>
                    <a:pt x="61" y="1978"/>
                    <a:pt x="38" y="1973"/>
                    <a:pt x="38" y="2015"/>
                  </a:cubicBezTo>
                  <a:lnTo>
                    <a:pt x="33" y="2015"/>
                  </a:lnTo>
                  <a:cubicBezTo>
                    <a:pt x="19" y="2038"/>
                    <a:pt x="14" y="2066"/>
                    <a:pt x="1" y="2089"/>
                  </a:cubicBezTo>
                  <a:cubicBezTo>
                    <a:pt x="24" y="2130"/>
                    <a:pt x="47" y="2177"/>
                    <a:pt x="19" y="2200"/>
                  </a:cubicBezTo>
                  <a:cubicBezTo>
                    <a:pt x="24" y="2214"/>
                    <a:pt x="24" y="2232"/>
                    <a:pt x="24" y="2251"/>
                  </a:cubicBezTo>
                  <a:cubicBezTo>
                    <a:pt x="70" y="2274"/>
                    <a:pt x="56" y="2325"/>
                    <a:pt x="61" y="2367"/>
                  </a:cubicBezTo>
                  <a:cubicBezTo>
                    <a:pt x="65" y="2418"/>
                    <a:pt x="84" y="2436"/>
                    <a:pt x="93" y="2482"/>
                  </a:cubicBezTo>
                  <a:cubicBezTo>
                    <a:pt x="107" y="2524"/>
                    <a:pt x="93" y="2570"/>
                    <a:pt x="107" y="2608"/>
                  </a:cubicBezTo>
                  <a:cubicBezTo>
                    <a:pt x="116" y="2640"/>
                    <a:pt x="149" y="2668"/>
                    <a:pt x="153" y="2700"/>
                  </a:cubicBezTo>
                  <a:cubicBezTo>
                    <a:pt x="158" y="2742"/>
                    <a:pt x="135" y="2793"/>
                    <a:pt x="153" y="2830"/>
                  </a:cubicBezTo>
                  <a:cubicBezTo>
                    <a:pt x="172" y="2858"/>
                    <a:pt x="218" y="2881"/>
                    <a:pt x="241" y="2904"/>
                  </a:cubicBezTo>
                  <a:cubicBezTo>
                    <a:pt x="265" y="2927"/>
                    <a:pt x="297" y="2946"/>
                    <a:pt x="315" y="2987"/>
                  </a:cubicBezTo>
                  <a:cubicBezTo>
                    <a:pt x="334" y="3034"/>
                    <a:pt x="315" y="3061"/>
                    <a:pt x="366" y="3089"/>
                  </a:cubicBezTo>
                  <a:cubicBezTo>
                    <a:pt x="357" y="3126"/>
                    <a:pt x="348" y="3196"/>
                    <a:pt x="357" y="3228"/>
                  </a:cubicBezTo>
                  <a:cubicBezTo>
                    <a:pt x="357" y="3256"/>
                    <a:pt x="343" y="3251"/>
                    <a:pt x="357" y="3279"/>
                  </a:cubicBezTo>
                  <a:cubicBezTo>
                    <a:pt x="362" y="3302"/>
                    <a:pt x="394" y="3302"/>
                    <a:pt x="403" y="3335"/>
                  </a:cubicBezTo>
                  <a:cubicBezTo>
                    <a:pt x="441" y="3367"/>
                    <a:pt x="528" y="3395"/>
                    <a:pt x="496" y="3460"/>
                  </a:cubicBezTo>
                  <a:cubicBezTo>
                    <a:pt x="486" y="3451"/>
                    <a:pt x="476" y="3449"/>
                    <a:pt x="467" y="3449"/>
                  </a:cubicBezTo>
                  <a:cubicBezTo>
                    <a:pt x="455" y="3449"/>
                    <a:pt x="444" y="3452"/>
                    <a:pt x="431" y="3455"/>
                  </a:cubicBezTo>
                  <a:cubicBezTo>
                    <a:pt x="459" y="3501"/>
                    <a:pt x="528" y="3511"/>
                    <a:pt x="510" y="3575"/>
                  </a:cubicBezTo>
                  <a:cubicBezTo>
                    <a:pt x="533" y="3580"/>
                    <a:pt x="575" y="3589"/>
                    <a:pt x="589" y="3612"/>
                  </a:cubicBezTo>
                  <a:cubicBezTo>
                    <a:pt x="593" y="3622"/>
                    <a:pt x="570" y="3659"/>
                    <a:pt x="579" y="3682"/>
                  </a:cubicBezTo>
                  <a:cubicBezTo>
                    <a:pt x="598" y="3719"/>
                    <a:pt x="695" y="3733"/>
                    <a:pt x="742" y="3738"/>
                  </a:cubicBezTo>
                  <a:cubicBezTo>
                    <a:pt x="737" y="3765"/>
                    <a:pt x="760" y="3798"/>
                    <a:pt x="760" y="3812"/>
                  </a:cubicBezTo>
                  <a:cubicBezTo>
                    <a:pt x="760" y="3844"/>
                    <a:pt x="742" y="3858"/>
                    <a:pt x="751" y="3890"/>
                  </a:cubicBezTo>
                  <a:cubicBezTo>
                    <a:pt x="797" y="3904"/>
                    <a:pt x="862" y="3946"/>
                    <a:pt x="894" y="3992"/>
                  </a:cubicBezTo>
                  <a:cubicBezTo>
                    <a:pt x="945" y="4122"/>
                    <a:pt x="913" y="4247"/>
                    <a:pt x="955" y="4400"/>
                  </a:cubicBezTo>
                  <a:cubicBezTo>
                    <a:pt x="959" y="4409"/>
                    <a:pt x="959" y="4428"/>
                    <a:pt x="959" y="4451"/>
                  </a:cubicBezTo>
                  <a:cubicBezTo>
                    <a:pt x="955" y="4469"/>
                    <a:pt x="945" y="4492"/>
                    <a:pt x="955" y="4516"/>
                  </a:cubicBezTo>
                  <a:cubicBezTo>
                    <a:pt x="959" y="4590"/>
                    <a:pt x="945" y="4654"/>
                    <a:pt x="936" y="4715"/>
                  </a:cubicBezTo>
                  <a:cubicBezTo>
                    <a:pt x="931" y="4775"/>
                    <a:pt x="936" y="4868"/>
                    <a:pt x="945" y="4923"/>
                  </a:cubicBezTo>
                  <a:cubicBezTo>
                    <a:pt x="959" y="4969"/>
                    <a:pt x="992" y="5011"/>
                    <a:pt x="1001" y="5057"/>
                  </a:cubicBezTo>
                  <a:cubicBezTo>
                    <a:pt x="1006" y="5118"/>
                    <a:pt x="1006" y="5169"/>
                    <a:pt x="1029" y="5219"/>
                  </a:cubicBezTo>
                  <a:cubicBezTo>
                    <a:pt x="1047" y="5266"/>
                    <a:pt x="1084" y="5307"/>
                    <a:pt x="1103" y="5354"/>
                  </a:cubicBezTo>
                  <a:cubicBezTo>
                    <a:pt x="1121" y="5400"/>
                    <a:pt x="1126" y="5451"/>
                    <a:pt x="1149" y="5497"/>
                  </a:cubicBezTo>
                  <a:cubicBezTo>
                    <a:pt x="1172" y="5548"/>
                    <a:pt x="1177" y="5604"/>
                    <a:pt x="1200" y="5655"/>
                  </a:cubicBezTo>
                  <a:cubicBezTo>
                    <a:pt x="1213" y="5647"/>
                    <a:pt x="1222" y="5644"/>
                    <a:pt x="1229" y="5644"/>
                  </a:cubicBezTo>
                  <a:cubicBezTo>
                    <a:pt x="1246" y="5644"/>
                    <a:pt x="1248" y="5663"/>
                    <a:pt x="1265" y="5673"/>
                  </a:cubicBezTo>
                  <a:cubicBezTo>
                    <a:pt x="1269" y="5678"/>
                    <a:pt x="1293" y="5706"/>
                    <a:pt x="1302" y="5710"/>
                  </a:cubicBezTo>
                  <a:cubicBezTo>
                    <a:pt x="1307" y="5720"/>
                    <a:pt x="1330" y="5710"/>
                    <a:pt x="1339" y="5724"/>
                  </a:cubicBezTo>
                  <a:cubicBezTo>
                    <a:pt x="1353" y="5734"/>
                    <a:pt x="1385" y="5775"/>
                    <a:pt x="1399" y="5789"/>
                  </a:cubicBezTo>
                  <a:lnTo>
                    <a:pt x="1432" y="5822"/>
                  </a:lnTo>
                  <a:cubicBezTo>
                    <a:pt x="1885" y="6076"/>
                    <a:pt x="2404" y="6220"/>
                    <a:pt x="2955" y="6220"/>
                  </a:cubicBezTo>
                  <a:cubicBezTo>
                    <a:pt x="3178" y="6220"/>
                    <a:pt x="3391" y="6197"/>
                    <a:pt x="3599" y="6160"/>
                  </a:cubicBezTo>
                  <a:cubicBezTo>
                    <a:pt x="3576" y="6150"/>
                    <a:pt x="3557" y="6150"/>
                    <a:pt x="3548" y="6146"/>
                  </a:cubicBezTo>
                  <a:cubicBezTo>
                    <a:pt x="3539" y="6123"/>
                    <a:pt x="3516" y="6072"/>
                    <a:pt x="3442" y="6021"/>
                  </a:cubicBezTo>
                  <a:cubicBezTo>
                    <a:pt x="3367" y="5965"/>
                    <a:pt x="3330" y="5960"/>
                    <a:pt x="3293" y="5872"/>
                  </a:cubicBezTo>
                  <a:cubicBezTo>
                    <a:pt x="3275" y="5845"/>
                    <a:pt x="3270" y="5817"/>
                    <a:pt x="3256" y="5780"/>
                  </a:cubicBezTo>
                  <a:cubicBezTo>
                    <a:pt x="3247" y="5743"/>
                    <a:pt x="3247" y="5743"/>
                    <a:pt x="3224" y="5720"/>
                  </a:cubicBezTo>
                  <a:cubicBezTo>
                    <a:pt x="3182" y="5669"/>
                    <a:pt x="3159" y="5641"/>
                    <a:pt x="3136" y="5585"/>
                  </a:cubicBezTo>
                  <a:cubicBezTo>
                    <a:pt x="3113" y="5534"/>
                    <a:pt x="3071" y="5497"/>
                    <a:pt x="3053" y="5451"/>
                  </a:cubicBezTo>
                  <a:cubicBezTo>
                    <a:pt x="3029" y="5377"/>
                    <a:pt x="3090" y="5307"/>
                    <a:pt x="3085" y="5238"/>
                  </a:cubicBezTo>
                  <a:cubicBezTo>
                    <a:pt x="3076" y="5192"/>
                    <a:pt x="3048" y="5178"/>
                    <a:pt x="3043" y="5145"/>
                  </a:cubicBezTo>
                  <a:cubicBezTo>
                    <a:pt x="3029" y="5113"/>
                    <a:pt x="3043" y="5067"/>
                    <a:pt x="3043" y="5039"/>
                  </a:cubicBezTo>
                  <a:cubicBezTo>
                    <a:pt x="3039" y="4974"/>
                    <a:pt x="3048" y="4923"/>
                    <a:pt x="3048" y="4858"/>
                  </a:cubicBezTo>
                  <a:cubicBezTo>
                    <a:pt x="3048" y="4830"/>
                    <a:pt x="3039" y="4807"/>
                    <a:pt x="3043" y="4775"/>
                  </a:cubicBezTo>
                  <a:cubicBezTo>
                    <a:pt x="3048" y="4733"/>
                    <a:pt x="3085" y="4719"/>
                    <a:pt x="3071" y="4673"/>
                  </a:cubicBezTo>
                  <a:cubicBezTo>
                    <a:pt x="3053" y="4668"/>
                    <a:pt x="3043" y="4664"/>
                    <a:pt x="3029" y="4650"/>
                  </a:cubicBezTo>
                  <a:cubicBezTo>
                    <a:pt x="3043" y="4627"/>
                    <a:pt x="3048" y="4604"/>
                    <a:pt x="3015" y="4576"/>
                  </a:cubicBezTo>
                  <a:cubicBezTo>
                    <a:pt x="3002" y="4567"/>
                    <a:pt x="2992" y="4557"/>
                    <a:pt x="2978" y="4548"/>
                  </a:cubicBezTo>
                  <a:cubicBezTo>
                    <a:pt x="2951" y="4497"/>
                    <a:pt x="2909" y="4441"/>
                    <a:pt x="2863" y="4409"/>
                  </a:cubicBezTo>
                  <a:cubicBezTo>
                    <a:pt x="2835" y="4384"/>
                    <a:pt x="2836" y="4380"/>
                    <a:pt x="2823" y="4380"/>
                  </a:cubicBezTo>
                  <a:cubicBezTo>
                    <a:pt x="2817" y="4380"/>
                    <a:pt x="2807" y="4381"/>
                    <a:pt x="2789" y="4381"/>
                  </a:cubicBezTo>
                  <a:lnTo>
                    <a:pt x="2691" y="4381"/>
                  </a:lnTo>
                  <a:cubicBezTo>
                    <a:pt x="2626" y="4381"/>
                    <a:pt x="2585" y="4381"/>
                    <a:pt x="2529" y="4358"/>
                  </a:cubicBezTo>
                  <a:cubicBezTo>
                    <a:pt x="2488" y="4341"/>
                    <a:pt x="2465" y="4331"/>
                    <a:pt x="2444" y="4331"/>
                  </a:cubicBezTo>
                  <a:cubicBezTo>
                    <a:pt x="2420" y="4331"/>
                    <a:pt x="2399" y="4343"/>
                    <a:pt x="2358" y="4367"/>
                  </a:cubicBezTo>
                  <a:cubicBezTo>
                    <a:pt x="2323" y="4388"/>
                    <a:pt x="2301" y="4391"/>
                    <a:pt x="2277" y="4391"/>
                  </a:cubicBezTo>
                  <a:cubicBezTo>
                    <a:pt x="2269" y="4391"/>
                    <a:pt x="2261" y="4391"/>
                    <a:pt x="2251" y="4391"/>
                  </a:cubicBezTo>
                  <a:lnTo>
                    <a:pt x="2168" y="4391"/>
                  </a:lnTo>
                  <a:cubicBezTo>
                    <a:pt x="2136" y="4391"/>
                    <a:pt x="2111" y="4389"/>
                    <a:pt x="2087" y="4389"/>
                  </a:cubicBezTo>
                  <a:cubicBezTo>
                    <a:pt x="2063" y="4389"/>
                    <a:pt x="2038" y="4391"/>
                    <a:pt x="2006" y="4395"/>
                  </a:cubicBezTo>
                  <a:cubicBezTo>
                    <a:pt x="1978" y="4404"/>
                    <a:pt x="1955" y="4414"/>
                    <a:pt x="1927" y="4414"/>
                  </a:cubicBezTo>
                  <a:cubicBezTo>
                    <a:pt x="1905" y="4414"/>
                    <a:pt x="1880" y="4408"/>
                    <a:pt x="1859" y="4408"/>
                  </a:cubicBezTo>
                  <a:cubicBezTo>
                    <a:pt x="1853" y="4408"/>
                    <a:pt x="1848" y="4408"/>
                    <a:pt x="1844" y="4409"/>
                  </a:cubicBezTo>
                  <a:cubicBezTo>
                    <a:pt x="1825" y="4414"/>
                    <a:pt x="1825" y="4437"/>
                    <a:pt x="1816" y="4437"/>
                  </a:cubicBezTo>
                  <a:lnTo>
                    <a:pt x="1779" y="4437"/>
                  </a:lnTo>
                  <a:cubicBezTo>
                    <a:pt x="1756" y="4451"/>
                    <a:pt x="1723" y="4455"/>
                    <a:pt x="1700" y="4455"/>
                  </a:cubicBezTo>
                  <a:cubicBezTo>
                    <a:pt x="1631" y="4465"/>
                    <a:pt x="1552" y="4492"/>
                    <a:pt x="1487" y="4502"/>
                  </a:cubicBezTo>
                  <a:cubicBezTo>
                    <a:pt x="1479" y="4503"/>
                    <a:pt x="1471" y="4503"/>
                    <a:pt x="1463" y="4503"/>
                  </a:cubicBezTo>
                  <a:cubicBezTo>
                    <a:pt x="1430" y="4503"/>
                    <a:pt x="1398" y="4496"/>
                    <a:pt x="1371" y="4492"/>
                  </a:cubicBezTo>
                  <a:cubicBezTo>
                    <a:pt x="1283" y="4428"/>
                    <a:pt x="1163" y="4307"/>
                    <a:pt x="1098" y="4298"/>
                  </a:cubicBezTo>
                  <a:cubicBezTo>
                    <a:pt x="820" y="4289"/>
                    <a:pt x="1140" y="3802"/>
                    <a:pt x="1256" y="3687"/>
                  </a:cubicBezTo>
                  <a:cubicBezTo>
                    <a:pt x="1348" y="3585"/>
                    <a:pt x="1357" y="3501"/>
                    <a:pt x="1436" y="3413"/>
                  </a:cubicBezTo>
                  <a:cubicBezTo>
                    <a:pt x="1469" y="3376"/>
                    <a:pt x="1566" y="3325"/>
                    <a:pt x="1608" y="3316"/>
                  </a:cubicBezTo>
                  <a:cubicBezTo>
                    <a:pt x="1617" y="3313"/>
                    <a:pt x="1627" y="3312"/>
                    <a:pt x="1638" y="3312"/>
                  </a:cubicBezTo>
                  <a:cubicBezTo>
                    <a:pt x="1687" y="3312"/>
                    <a:pt x="1748" y="3337"/>
                    <a:pt x="1791" y="3337"/>
                  </a:cubicBezTo>
                  <a:cubicBezTo>
                    <a:pt x="1798" y="3337"/>
                    <a:pt x="1805" y="3336"/>
                    <a:pt x="1811" y="3335"/>
                  </a:cubicBezTo>
                  <a:cubicBezTo>
                    <a:pt x="1885" y="3311"/>
                    <a:pt x="1895" y="3200"/>
                    <a:pt x="1927" y="3140"/>
                  </a:cubicBezTo>
                  <a:cubicBezTo>
                    <a:pt x="1978" y="3024"/>
                    <a:pt x="2048" y="2941"/>
                    <a:pt x="2108" y="2830"/>
                  </a:cubicBezTo>
                  <a:cubicBezTo>
                    <a:pt x="2173" y="2709"/>
                    <a:pt x="2191" y="2580"/>
                    <a:pt x="2256" y="2469"/>
                  </a:cubicBezTo>
                  <a:cubicBezTo>
                    <a:pt x="2270" y="2466"/>
                    <a:pt x="2286" y="2464"/>
                    <a:pt x="2301" y="2464"/>
                  </a:cubicBezTo>
                  <a:cubicBezTo>
                    <a:pt x="2319" y="2464"/>
                    <a:pt x="2336" y="2468"/>
                    <a:pt x="2349" y="2478"/>
                  </a:cubicBezTo>
                  <a:cubicBezTo>
                    <a:pt x="2418" y="2524"/>
                    <a:pt x="2302" y="2649"/>
                    <a:pt x="2362" y="2654"/>
                  </a:cubicBezTo>
                  <a:cubicBezTo>
                    <a:pt x="2372" y="2663"/>
                    <a:pt x="2362" y="2668"/>
                    <a:pt x="2376" y="2672"/>
                  </a:cubicBezTo>
                  <a:cubicBezTo>
                    <a:pt x="2418" y="2654"/>
                    <a:pt x="2455" y="2594"/>
                    <a:pt x="2487" y="2557"/>
                  </a:cubicBezTo>
                  <a:cubicBezTo>
                    <a:pt x="2538" y="2501"/>
                    <a:pt x="2525" y="2482"/>
                    <a:pt x="2543" y="2408"/>
                  </a:cubicBezTo>
                  <a:cubicBezTo>
                    <a:pt x="2562" y="2325"/>
                    <a:pt x="2682" y="2075"/>
                    <a:pt x="2603" y="1982"/>
                  </a:cubicBezTo>
                  <a:cubicBezTo>
                    <a:pt x="2631" y="1955"/>
                    <a:pt x="2636" y="1968"/>
                    <a:pt x="2673" y="1950"/>
                  </a:cubicBezTo>
                  <a:cubicBezTo>
                    <a:pt x="2696" y="1936"/>
                    <a:pt x="2747" y="1927"/>
                    <a:pt x="2779" y="1913"/>
                  </a:cubicBezTo>
                  <a:cubicBezTo>
                    <a:pt x="2789" y="1936"/>
                    <a:pt x="2789" y="1964"/>
                    <a:pt x="2793" y="2005"/>
                  </a:cubicBezTo>
                  <a:cubicBezTo>
                    <a:pt x="2796" y="2005"/>
                    <a:pt x="2799" y="2004"/>
                    <a:pt x="2802" y="2004"/>
                  </a:cubicBezTo>
                  <a:cubicBezTo>
                    <a:pt x="2813" y="2004"/>
                    <a:pt x="2825" y="2009"/>
                    <a:pt x="2834" y="2009"/>
                  </a:cubicBezTo>
                  <a:cubicBezTo>
                    <a:pt x="2838" y="2009"/>
                    <a:pt x="2842" y="2008"/>
                    <a:pt x="2844" y="2005"/>
                  </a:cubicBezTo>
                  <a:cubicBezTo>
                    <a:pt x="2844" y="2019"/>
                    <a:pt x="2858" y="2024"/>
                    <a:pt x="2858" y="2043"/>
                  </a:cubicBezTo>
                  <a:cubicBezTo>
                    <a:pt x="2863" y="2043"/>
                    <a:pt x="2868" y="2044"/>
                    <a:pt x="2872" y="2044"/>
                  </a:cubicBezTo>
                  <a:cubicBezTo>
                    <a:pt x="2913" y="2044"/>
                    <a:pt x="2887" y="2003"/>
                    <a:pt x="2895" y="1973"/>
                  </a:cubicBezTo>
                  <a:cubicBezTo>
                    <a:pt x="2914" y="1931"/>
                    <a:pt x="2941" y="1913"/>
                    <a:pt x="2978" y="1880"/>
                  </a:cubicBezTo>
                  <a:cubicBezTo>
                    <a:pt x="3034" y="1816"/>
                    <a:pt x="3053" y="1765"/>
                    <a:pt x="3048" y="1681"/>
                  </a:cubicBezTo>
                  <a:cubicBezTo>
                    <a:pt x="3048" y="1644"/>
                    <a:pt x="3057" y="1589"/>
                    <a:pt x="3053" y="1556"/>
                  </a:cubicBezTo>
                  <a:cubicBezTo>
                    <a:pt x="3048" y="1533"/>
                    <a:pt x="3043" y="1515"/>
                    <a:pt x="3034" y="1496"/>
                  </a:cubicBezTo>
                  <a:cubicBezTo>
                    <a:pt x="3034" y="1482"/>
                    <a:pt x="3034" y="1464"/>
                    <a:pt x="3029" y="1445"/>
                  </a:cubicBezTo>
                  <a:cubicBezTo>
                    <a:pt x="3034" y="1417"/>
                    <a:pt x="3048" y="1390"/>
                    <a:pt x="3034" y="1357"/>
                  </a:cubicBezTo>
                  <a:cubicBezTo>
                    <a:pt x="3034" y="1352"/>
                    <a:pt x="3034" y="1352"/>
                    <a:pt x="3029" y="1348"/>
                  </a:cubicBezTo>
                  <a:cubicBezTo>
                    <a:pt x="3029" y="1343"/>
                    <a:pt x="3029" y="1343"/>
                    <a:pt x="3025" y="1334"/>
                  </a:cubicBezTo>
                  <a:cubicBezTo>
                    <a:pt x="3020" y="1325"/>
                    <a:pt x="3006" y="1311"/>
                    <a:pt x="3002" y="1302"/>
                  </a:cubicBezTo>
                  <a:lnTo>
                    <a:pt x="2965" y="1163"/>
                  </a:lnTo>
                  <a:cubicBezTo>
                    <a:pt x="2965" y="1149"/>
                    <a:pt x="2965" y="1139"/>
                    <a:pt x="2974" y="1126"/>
                  </a:cubicBezTo>
                  <a:cubicBezTo>
                    <a:pt x="3025" y="1149"/>
                    <a:pt x="3080" y="1158"/>
                    <a:pt x="3140" y="1172"/>
                  </a:cubicBezTo>
                  <a:cubicBezTo>
                    <a:pt x="3117" y="1218"/>
                    <a:pt x="3266" y="1260"/>
                    <a:pt x="3307" y="1260"/>
                  </a:cubicBezTo>
                  <a:lnTo>
                    <a:pt x="3307" y="1278"/>
                  </a:lnTo>
                  <a:cubicBezTo>
                    <a:pt x="3312" y="1280"/>
                    <a:pt x="3317" y="1280"/>
                    <a:pt x="3322" y="1280"/>
                  </a:cubicBezTo>
                  <a:cubicBezTo>
                    <a:pt x="3335" y="1280"/>
                    <a:pt x="3350" y="1276"/>
                    <a:pt x="3362" y="1268"/>
                  </a:cubicBezTo>
                  <a:lnTo>
                    <a:pt x="3362" y="1268"/>
                  </a:lnTo>
                  <a:cubicBezTo>
                    <a:pt x="3330" y="1293"/>
                    <a:pt x="3324" y="1343"/>
                    <a:pt x="3377" y="1348"/>
                  </a:cubicBezTo>
                  <a:cubicBezTo>
                    <a:pt x="3358" y="1403"/>
                    <a:pt x="3354" y="1403"/>
                    <a:pt x="3404" y="1436"/>
                  </a:cubicBezTo>
                  <a:cubicBezTo>
                    <a:pt x="3428" y="1445"/>
                    <a:pt x="3465" y="1473"/>
                    <a:pt x="3492" y="1482"/>
                  </a:cubicBezTo>
                  <a:lnTo>
                    <a:pt x="3492" y="1533"/>
                  </a:lnTo>
                  <a:cubicBezTo>
                    <a:pt x="3534" y="1552"/>
                    <a:pt x="3580" y="1579"/>
                    <a:pt x="3608" y="1607"/>
                  </a:cubicBezTo>
                  <a:cubicBezTo>
                    <a:pt x="3631" y="1635"/>
                    <a:pt x="3636" y="1677"/>
                    <a:pt x="3659" y="1704"/>
                  </a:cubicBezTo>
                  <a:cubicBezTo>
                    <a:pt x="3692" y="1741"/>
                    <a:pt x="3724" y="1765"/>
                    <a:pt x="3752" y="1792"/>
                  </a:cubicBezTo>
                  <a:cubicBezTo>
                    <a:pt x="3766" y="1806"/>
                    <a:pt x="3770" y="1834"/>
                    <a:pt x="3784" y="1843"/>
                  </a:cubicBezTo>
                  <a:cubicBezTo>
                    <a:pt x="3793" y="1862"/>
                    <a:pt x="3812" y="1853"/>
                    <a:pt x="3821" y="1880"/>
                  </a:cubicBezTo>
                  <a:cubicBezTo>
                    <a:pt x="3823" y="1881"/>
                    <a:pt x="3824" y="1881"/>
                    <a:pt x="3826" y="1881"/>
                  </a:cubicBezTo>
                  <a:cubicBezTo>
                    <a:pt x="3957" y="1881"/>
                    <a:pt x="4007" y="1495"/>
                    <a:pt x="4007" y="1403"/>
                  </a:cubicBezTo>
                  <a:cubicBezTo>
                    <a:pt x="4007" y="1325"/>
                    <a:pt x="4053" y="1283"/>
                    <a:pt x="4067" y="1209"/>
                  </a:cubicBezTo>
                  <a:cubicBezTo>
                    <a:pt x="4071" y="1144"/>
                    <a:pt x="4076" y="1047"/>
                    <a:pt x="4071" y="982"/>
                  </a:cubicBezTo>
                  <a:cubicBezTo>
                    <a:pt x="4062" y="880"/>
                    <a:pt x="3969" y="815"/>
                    <a:pt x="3974" y="704"/>
                  </a:cubicBezTo>
                  <a:cubicBezTo>
                    <a:pt x="3979" y="630"/>
                    <a:pt x="4030" y="570"/>
                    <a:pt x="4002" y="491"/>
                  </a:cubicBezTo>
                  <a:cubicBezTo>
                    <a:pt x="3974" y="417"/>
                    <a:pt x="3928" y="398"/>
                    <a:pt x="3932" y="306"/>
                  </a:cubicBezTo>
                  <a:cubicBezTo>
                    <a:pt x="3937" y="236"/>
                    <a:pt x="3946" y="209"/>
                    <a:pt x="3914" y="153"/>
                  </a:cubicBezTo>
                  <a:cubicBezTo>
                    <a:pt x="3608" y="56"/>
                    <a:pt x="3284" y="0"/>
                    <a:pt x="29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6"/>
            <p:cNvSpPr/>
            <p:nvPr/>
          </p:nvSpPr>
          <p:spPr>
            <a:xfrm>
              <a:off x="5238326" y="2503076"/>
              <a:ext cx="622368" cy="774853"/>
            </a:xfrm>
            <a:custGeom>
              <a:rect b="b" l="l" r="r" t="t"/>
              <a:pathLst>
                <a:path extrusionOk="0" h="5859" w="4706">
                  <a:moveTo>
                    <a:pt x="3089" y="0"/>
                  </a:moveTo>
                  <a:cubicBezTo>
                    <a:pt x="4011" y="542"/>
                    <a:pt x="4562" y="1561"/>
                    <a:pt x="4562" y="2710"/>
                  </a:cubicBezTo>
                  <a:cubicBezTo>
                    <a:pt x="4562" y="4432"/>
                    <a:pt x="3228" y="5813"/>
                    <a:pt x="1505" y="5813"/>
                  </a:cubicBezTo>
                  <a:cubicBezTo>
                    <a:pt x="959" y="5813"/>
                    <a:pt x="445" y="5674"/>
                    <a:pt x="0" y="5424"/>
                  </a:cubicBezTo>
                  <a:lnTo>
                    <a:pt x="0" y="5424"/>
                  </a:lnTo>
                  <a:cubicBezTo>
                    <a:pt x="463" y="5697"/>
                    <a:pt x="1005" y="5859"/>
                    <a:pt x="1584" y="5859"/>
                  </a:cubicBezTo>
                  <a:cubicBezTo>
                    <a:pt x="3312" y="5859"/>
                    <a:pt x="4706" y="4465"/>
                    <a:pt x="4706" y="2737"/>
                  </a:cubicBezTo>
                  <a:cubicBezTo>
                    <a:pt x="4706" y="1557"/>
                    <a:pt x="4053" y="533"/>
                    <a:pt x="3089"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6"/>
            <p:cNvSpPr/>
            <p:nvPr/>
          </p:nvSpPr>
          <p:spPr>
            <a:xfrm>
              <a:off x="5084642" y="2774157"/>
              <a:ext cx="633345" cy="501095"/>
            </a:xfrm>
            <a:custGeom>
              <a:rect b="b" l="l" r="r" t="t"/>
              <a:pathLst>
                <a:path extrusionOk="0" h="3789" w="4789">
                  <a:moveTo>
                    <a:pt x="412" y="1"/>
                  </a:moveTo>
                  <a:cubicBezTo>
                    <a:pt x="167" y="1"/>
                    <a:pt x="0" y="302"/>
                    <a:pt x="32" y="663"/>
                  </a:cubicBezTo>
                  <a:cubicBezTo>
                    <a:pt x="70" y="1006"/>
                    <a:pt x="264" y="1288"/>
                    <a:pt x="486" y="1325"/>
                  </a:cubicBezTo>
                  <a:cubicBezTo>
                    <a:pt x="695" y="2631"/>
                    <a:pt x="1690" y="3636"/>
                    <a:pt x="2992" y="3789"/>
                  </a:cubicBezTo>
                  <a:cubicBezTo>
                    <a:pt x="3668" y="3738"/>
                    <a:pt x="4289" y="3474"/>
                    <a:pt x="4789" y="3062"/>
                  </a:cubicBezTo>
                  <a:lnTo>
                    <a:pt x="4789" y="3062"/>
                  </a:lnTo>
                  <a:cubicBezTo>
                    <a:pt x="4395" y="3247"/>
                    <a:pt x="3964" y="3349"/>
                    <a:pt x="3524" y="3349"/>
                  </a:cubicBezTo>
                  <a:cubicBezTo>
                    <a:pt x="2205" y="3349"/>
                    <a:pt x="1135" y="2446"/>
                    <a:pt x="764" y="1228"/>
                  </a:cubicBezTo>
                  <a:cubicBezTo>
                    <a:pt x="875" y="1112"/>
                    <a:pt x="936" y="904"/>
                    <a:pt x="912" y="663"/>
                  </a:cubicBezTo>
                  <a:cubicBezTo>
                    <a:pt x="880" y="292"/>
                    <a:pt x="653" y="1"/>
                    <a:pt x="412"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6"/>
            <p:cNvSpPr/>
            <p:nvPr/>
          </p:nvSpPr>
          <p:spPr>
            <a:xfrm>
              <a:off x="5110837" y="2809367"/>
              <a:ext cx="545267" cy="509692"/>
            </a:xfrm>
            <a:custGeom>
              <a:rect b="b" l="l" r="r" t="t"/>
              <a:pathLst>
                <a:path extrusionOk="0" h="3854" w="4123">
                  <a:moveTo>
                    <a:pt x="1" y="0"/>
                  </a:moveTo>
                  <a:cubicBezTo>
                    <a:pt x="1" y="1885"/>
                    <a:pt x="1085" y="3853"/>
                    <a:pt x="2571" y="3853"/>
                  </a:cubicBezTo>
                  <a:cubicBezTo>
                    <a:pt x="3141" y="3853"/>
                    <a:pt x="3673" y="3617"/>
                    <a:pt x="4123" y="3219"/>
                  </a:cubicBezTo>
                  <a:lnTo>
                    <a:pt x="4123" y="3219"/>
                  </a:lnTo>
                  <a:cubicBezTo>
                    <a:pt x="3743" y="3483"/>
                    <a:pt x="3192" y="3747"/>
                    <a:pt x="2733" y="3747"/>
                  </a:cubicBezTo>
                  <a:cubicBezTo>
                    <a:pt x="1349" y="3747"/>
                    <a:pt x="622" y="2154"/>
                    <a:pt x="529" y="380"/>
                  </a:cubicBezTo>
                  <a:cubicBezTo>
                    <a:pt x="515" y="167"/>
                    <a:pt x="339" y="0"/>
                    <a:pt x="1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6"/>
            <p:cNvSpPr/>
            <p:nvPr/>
          </p:nvSpPr>
          <p:spPr>
            <a:xfrm>
              <a:off x="5101712" y="2809367"/>
              <a:ext cx="545267" cy="509692"/>
            </a:xfrm>
            <a:custGeom>
              <a:rect b="b" l="l" r="r" t="t"/>
              <a:pathLst>
                <a:path extrusionOk="0" h="3854" w="4123">
                  <a:moveTo>
                    <a:pt x="0" y="0"/>
                  </a:moveTo>
                  <a:cubicBezTo>
                    <a:pt x="0" y="1885"/>
                    <a:pt x="1084" y="3853"/>
                    <a:pt x="2571" y="3853"/>
                  </a:cubicBezTo>
                  <a:cubicBezTo>
                    <a:pt x="3140" y="3853"/>
                    <a:pt x="3673" y="3617"/>
                    <a:pt x="4122" y="3219"/>
                  </a:cubicBezTo>
                  <a:lnTo>
                    <a:pt x="4122" y="3219"/>
                  </a:lnTo>
                  <a:cubicBezTo>
                    <a:pt x="3733" y="3483"/>
                    <a:pt x="3187" y="3747"/>
                    <a:pt x="2728" y="3747"/>
                  </a:cubicBezTo>
                  <a:cubicBezTo>
                    <a:pt x="1246" y="3747"/>
                    <a:pt x="515" y="1922"/>
                    <a:pt x="5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6"/>
            <p:cNvSpPr/>
            <p:nvPr/>
          </p:nvSpPr>
          <p:spPr>
            <a:xfrm>
              <a:off x="5079098" y="2771940"/>
              <a:ext cx="101171" cy="157510"/>
            </a:xfrm>
            <a:custGeom>
              <a:rect b="b" l="l" r="r" t="t"/>
              <a:pathLst>
                <a:path extrusionOk="0" h="1191" w="765">
                  <a:moveTo>
                    <a:pt x="380" y="1"/>
                  </a:moveTo>
                  <a:cubicBezTo>
                    <a:pt x="167" y="1"/>
                    <a:pt x="0" y="264"/>
                    <a:pt x="0" y="593"/>
                  </a:cubicBezTo>
                  <a:cubicBezTo>
                    <a:pt x="0" y="922"/>
                    <a:pt x="167" y="1191"/>
                    <a:pt x="380" y="1191"/>
                  </a:cubicBezTo>
                  <a:cubicBezTo>
                    <a:pt x="593" y="1191"/>
                    <a:pt x="764" y="922"/>
                    <a:pt x="764" y="593"/>
                  </a:cubicBezTo>
                  <a:cubicBezTo>
                    <a:pt x="764" y="264"/>
                    <a:pt x="593" y="1"/>
                    <a:pt x="3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6"/>
            <p:cNvSpPr/>
            <p:nvPr/>
          </p:nvSpPr>
          <p:spPr>
            <a:xfrm>
              <a:off x="5196668" y="3366667"/>
              <a:ext cx="291082" cy="133043"/>
            </a:xfrm>
            <a:custGeom>
              <a:rect b="b" l="l" r="r" t="t"/>
              <a:pathLst>
                <a:path extrusionOk="0" h="1006" w="2201">
                  <a:moveTo>
                    <a:pt x="1663" y="0"/>
                  </a:moveTo>
                  <a:cubicBezTo>
                    <a:pt x="1612" y="297"/>
                    <a:pt x="1357" y="519"/>
                    <a:pt x="1056" y="519"/>
                  </a:cubicBezTo>
                  <a:cubicBezTo>
                    <a:pt x="996" y="519"/>
                    <a:pt x="940" y="510"/>
                    <a:pt x="880" y="496"/>
                  </a:cubicBezTo>
                  <a:cubicBezTo>
                    <a:pt x="862" y="491"/>
                    <a:pt x="848" y="487"/>
                    <a:pt x="825" y="487"/>
                  </a:cubicBezTo>
                  <a:cubicBezTo>
                    <a:pt x="718" y="487"/>
                    <a:pt x="639" y="575"/>
                    <a:pt x="639" y="677"/>
                  </a:cubicBezTo>
                  <a:cubicBezTo>
                    <a:pt x="639" y="700"/>
                    <a:pt x="644" y="723"/>
                    <a:pt x="649" y="741"/>
                  </a:cubicBezTo>
                  <a:lnTo>
                    <a:pt x="445" y="820"/>
                  </a:lnTo>
                  <a:lnTo>
                    <a:pt x="181" y="820"/>
                  </a:lnTo>
                  <a:cubicBezTo>
                    <a:pt x="84" y="820"/>
                    <a:pt x="0" y="903"/>
                    <a:pt x="0" y="1001"/>
                  </a:cubicBezTo>
                  <a:lnTo>
                    <a:pt x="0" y="1005"/>
                  </a:lnTo>
                  <a:lnTo>
                    <a:pt x="1982" y="1005"/>
                  </a:lnTo>
                  <a:cubicBezTo>
                    <a:pt x="2098" y="908"/>
                    <a:pt x="2172" y="792"/>
                    <a:pt x="2182" y="658"/>
                  </a:cubicBezTo>
                  <a:cubicBezTo>
                    <a:pt x="2200" y="417"/>
                    <a:pt x="1996" y="181"/>
                    <a:pt x="1663"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6"/>
            <p:cNvSpPr/>
            <p:nvPr/>
          </p:nvSpPr>
          <p:spPr>
            <a:xfrm>
              <a:off x="5076585" y="2771940"/>
              <a:ext cx="87153" cy="142169"/>
            </a:xfrm>
            <a:custGeom>
              <a:rect b="b" l="l" r="r" t="t"/>
              <a:pathLst>
                <a:path extrusionOk="0" h="1075" w="659">
                  <a:moveTo>
                    <a:pt x="329" y="1"/>
                  </a:moveTo>
                  <a:cubicBezTo>
                    <a:pt x="149" y="1"/>
                    <a:pt x="1" y="241"/>
                    <a:pt x="1" y="538"/>
                  </a:cubicBezTo>
                  <a:cubicBezTo>
                    <a:pt x="1" y="834"/>
                    <a:pt x="149" y="1075"/>
                    <a:pt x="329" y="1075"/>
                  </a:cubicBezTo>
                  <a:cubicBezTo>
                    <a:pt x="510" y="1075"/>
                    <a:pt x="658" y="834"/>
                    <a:pt x="658" y="538"/>
                  </a:cubicBezTo>
                  <a:cubicBezTo>
                    <a:pt x="658" y="241"/>
                    <a:pt x="510" y="1"/>
                    <a:pt x="3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6"/>
            <p:cNvSpPr/>
            <p:nvPr/>
          </p:nvSpPr>
          <p:spPr>
            <a:xfrm>
              <a:off x="5091265" y="2803812"/>
              <a:ext cx="41262" cy="72341"/>
            </a:xfrm>
            <a:custGeom>
              <a:rect b="b" l="l" r="r" t="t"/>
              <a:pathLst>
                <a:path extrusionOk="0" h="547" w="312">
                  <a:moveTo>
                    <a:pt x="154" y="0"/>
                  </a:moveTo>
                  <a:cubicBezTo>
                    <a:pt x="70" y="0"/>
                    <a:pt x="1" y="121"/>
                    <a:pt x="1" y="274"/>
                  </a:cubicBezTo>
                  <a:cubicBezTo>
                    <a:pt x="1" y="422"/>
                    <a:pt x="70" y="547"/>
                    <a:pt x="154" y="547"/>
                  </a:cubicBezTo>
                  <a:cubicBezTo>
                    <a:pt x="242" y="547"/>
                    <a:pt x="311" y="422"/>
                    <a:pt x="311" y="274"/>
                  </a:cubicBezTo>
                  <a:cubicBezTo>
                    <a:pt x="311" y="121"/>
                    <a:pt x="242" y="0"/>
                    <a:pt x="154"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6"/>
            <p:cNvSpPr/>
            <p:nvPr/>
          </p:nvSpPr>
          <p:spPr>
            <a:xfrm>
              <a:off x="5094306" y="2816640"/>
              <a:ext cx="25921" cy="46023"/>
            </a:xfrm>
            <a:custGeom>
              <a:rect b="b" l="l" r="r" t="t"/>
              <a:pathLst>
                <a:path extrusionOk="0" h="348" w="196">
                  <a:moveTo>
                    <a:pt x="98" y="1"/>
                  </a:moveTo>
                  <a:cubicBezTo>
                    <a:pt x="47" y="1"/>
                    <a:pt x="1" y="79"/>
                    <a:pt x="1" y="177"/>
                  </a:cubicBezTo>
                  <a:cubicBezTo>
                    <a:pt x="1" y="274"/>
                    <a:pt x="38" y="348"/>
                    <a:pt x="98" y="348"/>
                  </a:cubicBezTo>
                  <a:cubicBezTo>
                    <a:pt x="149" y="343"/>
                    <a:pt x="195" y="269"/>
                    <a:pt x="195" y="177"/>
                  </a:cubicBezTo>
                  <a:cubicBezTo>
                    <a:pt x="195" y="84"/>
                    <a:pt x="154" y="1"/>
                    <a:pt x="98"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6"/>
            <p:cNvSpPr/>
            <p:nvPr/>
          </p:nvSpPr>
          <p:spPr>
            <a:xfrm>
              <a:off x="5294665" y="3442578"/>
              <a:ext cx="20367" cy="19705"/>
            </a:xfrm>
            <a:custGeom>
              <a:rect b="b" l="l" r="r" t="t"/>
              <a:pathLst>
                <a:path extrusionOk="0" h="149" w="154">
                  <a:moveTo>
                    <a:pt x="74" y="1"/>
                  </a:moveTo>
                  <a:cubicBezTo>
                    <a:pt x="37" y="1"/>
                    <a:pt x="0" y="33"/>
                    <a:pt x="0" y="75"/>
                  </a:cubicBezTo>
                  <a:cubicBezTo>
                    <a:pt x="0" y="116"/>
                    <a:pt x="37" y="149"/>
                    <a:pt x="74" y="149"/>
                  </a:cubicBezTo>
                  <a:cubicBezTo>
                    <a:pt x="121" y="144"/>
                    <a:pt x="153" y="116"/>
                    <a:pt x="153" y="75"/>
                  </a:cubicBezTo>
                  <a:cubicBezTo>
                    <a:pt x="153" y="33"/>
                    <a:pt x="116" y="1"/>
                    <a:pt x="74"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6"/>
            <p:cNvSpPr/>
            <p:nvPr/>
          </p:nvSpPr>
          <p:spPr>
            <a:xfrm>
              <a:off x="5400596" y="3442578"/>
              <a:ext cx="19705" cy="19705"/>
            </a:xfrm>
            <a:custGeom>
              <a:rect b="b" l="l" r="r" t="t"/>
              <a:pathLst>
                <a:path extrusionOk="0" h="149" w="149">
                  <a:moveTo>
                    <a:pt x="75" y="1"/>
                  </a:moveTo>
                  <a:cubicBezTo>
                    <a:pt x="33" y="1"/>
                    <a:pt x="0" y="33"/>
                    <a:pt x="0" y="75"/>
                  </a:cubicBezTo>
                  <a:cubicBezTo>
                    <a:pt x="0" y="116"/>
                    <a:pt x="33" y="149"/>
                    <a:pt x="75" y="149"/>
                  </a:cubicBezTo>
                  <a:cubicBezTo>
                    <a:pt x="116" y="149"/>
                    <a:pt x="149" y="116"/>
                    <a:pt x="149" y="75"/>
                  </a:cubicBezTo>
                  <a:cubicBezTo>
                    <a:pt x="149" y="33"/>
                    <a:pt x="116" y="1"/>
                    <a:pt x="75"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6"/>
            <p:cNvSpPr/>
            <p:nvPr/>
          </p:nvSpPr>
          <p:spPr>
            <a:xfrm>
              <a:off x="5207644" y="3478682"/>
              <a:ext cx="43643" cy="10580"/>
            </a:xfrm>
            <a:custGeom>
              <a:rect b="b" l="l" r="r" t="t"/>
              <a:pathLst>
                <a:path extrusionOk="0" h="80" w="330">
                  <a:moveTo>
                    <a:pt x="325" y="1"/>
                  </a:moveTo>
                  <a:lnTo>
                    <a:pt x="311" y="10"/>
                  </a:lnTo>
                  <a:lnTo>
                    <a:pt x="116" y="10"/>
                  </a:lnTo>
                  <a:cubicBezTo>
                    <a:pt x="61" y="10"/>
                    <a:pt x="24" y="38"/>
                    <a:pt x="1" y="80"/>
                  </a:cubicBezTo>
                  <a:cubicBezTo>
                    <a:pt x="5" y="75"/>
                    <a:pt x="10" y="75"/>
                    <a:pt x="10" y="75"/>
                  </a:cubicBezTo>
                  <a:cubicBezTo>
                    <a:pt x="186" y="75"/>
                    <a:pt x="329" y="43"/>
                    <a:pt x="329" y="15"/>
                  </a:cubicBezTo>
                  <a:cubicBezTo>
                    <a:pt x="329" y="10"/>
                    <a:pt x="329" y="10"/>
                    <a:pt x="325" y="1"/>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6"/>
            <p:cNvSpPr/>
            <p:nvPr/>
          </p:nvSpPr>
          <p:spPr>
            <a:xfrm>
              <a:off x="5343068" y="3391794"/>
              <a:ext cx="74192" cy="47610"/>
            </a:xfrm>
            <a:custGeom>
              <a:rect b="b" l="l" r="r" t="t"/>
              <a:pathLst>
                <a:path extrusionOk="0" h="360" w="561">
                  <a:moveTo>
                    <a:pt x="533" y="0"/>
                  </a:moveTo>
                  <a:cubicBezTo>
                    <a:pt x="435" y="204"/>
                    <a:pt x="232" y="343"/>
                    <a:pt x="0" y="348"/>
                  </a:cubicBezTo>
                  <a:cubicBezTo>
                    <a:pt x="49" y="355"/>
                    <a:pt x="97" y="359"/>
                    <a:pt x="142" y="359"/>
                  </a:cubicBezTo>
                  <a:cubicBezTo>
                    <a:pt x="343" y="359"/>
                    <a:pt x="504" y="286"/>
                    <a:pt x="542" y="158"/>
                  </a:cubicBezTo>
                  <a:cubicBezTo>
                    <a:pt x="561" y="107"/>
                    <a:pt x="556" y="51"/>
                    <a:pt x="533" y="0"/>
                  </a:cubicBezTo>
                  <a:close/>
                </a:path>
              </a:pathLst>
            </a:custGeom>
            <a:solidFill>
              <a:srgbClr val="F5F5F7">
                <a:alpha val="24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6"/>
            <p:cNvSpPr/>
            <p:nvPr/>
          </p:nvSpPr>
          <p:spPr>
            <a:xfrm>
              <a:off x="5579398" y="3446281"/>
              <a:ext cx="15473" cy="15473"/>
            </a:xfrm>
            <a:custGeom>
              <a:rect b="b" l="l" r="r" t="t"/>
              <a:pathLst>
                <a:path extrusionOk="0" h="117" w="117">
                  <a:moveTo>
                    <a:pt x="61" y="0"/>
                  </a:moveTo>
                  <a:cubicBezTo>
                    <a:pt x="24" y="0"/>
                    <a:pt x="1" y="28"/>
                    <a:pt x="1" y="56"/>
                  </a:cubicBezTo>
                  <a:cubicBezTo>
                    <a:pt x="1" y="93"/>
                    <a:pt x="29" y="116"/>
                    <a:pt x="61" y="116"/>
                  </a:cubicBezTo>
                  <a:cubicBezTo>
                    <a:pt x="89" y="116"/>
                    <a:pt x="117" y="93"/>
                    <a:pt x="117" y="56"/>
                  </a:cubicBezTo>
                  <a:cubicBezTo>
                    <a:pt x="117" y="24"/>
                    <a:pt x="89" y="0"/>
                    <a:pt x="61"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6"/>
            <p:cNvSpPr/>
            <p:nvPr/>
          </p:nvSpPr>
          <p:spPr>
            <a:xfrm>
              <a:off x="5520679" y="2338293"/>
              <a:ext cx="52768" cy="58322"/>
            </a:xfrm>
            <a:custGeom>
              <a:rect b="b" l="l" r="r" t="t"/>
              <a:pathLst>
                <a:path extrusionOk="0" h="441" w="399">
                  <a:moveTo>
                    <a:pt x="47" y="1"/>
                  </a:moveTo>
                  <a:lnTo>
                    <a:pt x="47" y="28"/>
                  </a:lnTo>
                  <a:cubicBezTo>
                    <a:pt x="42" y="130"/>
                    <a:pt x="56" y="223"/>
                    <a:pt x="97" y="297"/>
                  </a:cubicBezTo>
                  <a:cubicBezTo>
                    <a:pt x="47" y="325"/>
                    <a:pt x="9" y="376"/>
                    <a:pt x="0" y="441"/>
                  </a:cubicBezTo>
                  <a:lnTo>
                    <a:pt x="398" y="279"/>
                  </a:lnTo>
                  <a:cubicBezTo>
                    <a:pt x="398" y="279"/>
                    <a:pt x="232" y="214"/>
                    <a:pt x="47"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6"/>
            <p:cNvSpPr/>
            <p:nvPr/>
          </p:nvSpPr>
          <p:spPr>
            <a:xfrm>
              <a:off x="5034397" y="2452292"/>
              <a:ext cx="741129" cy="678046"/>
            </a:xfrm>
            <a:custGeom>
              <a:rect b="b" l="l" r="r" t="t"/>
              <a:pathLst>
                <a:path extrusionOk="0" h="5127" w="5604">
                  <a:moveTo>
                    <a:pt x="3121" y="0"/>
                  </a:moveTo>
                  <a:cubicBezTo>
                    <a:pt x="1394" y="0"/>
                    <a:pt x="0" y="1399"/>
                    <a:pt x="0" y="3121"/>
                  </a:cubicBezTo>
                  <a:cubicBezTo>
                    <a:pt x="0" y="3886"/>
                    <a:pt x="273" y="4585"/>
                    <a:pt x="732" y="5127"/>
                  </a:cubicBezTo>
                  <a:cubicBezTo>
                    <a:pt x="338" y="4599"/>
                    <a:pt x="51" y="3876"/>
                    <a:pt x="51" y="3163"/>
                  </a:cubicBezTo>
                  <a:cubicBezTo>
                    <a:pt x="51" y="1436"/>
                    <a:pt x="1436" y="46"/>
                    <a:pt x="3154" y="46"/>
                  </a:cubicBezTo>
                  <a:cubicBezTo>
                    <a:pt x="4117" y="46"/>
                    <a:pt x="5030" y="547"/>
                    <a:pt x="5604" y="1227"/>
                  </a:cubicBezTo>
                  <a:cubicBezTo>
                    <a:pt x="5039" y="482"/>
                    <a:pt x="4136" y="0"/>
                    <a:pt x="3121"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6"/>
            <p:cNvSpPr/>
            <p:nvPr/>
          </p:nvSpPr>
          <p:spPr>
            <a:xfrm>
              <a:off x="5088223" y="2778685"/>
              <a:ext cx="52239" cy="41130"/>
            </a:xfrm>
            <a:custGeom>
              <a:rect b="b" l="l" r="r" t="t"/>
              <a:pathLst>
                <a:path extrusionOk="0" h="311" w="395">
                  <a:moveTo>
                    <a:pt x="255" y="0"/>
                  </a:moveTo>
                  <a:cubicBezTo>
                    <a:pt x="126" y="0"/>
                    <a:pt x="24" y="130"/>
                    <a:pt x="1" y="311"/>
                  </a:cubicBezTo>
                  <a:cubicBezTo>
                    <a:pt x="52" y="195"/>
                    <a:pt x="149" y="102"/>
                    <a:pt x="260" y="70"/>
                  </a:cubicBezTo>
                  <a:cubicBezTo>
                    <a:pt x="289" y="61"/>
                    <a:pt x="319" y="58"/>
                    <a:pt x="347" y="58"/>
                  </a:cubicBezTo>
                  <a:cubicBezTo>
                    <a:pt x="363" y="58"/>
                    <a:pt x="379" y="59"/>
                    <a:pt x="394" y="61"/>
                  </a:cubicBezTo>
                  <a:cubicBezTo>
                    <a:pt x="353" y="24"/>
                    <a:pt x="306" y="0"/>
                    <a:pt x="255"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6"/>
            <p:cNvSpPr/>
            <p:nvPr/>
          </p:nvSpPr>
          <p:spPr>
            <a:xfrm>
              <a:off x="5263454" y="2470543"/>
              <a:ext cx="286057" cy="92972"/>
            </a:xfrm>
            <a:custGeom>
              <a:rect b="b" l="l" r="r" t="t"/>
              <a:pathLst>
                <a:path extrusionOk="0" h="703" w="2163">
                  <a:moveTo>
                    <a:pt x="1439" y="0"/>
                  </a:moveTo>
                  <a:cubicBezTo>
                    <a:pt x="1295" y="0"/>
                    <a:pt x="1139" y="11"/>
                    <a:pt x="977" y="33"/>
                  </a:cubicBezTo>
                  <a:cubicBezTo>
                    <a:pt x="403" y="112"/>
                    <a:pt x="0" y="311"/>
                    <a:pt x="23" y="478"/>
                  </a:cubicBezTo>
                  <a:cubicBezTo>
                    <a:pt x="42" y="616"/>
                    <a:pt x="337" y="703"/>
                    <a:pt x="749" y="703"/>
                  </a:cubicBezTo>
                  <a:cubicBezTo>
                    <a:pt x="836" y="703"/>
                    <a:pt x="928" y="699"/>
                    <a:pt x="1024" y="691"/>
                  </a:cubicBezTo>
                  <a:cubicBezTo>
                    <a:pt x="1630" y="645"/>
                    <a:pt x="2163" y="441"/>
                    <a:pt x="2163" y="242"/>
                  </a:cubicBezTo>
                  <a:cubicBezTo>
                    <a:pt x="2163" y="90"/>
                    <a:pt x="1855" y="0"/>
                    <a:pt x="1439" y="0"/>
                  </a:cubicBezTo>
                  <a:close/>
                </a:path>
              </a:pathLst>
            </a:custGeom>
            <a:solidFill>
              <a:srgbClr val="F5F5F7">
                <a:alpha val="39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6"/>
            <p:cNvSpPr/>
            <p:nvPr/>
          </p:nvSpPr>
          <p:spPr>
            <a:xfrm>
              <a:off x="5557974" y="2524765"/>
              <a:ext cx="93897" cy="70886"/>
            </a:xfrm>
            <a:custGeom>
              <a:rect b="b" l="l" r="r" t="t"/>
              <a:pathLst>
                <a:path extrusionOk="0" h="536" w="710">
                  <a:moveTo>
                    <a:pt x="217" y="1"/>
                  </a:moveTo>
                  <a:cubicBezTo>
                    <a:pt x="205" y="1"/>
                    <a:pt x="193" y="2"/>
                    <a:pt x="181" y="3"/>
                  </a:cubicBezTo>
                  <a:cubicBezTo>
                    <a:pt x="52" y="17"/>
                    <a:pt x="1" y="133"/>
                    <a:pt x="75" y="272"/>
                  </a:cubicBezTo>
                  <a:cubicBezTo>
                    <a:pt x="157" y="413"/>
                    <a:pt x="346" y="536"/>
                    <a:pt x="502" y="536"/>
                  </a:cubicBezTo>
                  <a:cubicBezTo>
                    <a:pt x="504" y="536"/>
                    <a:pt x="507" y="536"/>
                    <a:pt x="510" y="536"/>
                  </a:cubicBezTo>
                  <a:cubicBezTo>
                    <a:pt x="672" y="526"/>
                    <a:pt x="709" y="378"/>
                    <a:pt x="598" y="225"/>
                  </a:cubicBezTo>
                  <a:cubicBezTo>
                    <a:pt x="509" y="90"/>
                    <a:pt x="347" y="1"/>
                    <a:pt x="217" y="1"/>
                  </a:cubicBezTo>
                  <a:close/>
                </a:path>
              </a:pathLst>
            </a:custGeom>
            <a:solidFill>
              <a:srgbClr val="F5F5F7">
                <a:alpha val="39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6"/>
            <p:cNvSpPr/>
            <p:nvPr/>
          </p:nvSpPr>
          <p:spPr>
            <a:xfrm>
              <a:off x="5487485" y="3188262"/>
              <a:ext cx="161477" cy="66522"/>
            </a:xfrm>
            <a:custGeom>
              <a:rect b="b" l="l" r="r" t="t"/>
              <a:pathLst>
                <a:path extrusionOk="0" h="503" w="1221">
                  <a:moveTo>
                    <a:pt x="963" y="0"/>
                  </a:moveTo>
                  <a:cubicBezTo>
                    <a:pt x="925" y="0"/>
                    <a:pt x="879" y="4"/>
                    <a:pt x="825" y="11"/>
                  </a:cubicBezTo>
                  <a:cubicBezTo>
                    <a:pt x="487" y="62"/>
                    <a:pt x="154" y="238"/>
                    <a:pt x="61" y="363"/>
                  </a:cubicBezTo>
                  <a:cubicBezTo>
                    <a:pt x="1" y="445"/>
                    <a:pt x="57" y="503"/>
                    <a:pt x="185" y="503"/>
                  </a:cubicBezTo>
                  <a:cubicBezTo>
                    <a:pt x="194" y="503"/>
                    <a:pt x="204" y="503"/>
                    <a:pt x="214" y="502"/>
                  </a:cubicBezTo>
                  <a:cubicBezTo>
                    <a:pt x="376" y="497"/>
                    <a:pt x="654" y="428"/>
                    <a:pt x="876" y="307"/>
                  </a:cubicBezTo>
                  <a:cubicBezTo>
                    <a:pt x="1162" y="150"/>
                    <a:pt x="1221" y="0"/>
                    <a:pt x="963"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6"/>
            <p:cNvSpPr/>
            <p:nvPr/>
          </p:nvSpPr>
          <p:spPr>
            <a:xfrm>
              <a:off x="5365683" y="3241691"/>
              <a:ext cx="106064" cy="22747"/>
            </a:xfrm>
            <a:custGeom>
              <a:rect b="b" l="l" r="r" t="t"/>
              <a:pathLst>
                <a:path extrusionOk="0" h="172" w="802">
                  <a:moveTo>
                    <a:pt x="380" y="1"/>
                  </a:moveTo>
                  <a:cubicBezTo>
                    <a:pt x="253" y="1"/>
                    <a:pt x="130" y="20"/>
                    <a:pt x="70" y="47"/>
                  </a:cubicBezTo>
                  <a:cubicBezTo>
                    <a:pt x="1" y="75"/>
                    <a:pt x="14" y="112"/>
                    <a:pt x="89" y="140"/>
                  </a:cubicBezTo>
                  <a:cubicBezTo>
                    <a:pt x="146" y="159"/>
                    <a:pt x="240" y="171"/>
                    <a:pt x="341" y="171"/>
                  </a:cubicBezTo>
                  <a:cubicBezTo>
                    <a:pt x="388" y="171"/>
                    <a:pt x="436" y="169"/>
                    <a:pt x="482" y="163"/>
                  </a:cubicBezTo>
                  <a:cubicBezTo>
                    <a:pt x="714" y="140"/>
                    <a:pt x="802" y="65"/>
                    <a:pt x="579" y="19"/>
                  </a:cubicBezTo>
                  <a:cubicBezTo>
                    <a:pt x="518" y="6"/>
                    <a:pt x="448" y="1"/>
                    <a:pt x="380" y="1"/>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6"/>
            <p:cNvSpPr/>
            <p:nvPr/>
          </p:nvSpPr>
          <p:spPr>
            <a:xfrm>
              <a:off x="5150116" y="2550818"/>
              <a:ext cx="103552" cy="89269"/>
            </a:xfrm>
            <a:custGeom>
              <a:rect b="b" l="l" r="r" t="t"/>
              <a:pathLst>
                <a:path extrusionOk="0" h="675" w="783">
                  <a:moveTo>
                    <a:pt x="649" y="0"/>
                  </a:moveTo>
                  <a:cubicBezTo>
                    <a:pt x="555" y="0"/>
                    <a:pt x="401" y="87"/>
                    <a:pt x="255" y="223"/>
                  </a:cubicBezTo>
                  <a:cubicBezTo>
                    <a:pt x="74" y="399"/>
                    <a:pt x="0" y="584"/>
                    <a:pt x="65" y="654"/>
                  </a:cubicBezTo>
                  <a:cubicBezTo>
                    <a:pt x="79" y="668"/>
                    <a:pt x="101" y="675"/>
                    <a:pt x="129" y="675"/>
                  </a:cubicBezTo>
                  <a:cubicBezTo>
                    <a:pt x="210" y="675"/>
                    <a:pt x="339" y="616"/>
                    <a:pt x="463" y="505"/>
                  </a:cubicBezTo>
                  <a:cubicBezTo>
                    <a:pt x="649" y="353"/>
                    <a:pt x="783" y="144"/>
                    <a:pt x="727" y="42"/>
                  </a:cubicBezTo>
                  <a:cubicBezTo>
                    <a:pt x="713" y="14"/>
                    <a:pt x="685" y="0"/>
                    <a:pt x="649" y="0"/>
                  </a:cubicBezTo>
                  <a:close/>
                </a:path>
              </a:pathLst>
            </a:custGeom>
            <a:solidFill>
              <a:srgbClr val="F5F5F7">
                <a:alpha val="39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5" name="Shape 4775"/>
        <p:cNvGrpSpPr/>
        <p:nvPr/>
      </p:nvGrpSpPr>
      <p:grpSpPr>
        <a:xfrm>
          <a:off x="0" y="0"/>
          <a:ext cx="0" cy="0"/>
          <a:chOff x="0" y="0"/>
          <a:chExt cx="0" cy="0"/>
        </a:xfrm>
      </p:grpSpPr>
      <p:pic>
        <p:nvPicPr>
          <p:cNvPr id="4776" name="Google Shape;4776;p67"/>
          <p:cNvPicPr preferRelativeResize="0"/>
          <p:nvPr/>
        </p:nvPicPr>
        <p:blipFill rotWithShape="1">
          <a:blip r:embed="rId3">
            <a:alphaModFix/>
          </a:blip>
          <a:srcRect b="9484" l="41607" r="1144" t="24140"/>
          <a:stretch/>
        </p:blipFill>
        <p:spPr>
          <a:xfrm>
            <a:off x="2006988" y="1153850"/>
            <a:ext cx="2009700" cy="2003100"/>
          </a:xfrm>
          <a:prstGeom prst="ellipse">
            <a:avLst/>
          </a:prstGeom>
          <a:noFill/>
          <a:ln>
            <a:noFill/>
          </a:ln>
        </p:spPr>
      </p:pic>
      <p:sp>
        <p:nvSpPr>
          <p:cNvPr id="4777" name="Google Shape;4777;p67"/>
          <p:cNvSpPr txBox="1"/>
          <p:nvPr>
            <p:ph idx="1" type="subTitle"/>
          </p:nvPr>
        </p:nvSpPr>
        <p:spPr>
          <a:xfrm>
            <a:off x="1377000" y="3194174"/>
            <a:ext cx="3269700" cy="47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John James</a:t>
            </a:r>
            <a:endParaRPr/>
          </a:p>
        </p:txBody>
      </p:sp>
      <p:sp>
        <p:nvSpPr>
          <p:cNvPr id="4778" name="Google Shape;4778;p67"/>
          <p:cNvSpPr txBox="1"/>
          <p:nvPr>
            <p:ph idx="2" type="subTitle"/>
          </p:nvPr>
        </p:nvSpPr>
        <p:spPr>
          <a:xfrm>
            <a:off x="1802550" y="3573628"/>
            <a:ext cx="2418600" cy="57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4779" name="Google Shape;4779;p67"/>
          <p:cNvSpPr txBox="1"/>
          <p:nvPr>
            <p:ph type="title"/>
          </p:nvPr>
        </p:nvSpPr>
        <p:spPr>
          <a:xfrm>
            <a:off x="716800" y="44502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4780" name="Google Shape;4780;p67"/>
          <p:cNvSpPr txBox="1"/>
          <p:nvPr>
            <p:ph idx="3" type="subTitle"/>
          </p:nvPr>
        </p:nvSpPr>
        <p:spPr>
          <a:xfrm>
            <a:off x="4497188" y="3190950"/>
            <a:ext cx="3269700" cy="476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Laura Patterson</a:t>
            </a:r>
            <a:endParaRPr/>
          </a:p>
        </p:txBody>
      </p:sp>
      <p:sp>
        <p:nvSpPr>
          <p:cNvPr id="4781" name="Google Shape;4781;p67"/>
          <p:cNvSpPr txBox="1"/>
          <p:nvPr>
            <p:ph idx="4" type="subTitle"/>
          </p:nvPr>
        </p:nvSpPr>
        <p:spPr>
          <a:xfrm>
            <a:off x="4922738" y="3571175"/>
            <a:ext cx="2418600" cy="57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 </a:t>
            </a:r>
            <a:endParaRPr/>
          </a:p>
        </p:txBody>
      </p:sp>
      <p:pic>
        <p:nvPicPr>
          <p:cNvPr id="4782" name="Google Shape;4782;p67"/>
          <p:cNvPicPr preferRelativeResize="0"/>
          <p:nvPr/>
        </p:nvPicPr>
        <p:blipFill rotWithShape="1">
          <a:blip r:embed="rId4">
            <a:alphaModFix/>
          </a:blip>
          <a:srcRect b="0" l="20125" r="12989" t="0"/>
          <a:stretch/>
        </p:blipFill>
        <p:spPr>
          <a:xfrm>
            <a:off x="5127200" y="1153850"/>
            <a:ext cx="2009700" cy="2003100"/>
          </a:xfrm>
          <a:prstGeom prst="ellipse">
            <a:avLst/>
          </a:prstGeom>
          <a:noFill/>
          <a:ln>
            <a:noFill/>
          </a:ln>
        </p:spPr>
      </p:pic>
      <p:grpSp>
        <p:nvGrpSpPr>
          <p:cNvPr id="4783" name="Google Shape;4783;p67"/>
          <p:cNvGrpSpPr/>
          <p:nvPr/>
        </p:nvGrpSpPr>
        <p:grpSpPr>
          <a:xfrm>
            <a:off x="7876665" y="2994329"/>
            <a:ext cx="1095020" cy="1935970"/>
            <a:chOff x="7546918" y="2788475"/>
            <a:chExt cx="1211440" cy="2141797"/>
          </a:xfrm>
        </p:grpSpPr>
        <p:sp>
          <p:nvSpPr>
            <p:cNvPr id="4784" name="Google Shape;4784;p67"/>
            <p:cNvSpPr/>
            <p:nvPr/>
          </p:nvSpPr>
          <p:spPr>
            <a:xfrm>
              <a:off x="7565042" y="4215097"/>
              <a:ext cx="816035" cy="60944"/>
            </a:xfrm>
            <a:custGeom>
              <a:rect b="b" l="l" r="r" t="t"/>
              <a:pathLst>
                <a:path extrusionOk="0" h="918" w="12292">
                  <a:moveTo>
                    <a:pt x="144" y="1"/>
                  </a:moveTo>
                  <a:lnTo>
                    <a:pt x="0" y="709"/>
                  </a:lnTo>
                  <a:lnTo>
                    <a:pt x="12065" y="918"/>
                  </a:lnTo>
                  <a:lnTo>
                    <a:pt x="12292" y="427"/>
                  </a:lnTo>
                  <a:lnTo>
                    <a:pt x="14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7"/>
            <p:cNvSpPr/>
            <p:nvPr/>
          </p:nvSpPr>
          <p:spPr>
            <a:xfrm>
              <a:off x="7546918" y="2788475"/>
              <a:ext cx="1172669" cy="1350123"/>
            </a:xfrm>
            <a:custGeom>
              <a:rect b="b" l="l" r="r" t="t"/>
              <a:pathLst>
                <a:path extrusionOk="0" h="20337" w="17664">
                  <a:moveTo>
                    <a:pt x="4817" y="1"/>
                  </a:moveTo>
                  <a:lnTo>
                    <a:pt x="0" y="20337"/>
                  </a:lnTo>
                  <a:lnTo>
                    <a:pt x="12120" y="20244"/>
                  </a:lnTo>
                  <a:lnTo>
                    <a:pt x="1766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7"/>
            <p:cNvSpPr/>
            <p:nvPr/>
          </p:nvSpPr>
          <p:spPr>
            <a:xfrm>
              <a:off x="7585955" y="2788475"/>
              <a:ext cx="1172403" cy="1350123"/>
            </a:xfrm>
            <a:custGeom>
              <a:rect b="b" l="l" r="r" t="t"/>
              <a:pathLst>
                <a:path extrusionOk="0" h="20337" w="17660">
                  <a:moveTo>
                    <a:pt x="4817" y="1"/>
                  </a:moveTo>
                  <a:lnTo>
                    <a:pt x="0" y="20337"/>
                  </a:lnTo>
                  <a:lnTo>
                    <a:pt x="12115" y="20244"/>
                  </a:lnTo>
                  <a:lnTo>
                    <a:pt x="176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7"/>
            <p:cNvSpPr/>
            <p:nvPr/>
          </p:nvSpPr>
          <p:spPr>
            <a:xfrm>
              <a:off x="7657256" y="2819611"/>
              <a:ext cx="1017123" cy="1282075"/>
            </a:xfrm>
            <a:custGeom>
              <a:rect b="b" l="l" r="r" t="t"/>
              <a:pathLst>
                <a:path extrusionOk="0" h="19312" w="15321">
                  <a:moveTo>
                    <a:pt x="8600" y="1"/>
                  </a:moveTo>
                  <a:cubicBezTo>
                    <a:pt x="8328" y="1"/>
                    <a:pt x="8060" y="15"/>
                    <a:pt x="7800" y="51"/>
                  </a:cubicBezTo>
                  <a:cubicBezTo>
                    <a:pt x="7081" y="152"/>
                    <a:pt x="6109" y="656"/>
                    <a:pt x="5275" y="656"/>
                  </a:cubicBezTo>
                  <a:cubicBezTo>
                    <a:pt x="5003" y="656"/>
                    <a:pt x="4745" y="602"/>
                    <a:pt x="4516" y="463"/>
                  </a:cubicBezTo>
                  <a:lnTo>
                    <a:pt x="4516" y="463"/>
                  </a:lnTo>
                  <a:cubicBezTo>
                    <a:pt x="4530" y="676"/>
                    <a:pt x="4400" y="838"/>
                    <a:pt x="4359" y="1046"/>
                  </a:cubicBezTo>
                  <a:cubicBezTo>
                    <a:pt x="4312" y="1296"/>
                    <a:pt x="4377" y="1514"/>
                    <a:pt x="4312" y="1769"/>
                  </a:cubicBezTo>
                  <a:cubicBezTo>
                    <a:pt x="4067" y="2755"/>
                    <a:pt x="3896" y="3807"/>
                    <a:pt x="3604" y="4779"/>
                  </a:cubicBezTo>
                  <a:cubicBezTo>
                    <a:pt x="3428" y="5363"/>
                    <a:pt x="3201" y="5937"/>
                    <a:pt x="3076" y="6534"/>
                  </a:cubicBezTo>
                  <a:cubicBezTo>
                    <a:pt x="2937" y="7201"/>
                    <a:pt x="2872" y="7850"/>
                    <a:pt x="2645" y="8498"/>
                  </a:cubicBezTo>
                  <a:cubicBezTo>
                    <a:pt x="2066" y="10165"/>
                    <a:pt x="1367" y="11823"/>
                    <a:pt x="941" y="13532"/>
                  </a:cubicBezTo>
                  <a:cubicBezTo>
                    <a:pt x="760" y="14250"/>
                    <a:pt x="918" y="14991"/>
                    <a:pt x="737" y="15723"/>
                  </a:cubicBezTo>
                  <a:cubicBezTo>
                    <a:pt x="556" y="16450"/>
                    <a:pt x="214" y="17168"/>
                    <a:pt x="112" y="17909"/>
                  </a:cubicBezTo>
                  <a:cubicBezTo>
                    <a:pt x="75" y="18135"/>
                    <a:pt x="1" y="18918"/>
                    <a:pt x="154" y="19048"/>
                  </a:cubicBezTo>
                  <a:cubicBezTo>
                    <a:pt x="240" y="19126"/>
                    <a:pt x="442" y="19144"/>
                    <a:pt x="661" y="19144"/>
                  </a:cubicBezTo>
                  <a:cubicBezTo>
                    <a:pt x="857" y="19144"/>
                    <a:pt x="1065" y="19130"/>
                    <a:pt x="1217" y="19130"/>
                  </a:cubicBezTo>
                  <a:cubicBezTo>
                    <a:pt x="1268" y="19130"/>
                    <a:pt x="1313" y="19131"/>
                    <a:pt x="1348" y="19136"/>
                  </a:cubicBezTo>
                  <a:cubicBezTo>
                    <a:pt x="2073" y="19224"/>
                    <a:pt x="2837" y="19252"/>
                    <a:pt x="3584" y="19252"/>
                  </a:cubicBezTo>
                  <a:cubicBezTo>
                    <a:pt x="3859" y="19252"/>
                    <a:pt x="4132" y="19249"/>
                    <a:pt x="4400" y="19242"/>
                  </a:cubicBezTo>
                  <a:cubicBezTo>
                    <a:pt x="4651" y="19238"/>
                    <a:pt x="4910" y="19158"/>
                    <a:pt x="5162" y="19158"/>
                  </a:cubicBezTo>
                  <a:cubicBezTo>
                    <a:pt x="5175" y="19158"/>
                    <a:pt x="5188" y="19158"/>
                    <a:pt x="5202" y="19159"/>
                  </a:cubicBezTo>
                  <a:cubicBezTo>
                    <a:pt x="5401" y="19173"/>
                    <a:pt x="5554" y="19275"/>
                    <a:pt x="5748" y="19298"/>
                  </a:cubicBezTo>
                  <a:cubicBezTo>
                    <a:pt x="5822" y="19308"/>
                    <a:pt x="5897" y="19312"/>
                    <a:pt x="5972" y="19312"/>
                  </a:cubicBezTo>
                  <a:cubicBezTo>
                    <a:pt x="6398" y="19312"/>
                    <a:pt x="6843" y="19180"/>
                    <a:pt x="7270" y="19180"/>
                  </a:cubicBezTo>
                  <a:cubicBezTo>
                    <a:pt x="7303" y="19180"/>
                    <a:pt x="7336" y="19180"/>
                    <a:pt x="7369" y="19182"/>
                  </a:cubicBezTo>
                  <a:cubicBezTo>
                    <a:pt x="7527" y="19189"/>
                    <a:pt x="7686" y="19192"/>
                    <a:pt x="7845" y="19192"/>
                  </a:cubicBezTo>
                  <a:cubicBezTo>
                    <a:pt x="8710" y="19192"/>
                    <a:pt x="9586" y="19102"/>
                    <a:pt x="10458" y="19094"/>
                  </a:cubicBezTo>
                  <a:lnTo>
                    <a:pt x="10574" y="19094"/>
                  </a:lnTo>
                  <a:cubicBezTo>
                    <a:pt x="10537" y="19089"/>
                    <a:pt x="10514" y="19089"/>
                    <a:pt x="10490" y="19089"/>
                  </a:cubicBezTo>
                  <a:cubicBezTo>
                    <a:pt x="10384" y="18372"/>
                    <a:pt x="10981" y="17357"/>
                    <a:pt x="11259" y="16741"/>
                  </a:cubicBezTo>
                  <a:cubicBezTo>
                    <a:pt x="11597" y="15996"/>
                    <a:pt x="11963" y="15264"/>
                    <a:pt x="12241" y="14495"/>
                  </a:cubicBezTo>
                  <a:cubicBezTo>
                    <a:pt x="12593" y="13514"/>
                    <a:pt x="12695" y="12458"/>
                    <a:pt x="12940" y="11448"/>
                  </a:cubicBezTo>
                  <a:cubicBezTo>
                    <a:pt x="13200" y="10350"/>
                    <a:pt x="13306" y="9290"/>
                    <a:pt x="13422" y="8169"/>
                  </a:cubicBezTo>
                  <a:cubicBezTo>
                    <a:pt x="13515" y="7257"/>
                    <a:pt x="13792" y="6386"/>
                    <a:pt x="13968" y="5497"/>
                  </a:cubicBezTo>
                  <a:cubicBezTo>
                    <a:pt x="14283" y="3941"/>
                    <a:pt x="15020" y="2487"/>
                    <a:pt x="15321" y="931"/>
                  </a:cubicBezTo>
                  <a:cubicBezTo>
                    <a:pt x="14093" y="884"/>
                    <a:pt x="12982" y="444"/>
                    <a:pt x="11778" y="324"/>
                  </a:cubicBezTo>
                  <a:cubicBezTo>
                    <a:pt x="10769" y="221"/>
                    <a:pt x="9653" y="1"/>
                    <a:pt x="86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7"/>
            <p:cNvSpPr/>
            <p:nvPr/>
          </p:nvSpPr>
          <p:spPr>
            <a:xfrm>
              <a:off x="7658517" y="2993283"/>
              <a:ext cx="984195" cy="1082581"/>
            </a:xfrm>
            <a:custGeom>
              <a:rect b="b" l="l" r="r" t="t"/>
              <a:pathLst>
                <a:path extrusionOk="0" h="16307" w="14825">
                  <a:moveTo>
                    <a:pt x="14825" y="0"/>
                  </a:moveTo>
                  <a:cubicBezTo>
                    <a:pt x="13292" y="2108"/>
                    <a:pt x="10763" y="4053"/>
                    <a:pt x="7619" y="5322"/>
                  </a:cubicBezTo>
                  <a:cubicBezTo>
                    <a:pt x="5836" y="6039"/>
                    <a:pt x="4048" y="6465"/>
                    <a:pt x="2362" y="6618"/>
                  </a:cubicBezTo>
                  <a:cubicBezTo>
                    <a:pt x="1843" y="8040"/>
                    <a:pt x="1278" y="9466"/>
                    <a:pt x="913" y="10925"/>
                  </a:cubicBezTo>
                  <a:cubicBezTo>
                    <a:pt x="732" y="11643"/>
                    <a:pt x="889" y="12384"/>
                    <a:pt x="709" y="13111"/>
                  </a:cubicBezTo>
                  <a:cubicBezTo>
                    <a:pt x="533" y="13843"/>
                    <a:pt x="190" y="14561"/>
                    <a:pt x="84" y="15302"/>
                  </a:cubicBezTo>
                  <a:cubicBezTo>
                    <a:pt x="56" y="15487"/>
                    <a:pt x="0" y="16043"/>
                    <a:pt x="60" y="16307"/>
                  </a:cubicBezTo>
                  <a:cubicBezTo>
                    <a:pt x="1621" y="14468"/>
                    <a:pt x="3927" y="12801"/>
                    <a:pt x="6739" y="11666"/>
                  </a:cubicBezTo>
                  <a:cubicBezTo>
                    <a:pt x="8739" y="10856"/>
                    <a:pt x="10754" y="10421"/>
                    <a:pt x="12620" y="10323"/>
                  </a:cubicBezTo>
                  <a:cubicBezTo>
                    <a:pt x="12718" y="9823"/>
                    <a:pt x="12796" y="9318"/>
                    <a:pt x="12921" y="8827"/>
                  </a:cubicBezTo>
                  <a:cubicBezTo>
                    <a:pt x="13176" y="7734"/>
                    <a:pt x="13278" y="6679"/>
                    <a:pt x="13394" y="5553"/>
                  </a:cubicBezTo>
                  <a:cubicBezTo>
                    <a:pt x="13486" y="4641"/>
                    <a:pt x="13764" y="3770"/>
                    <a:pt x="13945" y="2881"/>
                  </a:cubicBezTo>
                  <a:cubicBezTo>
                    <a:pt x="14144" y="1899"/>
                    <a:pt x="14514" y="954"/>
                    <a:pt x="148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7"/>
            <p:cNvSpPr/>
            <p:nvPr/>
          </p:nvSpPr>
          <p:spPr>
            <a:xfrm>
              <a:off x="8284494" y="3021565"/>
              <a:ext cx="276769" cy="1908707"/>
            </a:xfrm>
            <a:custGeom>
              <a:rect b="b" l="l" r="r" t="t"/>
              <a:pathLst>
                <a:path extrusionOk="0" h="28751" w="4169">
                  <a:moveTo>
                    <a:pt x="0" y="0"/>
                  </a:moveTo>
                  <a:lnTo>
                    <a:pt x="3488" y="28751"/>
                  </a:lnTo>
                  <a:lnTo>
                    <a:pt x="4168" y="28751"/>
                  </a:lnTo>
                  <a:lnTo>
                    <a:pt x="13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7"/>
            <p:cNvSpPr/>
            <p:nvPr/>
          </p:nvSpPr>
          <p:spPr>
            <a:xfrm>
              <a:off x="7546918" y="3021565"/>
              <a:ext cx="546369" cy="1908707"/>
            </a:xfrm>
            <a:custGeom>
              <a:rect b="b" l="l" r="r" t="t"/>
              <a:pathLst>
                <a:path extrusionOk="0" h="28751" w="8230">
                  <a:moveTo>
                    <a:pt x="7239" y="0"/>
                  </a:moveTo>
                  <a:lnTo>
                    <a:pt x="0" y="28751"/>
                  </a:lnTo>
                  <a:lnTo>
                    <a:pt x="361" y="28751"/>
                  </a:lnTo>
                  <a:lnTo>
                    <a:pt x="82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7"/>
            <p:cNvSpPr/>
            <p:nvPr/>
          </p:nvSpPr>
          <p:spPr>
            <a:xfrm>
              <a:off x="8138107" y="3021565"/>
              <a:ext cx="466173" cy="1908707"/>
            </a:xfrm>
            <a:custGeom>
              <a:rect b="b" l="l" r="r" t="t"/>
              <a:pathLst>
                <a:path extrusionOk="0" h="28751" w="7022">
                  <a:moveTo>
                    <a:pt x="6031" y="0"/>
                  </a:moveTo>
                  <a:lnTo>
                    <a:pt x="1" y="28751"/>
                  </a:lnTo>
                  <a:lnTo>
                    <a:pt x="367" y="28751"/>
                  </a:lnTo>
                  <a:lnTo>
                    <a:pt x="70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7"/>
            <p:cNvSpPr/>
            <p:nvPr/>
          </p:nvSpPr>
          <p:spPr>
            <a:xfrm>
              <a:off x="8026508" y="3021565"/>
              <a:ext cx="547962" cy="34787"/>
            </a:xfrm>
            <a:custGeom>
              <a:rect b="b" l="l" r="r" t="t"/>
              <a:pathLst>
                <a:path extrusionOk="0" h="524" w="8254">
                  <a:moveTo>
                    <a:pt x="1" y="0"/>
                  </a:moveTo>
                  <a:lnTo>
                    <a:pt x="1" y="524"/>
                  </a:lnTo>
                  <a:lnTo>
                    <a:pt x="8254" y="524"/>
                  </a:lnTo>
                  <a:lnTo>
                    <a:pt x="82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3" name="Google Shape;4793;p67"/>
          <p:cNvGrpSpPr/>
          <p:nvPr/>
        </p:nvGrpSpPr>
        <p:grpSpPr>
          <a:xfrm>
            <a:off x="229353" y="3190953"/>
            <a:ext cx="1375058" cy="1740426"/>
            <a:chOff x="369532" y="3328472"/>
            <a:chExt cx="1284261" cy="1625503"/>
          </a:xfrm>
        </p:grpSpPr>
        <p:sp>
          <p:nvSpPr>
            <p:cNvPr id="4794" name="Google Shape;4794;p67"/>
            <p:cNvSpPr/>
            <p:nvPr/>
          </p:nvSpPr>
          <p:spPr>
            <a:xfrm>
              <a:off x="852887" y="3328472"/>
              <a:ext cx="216570" cy="137871"/>
            </a:xfrm>
            <a:custGeom>
              <a:rect b="b" l="l" r="r" t="t"/>
              <a:pathLst>
                <a:path extrusionOk="0" h="1510" w="2372">
                  <a:moveTo>
                    <a:pt x="1186" y="0"/>
                  </a:moveTo>
                  <a:cubicBezTo>
                    <a:pt x="533" y="0"/>
                    <a:pt x="0" y="399"/>
                    <a:pt x="0" y="904"/>
                  </a:cubicBezTo>
                  <a:cubicBezTo>
                    <a:pt x="0" y="1093"/>
                    <a:pt x="79" y="1274"/>
                    <a:pt x="218" y="1418"/>
                  </a:cubicBezTo>
                  <a:cubicBezTo>
                    <a:pt x="278" y="1481"/>
                    <a:pt x="359" y="1509"/>
                    <a:pt x="440" y="1509"/>
                  </a:cubicBezTo>
                  <a:cubicBezTo>
                    <a:pt x="579" y="1509"/>
                    <a:pt x="717" y="1425"/>
                    <a:pt x="746" y="1288"/>
                  </a:cubicBezTo>
                  <a:cubicBezTo>
                    <a:pt x="797" y="1029"/>
                    <a:pt x="996" y="765"/>
                    <a:pt x="1621" y="765"/>
                  </a:cubicBezTo>
                  <a:cubicBezTo>
                    <a:pt x="1918" y="765"/>
                    <a:pt x="2177" y="904"/>
                    <a:pt x="2335" y="1126"/>
                  </a:cubicBezTo>
                  <a:cubicBezTo>
                    <a:pt x="2362" y="1047"/>
                    <a:pt x="2372" y="973"/>
                    <a:pt x="2372" y="899"/>
                  </a:cubicBezTo>
                  <a:cubicBezTo>
                    <a:pt x="2372" y="399"/>
                    <a:pt x="1839" y="0"/>
                    <a:pt x="1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7"/>
            <p:cNvSpPr/>
            <p:nvPr/>
          </p:nvSpPr>
          <p:spPr>
            <a:xfrm>
              <a:off x="845674" y="3418499"/>
              <a:ext cx="47021" cy="47479"/>
            </a:xfrm>
            <a:custGeom>
              <a:rect b="b" l="l" r="r" t="t"/>
              <a:pathLst>
                <a:path extrusionOk="0" h="520" w="515">
                  <a:moveTo>
                    <a:pt x="1" y="1"/>
                  </a:moveTo>
                  <a:lnTo>
                    <a:pt x="1" y="520"/>
                  </a:lnTo>
                  <a:lnTo>
                    <a:pt x="515" y="520"/>
                  </a:lnTo>
                  <a:lnTo>
                    <a:pt x="515" y="1"/>
                  </a:lnTo>
                  <a:close/>
                </a:path>
              </a:pathLst>
            </a:custGeom>
            <a:solidFill>
              <a:srgbClr val="2C1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7"/>
            <p:cNvSpPr/>
            <p:nvPr/>
          </p:nvSpPr>
          <p:spPr>
            <a:xfrm>
              <a:off x="810157" y="3328472"/>
              <a:ext cx="197122" cy="137871"/>
            </a:xfrm>
            <a:custGeom>
              <a:rect b="b" l="l" r="r" t="t"/>
              <a:pathLst>
                <a:path extrusionOk="0" h="1510" w="2159">
                  <a:moveTo>
                    <a:pt x="1080" y="0"/>
                  </a:moveTo>
                  <a:cubicBezTo>
                    <a:pt x="487" y="0"/>
                    <a:pt x="1" y="399"/>
                    <a:pt x="1" y="904"/>
                  </a:cubicBezTo>
                  <a:cubicBezTo>
                    <a:pt x="1" y="1093"/>
                    <a:pt x="75" y="1274"/>
                    <a:pt x="195" y="1418"/>
                  </a:cubicBezTo>
                  <a:cubicBezTo>
                    <a:pt x="251" y="1481"/>
                    <a:pt x="326" y="1509"/>
                    <a:pt x="400" y="1509"/>
                  </a:cubicBezTo>
                  <a:cubicBezTo>
                    <a:pt x="526" y="1509"/>
                    <a:pt x="650" y="1425"/>
                    <a:pt x="677" y="1288"/>
                  </a:cubicBezTo>
                  <a:cubicBezTo>
                    <a:pt x="723" y="1029"/>
                    <a:pt x="908" y="765"/>
                    <a:pt x="1473" y="765"/>
                  </a:cubicBezTo>
                  <a:cubicBezTo>
                    <a:pt x="1742" y="765"/>
                    <a:pt x="1978" y="904"/>
                    <a:pt x="2122" y="1126"/>
                  </a:cubicBezTo>
                  <a:cubicBezTo>
                    <a:pt x="2145" y="1047"/>
                    <a:pt x="2159" y="973"/>
                    <a:pt x="2159" y="899"/>
                  </a:cubicBezTo>
                  <a:cubicBezTo>
                    <a:pt x="2159" y="399"/>
                    <a:pt x="1677" y="0"/>
                    <a:pt x="10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7"/>
            <p:cNvSpPr/>
            <p:nvPr/>
          </p:nvSpPr>
          <p:spPr>
            <a:xfrm>
              <a:off x="412718" y="3328472"/>
              <a:ext cx="216570" cy="137871"/>
            </a:xfrm>
            <a:custGeom>
              <a:rect b="b" l="l" r="r" t="t"/>
              <a:pathLst>
                <a:path extrusionOk="0" h="1510" w="2372">
                  <a:moveTo>
                    <a:pt x="1186" y="0"/>
                  </a:moveTo>
                  <a:cubicBezTo>
                    <a:pt x="533" y="0"/>
                    <a:pt x="0" y="399"/>
                    <a:pt x="0" y="904"/>
                  </a:cubicBezTo>
                  <a:cubicBezTo>
                    <a:pt x="0" y="1093"/>
                    <a:pt x="79" y="1274"/>
                    <a:pt x="218" y="1418"/>
                  </a:cubicBezTo>
                  <a:cubicBezTo>
                    <a:pt x="278" y="1481"/>
                    <a:pt x="359" y="1509"/>
                    <a:pt x="440" y="1509"/>
                  </a:cubicBezTo>
                  <a:cubicBezTo>
                    <a:pt x="578" y="1509"/>
                    <a:pt x="717" y="1425"/>
                    <a:pt x="746" y="1288"/>
                  </a:cubicBezTo>
                  <a:cubicBezTo>
                    <a:pt x="797" y="1029"/>
                    <a:pt x="996" y="765"/>
                    <a:pt x="1621" y="765"/>
                  </a:cubicBezTo>
                  <a:cubicBezTo>
                    <a:pt x="1913" y="765"/>
                    <a:pt x="2177" y="904"/>
                    <a:pt x="2330" y="1126"/>
                  </a:cubicBezTo>
                  <a:cubicBezTo>
                    <a:pt x="2362" y="1047"/>
                    <a:pt x="2371" y="973"/>
                    <a:pt x="2371" y="899"/>
                  </a:cubicBezTo>
                  <a:cubicBezTo>
                    <a:pt x="2371" y="399"/>
                    <a:pt x="1839" y="0"/>
                    <a:pt x="1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7"/>
            <p:cNvSpPr/>
            <p:nvPr/>
          </p:nvSpPr>
          <p:spPr>
            <a:xfrm>
              <a:off x="405961" y="3418499"/>
              <a:ext cx="47021" cy="47479"/>
            </a:xfrm>
            <a:custGeom>
              <a:rect b="b" l="l" r="r" t="t"/>
              <a:pathLst>
                <a:path extrusionOk="0" h="520" w="515">
                  <a:moveTo>
                    <a:pt x="0" y="1"/>
                  </a:moveTo>
                  <a:lnTo>
                    <a:pt x="0" y="520"/>
                  </a:lnTo>
                  <a:lnTo>
                    <a:pt x="514" y="520"/>
                  </a:lnTo>
                  <a:lnTo>
                    <a:pt x="514" y="1"/>
                  </a:lnTo>
                  <a:close/>
                </a:path>
              </a:pathLst>
            </a:custGeom>
            <a:solidFill>
              <a:srgbClr val="2C1F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7"/>
            <p:cNvSpPr/>
            <p:nvPr/>
          </p:nvSpPr>
          <p:spPr>
            <a:xfrm>
              <a:off x="1402528" y="3991894"/>
              <a:ext cx="160784" cy="354903"/>
            </a:xfrm>
            <a:custGeom>
              <a:rect b="b" l="l" r="r" t="t"/>
              <a:pathLst>
                <a:path extrusionOk="0" h="3887" w="1761">
                  <a:moveTo>
                    <a:pt x="682" y="1"/>
                  </a:moveTo>
                  <a:cubicBezTo>
                    <a:pt x="672" y="1284"/>
                    <a:pt x="469" y="2580"/>
                    <a:pt x="1" y="3886"/>
                  </a:cubicBezTo>
                  <a:lnTo>
                    <a:pt x="1075" y="3886"/>
                  </a:lnTo>
                  <a:cubicBezTo>
                    <a:pt x="404" y="2321"/>
                    <a:pt x="756" y="1066"/>
                    <a:pt x="17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7"/>
            <p:cNvSpPr/>
            <p:nvPr/>
          </p:nvSpPr>
          <p:spPr>
            <a:xfrm>
              <a:off x="1170437" y="3991894"/>
              <a:ext cx="123989" cy="354903"/>
            </a:xfrm>
            <a:custGeom>
              <a:rect b="b" l="l" r="r" t="t"/>
              <a:pathLst>
                <a:path extrusionOk="0" h="3887" w="1358">
                  <a:moveTo>
                    <a:pt x="278" y="1"/>
                  </a:moveTo>
                  <a:cubicBezTo>
                    <a:pt x="399" y="1284"/>
                    <a:pt x="329" y="2580"/>
                    <a:pt x="0" y="3886"/>
                  </a:cubicBezTo>
                  <a:lnTo>
                    <a:pt x="1079" y="3886"/>
                  </a:lnTo>
                  <a:cubicBezTo>
                    <a:pt x="246" y="2321"/>
                    <a:pt x="468" y="1066"/>
                    <a:pt x="1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7"/>
            <p:cNvSpPr/>
            <p:nvPr/>
          </p:nvSpPr>
          <p:spPr>
            <a:xfrm>
              <a:off x="1385637" y="3991894"/>
              <a:ext cx="160784" cy="354903"/>
            </a:xfrm>
            <a:custGeom>
              <a:rect b="b" l="l" r="r" t="t"/>
              <a:pathLst>
                <a:path extrusionOk="0" h="3887" w="1761">
                  <a:moveTo>
                    <a:pt x="681" y="1"/>
                  </a:moveTo>
                  <a:cubicBezTo>
                    <a:pt x="672" y="1284"/>
                    <a:pt x="468" y="2580"/>
                    <a:pt x="1" y="3886"/>
                  </a:cubicBezTo>
                  <a:lnTo>
                    <a:pt x="1075" y="3886"/>
                  </a:lnTo>
                  <a:cubicBezTo>
                    <a:pt x="404" y="2321"/>
                    <a:pt x="760" y="1066"/>
                    <a:pt x="17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7"/>
            <p:cNvSpPr/>
            <p:nvPr/>
          </p:nvSpPr>
          <p:spPr>
            <a:xfrm>
              <a:off x="1153546" y="3991894"/>
              <a:ext cx="123989" cy="354903"/>
            </a:xfrm>
            <a:custGeom>
              <a:rect b="b" l="l" r="r" t="t"/>
              <a:pathLst>
                <a:path extrusionOk="0" h="3887" w="1358">
                  <a:moveTo>
                    <a:pt x="278" y="1"/>
                  </a:moveTo>
                  <a:cubicBezTo>
                    <a:pt x="398" y="1284"/>
                    <a:pt x="329" y="2580"/>
                    <a:pt x="0" y="3886"/>
                  </a:cubicBezTo>
                  <a:lnTo>
                    <a:pt x="1079" y="3886"/>
                  </a:lnTo>
                  <a:cubicBezTo>
                    <a:pt x="246" y="2321"/>
                    <a:pt x="468" y="1066"/>
                    <a:pt x="1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7"/>
            <p:cNvSpPr/>
            <p:nvPr/>
          </p:nvSpPr>
          <p:spPr>
            <a:xfrm>
              <a:off x="1153090" y="3985138"/>
              <a:ext cx="428848" cy="46657"/>
            </a:xfrm>
            <a:custGeom>
              <a:rect b="b" l="l" r="r" t="t"/>
              <a:pathLst>
                <a:path extrusionOk="0" h="511" w="4697">
                  <a:moveTo>
                    <a:pt x="288" y="1"/>
                  </a:moveTo>
                  <a:cubicBezTo>
                    <a:pt x="163" y="1"/>
                    <a:pt x="47" y="98"/>
                    <a:pt x="28" y="218"/>
                  </a:cubicBezTo>
                  <a:lnTo>
                    <a:pt x="19" y="288"/>
                  </a:lnTo>
                  <a:cubicBezTo>
                    <a:pt x="1" y="408"/>
                    <a:pt x="79" y="510"/>
                    <a:pt x="204" y="510"/>
                  </a:cubicBezTo>
                  <a:lnTo>
                    <a:pt x="4405" y="510"/>
                  </a:lnTo>
                  <a:cubicBezTo>
                    <a:pt x="4525" y="510"/>
                    <a:pt x="4641" y="408"/>
                    <a:pt x="4664" y="288"/>
                  </a:cubicBezTo>
                  <a:lnTo>
                    <a:pt x="4678" y="218"/>
                  </a:lnTo>
                  <a:cubicBezTo>
                    <a:pt x="4697" y="98"/>
                    <a:pt x="4613" y="1"/>
                    <a:pt x="44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7"/>
            <p:cNvSpPr/>
            <p:nvPr/>
          </p:nvSpPr>
          <p:spPr>
            <a:xfrm>
              <a:off x="1495657" y="3985138"/>
              <a:ext cx="86281" cy="46657"/>
            </a:xfrm>
            <a:custGeom>
              <a:rect b="b" l="l" r="r" t="t"/>
              <a:pathLst>
                <a:path extrusionOk="0" h="511" w="945">
                  <a:moveTo>
                    <a:pt x="296" y="1"/>
                  </a:moveTo>
                  <a:cubicBezTo>
                    <a:pt x="171" y="1"/>
                    <a:pt x="55" y="98"/>
                    <a:pt x="32" y="218"/>
                  </a:cubicBezTo>
                  <a:lnTo>
                    <a:pt x="23" y="288"/>
                  </a:lnTo>
                  <a:cubicBezTo>
                    <a:pt x="0" y="415"/>
                    <a:pt x="75" y="510"/>
                    <a:pt x="199" y="510"/>
                  </a:cubicBezTo>
                  <a:cubicBezTo>
                    <a:pt x="202" y="510"/>
                    <a:pt x="205" y="510"/>
                    <a:pt x="208" y="510"/>
                  </a:cubicBezTo>
                  <a:lnTo>
                    <a:pt x="653" y="510"/>
                  </a:lnTo>
                  <a:cubicBezTo>
                    <a:pt x="773" y="510"/>
                    <a:pt x="889" y="408"/>
                    <a:pt x="912" y="288"/>
                  </a:cubicBezTo>
                  <a:lnTo>
                    <a:pt x="926" y="218"/>
                  </a:lnTo>
                  <a:cubicBezTo>
                    <a:pt x="945" y="98"/>
                    <a:pt x="861" y="1"/>
                    <a:pt x="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7"/>
            <p:cNvSpPr/>
            <p:nvPr/>
          </p:nvSpPr>
          <p:spPr>
            <a:xfrm>
              <a:off x="1122229" y="3918759"/>
              <a:ext cx="531563" cy="85918"/>
            </a:xfrm>
            <a:custGeom>
              <a:rect b="b" l="l" r="r" t="t"/>
              <a:pathLst>
                <a:path extrusionOk="0" h="941" w="5822">
                  <a:moveTo>
                    <a:pt x="598" y="1"/>
                  </a:moveTo>
                  <a:cubicBezTo>
                    <a:pt x="339" y="1"/>
                    <a:pt x="93" y="209"/>
                    <a:pt x="47" y="464"/>
                  </a:cubicBezTo>
                  <a:lnTo>
                    <a:pt x="47" y="478"/>
                  </a:lnTo>
                  <a:cubicBezTo>
                    <a:pt x="0" y="732"/>
                    <a:pt x="176" y="941"/>
                    <a:pt x="431" y="941"/>
                  </a:cubicBezTo>
                  <a:lnTo>
                    <a:pt x="5224" y="941"/>
                  </a:lnTo>
                  <a:cubicBezTo>
                    <a:pt x="5484" y="941"/>
                    <a:pt x="5729" y="732"/>
                    <a:pt x="5776" y="478"/>
                  </a:cubicBezTo>
                  <a:lnTo>
                    <a:pt x="5776" y="464"/>
                  </a:lnTo>
                  <a:cubicBezTo>
                    <a:pt x="5822" y="209"/>
                    <a:pt x="5646" y="1"/>
                    <a:pt x="53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7"/>
            <p:cNvSpPr/>
            <p:nvPr/>
          </p:nvSpPr>
          <p:spPr>
            <a:xfrm>
              <a:off x="1174272" y="3918759"/>
              <a:ext cx="474043" cy="57796"/>
            </a:xfrm>
            <a:custGeom>
              <a:rect b="b" l="l" r="r" t="t"/>
              <a:pathLst>
                <a:path extrusionOk="0" h="633" w="5192">
                  <a:moveTo>
                    <a:pt x="121" y="1"/>
                  </a:moveTo>
                  <a:cubicBezTo>
                    <a:pt x="42" y="65"/>
                    <a:pt x="0" y="135"/>
                    <a:pt x="5" y="200"/>
                  </a:cubicBezTo>
                  <a:cubicBezTo>
                    <a:pt x="32" y="473"/>
                    <a:pt x="838" y="633"/>
                    <a:pt x="1975" y="633"/>
                  </a:cubicBezTo>
                  <a:cubicBezTo>
                    <a:pt x="2379" y="633"/>
                    <a:pt x="2825" y="613"/>
                    <a:pt x="3293" y="570"/>
                  </a:cubicBezTo>
                  <a:cubicBezTo>
                    <a:pt x="4011" y="501"/>
                    <a:pt x="4664" y="390"/>
                    <a:pt x="5192" y="265"/>
                  </a:cubicBezTo>
                  <a:cubicBezTo>
                    <a:pt x="5141" y="107"/>
                    <a:pt x="5006" y="1"/>
                    <a:pt x="4821"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7"/>
            <p:cNvSpPr/>
            <p:nvPr/>
          </p:nvSpPr>
          <p:spPr>
            <a:xfrm>
              <a:off x="1517204" y="3919581"/>
              <a:ext cx="135767" cy="85553"/>
            </a:xfrm>
            <a:custGeom>
              <a:rect b="b" l="l" r="r" t="t"/>
              <a:pathLst>
                <a:path extrusionOk="0" h="937" w="1487">
                  <a:moveTo>
                    <a:pt x="597" y="1"/>
                  </a:moveTo>
                  <a:cubicBezTo>
                    <a:pt x="338" y="1"/>
                    <a:pt x="93" y="205"/>
                    <a:pt x="46" y="464"/>
                  </a:cubicBezTo>
                  <a:lnTo>
                    <a:pt x="46" y="473"/>
                  </a:lnTo>
                  <a:cubicBezTo>
                    <a:pt x="0" y="728"/>
                    <a:pt x="176" y="936"/>
                    <a:pt x="431" y="936"/>
                  </a:cubicBezTo>
                  <a:lnTo>
                    <a:pt x="894" y="936"/>
                  </a:lnTo>
                  <a:cubicBezTo>
                    <a:pt x="1153" y="936"/>
                    <a:pt x="1394" y="728"/>
                    <a:pt x="1440" y="473"/>
                  </a:cubicBezTo>
                  <a:lnTo>
                    <a:pt x="1440" y="464"/>
                  </a:lnTo>
                  <a:cubicBezTo>
                    <a:pt x="1487" y="205"/>
                    <a:pt x="1315" y="1"/>
                    <a:pt x="1061" y="1"/>
                  </a:cubicBezTo>
                  <a:close/>
                </a:path>
              </a:pathLst>
            </a:custGeom>
            <a:solidFill>
              <a:srgbClr val="F5F5F7">
                <a:alpha val="5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7"/>
            <p:cNvSpPr/>
            <p:nvPr/>
          </p:nvSpPr>
          <p:spPr>
            <a:xfrm>
              <a:off x="471882" y="3355133"/>
              <a:ext cx="687599" cy="896889"/>
            </a:xfrm>
            <a:custGeom>
              <a:rect b="b" l="l" r="r" t="t"/>
              <a:pathLst>
                <a:path extrusionOk="0" h="9823" w="7531">
                  <a:moveTo>
                    <a:pt x="1" y="0"/>
                  </a:moveTo>
                  <a:cubicBezTo>
                    <a:pt x="626" y="616"/>
                    <a:pt x="1228" y="5071"/>
                    <a:pt x="1223" y="9823"/>
                  </a:cubicBezTo>
                  <a:lnTo>
                    <a:pt x="7531" y="9823"/>
                  </a:lnTo>
                  <a:cubicBezTo>
                    <a:pt x="7531" y="5562"/>
                    <a:pt x="6957" y="653"/>
                    <a:pt x="63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7"/>
            <p:cNvSpPr/>
            <p:nvPr/>
          </p:nvSpPr>
          <p:spPr>
            <a:xfrm>
              <a:off x="471882" y="3355133"/>
              <a:ext cx="145993" cy="896889"/>
            </a:xfrm>
            <a:custGeom>
              <a:rect b="b" l="l" r="r" t="t"/>
              <a:pathLst>
                <a:path extrusionOk="0" h="9823" w="1599">
                  <a:moveTo>
                    <a:pt x="1" y="0"/>
                  </a:moveTo>
                  <a:cubicBezTo>
                    <a:pt x="621" y="621"/>
                    <a:pt x="1223" y="5076"/>
                    <a:pt x="1223" y="9823"/>
                  </a:cubicBezTo>
                  <a:lnTo>
                    <a:pt x="1598" y="9823"/>
                  </a:lnTo>
                  <a:cubicBezTo>
                    <a:pt x="1589" y="5192"/>
                    <a:pt x="1029" y="866"/>
                    <a:pt x="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7"/>
            <p:cNvSpPr/>
            <p:nvPr/>
          </p:nvSpPr>
          <p:spPr>
            <a:xfrm>
              <a:off x="570397" y="3381703"/>
              <a:ext cx="590818" cy="808597"/>
            </a:xfrm>
            <a:custGeom>
              <a:rect b="b" l="l" r="r" t="t"/>
              <a:pathLst>
                <a:path extrusionOk="0" h="8856" w="6471">
                  <a:moveTo>
                    <a:pt x="404" y="1"/>
                  </a:moveTo>
                  <a:cubicBezTo>
                    <a:pt x="163" y="1"/>
                    <a:pt x="1" y="242"/>
                    <a:pt x="89" y="464"/>
                  </a:cubicBezTo>
                  <a:cubicBezTo>
                    <a:pt x="529" y="1705"/>
                    <a:pt x="904" y="4993"/>
                    <a:pt x="927" y="8518"/>
                  </a:cubicBezTo>
                  <a:cubicBezTo>
                    <a:pt x="927" y="8703"/>
                    <a:pt x="1080" y="8856"/>
                    <a:pt x="1265" y="8856"/>
                  </a:cubicBezTo>
                  <a:lnTo>
                    <a:pt x="6132" y="8856"/>
                  </a:lnTo>
                  <a:cubicBezTo>
                    <a:pt x="6318" y="8856"/>
                    <a:pt x="6471" y="8698"/>
                    <a:pt x="6471" y="8513"/>
                  </a:cubicBezTo>
                  <a:cubicBezTo>
                    <a:pt x="6438" y="5026"/>
                    <a:pt x="6017" y="1177"/>
                    <a:pt x="5507" y="182"/>
                  </a:cubicBezTo>
                  <a:cubicBezTo>
                    <a:pt x="5456" y="70"/>
                    <a:pt x="5336" y="1"/>
                    <a:pt x="5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7"/>
            <p:cNvSpPr/>
            <p:nvPr/>
          </p:nvSpPr>
          <p:spPr>
            <a:xfrm>
              <a:off x="630474" y="3381703"/>
              <a:ext cx="512572" cy="503182"/>
            </a:xfrm>
            <a:custGeom>
              <a:rect b="b" l="l" r="r" t="t"/>
              <a:pathLst>
                <a:path extrusionOk="0" h="5511" w="5614">
                  <a:moveTo>
                    <a:pt x="0" y="1"/>
                  </a:moveTo>
                  <a:cubicBezTo>
                    <a:pt x="10" y="473"/>
                    <a:pt x="70" y="960"/>
                    <a:pt x="172" y="1455"/>
                  </a:cubicBezTo>
                  <a:cubicBezTo>
                    <a:pt x="703" y="3814"/>
                    <a:pt x="2265" y="5511"/>
                    <a:pt x="3803" y="5511"/>
                  </a:cubicBezTo>
                  <a:cubicBezTo>
                    <a:pt x="3953" y="5511"/>
                    <a:pt x="4103" y="5495"/>
                    <a:pt x="4252" y="5461"/>
                  </a:cubicBezTo>
                  <a:cubicBezTo>
                    <a:pt x="4798" y="5341"/>
                    <a:pt x="5261" y="4998"/>
                    <a:pt x="5613" y="4507"/>
                  </a:cubicBezTo>
                  <a:cubicBezTo>
                    <a:pt x="5433" y="2488"/>
                    <a:pt x="5155" y="788"/>
                    <a:pt x="4845" y="182"/>
                  </a:cubicBezTo>
                  <a:cubicBezTo>
                    <a:pt x="4789" y="70"/>
                    <a:pt x="4669" y="1"/>
                    <a:pt x="4548" y="1"/>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7"/>
            <p:cNvSpPr/>
            <p:nvPr/>
          </p:nvSpPr>
          <p:spPr>
            <a:xfrm>
              <a:off x="618605" y="3406264"/>
              <a:ext cx="518050" cy="759566"/>
            </a:xfrm>
            <a:custGeom>
              <a:rect b="b" l="l" r="r" t="t"/>
              <a:pathLst>
                <a:path extrusionOk="0" h="8319" w="5674">
                  <a:moveTo>
                    <a:pt x="4535" y="121"/>
                  </a:moveTo>
                  <a:cubicBezTo>
                    <a:pt x="4623" y="121"/>
                    <a:pt x="4697" y="172"/>
                    <a:pt x="4738" y="255"/>
                  </a:cubicBezTo>
                  <a:cubicBezTo>
                    <a:pt x="5160" y="1140"/>
                    <a:pt x="5535" y="4664"/>
                    <a:pt x="5558" y="7948"/>
                  </a:cubicBezTo>
                  <a:cubicBezTo>
                    <a:pt x="5558" y="8017"/>
                    <a:pt x="5530" y="8087"/>
                    <a:pt x="5484" y="8133"/>
                  </a:cubicBezTo>
                  <a:cubicBezTo>
                    <a:pt x="5442" y="8179"/>
                    <a:pt x="5387" y="8202"/>
                    <a:pt x="5327" y="8202"/>
                  </a:cubicBezTo>
                  <a:lnTo>
                    <a:pt x="1117" y="8202"/>
                  </a:lnTo>
                  <a:cubicBezTo>
                    <a:pt x="992" y="8202"/>
                    <a:pt x="885" y="8087"/>
                    <a:pt x="885" y="7948"/>
                  </a:cubicBezTo>
                  <a:cubicBezTo>
                    <a:pt x="871" y="4826"/>
                    <a:pt x="561" y="1682"/>
                    <a:pt x="158" y="464"/>
                  </a:cubicBezTo>
                  <a:cubicBezTo>
                    <a:pt x="130" y="376"/>
                    <a:pt x="140" y="283"/>
                    <a:pt x="191" y="214"/>
                  </a:cubicBezTo>
                  <a:cubicBezTo>
                    <a:pt x="232" y="153"/>
                    <a:pt x="302" y="121"/>
                    <a:pt x="371" y="121"/>
                  </a:cubicBezTo>
                  <a:close/>
                  <a:moveTo>
                    <a:pt x="371" y="1"/>
                  </a:moveTo>
                  <a:cubicBezTo>
                    <a:pt x="260" y="1"/>
                    <a:pt x="163" y="52"/>
                    <a:pt x="93" y="144"/>
                  </a:cubicBezTo>
                  <a:cubicBezTo>
                    <a:pt x="19" y="251"/>
                    <a:pt x="1" y="380"/>
                    <a:pt x="42" y="505"/>
                  </a:cubicBezTo>
                  <a:cubicBezTo>
                    <a:pt x="441" y="1714"/>
                    <a:pt x="746" y="4845"/>
                    <a:pt x="765" y="7948"/>
                  </a:cubicBezTo>
                  <a:cubicBezTo>
                    <a:pt x="765" y="8152"/>
                    <a:pt x="922" y="8318"/>
                    <a:pt x="1112" y="8318"/>
                  </a:cubicBezTo>
                  <a:lnTo>
                    <a:pt x="5322" y="8318"/>
                  </a:lnTo>
                  <a:cubicBezTo>
                    <a:pt x="5415" y="8318"/>
                    <a:pt x="5503" y="8277"/>
                    <a:pt x="5563" y="8216"/>
                  </a:cubicBezTo>
                  <a:cubicBezTo>
                    <a:pt x="5632" y="8147"/>
                    <a:pt x="5674" y="8045"/>
                    <a:pt x="5674" y="7943"/>
                  </a:cubicBezTo>
                  <a:cubicBezTo>
                    <a:pt x="5651" y="4641"/>
                    <a:pt x="5271" y="1098"/>
                    <a:pt x="4840" y="195"/>
                  </a:cubicBezTo>
                  <a:cubicBezTo>
                    <a:pt x="4785" y="75"/>
                    <a:pt x="4660" y="1"/>
                    <a:pt x="45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7"/>
            <p:cNvSpPr/>
            <p:nvPr/>
          </p:nvSpPr>
          <p:spPr>
            <a:xfrm>
              <a:off x="1300634" y="4324244"/>
              <a:ext cx="286781" cy="629731"/>
            </a:xfrm>
            <a:custGeom>
              <a:rect b="b" l="l" r="r" t="t"/>
              <a:pathLst>
                <a:path extrusionOk="0" h="6897" w="3141">
                  <a:moveTo>
                    <a:pt x="1" y="1"/>
                  </a:moveTo>
                  <a:lnTo>
                    <a:pt x="1" y="617"/>
                  </a:lnTo>
                  <a:cubicBezTo>
                    <a:pt x="2043" y="1335"/>
                    <a:pt x="2108" y="6897"/>
                    <a:pt x="2108" y="6897"/>
                  </a:cubicBezTo>
                  <a:lnTo>
                    <a:pt x="3141" y="6897"/>
                  </a:lnTo>
                  <a:lnTo>
                    <a:pt x="3141" y="6809"/>
                  </a:lnTo>
                  <a:cubicBezTo>
                    <a:pt x="3141" y="6512"/>
                    <a:pt x="2932" y="6272"/>
                    <a:pt x="2655" y="6211"/>
                  </a:cubicBezTo>
                  <a:cubicBezTo>
                    <a:pt x="2076" y="4697"/>
                    <a:pt x="2154" y="1"/>
                    <a:pt x="2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7"/>
            <p:cNvSpPr/>
            <p:nvPr/>
          </p:nvSpPr>
          <p:spPr>
            <a:xfrm>
              <a:off x="992397" y="4324244"/>
              <a:ext cx="162062" cy="629731"/>
            </a:xfrm>
            <a:custGeom>
              <a:rect b="b" l="l" r="r" t="t"/>
              <a:pathLst>
                <a:path extrusionOk="0" h="6897" w="1775">
                  <a:moveTo>
                    <a:pt x="348" y="1"/>
                  </a:moveTo>
                  <a:cubicBezTo>
                    <a:pt x="348" y="1"/>
                    <a:pt x="450" y="5257"/>
                    <a:pt x="1" y="6443"/>
                  </a:cubicBezTo>
                  <a:lnTo>
                    <a:pt x="320" y="6897"/>
                  </a:lnTo>
                  <a:lnTo>
                    <a:pt x="441" y="6897"/>
                  </a:lnTo>
                  <a:cubicBezTo>
                    <a:pt x="441" y="6897"/>
                    <a:pt x="427" y="1335"/>
                    <a:pt x="1774" y="617"/>
                  </a:cubicBezTo>
                  <a:lnTo>
                    <a:pt x="17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7"/>
            <p:cNvSpPr/>
            <p:nvPr/>
          </p:nvSpPr>
          <p:spPr>
            <a:xfrm>
              <a:off x="970028" y="4890518"/>
              <a:ext cx="57977" cy="63457"/>
            </a:xfrm>
            <a:custGeom>
              <a:rect b="b" l="l" r="r" t="t"/>
              <a:pathLst>
                <a:path extrusionOk="0" h="695" w="635">
                  <a:moveTo>
                    <a:pt x="403" y="0"/>
                  </a:moveTo>
                  <a:cubicBezTo>
                    <a:pt x="176" y="0"/>
                    <a:pt x="0" y="273"/>
                    <a:pt x="0" y="607"/>
                  </a:cubicBezTo>
                  <a:lnTo>
                    <a:pt x="0" y="695"/>
                  </a:lnTo>
                  <a:lnTo>
                    <a:pt x="635" y="695"/>
                  </a:lnTo>
                  <a:lnTo>
                    <a:pt x="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7"/>
            <p:cNvSpPr/>
            <p:nvPr/>
          </p:nvSpPr>
          <p:spPr>
            <a:xfrm>
              <a:off x="516711" y="4324244"/>
              <a:ext cx="180231" cy="629731"/>
            </a:xfrm>
            <a:custGeom>
              <a:rect b="b" l="l" r="r" t="t"/>
              <a:pathLst>
                <a:path extrusionOk="0" h="6897" w="1974">
                  <a:moveTo>
                    <a:pt x="552" y="1"/>
                  </a:moveTo>
                  <a:cubicBezTo>
                    <a:pt x="552" y="1"/>
                    <a:pt x="487" y="5257"/>
                    <a:pt x="1" y="6443"/>
                  </a:cubicBezTo>
                  <a:lnTo>
                    <a:pt x="302" y="6897"/>
                  </a:lnTo>
                  <a:lnTo>
                    <a:pt x="422" y="6897"/>
                  </a:lnTo>
                  <a:cubicBezTo>
                    <a:pt x="422" y="6897"/>
                    <a:pt x="584" y="1335"/>
                    <a:pt x="1960" y="617"/>
                  </a:cubicBezTo>
                  <a:lnTo>
                    <a:pt x="19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7"/>
            <p:cNvSpPr/>
            <p:nvPr/>
          </p:nvSpPr>
          <p:spPr>
            <a:xfrm>
              <a:off x="493064" y="4890518"/>
              <a:ext cx="58434" cy="63457"/>
            </a:xfrm>
            <a:custGeom>
              <a:rect b="b" l="l" r="r" t="t"/>
              <a:pathLst>
                <a:path extrusionOk="0" h="695" w="640">
                  <a:moveTo>
                    <a:pt x="417" y="0"/>
                  </a:moveTo>
                  <a:cubicBezTo>
                    <a:pt x="190" y="0"/>
                    <a:pt x="5" y="273"/>
                    <a:pt x="0" y="607"/>
                  </a:cubicBezTo>
                  <a:lnTo>
                    <a:pt x="0" y="695"/>
                  </a:lnTo>
                  <a:lnTo>
                    <a:pt x="630" y="695"/>
                  </a:lnTo>
                  <a:lnTo>
                    <a:pt x="6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7"/>
            <p:cNvSpPr/>
            <p:nvPr/>
          </p:nvSpPr>
          <p:spPr>
            <a:xfrm>
              <a:off x="868956" y="4324244"/>
              <a:ext cx="289338" cy="629731"/>
            </a:xfrm>
            <a:custGeom>
              <a:rect b="b" l="l" r="r" t="t"/>
              <a:pathLst>
                <a:path extrusionOk="0" h="6897" w="3169">
                  <a:moveTo>
                    <a:pt x="0" y="1"/>
                  </a:moveTo>
                  <a:lnTo>
                    <a:pt x="0" y="617"/>
                  </a:lnTo>
                  <a:cubicBezTo>
                    <a:pt x="2047" y="1335"/>
                    <a:pt x="2112" y="6897"/>
                    <a:pt x="2112" y="6897"/>
                  </a:cubicBezTo>
                  <a:lnTo>
                    <a:pt x="3168" y="6897"/>
                  </a:lnTo>
                  <a:lnTo>
                    <a:pt x="3168" y="6809"/>
                  </a:lnTo>
                  <a:cubicBezTo>
                    <a:pt x="3168" y="6508"/>
                    <a:pt x="2950" y="6258"/>
                    <a:pt x="2659" y="6211"/>
                  </a:cubicBezTo>
                  <a:cubicBezTo>
                    <a:pt x="2080" y="4692"/>
                    <a:pt x="2159" y="1"/>
                    <a:pt x="21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7"/>
            <p:cNvSpPr/>
            <p:nvPr/>
          </p:nvSpPr>
          <p:spPr>
            <a:xfrm>
              <a:off x="1029192" y="4324244"/>
              <a:ext cx="414057" cy="80440"/>
            </a:xfrm>
            <a:custGeom>
              <a:rect b="b" l="l" r="r" t="t"/>
              <a:pathLst>
                <a:path extrusionOk="0" h="881" w="4535">
                  <a:moveTo>
                    <a:pt x="1" y="1"/>
                  </a:moveTo>
                  <a:lnTo>
                    <a:pt x="1" y="881"/>
                  </a:lnTo>
                  <a:lnTo>
                    <a:pt x="4535" y="881"/>
                  </a:lnTo>
                  <a:lnTo>
                    <a:pt x="45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7"/>
            <p:cNvSpPr/>
            <p:nvPr/>
          </p:nvSpPr>
          <p:spPr>
            <a:xfrm>
              <a:off x="566654" y="4324244"/>
              <a:ext cx="413966" cy="80440"/>
            </a:xfrm>
            <a:custGeom>
              <a:rect b="b" l="l" r="r" t="t"/>
              <a:pathLst>
                <a:path extrusionOk="0" h="881" w="4534">
                  <a:moveTo>
                    <a:pt x="0" y="1"/>
                  </a:moveTo>
                  <a:lnTo>
                    <a:pt x="0" y="881"/>
                  </a:lnTo>
                  <a:lnTo>
                    <a:pt x="4534" y="881"/>
                  </a:lnTo>
                  <a:lnTo>
                    <a:pt x="45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7"/>
            <p:cNvSpPr/>
            <p:nvPr/>
          </p:nvSpPr>
          <p:spPr>
            <a:xfrm>
              <a:off x="520546" y="4211848"/>
              <a:ext cx="601318" cy="118057"/>
            </a:xfrm>
            <a:custGeom>
              <a:rect b="b" l="l" r="r" t="t"/>
              <a:pathLst>
                <a:path extrusionOk="0" h="1293" w="6586">
                  <a:moveTo>
                    <a:pt x="686" y="0"/>
                  </a:moveTo>
                  <a:cubicBezTo>
                    <a:pt x="0" y="0"/>
                    <a:pt x="0" y="1292"/>
                    <a:pt x="686" y="1292"/>
                  </a:cubicBezTo>
                  <a:lnTo>
                    <a:pt x="5914" y="1292"/>
                  </a:lnTo>
                  <a:cubicBezTo>
                    <a:pt x="6586" y="1292"/>
                    <a:pt x="6586" y="0"/>
                    <a:pt x="59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7"/>
            <p:cNvSpPr/>
            <p:nvPr/>
          </p:nvSpPr>
          <p:spPr>
            <a:xfrm>
              <a:off x="957337" y="4211848"/>
              <a:ext cx="601775" cy="118057"/>
            </a:xfrm>
            <a:custGeom>
              <a:rect b="b" l="l" r="r" t="t"/>
              <a:pathLst>
                <a:path extrusionOk="0" h="1293" w="6591">
                  <a:moveTo>
                    <a:pt x="690" y="0"/>
                  </a:moveTo>
                  <a:cubicBezTo>
                    <a:pt x="0" y="0"/>
                    <a:pt x="0" y="1292"/>
                    <a:pt x="690" y="1292"/>
                  </a:cubicBezTo>
                  <a:lnTo>
                    <a:pt x="5919" y="1292"/>
                  </a:lnTo>
                  <a:cubicBezTo>
                    <a:pt x="6591" y="1292"/>
                    <a:pt x="6591" y="0"/>
                    <a:pt x="59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7"/>
            <p:cNvSpPr/>
            <p:nvPr/>
          </p:nvSpPr>
          <p:spPr>
            <a:xfrm>
              <a:off x="763684" y="3991894"/>
              <a:ext cx="152749" cy="354903"/>
            </a:xfrm>
            <a:custGeom>
              <a:rect b="b" l="l" r="r" t="t"/>
              <a:pathLst>
                <a:path extrusionOk="0" h="3887" w="1673">
                  <a:moveTo>
                    <a:pt x="0" y="1"/>
                  </a:moveTo>
                  <a:cubicBezTo>
                    <a:pt x="408" y="1284"/>
                    <a:pt x="630" y="2580"/>
                    <a:pt x="593" y="3886"/>
                  </a:cubicBezTo>
                  <a:lnTo>
                    <a:pt x="1672" y="3886"/>
                  </a:lnTo>
                  <a:cubicBezTo>
                    <a:pt x="486" y="2321"/>
                    <a:pt x="426" y="1066"/>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7"/>
            <p:cNvSpPr/>
            <p:nvPr/>
          </p:nvSpPr>
          <p:spPr>
            <a:xfrm>
              <a:off x="494342" y="3991894"/>
              <a:ext cx="190366" cy="354903"/>
            </a:xfrm>
            <a:custGeom>
              <a:rect b="b" l="l" r="r" t="t"/>
              <a:pathLst>
                <a:path extrusionOk="0" h="3887" w="2085">
                  <a:moveTo>
                    <a:pt x="0" y="1"/>
                  </a:moveTo>
                  <a:cubicBezTo>
                    <a:pt x="551" y="1284"/>
                    <a:pt x="912" y="2580"/>
                    <a:pt x="1010" y="3886"/>
                  </a:cubicBezTo>
                  <a:lnTo>
                    <a:pt x="2084" y="3886"/>
                  </a:lnTo>
                  <a:cubicBezTo>
                    <a:pt x="732" y="2321"/>
                    <a:pt x="542" y="1066"/>
                    <a:pt x="1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7"/>
            <p:cNvSpPr/>
            <p:nvPr/>
          </p:nvSpPr>
          <p:spPr>
            <a:xfrm>
              <a:off x="743780" y="3991894"/>
              <a:ext cx="153206" cy="354903"/>
            </a:xfrm>
            <a:custGeom>
              <a:rect b="b" l="l" r="r" t="t"/>
              <a:pathLst>
                <a:path extrusionOk="0" h="3887" w="1678">
                  <a:moveTo>
                    <a:pt x="1" y="1"/>
                  </a:moveTo>
                  <a:cubicBezTo>
                    <a:pt x="413" y="1284"/>
                    <a:pt x="635" y="2580"/>
                    <a:pt x="598" y="3886"/>
                  </a:cubicBezTo>
                  <a:lnTo>
                    <a:pt x="1677" y="3886"/>
                  </a:lnTo>
                  <a:cubicBezTo>
                    <a:pt x="487" y="2321"/>
                    <a:pt x="431" y="1066"/>
                    <a:pt x="10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7"/>
            <p:cNvSpPr/>
            <p:nvPr/>
          </p:nvSpPr>
          <p:spPr>
            <a:xfrm>
              <a:off x="474895" y="3991894"/>
              <a:ext cx="190366" cy="354903"/>
            </a:xfrm>
            <a:custGeom>
              <a:rect b="b" l="l" r="r" t="t"/>
              <a:pathLst>
                <a:path extrusionOk="0" h="3887" w="2085">
                  <a:moveTo>
                    <a:pt x="0" y="1"/>
                  </a:moveTo>
                  <a:cubicBezTo>
                    <a:pt x="551" y="1284"/>
                    <a:pt x="908" y="2580"/>
                    <a:pt x="1010" y="3886"/>
                  </a:cubicBezTo>
                  <a:lnTo>
                    <a:pt x="2084" y="3886"/>
                  </a:lnTo>
                  <a:cubicBezTo>
                    <a:pt x="732" y="2321"/>
                    <a:pt x="537" y="1066"/>
                    <a:pt x="10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7"/>
            <p:cNvSpPr/>
            <p:nvPr/>
          </p:nvSpPr>
          <p:spPr>
            <a:xfrm>
              <a:off x="453712" y="3985138"/>
              <a:ext cx="428848" cy="46657"/>
            </a:xfrm>
            <a:custGeom>
              <a:rect b="b" l="l" r="r" t="t"/>
              <a:pathLst>
                <a:path extrusionOk="0" h="511" w="4697">
                  <a:moveTo>
                    <a:pt x="209" y="1"/>
                  </a:moveTo>
                  <a:cubicBezTo>
                    <a:pt x="89" y="1"/>
                    <a:pt x="1" y="98"/>
                    <a:pt x="19" y="218"/>
                  </a:cubicBezTo>
                  <a:lnTo>
                    <a:pt x="28" y="288"/>
                  </a:lnTo>
                  <a:cubicBezTo>
                    <a:pt x="47" y="408"/>
                    <a:pt x="163" y="510"/>
                    <a:pt x="283" y="510"/>
                  </a:cubicBezTo>
                  <a:lnTo>
                    <a:pt x="4488" y="510"/>
                  </a:lnTo>
                  <a:cubicBezTo>
                    <a:pt x="4613" y="510"/>
                    <a:pt x="4697" y="408"/>
                    <a:pt x="4678" y="288"/>
                  </a:cubicBezTo>
                  <a:lnTo>
                    <a:pt x="4669" y="218"/>
                  </a:lnTo>
                  <a:cubicBezTo>
                    <a:pt x="4650" y="98"/>
                    <a:pt x="4534" y="1"/>
                    <a:pt x="4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7"/>
            <p:cNvSpPr/>
            <p:nvPr/>
          </p:nvSpPr>
          <p:spPr>
            <a:xfrm>
              <a:off x="793266" y="3985138"/>
              <a:ext cx="89750" cy="46657"/>
            </a:xfrm>
            <a:custGeom>
              <a:rect b="b" l="l" r="r" t="t"/>
              <a:pathLst>
                <a:path extrusionOk="0" h="511" w="983">
                  <a:moveTo>
                    <a:pt x="209" y="1"/>
                  </a:moveTo>
                  <a:cubicBezTo>
                    <a:pt x="79" y="1"/>
                    <a:pt x="0" y="98"/>
                    <a:pt x="14" y="218"/>
                  </a:cubicBezTo>
                  <a:lnTo>
                    <a:pt x="28" y="288"/>
                  </a:lnTo>
                  <a:cubicBezTo>
                    <a:pt x="46" y="415"/>
                    <a:pt x="157" y="510"/>
                    <a:pt x="275" y="510"/>
                  </a:cubicBezTo>
                  <a:cubicBezTo>
                    <a:pt x="277" y="510"/>
                    <a:pt x="280" y="510"/>
                    <a:pt x="283" y="510"/>
                  </a:cubicBezTo>
                  <a:lnTo>
                    <a:pt x="774" y="510"/>
                  </a:lnTo>
                  <a:cubicBezTo>
                    <a:pt x="903" y="510"/>
                    <a:pt x="982" y="408"/>
                    <a:pt x="964" y="288"/>
                  </a:cubicBezTo>
                  <a:lnTo>
                    <a:pt x="954" y="218"/>
                  </a:lnTo>
                  <a:cubicBezTo>
                    <a:pt x="936" y="98"/>
                    <a:pt x="820" y="1"/>
                    <a:pt x="7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7"/>
            <p:cNvSpPr/>
            <p:nvPr/>
          </p:nvSpPr>
          <p:spPr>
            <a:xfrm>
              <a:off x="408883" y="3918759"/>
              <a:ext cx="530376" cy="85918"/>
            </a:xfrm>
            <a:custGeom>
              <a:rect b="b" l="l" r="r" t="t"/>
              <a:pathLst>
                <a:path extrusionOk="0" h="941" w="5809">
                  <a:moveTo>
                    <a:pt x="436" y="1"/>
                  </a:moveTo>
                  <a:cubicBezTo>
                    <a:pt x="181" y="1"/>
                    <a:pt x="1" y="209"/>
                    <a:pt x="42" y="464"/>
                  </a:cubicBezTo>
                  <a:lnTo>
                    <a:pt x="42" y="478"/>
                  </a:lnTo>
                  <a:cubicBezTo>
                    <a:pt x="79" y="732"/>
                    <a:pt x="325" y="941"/>
                    <a:pt x="580" y="941"/>
                  </a:cubicBezTo>
                  <a:lnTo>
                    <a:pt x="5373" y="941"/>
                  </a:lnTo>
                  <a:cubicBezTo>
                    <a:pt x="5628" y="941"/>
                    <a:pt x="5808" y="732"/>
                    <a:pt x="5766" y="478"/>
                  </a:cubicBezTo>
                  <a:lnTo>
                    <a:pt x="5766" y="464"/>
                  </a:lnTo>
                  <a:cubicBezTo>
                    <a:pt x="5725" y="209"/>
                    <a:pt x="5484" y="1"/>
                    <a:pt x="52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7"/>
            <p:cNvSpPr/>
            <p:nvPr/>
          </p:nvSpPr>
          <p:spPr>
            <a:xfrm>
              <a:off x="804223" y="3919581"/>
              <a:ext cx="135036" cy="85553"/>
            </a:xfrm>
            <a:custGeom>
              <a:rect b="b" l="l" r="r" t="t"/>
              <a:pathLst>
                <a:path extrusionOk="0" h="937" w="1479">
                  <a:moveTo>
                    <a:pt x="436" y="1"/>
                  </a:moveTo>
                  <a:cubicBezTo>
                    <a:pt x="181" y="1"/>
                    <a:pt x="1" y="205"/>
                    <a:pt x="42" y="464"/>
                  </a:cubicBezTo>
                  <a:lnTo>
                    <a:pt x="42" y="473"/>
                  </a:lnTo>
                  <a:cubicBezTo>
                    <a:pt x="80" y="728"/>
                    <a:pt x="320" y="936"/>
                    <a:pt x="580" y="936"/>
                  </a:cubicBezTo>
                  <a:lnTo>
                    <a:pt x="1043" y="936"/>
                  </a:lnTo>
                  <a:cubicBezTo>
                    <a:pt x="1298" y="936"/>
                    <a:pt x="1478" y="728"/>
                    <a:pt x="1436" y="473"/>
                  </a:cubicBezTo>
                  <a:lnTo>
                    <a:pt x="1436" y="464"/>
                  </a:lnTo>
                  <a:cubicBezTo>
                    <a:pt x="1395" y="205"/>
                    <a:pt x="1154" y="1"/>
                    <a:pt x="899" y="1"/>
                  </a:cubicBezTo>
                  <a:close/>
                </a:path>
              </a:pathLst>
            </a:custGeom>
            <a:solidFill>
              <a:srgbClr val="F5F5F7">
                <a:alpha val="5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7"/>
            <p:cNvSpPr/>
            <p:nvPr/>
          </p:nvSpPr>
          <p:spPr>
            <a:xfrm>
              <a:off x="369532" y="3328472"/>
              <a:ext cx="197579" cy="137871"/>
            </a:xfrm>
            <a:custGeom>
              <a:rect b="b" l="l" r="r" t="t"/>
              <a:pathLst>
                <a:path extrusionOk="0" h="1510" w="2164">
                  <a:moveTo>
                    <a:pt x="1085" y="0"/>
                  </a:moveTo>
                  <a:cubicBezTo>
                    <a:pt x="487" y="0"/>
                    <a:pt x="10" y="399"/>
                    <a:pt x="1" y="904"/>
                  </a:cubicBezTo>
                  <a:cubicBezTo>
                    <a:pt x="1" y="1093"/>
                    <a:pt x="80" y="1274"/>
                    <a:pt x="200" y="1418"/>
                  </a:cubicBezTo>
                  <a:cubicBezTo>
                    <a:pt x="255" y="1481"/>
                    <a:pt x="329" y="1509"/>
                    <a:pt x="403" y="1509"/>
                  </a:cubicBezTo>
                  <a:cubicBezTo>
                    <a:pt x="529" y="1509"/>
                    <a:pt x="655" y="1425"/>
                    <a:pt x="682" y="1288"/>
                  </a:cubicBezTo>
                  <a:cubicBezTo>
                    <a:pt x="728" y="1029"/>
                    <a:pt x="913" y="765"/>
                    <a:pt x="1478" y="765"/>
                  </a:cubicBezTo>
                  <a:cubicBezTo>
                    <a:pt x="1747" y="765"/>
                    <a:pt x="1983" y="904"/>
                    <a:pt x="2127" y="1126"/>
                  </a:cubicBezTo>
                  <a:cubicBezTo>
                    <a:pt x="2150" y="1047"/>
                    <a:pt x="2164" y="973"/>
                    <a:pt x="2164" y="899"/>
                  </a:cubicBezTo>
                  <a:cubicBezTo>
                    <a:pt x="2164" y="399"/>
                    <a:pt x="1682" y="0"/>
                    <a:pt x="1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7"/>
            <p:cNvSpPr/>
            <p:nvPr/>
          </p:nvSpPr>
          <p:spPr>
            <a:xfrm>
              <a:off x="1011023" y="4211848"/>
              <a:ext cx="532841" cy="57979"/>
            </a:xfrm>
            <a:custGeom>
              <a:rect b="b" l="l" r="r" t="t"/>
              <a:pathLst>
                <a:path extrusionOk="0" h="635" w="5836">
                  <a:moveTo>
                    <a:pt x="102" y="0"/>
                  </a:moveTo>
                  <a:cubicBezTo>
                    <a:pt x="70" y="0"/>
                    <a:pt x="33" y="5"/>
                    <a:pt x="0" y="19"/>
                  </a:cubicBezTo>
                  <a:cubicBezTo>
                    <a:pt x="5" y="329"/>
                    <a:pt x="176" y="635"/>
                    <a:pt x="515" y="635"/>
                  </a:cubicBezTo>
                  <a:lnTo>
                    <a:pt x="5743" y="635"/>
                  </a:lnTo>
                  <a:cubicBezTo>
                    <a:pt x="5776" y="635"/>
                    <a:pt x="5803" y="630"/>
                    <a:pt x="5836" y="625"/>
                  </a:cubicBezTo>
                  <a:cubicBezTo>
                    <a:pt x="5827" y="306"/>
                    <a:pt x="5660" y="0"/>
                    <a:pt x="5331"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7"/>
            <p:cNvSpPr/>
            <p:nvPr/>
          </p:nvSpPr>
          <p:spPr>
            <a:xfrm>
              <a:off x="1011023" y="4397471"/>
              <a:ext cx="148093" cy="556504"/>
            </a:xfrm>
            <a:custGeom>
              <a:rect b="b" l="l" r="r" t="t"/>
              <a:pathLst>
                <a:path extrusionOk="0" h="6095" w="1622">
                  <a:moveTo>
                    <a:pt x="603" y="0"/>
                  </a:moveTo>
                  <a:cubicBezTo>
                    <a:pt x="283" y="287"/>
                    <a:pt x="61" y="1051"/>
                    <a:pt x="0" y="2038"/>
                  </a:cubicBezTo>
                  <a:cubicBezTo>
                    <a:pt x="538" y="3858"/>
                    <a:pt x="561" y="6095"/>
                    <a:pt x="561" y="6095"/>
                  </a:cubicBezTo>
                  <a:lnTo>
                    <a:pt x="1621" y="6095"/>
                  </a:lnTo>
                  <a:lnTo>
                    <a:pt x="1621" y="6007"/>
                  </a:lnTo>
                  <a:cubicBezTo>
                    <a:pt x="1621" y="5706"/>
                    <a:pt x="1399" y="5456"/>
                    <a:pt x="1112" y="5409"/>
                  </a:cubicBezTo>
                  <a:cubicBezTo>
                    <a:pt x="677" y="4284"/>
                    <a:pt x="607" y="1403"/>
                    <a:pt x="603"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7"/>
            <p:cNvSpPr/>
            <p:nvPr/>
          </p:nvSpPr>
          <p:spPr>
            <a:xfrm>
              <a:off x="1450736" y="4398749"/>
              <a:ext cx="137593" cy="555226"/>
            </a:xfrm>
            <a:custGeom>
              <a:rect b="b" l="l" r="r" t="t"/>
              <a:pathLst>
                <a:path extrusionOk="0" h="6081" w="1507">
                  <a:moveTo>
                    <a:pt x="510" y="0"/>
                  </a:moveTo>
                  <a:cubicBezTo>
                    <a:pt x="219" y="343"/>
                    <a:pt x="33" y="1227"/>
                    <a:pt x="1" y="2362"/>
                  </a:cubicBezTo>
                  <a:cubicBezTo>
                    <a:pt x="446" y="4113"/>
                    <a:pt x="469" y="6081"/>
                    <a:pt x="469" y="6081"/>
                  </a:cubicBezTo>
                  <a:lnTo>
                    <a:pt x="1506" y="6081"/>
                  </a:lnTo>
                  <a:lnTo>
                    <a:pt x="1506" y="5993"/>
                  </a:lnTo>
                  <a:cubicBezTo>
                    <a:pt x="1506" y="5696"/>
                    <a:pt x="1298" y="5456"/>
                    <a:pt x="1020" y="5395"/>
                  </a:cubicBezTo>
                  <a:cubicBezTo>
                    <a:pt x="589" y="4275"/>
                    <a:pt x="515" y="1413"/>
                    <a:pt x="510"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38" name="Shape 4838"/>
        <p:cNvGrpSpPr/>
        <p:nvPr/>
      </p:nvGrpSpPr>
      <p:grpSpPr>
        <a:xfrm>
          <a:off x="0" y="0"/>
          <a:ext cx="0" cy="0"/>
          <a:chOff x="0" y="0"/>
          <a:chExt cx="0" cy="0"/>
        </a:xfrm>
      </p:grpSpPr>
      <p:sp>
        <p:nvSpPr>
          <p:cNvPr id="4839" name="Google Shape;4839;p68"/>
          <p:cNvSpPr txBox="1"/>
          <p:nvPr>
            <p:ph idx="5" type="subTitle"/>
          </p:nvPr>
        </p:nvSpPr>
        <p:spPr>
          <a:xfrm>
            <a:off x="3535450" y="1801275"/>
            <a:ext cx="2073000" cy="45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4840" name="Google Shape;4840;p68"/>
          <p:cNvSpPr txBox="1"/>
          <p:nvPr>
            <p:ph type="title"/>
          </p:nvPr>
        </p:nvSpPr>
        <p:spPr>
          <a:xfrm>
            <a:off x="716800" y="453087"/>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a:t>
            </a:r>
            <a:r>
              <a:rPr lang="en"/>
              <a:t>hat is the Reformation?</a:t>
            </a:r>
            <a:endParaRPr/>
          </a:p>
        </p:txBody>
      </p:sp>
      <p:sp>
        <p:nvSpPr>
          <p:cNvPr id="4841" name="Google Shape;4841;p68"/>
          <p:cNvSpPr txBox="1"/>
          <p:nvPr>
            <p:ph idx="1" type="subTitle"/>
          </p:nvPr>
        </p:nvSpPr>
        <p:spPr>
          <a:xfrm>
            <a:off x="1148800" y="1801275"/>
            <a:ext cx="2073000" cy="45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4842" name="Google Shape;4842;p68"/>
          <p:cNvSpPr txBox="1"/>
          <p:nvPr>
            <p:ph idx="2" type="subTitle"/>
          </p:nvPr>
        </p:nvSpPr>
        <p:spPr>
          <a:xfrm>
            <a:off x="1148800" y="2175375"/>
            <a:ext cx="20730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4843" name="Google Shape;4843;p68"/>
          <p:cNvSpPr txBox="1"/>
          <p:nvPr>
            <p:ph idx="3" type="subTitle"/>
          </p:nvPr>
        </p:nvSpPr>
        <p:spPr>
          <a:xfrm>
            <a:off x="2342125" y="3474501"/>
            <a:ext cx="2073000" cy="45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4844" name="Google Shape;4844;p68"/>
          <p:cNvSpPr txBox="1"/>
          <p:nvPr>
            <p:ph idx="4" type="subTitle"/>
          </p:nvPr>
        </p:nvSpPr>
        <p:spPr>
          <a:xfrm>
            <a:off x="2342125" y="3848346"/>
            <a:ext cx="20730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only planet with rings</a:t>
            </a:r>
            <a:endParaRPr/>
          </a:p>
        </p:txBody>
      </p:sp>
      <p:sp>
        <p:nvSpPr>
          <p:cNvPr id="4845" name="Google Shape;4845;p68"/>
          <p:cNvSpPr txBox="1"/>
          <p:nvPr>
            <p:ph idx="6" type="subTitle"/>
          </p:nvPr>
        </p:nvSpPr>
        <p:spPr>
          <a:xfrm>
            <a:off x="3535450" y="2175375"/>
            <a:ext cx="20730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4846" name="Google Shape;4846;p68"/>
          <p:cNvSpPr txBox="1"/>
          <p:nvPr>
            <p:ph idx="7" type="subTitle"/>
          </p:nvPr>
        </p:nvSpPr>
        <p:spPr>
          <a:xfrm>
            <a:off x="5922100" y="1801275"/>
            <a:ext cx="2073000" cy="45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4847" name="Google Shape;4847;p68"/>
          <p:cNvSpPr txBox="1"/>
          <p:nvPr>
            <p:ph idx="8" type="subTitle"/>
          </p:nvPr>
        </p:nvSpPr>
        <p:spPr>
          <a:xfrm>
            <a:off x="5922100" y="2175375"/>
            <a:ext cx="20730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a:t>
            </a:r>
            <a:endParaRPr/>
          </a:p>
        </p:txBody>
      </p:sp>
      <p:sp>
        <p:nvSpPr>
          <p:cNvPr id="4848" name="Google Shape;4848;p68"/>
          <p:cNvSpPr txBox="1"/>
          <p:nvPr>
            <p:ph idx="9" type="subTitle"/>
          </p:nvPr>
        </p:nvSpPr>
        <p:spPr>
          <a:xfrm>
            <a:off x="4728775" y="3474501"/>
            <a:ext cx="2073000" cy="45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4849" name="Google Shape;4849;p68"/>
          <p:cNvSpPr txBox="1"/>
          <p:nvPr>
            <p:ph idx="13" type="subTitle"/>
          </p:nvPr>
        </p:nvSpPr>
        <p:spPr>
          <a:xfrm>
            <a:off x="4728775" y="3848346"/>
            <a:ext cx="2073000" cy="57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very hot</a:t>
            </a:r>
            <a:endParaRPr/>
          </a:p>
        </p:txBody>
      </p:sp>
      <p:grpSp>
        <p:nvGrpSpPr>
          <p:cNvPr id="4850" name="Google Shape;4850;p68"/>
          <p:cNvGrpSpPr/>
          <p:nvPr/>
        </p:nvGrpSpPr>
        <p:grpSpPr>
          <a:xfrm>
            <a:off x="8102475" y="1566926"/>
            <a:ext cx="877076" cy="3363374"/>
            <a:chOff x="1449050" y="1279726"/>
            <a:chExt cx="877076" cy="3363374"/>
          </a:xfrm>
        </p:grpSpPr>
        <p:sp>
          <p:nvSpPr>
            <p:cNvPr id="4851" name="Google Shape;4851;p68"/>
            <p:cNvSpPr/>
            <p:nvPr/>
          </p:nvSpPr>
          <p:spPr>
            <a:xfrm>
              <a:off x="1860974" y="1279726"/>
              <a:ext cx="53231" cy="193757"/>
            </a:xfrm>
            <a:custGeom>
              <a:rect b="b" l="l" r="r" t="t"/>
              <a:pathLst>
                <a:path extrusionOk="0" h="1405" w="386">
                  <a:moveTo>
                    <a:pt x="191" y="1"/>
                  </a:moveTo>
                  <a:cubicBezTo>
                    <a:pt x="1" y="1"/>
                    <a:pt x="47" y="867"/>
                    <a:pt x="47" y="1057"/>
                  </a:cubicBezTo>
                  <a:cubicBezTo>
                    <a:pt x="47" y="1251"/>
                    <a:pt x="1" y="1404"/>
                    <a:pt x="191" y="1404"/>
                  </a:cubicBezTo>
                  <a:cubicBezTo>
                    <a:pt x="385" y="1404"/>
                    <a:pt x="339" y="1251"/>
                    <a:pt x="339" y="1057"/>
                  </a:cubicBezTo>
                  <a:cubicBezTo>
                    <a:pt x="339" y="867"/>
                    <a:pt x="385"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8"/>
            <p:cNvSpPr/>
            <p:nvPr/>
          </p:nvSpPr>
          <p:spPr>
            <a:xfrm>
              <a:off x="1839323" y="1443282"/>
              <a:ext cx="95982" cy="95982"/>
            </a:xfrm>
            <a:custGeom>
              <a:rect b="b" l="l" r="r" t="t"/>
              <a:pathLst>
                <a:path extrusionOk="0" h="696" w="696">
                  <a:moveTo>
                    <a:pt x="348" y="1"/>
                  </a:moveTo>
                  <a:cubicBezTo>
                    <a:pt x="158" y="1"/>
                    <a:pt x="0" y="153"/>
                    <a:pt x="0" y="348"/>
                  </a:cubicBezTo>
                  <a:cubicBezTo>
                    <a:pt x="0" y="538"/>
                    <a:pt x="158" y="695"/>
                    <a:pt x="348" y="695"/>
                  </a:cubicBezTo>
                  <a:cubicBezTo>
                    <a:pt x="542" y="695"/>
                    <a:pt x="695" y="538"/>
                    <a:pt x="695" y="348"/>
                  </a:cubicBezTo>
                  <a:cubicBezTo>
                    <a:pt x="695" y="153"/>
                    <a:pt x="542" y="1"/>
                    <a:pt x="3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8"/>
            <p:cNvSpPr/>
            <p:nvPr/>
          </p:nvSpPr>
          <p:spPr>
            <a:xfrm>
              <a:off x="1564753" y="2315671"/>
              <a:ext cx="646361" cy="2327423"/>
            </a:xfrm>
            <a:custGeom>
              <a:rect b="b" l="l" r="r" t="t"/>
              <a:pathLst>
                <a:path extrusionOk="0" h="16877" w="4687">
                  <a:moveTo>
                    <a:pt x="0" y="1"/>
                  </a:moveTo>
                  <a:lnTo>
                    <a:pt x="0" y="16877"/>
                  </a:lnTo>
                  <a:lnTo>
                    <a:pt x="4687" y="16877"/>
                  </a:lnTo>
                  <a:lnTo>
                    <a:pt x="46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8"/>
            <p:cNvSpPr/>
            <p:nvPr/>
          </p:nvSpPr>
          <p:spPr>
            <a:xfrm>
              <a:off x="1597850" y="2315671"/>
              <a:ext cx="579477" cy="2327423"/>
            </a:xfrm>
            <a:custGeom>
              <a:rect b="b" l="l" r="r" t="t"/>
              <a:pathLst>
                <a:path extrusionOk="0" h="16877" w="4202">
                  <a:moveTo>
                    <a:pt x="1" y="1"/>
                  </a:moveTo>
                  <a:lnTo>
                    <a:pt x="1" y="16877"/>
                  </a:lnTo>
                  <a:lnTo>
                    <a:pt x="4201" y="16877"/>
                  </a:lnTo>
                  <a:lnTo>
                    <a:pt x="4201" y="1"/>
                  </a:ln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8"/>
            <p:cNvSpPr/>
            <p:nvPr/>
          </p:nvSpPr>
          <p:spPr>
            <a:xfrm>
              <a:off x="1618950" y="4362601"/>
              <a:ext cx="537278" cy="56403"/>
            </a:xfrm>
            <a:custGeom>
              <a:rect b="b" l="l" r="r" t="t"/>
              <a:pathLst>
                <a:path extrusionOk="0" h="409" w="3896">
                  <a:moveTo>
                    <a:pt x="1" y="1"/>
                  </a:moveTo>
                  <a:lnTo>
                    <a:pt x="1" y="408"/>
                  </a:lnTo>
                  <a:lnTo>
                    <a:pt x="3896" y="408"/>
                  </a:lnTo>
                  <a:lnTo>
                    <a:pt x="38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8"/>
            <p:cNvSpPr/>
            <p:nvPr/>
          </p:nvSpPr>
          <p:spPr>
            <a:xfrm>
              <a:off x="1564753" y="1498168"/>
              <a:ext cx="646361" cy="820259"/>
            </a:xfrm>
            <a:custGeom>
              <a:rect b="b" l="l" r="r" t="t"/>
              <a:pathLst>
                <a:path extrusionOk="0" h="5948" w="4687">
                  <a:moveTo>
                    <a:pt x="2339" y="1"/>
                  </a:moveTo>
                  <a:cubicBezTo>
                    <a:pt x="648" y="1"/>
                    <a:pt x="0" y="1441"/>
                    <a:pt x="0" y="2733"/>
                  </a:cubicBezTo>
                  <a:lnTo>
                    <a:pt x="0" y="5947"/>
                  </a:lnTo>
                  <a:lnTo>
                    <a:pt x="4687" y="5947"/>
                  </a:lnTo>
                  <a:lnTo>
                    <a:pt x="4687" y="2733"/>
                  </a:lnTo>
                  <a:cubicBezTo>
                    <a:pt x="4678" y="1436"/>
                    <a:pt x="4029" y="1"/>
                    <a:pt x="23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8"/>
            <p:cNvSpPr/>
            <p:nvPr/>
          </p:nvSpPr>
          <p:spPr>
            <a:xfrm>
              <a:off x="1564753" y="1600356"/>
              <a:ext cx="646361" cy="717382"/>
            </a:xfrm>
            <a:custGeom>
              <a:rect b="b" l="l" r="r" t="t"/>
              <a:pathLst>
                <a:path extrusionOk="0" h="5202" w="4687">
                  <a:moveTo>
                    <a:pt x="644" y="1"/>
                  </a:moveTo>
                  <a:cubicBezTo>
                    <a:pt x="195" y="533"/>
                    <a:pt x="0" y="1288"/>
                    <a:pt x="0" y="1988"/>
                  </a:cubicBezTo>
                  <a:lnTo>
                    <a:pt x="0" y="2854"/>
                  </a:lnTo>
                  <a:lnTo>
                    <a:pt x="4316" y="5202"/>
                  </a:lnTo>
                  <a:lnTo>
                    <a:pt x="4687" y="5202"/>
                  </a:lnTo>
                  <a:lnTo>
                    <a:pt x="4687" y="2196"/>
                  </a:lnTo>
                  <a:lnTo>
                    <a:pt x="644" y="1"/>
                  </a:ln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8"/>
            <p:cNvSpPr/>
            <p:nvPr/>
          </p:nvSpPr>
          <p:spPr>
            <a:xfrm>
              <a:off x="2166297" y="2286987"/>
              <a:ext cx="119564" cy="120253"/>
            </a:xfrm>
            <a:custGeom>
              <a:rect b="b" l="l" r="r" t="t"/>
              <a:pathLst>
                <a:path extrusionOk="0" h="872" w="867">
                  <a:moveTo>
                    <a:pt x="431" y="0"/>
                  </a:moveTo>
                  <a:cubicBezTo>
                    <a:pt x="190" y="0"/>
                    <a:pt x="1" y="199"/>
                    <a:pt x="1" y="436"/>
                  </a:cubicBezTo>
                  <a:cubicBezTo>
                    <a:pt x="1" y="676"/>
                    <a:pt x="195" y="871"/>
                    <a:pt x="431" y="871"/>
                  </a:cubicBezTo>
                  <a:cubicBezTo>
                    <a:pt x="434" y="871"/>
                    <a:pt x="437" y="871"/>
                    <a:pt x="440" y="871"/>
                  </a:cubicBezTo>
                  <a:cubicBezTo>
                    <a:pt x="677" y="871"/>
                    <a:pt x="867" y="674"/>
                    <a:pt x="867" y="436"/>
                  </a:cubicBezTo>
                  <a:cubicBezTo>
                    <a:pt x="867" y="190"/>
                    <a:pt x="672" y="0"/>
                    <a:pt x="4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8"/>
            <p:cNvSpPr/>
            <p:nvPr/>
          </p:nvSpPr>
          <p:spPr>
            <a:xfrm>
              <a:off x="1484905" y="2286987"/>
              <a:ext cx="120115" cy="120253"/>
            </a:xfrm>
            <a:custGeom>
              <a:rect b="b" l="l" r="r" t="t"/>
              <a:pathLst>
                <a:path extrusionOk="0" h="872" w="871">
                  <a:moveTo>
                    <a:pt x="435" y="0"/>
                  </a:moveTo>
                  <a:cubicBezTo>
                    <a:pt x="195" y="0"/>
                    <a:pt x="0" y="199"/>
                    <a:pt x="0" y="436"/>
                  </a:cubicBezTo>
                  <a:cubicBezTo>
                    <a:pt x="0" y="676"/>
                    <a:pt x="199" y="871"/>
                    <a:pt x="435" y="871"/>
                  </a:cubicBezTo>
                  <a:cubicBezTo>
                    <a:pt x="438" y="871"/>
                    <a:pt x="441" y="871"/>
                    <a:pt x="444" y="871"/>
                  </a:cubicBezTo>
                  <a:cubicBezTo>
                    <a:pt x="676" y="871"/>
                    <a:pt x="871" y="674"/>
                    <a:pt x="871" y="436"/>
                  </a:cubicBezTo>
                  <a:cubicBezTo>
                    <a:pt x="871" y="190"/>
                    <a:pt x="672" y="0"/>
                    <a:pt x="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8"/>
            <p:cNvSpPr/>
            <p:nvPr/>
          </p:nvSpPr>
          <p:spPr>
            <a:xfrm>
              <a:off x="1544894" y="2287538"/>
              <a:ext cx="686629" cy="60264"/>
            </a:xfrm>
            <a:custGeom>
              <a:rect b="b" l="l" r="r" t="t"/>
              <a:pathLst>
                <a:path extrusionOk="0" h="437" w="4979">
                  <a:moveTo>
                    <a:pt x="0" y="1"/>
                  </a:moveTo>
                  <a:lnTo>
                    <a:pt x="0" y="436"/>
                  </a:lnTo>
                  <a:lnTo>
                    <a:pt x="4979" y="436"/>
                  </a:lnTo>
                  <a:lnTo>
                    <a:pt x="49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8"/>
            <p:cNvSpPr/>
            <p:nvPr/>
          </p:nvSpPr>
          <p:spPr>
            <a:xfrm>
              <a:off x="1609986" y="1644486"/>
              <a:ext cx="554516" cy="527073"/>
            </a:xfrm>
            <a:custGeom>
              <a:rect b="b" l="l" r="r" t="t"/>
              <a:pathLst>
                <a:path extrusionOk="0" h="3822" w="4021">
                  <a:moveTo>
                    <a:pt x="2020" y="0"/>
                  </a:moveTo>
                  <a:cubicBezTo>
                    <a:pt x="2017" y="0"/>
                    <a:pt x="2014" y="0"/>
                    <a:pt x="2011" y="0"/>
                  </a:cubicBezTo>
                  <a:cubicBezTo>
                    <a:pt x="899" y="0"/>
                    <a:pt x="1" y="857"/>
                    <a:pt x="5" y="1913"/>
                  </a:cubicBezTo>
                  <a:cubicBezTo>
                    <a:pt x="5" y="2969"/>
                    <a:pt x="904" y="3821"/>
                    <a:pt x="2015" y="3821"/>
                  </a:cubicBezTo>
                  <a:cubicBezTo>
                    <a:pt x="3122" y="3816"/>
                    <a:pt x="4021" y="2960"/>
                    <a:pt x="4021" y="1908"/>
                  </a:cubicBezTo>
                  <a:cubicBezTo>
                    <a:pt x="4021" y="855"/>
                    <a:pt x="3122" y="0"/>
                    <a:pt x="2020" y="0"/>
                  </a:cubicBezTo>
                  <a:close/>
                </a:path>
              </a:pathLst>
            </a:custGeom>
            <a:solidFill>
              <a:srgbClr val="A241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8"/>
            <p:cNvSpPr/>
            <p:nvPr/>
          </p:nvSpPr>
          <p:spPr>
            <a:xfrm>
              <a:off x="1558271" y="1567121"/>
              <a:ext cx="658634" cy="576857"/>
            </a:xfrm>
            <a:custGeom>
              <a:rect b="b" l="l" r="r" t="t"/>
              <a:pathLst>
                <a:path extrusionOk="0" h="4183" w="4776">
                  <a:moveTo>
                    <a:pt x="2391" y="0"/>
                  </a:moveTo>
                  <a:cubicBezTo>
                    <a:pt x="1641" y="0"/>
                    <a:pt x="915" y="405"/>
                    <a:pt x="538" y="1117"/>
                  </a:cubicBezTo>
                  <a:cubicBezTo>
                    <a:pt x="1" y="2141"/>
                    <a:pt x="394" y="3400"/>
                    <a:pt x="1418" y="3942"/>
                  </a:cubicBezTo>
                  <a:cubicBezTo>
                    <a:pt x="1727" y="4105"/>
                    <a:pt x="2059" y="4182"/>
                    <a:pt x="2386" y="4182"/>
                  </a:cubicBezTo>
                  <a:cubicBezTo>
                    <a:pt x="3137" y="4182"/>
                    <a:pt x="3864" y="3775"/>
                    <a:pt x="4238" y="3062"/>
                  </a:cubicBezTo>
                  <a:cubicBezTo>
                    <a:pt x="4775" y="2043"/>
                    <a:pt x="4386" y="779"/>
                    <a:pt x="3363" y="242"/>
                  </a:cubicBezTo>
                  <a:cubicBezTo>
                    <a:pt x="3053" y="78"/>
                    <a:pt x="2719" y="0"/>
                    <a:pt x="23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8"/>
            <p:cNvSpPr/>
            <p:nvPr/>
          </p:nvSpPr>
          <p:spPr>
            <a:xfrm>
              <a:off x="1637429" y="1606148"/>
              <a:ext cx="500319" cy="499630"/>
            </a:xfrm>
            <a:custGeom>
              <a:rect b="b" l="l" r="r" t="t"/>
              <a:pathLst>
                <a:path extrusionOk="0" h="3623" w="3628">
                  <a:moveTo>
                    <a:pt x="1812" y="0"/>
                  </a:moveTo>
                  <a:cubicBezTo>
                    <a:pt x="811" y="0"/>
                    <a:pt x="1" y="811"/>
                    <a:pt x="1" y="1811"/>
                  </a:cubicBezTo>
                  <a:cubicBezTo>
                    <a:pt x="1" y="2812"/>
                    <a:pt x="811" y="3622"/>
                    <a:pt x="1812" y="3622"/>
                  </a:cubicBezTo>
                  <a:cubicBezTo>
                    <a:pt x="2812" y="3622"/>
                    <a:pt x="3627" y="2812"/>
                    <a:pt x="3627" y="1811"/>
                  </a:cubicBezTo>
                  <a:cubicBezTo>
                    <a:pt x="3627" y="811"/>
                    <a:pt x="2812" y="0"/>
                    <a:pt x="1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8"/>
            <p:cNvSpPr/>
            <p:nvPr/>
          </p:nvSpPr>
          <p:spPr>
            <a:xfrm>
              <a:off x="1637429" y="1677031"/>
              <a:ext cx="498389" cy="378825"/>
            </a:xfrm>
            <a:custGeom>
              <a:rect b="b" l="l" r="r" t="t"/>
              <a:pathLst>
                <a:path extrusionOk="0" h="2747" w="3614">
                  <a:moveTo>
                    <a:pt x="547" y="1"/>
                  </a:moveTo>
                  <a:cubicBezTo>
                    <a:pt x="214" y="325"/>
                    <a:pt x="6" y="769"/>
                    <a:pt x="1" y="1269"/>
                  </a:cubicBezTo>
                  <a:cubicBezTo>
                    <a:pt x="1210" y="1348"/>
                    <a:pt x="2224" y="2089"/>
                    <a:pt x="2895" y="2747"/>
                  </a:cubicBezTo>
                  <a:cubicBezTo>
                    <a:pt x="3294" y="2446"/>
                    <a:pt x="3567" y="1983"/>
                    <a:pt x="3613" y="1455"/>
                  </a:cubicBezTo>
                  <a:cubicBezTo>
                    <a:pt x="2599" y="1066"/>
                    <a:pt x="1205" y="478"/>
                    <a:pt x="547" y="1"/>
                  </a:cubicBezTo>
                  <a:close/>
                </a:path>
              </a:pathLst>
            </a:custGeom>
            <a:solidFill>
              <a:srgbClr val="1C0B11">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8"/>
            <p:cNvSpPr/>
            <p:nvPr/>
          </p:nvSpPr>
          <p:spPr>
            <a:xfrm>
              <a:off x="1638119" y="1606837"/>
              <a:ext cx="498251" cy="309873"/>
            </a:xfrm>
            <a:custGeom>
              <a:rect b="b" l="l" r="r" t="t"/>
              <a:pathLst>
                <a:path extrusionOk="0" h="2247" w="3613">
                  <a:moveTo>
                    <a:pt x="1802" y="0"/>
                  </a:moveTo>
                  <a:cubicBezTo>
                    <a:pt x="867" y="0"/>
                    <a:pt x="89" y="718"/>
                    <a:pt x="1" y="1635"/>
                  </a:cubicBezTo>
                  <a:cubicBezTo>
                    <a:pt x="200" y="838"/>
                    <a:pt x="913" y="255"/>
                    <a:pt x="1760" y="255"/>
                  </a:cubicBezTo>
                  <a:cubicBezTo>
                    <a:pt x="2765" y="255"/>
                    <a:pt x="3576" y="1065"/>
                    <a:pt x="3576" y="2066"/>
                  </a:cubicBezTo>
                  <a:cubicBezTo>
                    <a:pt x="3576" y="2126"/>
                    <a:pt x="3567" y="2191"/>
                    <a:pt x="3562" y="2246"/>
                  </a:cubicBezTo>
                  <a:cubicBezTo>
                    <a:pt x="3594" y="2107"/>
                    <a:pt x="3613" y="1964"/>
                    <a:pt x="3613" y="1811"/>
                  </a:cubicBezTo>
                  <a:cubicBezTo>
                    <a:pt x="3613" y="811"/>
                    <a:pt x="2802" y="0"/>
                    <a:pt x="1802" y="0"/>
                  </a:cubicBezTo>
                  <a:close/>
                </a:path>
              </a:pathLst>
            </a:custGeom>
            <a:solidFill>
              <a:srgbClr val="E8D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8"/>
            <p:cNvSpPr/>
            <p:nvPr/>
          </p:nvSpPr>
          <p:spPr>
            <a:xfrm>
              <a:off x="1672043" y="2134326"/>
              <a:ext cx="97085" cy="97913"/>
            </a:xfrm>
            <a:custGeom>
              <a:rect b="b" l="l" r="r" t="t"/>
              <a:pathLst>
                <a:path extrusionOk="0" h="710" w="704">
                  <a:moveTo>
                    <a:pt x="352" y="0"/>
                  </a:moveTo>
                  <a:cubicBezTo>
                    <a:pt x="158" y="0"/>
                    <a:pt x="0" y="158"/>
                    <a:pt x="0" y="357"/>
                  </a:cubicBezTo>
                  <a:cubicBezTo>
                    <a:pt x="0" y="552"/>
                    <a:pt x="158" y="709"/>
                    <a:pt x="352" y="709"/>
                  </a:cubicBezTo>
                  <a:cubicBezTo>
                    <a:pt x="551" y="709"/>
                    <a:pt x="704" y="552"/>
                    <a:pt x="704" y="357"/>
                  </a:cubicBezTo>
                  <a:cubicBezTo>
                    <a:pt x="704" y="158"/>
                    <a:pt x="551" y="0"/>
                    <a:pt x="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8"/>
            <p:cNvSpPr/>
            <p:nvPr/>
          </p:nvSpPr>
          <p:spPr>
            <a:xfrm>
              <a:off x="2005361" y="2134326"/>
              <a:ext cx="97913" cy="97913"/>
            </a:xfrm>
            <a:custGeom>
              <a:rect b="b" l="l" r="r" t="t"/>
              <a:pathLst>
                <a:path extrusionOk="0" h="710" w="710">
                  <a:moveTo>
                    <a:pt x="357" y="0"/>
                  </a:moveTo>
                  <a:cubicBezTo>
                    <a:pt x="158" y="0"/>
                    <a:pt x="1" y="158"/>
                    <a:pt x="1" y="357"/>
                  </a:cubicBezTo>
                  <a:cubicBezTo>
                    <a:pt x="1" y="552"/>
                    <a:pt x="158" y="709"/>
                    <a:pt x="357" y="709"/>
                  </a:cubicBezTo>
                  <a:cubicBezTo>
                    <a:pt x="547" y="709"/>
                    <a:pt x="709" y="552"/>
                    <a:pt x="709" y="357"/>
                  </a:cubicBezTo>
                  <a:cubicBezTo>
                    <a:pt x="709" y="158"/>
                    <a:pt x="552" y="0"/>
                    <a:pt x="3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8"/>
            <p:cNvSpPr/>
            <p:nvPr/>
          </p:nvSpPr>
          <p:spPr>
            <a:xfrm>
              <a:off x="1449050" y="4526157"/>
              <a:ext cx="877076" cy="116943"/>
            </a:xfrm>
            <a:custGeom>
              <a:rect b="b" l="l" r="r" t="t"/>
              <a:pathLst>
                <a:path extrusionOk="0" h="848" w="6360">
                  <a:moveTo>
                    <a:pt x="510" y="0"/>
                  </a:moveTo>
                  <a:cubicBezTo>
                    <a:pt x="232" y="0"/>
                    <a:pt x="1" y="227"/>
                    <a:pt x="1" y="510"/>
                  </a:cubicBezTo>
                  <a:lnTo>
                    <a:pt x="1" y="848"/>
                  </a:lnTo>
                  <a:lnTo>
                    <a:pt x="6350" y="848"/>
                  </a:lnTo>
                  <a:lnTo>
                    <a:pt x="6350" y="510"/>
                  </a:lnTo>
                  <a:cubicBezTo>
                    <a:pt x="6359" y="232"/>
                    <a:pt x="6132" y="0"/>
                    <a:pt x="58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8"/>
            <p:cNvSpPr/>
            <p:nvPr/>
          </p:nvSpPr>
          <p:spPr>
            <a:xfrm>
              <a:off x="1649565" y="2505429"/>
              <a:ext cx="476048" cy="1859925"/>
            </a:xfrm>
            <a:custGeom>
              <a:rect b="b" l="l" r="r" t="t"/>
              <a:pathLst>
                <a:path extrusionOk="0" h="13487" w="3452">
                  <a:moveTo>
                    <a:pt x="1" y="0"/>
                  </a:moveTo>
                  <a:lnTo>
                    <a:pt x="1" y="13486"/>
                  </a:lnTo>
                  <a:lnTo>
                    <a:pt x="3451" y="13486"/>
                  </a:lnTo>
                  <a:lnTo>
                    <a:pt x="34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8"/>
            <p:cNvSpPr/>
            <p:nvPr/>
          </p:nvSpPr>
          <p:spPr>
            <a:xfrm>
              <a:off x="1705830" y="2516186"/>
              <a:ext cx="362966" cy="1823518"/>
            </a:xfrm>
            <a:custGeom>
              <a:rect b="b" l="l" r="r" t="t"/>
              <a:pathLst>
                <a:path extrusionOk="0" h="13223" w="2632">
                  <a:moveTo>
                    <a:pt x="1" y="1"/>
                  </a:moveTo>
                  <a:lnTo>
                    <a:pt x="1" y="13223"/>
                  </a:lnTo>
                  <a:lnTo>
                    <a:pt x="2631" y="13223"/>
                  </a:lnTo>
                  <a:lnTo>
                    <a:pt x="26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8"/>
            <p:cNvSpPr/>
            <p:nvPr/>
          </p:nvSpPr>
          <p:spPr>
            <a:xfrm>
              <a:off x="1707071" y="3401538"/>
              <a:ext cx="143835" cy="135285"/>
            </a:xfrm>
            <a:custGeom>
              <a:rect b="b" l="l" r="r" t="t"/>
              <a:pathLst>
                <a:path extrusionOk="0" h="981" w="1043">
                  <a:moveTo>
                    <a:pt x="524" y="1"/>
                  </a:moveTo>
                  <a:cubicBezTo>
                    <a:pt x="283" y="1"/>
                    <a:pt x="67" y="178"/>
                    <a:pt x="33" y="430"/>
                  </a:cubicBezTo>
                  <a:cubicBezTo>
                    <a:pt x="1" y="694"/>
                    <a:pt x="186" y="945"/>
                    <a:pt x="459" y="977"/>
                  </a:cubicBezTo>
                  <a:cubicBezTo>
                    <a:pt x="479" y="979"/>
                    <a:pt x="499" y="981"/>
                    <a:pt x="519" y="981"/>
                  </a:cubicBezTo>
                  <a:cubicBezTo>
                    <a:pt x="763" y="981"/>
                    <a:pt x="976" y="800"/>
                    <a:pt x="1006" y="555"/>
                  </a:cubicBezTo>
                  <a:cubicBezTo>
                    <a:pt x="1043" y="292"/>
                    <a:pt x="858" y="41"/>
                    <a:pt x="584" y="4"/>
                  </a:cubicBezTo>
                  <a:cubicBezTo>
                    <a:pt x="564" y="2"/>
                    <a:pt x="544" y="1"/>
                    <a:pt x="5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8"/>
            <p:cNvSpPr/>
            <p:nvPr/>
          </p:nvSpPr>
          <p:spPr>
            <a:xfrm>
              <a:off x="1770370" y="2504050"/>
              <a:ext cx="149489" cy="939685"/>
            </a:xfrm>
            <a:custGeom>
              <a:rect b="b" l="l" r="r" t="t"/>
              <a:pathLst>
                <a:path extrusionOk="0" h="6814" w="1084">
                  <a:moveTo>
                    <a:pt x="903" y="1"/>
                  </a:moveTo>
                  <a:lnTo>
                    <a:pt x="0" y="6790"/>
                  </a:lnTo>
                  <a:lnTo>
                    <a:pt x="186" y="6813"/>
                  </a:lnTo>
                  <a:lnTo>
                    <a:pt x="1084" y="24"/>
                  </a:lnTo>
                  <a:lnTo>
                    <a:pt x="9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8"/>
            <p:cNvSpPr/>
            <p:nvPr/>
          </p:nvSpPr>
          <p:spPr>
            <a:xfrm>
              <a:off x="1732032" y="3424017"/>
              <a:ext cx="94603" cy="89776"/>
            </a:xfrm>
            <a:custGeom>
              <a:rect b="b" l="l" r="r" t="t"/>
              <a:pathLst>
                <a:path extrusionOk="0" h="651" w="686">
                  <a:moveTo>
                    <a:pt x="344" y="1"/>
                  </a:moveTo>
                  <a:cubicBezTo>
                    <a:pt x="184" y="1"/>
                    <a:pt x="45" y="123"/>
                    <a:pt x="24" y="281"/>
                  </a:cubicBezTo>
                  <a:cubicBezTo>
                    <a:pt x="0" y="462"/>
                    <a:pt x="125" y="624"/>
                    <a:pt x="301" y="647"/>
                  </a:cubicBezTo>
                  <a:cubicBezTo>
                    <a:pt x="316" y="649"/>
                    <a:pt x="330" y="650"/>
                    <a:pt x="345" y="650"/>
                  </a:cubicBezTo>
                  <a:cubicBezTo>
                    <a:pt x="503" y="650"/>
                    <a:pt x="641" y="535"/>
                    <a:pt x="663" y="369"/>
                  </a:cubicBezTo>
                  <a:cubicBezTo>
                    <a:pt x="686" y="189"/>
                    <a:pt x="561" y="27"/>
                    <a:pt x="385" y="3"/>
                  </a:cubicBezTo>
                  <a:cubicBezTo>
                    <a:pt x="371" y="2"/>
                    <a:pt x="357" y="1"/>
                    <a:pt x="344" y="1"/>
                  </a:cubicBezTo>
                  <a:close/>
                </a:path>
              </a:pathLst>
            </a:custGeom>
            <a:solidFill>
              <a:srgbClr val="FF2526">
                <a:alpha val="5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8"/>
            <p:cNvSpPr/>
            <p:nvPr/>
          </p:nvSpPr>
          <p:spPr>
            <a:xfrm>
              <a:off x="1753132" y="3445254"/>
              <a:ext cx="51163" cy="48405"/>
            </a:xfrm>
            <a:custGeom>
              <a:rect b="b" l="l" r="r" t="t"/>
              <a:pathLst>
                <a:path extrusionOk="0" h="351" w="371">
                  <a:moveTo>
                    <a:pt x="183" y="0"/>
                  </a:moveTo>
                  <a:cubicBezTo>
                    <a:pt x="100" y="0"/>
                    <a:pt x="23" y="62"/>
                    <a:pt x="14" y="151"/>
                  </a:cubicBezTo>
                  <a:cubicBezTo>
                    <a:pt x="0" y="243"/>
                    <a:pt x="65" y="336"/>
                    <a:pt x="162" y="350"/>
                  </a:cubicBezTo>
                  <a:cubicBezTo>
                    <a:pt x="168" y="350"/>
                    <a:pt x="174" y="350"/>
                    <a:pt x="180" y="350"/>
                  </a:cubicBezTo>
                  <a:cubicBezTo>
                    <a:pt x="274" y="350"/>
                    <a:pt x="348" y="284"/>
                    <a:pt x="361" y="197"/>
                  </a:cubicBezTo>
                  <a:cubicBezTo>
                    <a:pt x="371" y="104"/>
                    <a:pt x="311" y="12"/>
                    <a:pt x="209" y="2"/>
                  </a:cubicBezTo>
                  <a:cubicBezTo>
                    <a:pt x="200" y="1"/>
                    <a:pt x="192" y="0"/>
                    <a:pt x="1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8"/>
            <p:cNvSpPr/>
            <p:nvPr/>
          </p:nvSpPr>
          <p:spPr>
            <a:xfrm>
              <a:off x="1821395" y="2803580"/>
              <a:ext cx="59575" cy="253056"/>
            </a:xfrm>
            <a:custGeom>
              <a:rect b="b" l="l" r="r" t="t"/>
              <a:pathLst>
                <a:path extrusionOk="0" h="1835" w="432">
                  <a:moveTo>
                    <a:pt x="431" y="1"/>
                  </a:moveTo>
                  <a:lnTo>
                    <a:pt x="232" y="70"/>
                  </a:lnTo>
                  <a:lnTo>
                    <a:pt x="1" y="1835"/>
                  </a:lnTo>
                  <a:lnTo>
                    <a:pt x="195" y="1765"/>
                  </a:lnTo>
                  <a:lnTo>
                    <a:pt x="431" y="1"/>
                  </a:ln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8"/>
            <p:cNvSpPr/>
            <p:nvPr/>
          </p:nvSpPr>
          <p:spPr>
            <a:xfrm>
              <a:off x="1867455" y="1836036"/>
              <a:ext cx="40268" cy="39717"/>
            </a:xfrm>
            <a:custGeom>
              <a:rect b="b" l="l" r="r" t="t"/>
              <a:pathLst>
                <a:path extrusionOk="0" h="288" w="292">
                  <a:moveTo>
                    <a:pt x="144" y="1"/>
                  </a:moveTo>
                  <a:cubicBezTo>
                    <a:pt x="65" y="1"/>
                    <a:pt x="0" y="66"/>
                    <a:pt x="0" y="144"/>
                  </a:cubicBezTo>
                  <a:cubicBezTo>
                    <a:pt x="0" y="228"/>
                    <a:pt x="65" y="288"/>
                    <a:pt x="144" y="288"/>
                  </a:cubicBezTo>
                  <a:cubicBezTo>
                    <a:pt x="227" y="288"/>
                    <a:pt x="292" y="228"/>
                    <a:pt x="292" y="144"/>
                  </a:cubicBezTo>
                  <a:cubicBezTo>
                    <a:pt x="292" y="66"/>
                    <a:pt x="227" y="1"/>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8"/>
            <p:cNvSpPr/>
            <p:nvPr/>
          </p:nvSpPr>
          <p:spPr>
            <a:xfrm>
              <a:off x="1488077" y="4554841"/>
              <a:ext cx="59437" cy="59575"/>
            </a:xfrm>
            <a:custGeom>
              <a:rect b="b" l="l" r="r" t="t"/>
              <a:pathLst>
                <a:path extrusionOk="0" h="432" w="431">
                  <a:moveTo>
                    <a:pt x="218" y="1"/>
                  </a:moveTo>
                  <a:cubicBezTo>
                    <a:pt x="102" y="1"/>
                    <a:pt x="0" y="103"/>
                    <a:pt x="0" y="218"/>
                  </a:cubicBezTo>
                  <a:cubicBezTo>
                    <a:pt x="0" y="339"/>
                    <a:pt x="102" y="431"/>
                    <a:pt x="218" y="431"/>
                  </a:cubicBezTo>
                  <a:cubicBezTo>
                    <a:pt x="338" y="431"/>
                    <a:pt x="431" y="334"/>
                    <a:pt x="431" y="218"/>
                  </a:cubicBezTo>
                  <a:cubicBezTo>
                    <a:pt x="431" y="93"/>
                    <a:pt x="334" y="1"/>
                    <a:pt x="2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8"/>
            <p:cNvSpPr/>
            <p:nvPr/>
          </p:nvSpPr>
          <p:spPr>
            <a:xfrm>
              <a:off x="2226975" y="4554841"/>
              <a:ext cx="58885" cy="59575"/>
            </a:xfrm>
            <a:custGeom>
              <a:rect b="b" l="l" r="r" t="t"/>
              <a:pathLst>
                <a:path extrusionOk="0" h="432" w="427">
                  <a:moveTo>
                    <a:pt x="214" y="1"/>
                  </a:moveTo>
                  <a:cubicBezTo>
                    <a:pt x="98" y="1"/>
                    <a:pt x="1" y="103"/>
                    <a:pt x="1" y="218"/>
                  </a:cubicBezTo>
                  <a:cubicBezTo>
                    <a:pt x="1" y="339"/>
                    <a:pt x="98" y="431"/>
                    <a:pt x="214" y="431"/>
                  </a:cubicBezTo>
                  <a:cubicBezTo>
                    <a:pt x="334" y="431"/>
                    <a:pt x="427" y="334"/>
                    <a:pt x="427" y="218"/>
                  </a:cubicBezTo>
                  <a:cubicBezTo>
                    <a:pt x="427" y="93"/>
                    <a:pt x="329" y="1"/>
                    <a:pt x="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8"/>
            <p:cNvSpPr/>
            <p:nvPr/>
          </p:nvSpPr>
          <p:spPr>
            <a:xfrm>
              <a:off x="1647082" y="3391885"/>
              <a:ext cx="477841" cy="776129"/>
            </a:xfrm>
            <a:custGeom>
              <a:rect b="b" l="l" r="r" t="t"/>
              <a:pathLst>
                <a:path extrusionOk="0" h="5628" w="3465">
                  <a:moveTo>
                    <a:pt x="0" y="0"/>
                  </a:moveTo>
                  <a:lnTo>
                    <a:pt x="0" y="2510"/>
                  </a:lnTo>
                  <a:lnTo>
                    <a:pt x="3465" y="5627"/>
                  </a:lnTo>
                  <a:lnTo>
                    <a:pt x="3465" y="3117"/>
                  </a:lnTo>
                  <a:lnTo>
                    <a:pt x="0" y="0"/>
                  </a:ln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8"/>
            <p:cNvSpPr/>
            <p:nvPr/>
          </p:nvSpPr>
          <p:spPr>
            <a:xfrm>
              <a:off x="1647082" y="2781929"/>
              <a:ext cx="477841" cy="925618"/>
            </a:xfrm>
            <a:custGeom>
              <a:rect b="b" l="l" r="r" t="t"/>
              <a:pathLst>
                <a:path extrusionOk="0" h="6712" w="3465">
                  <a:moveTo>
                    <a:pt x="0" y="0"/>
                  </a:moveTo>
                  <a:lnTo>
                    <a:pt x="0" y="3594"/>
                  </a:lnTo>
                  <a:lnTo>
                    <a:pt x="3465" y="6711"/>
                  </a:lnTo>
                  <a:lnTo>
                    <a:pt x="3465" y="3113"/>
                  </a:lnTo>
                  <a:lnTo>
                    <a:pt x="0" y="0"/>
                  </a:ln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8"/>
            <p:cNvSpPr/>
            <p:nvPr/>
          </p:nvSpPr>
          <p:spPr>
            <a:xfrm>
              <a:off x="1640049" y="2496465"/>
              <a:ext cx="495079" cy="1878404"/>
            </a:xfrm>
            <a:custGeom>
              <a:rect b="b" l="l" r="r" t="t"/>
              <a:pathLst>
                <a:path extrusionOk="0" h="13621" w="3590">
                  <a:moveTo>
                    <a:pt x="3451" y="130"/>
                  </a:moveTo>
                  <a:lnTo>
                    <a:pt x="3451" y="13482"/>
                  </a:lnTo>
                  <a:lnTo>
                    <a:pt x="139" y="13482"/>
                  </a:lnTo>
                  <a:lnTo>
                    <a:pt x="139" y="130"/>
                  </a:lnTo>
                  <a:close/>
                  <a:moveTo>
                    <a:pt x="0" y="0"/>
                  </a:moveTo>
                  <a:lnTo>
                    <a:pt x="0" y="13621"/>
                  </a:lnTo>
                  <a:lnTo>
                    <a:pt x="3590" y="13621"/>
                  </a:lnTo>
                  <a:lnTo>
                    <a:pt x="35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8"/>
            <p:cNvSpPr/>
            <p:nvPr/>
          </p:nvSpPr>
          <p:spPr>
            <a:xfrm>
              <a:off x="1618950" y="2477986"/>
              <a:ext cx="537278" cy="55576"/>
            </a:xfrm>
            <a:custGeom>
              <a:rect b="b" l="l" r="r" t="t"/>
              <a:pathLst>
                <a:path extrusionOk="0" h="403" w="3896">
                  <a:moveTo>
                    <a:pt x="1" y="0"/>
                  </a:moveTo>
                  <a:lnTo>
                    <a:pt x="1" y="403"/>
                  </a:lnTo>
                  <a:lnTo>
                    <a:pt x="3896" y="403"/>
                  </a:lnTo>
                  <a:lnTo>
                    <a:pt x="3896" y="0"/>
                  </a:lnTo>
                  <a:close/>
                </a:path>
              </a:pathLst>
            </a:custGeom>
            <a:solidFill>
              <a:srgbClr val="D35D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8"/>
            <p:cNvSpPr/>
            <p:nvPr/>
          </p:nvSpPr>
          <p:spPr>
            <a:xfrm>
              <a:off x="1618950" y="4330745"/>
              <a:ext cx="537278" cy="56265"/>
            </a:xfrm>
            <a:custGeom>
              <a:rect b="b" l="l" r="r" t="t"/>
              <a:pathLst>
                <a:path extrusionOk="0" h="408" w="3896">
                  <a:moveTo>
                    <a:pt x="1" y="0"/>
                  </a:moveTo>
                  <a:lnTo>
                    <a:pt x="1" y="408"/>
                  </a:lnTo>
                  <a:lnTo>
                    <a:pt x="3896" y="408"/>
                  </a:lnTo>
                  <a:lnTo>
                    <a:pt x="38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8"/>
            <p:cNvSpPr/>
            <p:nvPr/>
          </p:nvSpPr>
          <p:spPr>
            <a:xfrm>
              <a:off x="1509177" y="2311258"/>
              <a:ext cx="71573" cy="71573"/>
            </a:xfrm>
            <a:custGeom>
              <a:rect b="b" l="l" r="r" t="t"/>
              <a:pathLst>
                <a:path extrusionOk="0" h="519" w="519">
                  <a:moveTo>
                    <a:pt x="259" y="0"/>
                  </a:moveTo>
                  <a:cubicBezTo>
                    <a:pt x="116" y="0"/>
                    <a:pt x="0" y="116"/>
                    <a:pt x="0" y="260"/>
                  </a:cubicBezTo>
                  <a:cubicBezTo>
                    <a:pt x="0" y="403"/>
                    <a:pt x="116" y="519"/>
                    <a:pt x="259" y="519"/>
                  </a:cubicBezTo>
                  <a:cubicBezTo>
                    <a:pt x="403" y="519"/>
                    <a:pt x="519" y="403"/>
                    <a:pt x="519" y="260"/>
                  </a:cubicBezTo>
                  <a:cubicBezTo>
                    <a:pt x="519" y="116"/>
                    <a:pt x="403"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8"/>
            <p:cNvSpPr/>
            <p:nvPr/>
          </p:nvSpPr>
          <p:spPr>
            <a:xfrm>
              <a:off x="1524484" y="2325876"/>
              <a:ext cx="41647" cy="41647"/>
            </a:xfrm>
            <a:custGeom>
              <a:rect b="b" l="l" r="r" t="t"/>
              <a:pathLst>
                <a:path extrusionOk="0" h="302" w="302">
                  <a:moveTo>
                    <a:pt x="148" y="1"/>
                  </a:moveTo>
                  <a:cubicBezTo>
                    <a:pt x="70" y="1"/>
                    <a:pt x="0" y="70"/>
                    <a:pt x="0" y="154"/>
                  </a:cubicBezTo>
                  <a:cubicBezTo>
                    <a:pt x="0" y="232"/>
                    <a:pt x="70" y="302"/>
                    <a:pt x="148" y="302"/>
                  </a:cubicBezTo>
                  <a:cubicBezTo>
                    <a:pt x="232" y="302"/>
                    <a:pt x="301" y="242"/>
                    <a:pt x="301" y="154"/>
                  </a:cubicBezTo>
                  <a:cubicBezTo>
                    <a:pt x="301" y="70"/>
                    <a:pt x="23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8"/>
            <p:cNvSpPr/>
            <p:nvPr/>
          </p:nvSpPr>
          <p:spPr>
            <a:xfrm>
              <a:off x="2189327" y="2311258"/>
              <a:ext cx="71711" cy="71573"/>
            </a:xfrm>
            <a:custGeom>
              <a:rect b="b" l="l" r="r" t="t"/>
              <a:pathLst>
                <a:path extrusionOk="0" h="519" w="520">
                  <a:moveTo>
                    <a:pt x="260" y="0"/>
                  </a:moveTo>
                  <a:cubicBezTo>
                    <a:pt x="116" y="0"/>
                    <a:pt x="0" y="116"/>
                    <a:pt x="0" y="260"/>
                  </a:cubicBezTo>
                  <a:cubicBezTo>
                    <a:pt x="0" y="403"/>
                    <a:pt x="116" y="519"/>
                    <a:pt x="260" y="519"/>
                  </a:cubicBezTo>
                  <a:cubicBezTo>
                    <a:pt x="403" y="519"/>
                    <a:pt x="519" y="403"/>
                    <a:pt x="519" y="260"/>
                  </a:cubicBezTo>
                  <a:cubicBezTo>
                    <a:pt x="519" y="116"/>
                    <a:pt x="403"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8"/>
            <p:cNvSpPr/>
            <p:nvPr/>
          </p:nvSpPr>
          <p:spPr>
            <a:xfrm>
              <a:off x="2205324" y="2325876"/>
              <a:ext cx="41647" cy="41647"/>
            </a:xfrm>
            <a:custGeom>
              <a:rect b="b" l="l" r="r" t="t"/>
              <a:pathLst>
                <a:path extrusionOk="0" h="302" w="302">
                  <a:moveTo>
                    <a:pt x="148" y="1"/>
                  </a:moveTo>
                  <a:cubicBezTo>
                    <a:pt x="70" y="1"/>
                    <a:pt x="0" y="70"/>
                    <a:pt x="0" y="154"/>
                  </a:cubicBezTo>
                  <a:cubicBezTo>
                    <a:pt x="0" y="232"/>
                    <a:pt x="70" y="302"/>
                    <a:pt x="148" y="302"/>
                  </a:cubicBezTo>
                  <a:cubicBezTo>
                    <a:pt x="232" y="302"/>
                    <a:pt x="301" y="242"/>
                    <a:pt x="301" y="154"/>
                  </a:cubicBezTo>
                  <a:cubicBezTo>
                    <a:pt x="301" y="70"/>
                    <a:pt x="23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8"/>
            <p:cNvSpPr/>
            <p:nvPr/>
          </p:nvSpPr>
          <p:spPr>
            <a:xfrm>
              <a:off x="1633016" y="1602287"/>
              <a:ext cx="509145" cy="509145"/>
            </a:xfrm>
            <a:custGeom>
              <a:rect b="b" l="l" r="r" t="t"/>
              <a:pathLst>
                <a:path extrusionOk="0" h="3692" w="3692">
                  <a:moveTo>
                    <a:pt x="1844" y="79"/>
                  </a:moveTo>
                  <a:cubicBezTo>
                    <a:pt x="2816" y="79"/>
                    <a:pt x="3604" y="867"/>
                    <a:pt x="3604" y="1839"/>
                  </a:cubicBezTo>
                  <a:cubicBezTo>
                    <a:pt x="3604" y="2807"/>
                    <a:pt x="2812" y="3599"/>
                    <a:pt x="1844" y="3599"/>
                  </a:cubicBezTo>
                  <a:cubicBezTo>
                    <a:pt x="880" y="3599"/>
                    <a:pt x="84" y="2812"/>
                    <a:pt x="84" y="1839"/>
                  </a:cubicBezTo>
                  <a:cubicBezTo>
                    <a:pt x="84" y="871"/>
                    <a:pt x="871" y="79"/>
                    <a:pt x="1844" y="79"/>
                  </a:cubicBezTo>
                  <a:close/>
                  <a:moveTo>
                    <a:pt x="1844" y="1"/>
                  </a:moveTo>
                  <a:cubicBezTo>
                    <a:pt x="825" y="1"/>
                    <a:pt x="1" y="825"/>
                    <a:pt x="1" y="1844"/>
                  </a:cubicBezTo>
                  <a:cubicBezTo>
                    <a:pt x="1" y="2863"/>
                    <a:pt x="825" y="3692"/>
                    <a:pt x="1844" y="3692"/>
                  </a:cubicBezTo>
                  <a:cubicBezTo>
                    <a:pt x="2863" y="3692"/>
                    <a:pt x="3692" y="2858"/>
                    <a:pt x="3692" y="1844"/>
                  </a:cubicBezTo>
                  <a:cubicBezTo>
                    <a:pt x="3692" y="825"/>
                    <a:pt x="2863" y="1"/>
                    <a:pt x="1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8"/>
            <p:cNvSpPr/>
            <p:nvPr/>
          </p:nvSpPr>
          <p:spPr>
            <a:xfrm>
              <a:off x="2022599" y="2151564"/>
              <a:ext cx="63988" cy="63988"/>
            </a:xfrm>
            <a:custGeom>
              <a:rect b="b" l="l" r="r" t="t"/>
              <a:pathLst>
                <a:path extrusionOk="0" h="464" w="464">
                  <a:moveTo>
                    <a:pt x="232" y="1"/>
                  </a:moveTo>
                  <a:cubicBezTo>
                    <a:pt x="102" y="1"/>
                    <a:pt x="1" y="102"/>
                    <a:pt x="1" y="232"/>
                  </a:cubicBezTo>
                  <a:cubicBezTo>
                    <a:pt x="1" y="357"/>
                    <a:pt x="102" y="464"/>
                    <a:pt x="232" y="464"/>
                  </a:cubicBezTo>
                  <a:cubicBezTo>
                    <a:pt x="357" y="464"/>
                    <a:pt x="464" y="362"/>
                    <a:pt x="464" y="232"/>
                  </a:cubicBezTo>
                  <a:cubicBezTo>
                    <a:pt x="464" y="102"/>
                    <a:pt x="357"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8"/>
            <p:cNvSpPr/>
            <p:nvPr/>
          </p:nvSpPr>
          <p:spPr>
            <a:xfrm>
              <a:off x="2035424" y="2164941"/>
              <a:ext cx="36545" cy="36545"/>
            </a:xfrm>
            <a:custGeom>
              <a:rect b="b" l="l" r="r" t="t"/>
              <a:pathLst>
                <a:path extrusionOk="0" h="265" w="265">
                  <a:moveTo>
                    <a:pt x="130" y="1"/>
                  </a:moveTo>
                  <a:cubicBezTo>
                    <a:pt x="60" y="1"/>
                    <a:pt x="0" y="56"/>
                    <a:pt x="0" y="135"/>
                  </a:cubicBezTo>
                  <a:cubicBezTo>
                    <a:pt x="0" y="209"/>
                    <a:pt x="56" y="265"/>
                    <a:pt x="130" y="265"/>
                  </a:cubicBezTo>
                  <a:cubicBezTo>
                    <a:pt x="209" y="265"/>
                    <a:pt x="264" y="209"/>
                    <a:pt x="264" y="135"/>
                  </a:cubicBezTo>
                  <a:cubicBezTo>
                    <a:pt x="264" y="66"/>
                    <a:pt x="209" y="1"/>
                    <a:pt x="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8"/>
            <p:cNvSpPr/>
            <p:nvPr/>
          </p:nvSpPr>
          <p:spPr>
            <a:xfrm>
              <a:off x="1689281" y="2151564"/>
              <a:ext cx="63988" cy="63988"/>
            </a:xfrm>
            <a:custGeom>
              <a:rect b="b" l="l" r="r" t="t"/>
              <a:pathLst>
                <a:path extrusionOk="0" h="464" w="464">
                  <a:moveTo>
                    <a:pt x="232" y="1"/>
                  </a:moveTo>
                  <a:cubicBezTo>
                    <a:pt x="107" y="1"/>
                    <a:pt x="0" y="102"/>
                    <a:pt x="0" y="232"/>
                  </a:cubicBezTo>
                  <a:cubicBezTo>
                    <a:pt x="0" y="357"/>
                    <a:pt x="107" y="464"/>
                    <a:pt x="232" y="464"/>
                  </a:cubicBezTo>
                  <a:cubicBezTo>
                    <a:pt x="234" y="464"/>
                    <a:pt x="237" y="464"/>
                    <a:pt x="240" y="464"/>
                  </a:cubicBezTo>
                  <a:cubicBezTo>
                    <a:pt x="366" y="464"/>
                    <a:pt x="463" y="359"/>
                    <a:pt x="463" y="232"/>
                  </a:cubicBezTo>
                  <a:cubicBezTo>
                    <a:pt x="463" y="102"/>
                    <a:pt x="361"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8"/>
            <p:cNvSpPr/>
            <p:nvPr/>
          </p:nvSpPr>
          <p:spPr>
            <a:xfrm>
              <a:off x="1701969" y="2164941"/>
              <a:ext cx="37234" cy="36545"/>
            </a:xfrm>
            <a:custGeom>
              <a:rect b="b" l="l" r="r" t="t"/>
              <a:pathLst>
                <a:path extrusionOk="0" h="265" w="270">
                  <a:moveTo>
                    <a:pt x="135" y="1"/>
                  </a:moveTo>
                  <a:cubicBezTo>
                    <a:pt x="66" y="1"/>
                    <a:pt x="1" y="56"/>
                    <a:pt x="1" y="135"/>
                  </a:cubicBezTo>
                  <a:cubicBezTo>
                    <a:pt x="1" y="205"/>
                    <a:pt x="61" y="265"/>
                    <a:pt x="135" y="265"/>
                  </a:cubicBezTo>
                  <a:cubicBezTo>
                    <a:pt x="209" y="265"/>
                    <a:pt x="269" y="209"/>
                    <a:pt x="269" y="135"/>
                  </a:cubicBezTo>
                  <a:cubicBezTo>
                    <a:pt x="269" y="66"/>
                    <a:pt x="209"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8"/>
            <p:cNvSpPr/>
            <p:nvPr/>
          </p:nvSpPr>
          <p:spPr>
            <a:xfrm>
              <a:off x="1598540" y="1567810"/>
              <a:ext cx="576167" cy="293876"/>
            </a:xfrm>
            <a:custGeom>
              <a:rect b="b" l="l" r="r" t="t"/>
              <a:pathLst>
                <a:path extrusionOk="0" h="2131" w="4178">
                  <a:moveTo>
                    <a:pt x="2089" y="1"/>
                  </a:moveTo>
                  <a:cubicBezTo>
                    <a:pt x="936" y="1"/>
                    <a:pt x="0" y="936"/>
                    <a:pt x="0" y="2089"/>
                  </a:cubicBezTo>
                  <a:lnTo>
                    <a:pt x="0" y="2131"/>
                  </a:lnTo>
                  <a:cubicBezTo>
                    <a:pt x="28" y="996"/>
                    <a:pt x="954" y="79"/>
                    <a:pt x="2094" y="79"/>
                  </a:cubicBezTo>
                  <a:cubicBezTo>
                    <a:pt x="3238" y="79"/>
                    <a:pt x="4164" y="996"/>
                    <a:pt x="4178" y="2131"/>
                  </a:cubicBezTo>
                  <a:lnTo>
                    <a:pt x="4178" y="2089"/>
                  </a:lnTo>
                  <a:cubicBezTo>
                    <a:pt x="4178" y="936"/>
                    <a:pt x="3242" y="1"/>
                    <a:pt x="2089" y="1"/>
                  </a:cubicBez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8"/>
            <p:cNvSpPr/>
            <p:nvPr/>
          </p:nvSpPr>
          <p:spPr>
            <a:xfrm>
              <a:off x="1599781" y="1740330"/>
              <a:ext cx="557136" cy="403648"/>
            </a:xfrm>
            <a:custGeom>
              <a:rect b="b" l="l" r="r" t="t"/>
              <a:pathLst>
                <a:path extrusionOk="0" h="2927" w="4040">
                  <a:moveTo>
                    <a:pt x="177" y="0"/>
                  </a:moveTo>
                  <a:cubicBezTo>
                    <a:pt x="66" y="255"/>
                    <a:pt x="1" y="537"/>
                    <a:pt x="1" y="838"/>
                  </a:cubicBezTo>
                  <a:cubicBezTo>
                    <a:pt x="1" y="1991"/>
                    <a:pt x="941" y="2927"/>
                    <a:pt x="2094" y="2927"/>
                  </a:cubicBezTo>
                  <a:cubicBezTo>
                    <a:pt x="2979" y="2927"/>
                    <a:pt x="3738" y="2371"/>
                    <a:pt x="4039" y="1593"/>
                  </a:cubicBezTo>
                  <a:lnTo>
                    <a:pt x="4039" y="1593"/>
                  </a:lnTo>
                  <a:cubicBezTo>
                    <a:pt x="3706" y="2325"/>
                    <a:pt x="2979" y="2844"/>
                    <a:pt x="2122" y="2844"/>
                  </a:cubicBezTo>
                  <a:cubicBezTo>
                    <a:pt x="969" y="2844"/>
                    <a:pt x="33" y="1903"/>
                    <a:pt x="33" y="750"/>
                  </a:cubicBezTo>
                  <a:cubicBezTo>
                    <a:pt x="33" y="486"/>
                    <a:pt x="84" y="232"/>
                    <a:pt x="177" y="0"/>
                  </a:cubicBezTo>
                  <a:close/>
                </a:path>
              </a:pathLst>
            </a:custGeom>
            <a:solidFill>
              <a:srgbClr val="FF85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8"/>
            <p:cNvSpPr/>
            <p:nvPr/>
          </p:nvSpPr>
          <p:spPr>
            <a:xfrm>
              <a:off x="1877660" y="2046756"/>
              <a:ext cx="19858" cy="43026"/>
            </a:xfrm>
            <a:custGeom>
              <a:rect b="b" l="l" r="r" t="t"/>
              <a:pathLst>
                <a:path extrusionOk="0" h="312" w="144">
                  <a:moveTo>
                    <a:pt x="0" y="1"/>
                  </a:moveTo>
                  <a:lnTo>
                    <a:pt x="0" y="311"/>
                  </a:lnTo>
                  <a:lnTo>
                    <a:pt x="144" y="311"/>
                  </a:lnTo>
                  <a:lnTo>
                    <a:pt x="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8"/>
            <p:cNvSpPr/>
            <p:nvPr/>
          </p:nvSpPr>
          <p:spPr>
            <a:xfrm>
              <a:off x="1877660" y="1629178"/>
              <a:ext cx="19858" cy="43578"/>
            </a:xfrm>
            <a:custGeom>
              <a:rect b="b" l="l" r="r" t="t"/>
              <a:pathLst>
                <a:path extrusionOk="0" h="316" w="144">
                  <a:moveTo>
                    <a:pt x="0" y="0"/>
                  </a:moveTo>
                  <a:lnTo>
                    <a:pt x="0" y="315"/>
                  </a:lnTo>
                  <a:lnTo>
                    <a:pt x="144" y="315"/>
                  </a:lnTo>
                  <a:lnTo>
                    <a:pt x="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8"/>
            <p:cNvSpPr/>
            <p:nvPr/>
          </p:nvSpPr>
          <p:spPr>
            <a:xfrm>
              <a:off x="1656598" y="1849413"/>
              <a:ext cx="43026" cy="20686"/>
            </a:xfrm>
            <a:custGeom>
              <a:rect b="b" l="l" r="r" t="t"/>
              <a:pathLst>
                <a:path extrusionOk="0" h="150" w="312">
                  <a:moveTo>
                    <a:pt x="1" y="1"/>
                  </a:moveTo>
                  <a:lnTo>
                    <a:pt x="1" y="149"/>
                  </a:lnTo>
                  <a:lnTo>
                    <a:pt x="311" y="149"/>
                  </a:lnTo>
                  <a:lnTo>
                    <a:pt x="3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8"/>
            <p:cNvSpPr/>
            <p:nvPr/>
          </p:nvSpPr>
          <p:spPr>
            <a:xfrm>
              <a:off x="2074314" y="1849413"/>
              <a:ext cx="43578" cy="19996"/>
            </a:xfrm>
            <a:custGeom>
              <a:rect b="b" l="l" r="r" t="t"/>
              <a:pathLst>
                <a:path extrusionOk="0" h="145" w="316">
                  <a:moveTo>
                    <a:pt x="1" y="1"/>
                  </a:moveTo>
                  <a:lnTo>
                    <a:pt x="1" y="145"/>
                  </a:lnTo>
                  <a:lnTo>
                    <a:pt x="316" y="145"/>
                  </a:lnTo>
                  <a:lnTo>
                    <a:pt x="3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8"/>
            <p:cNvSpPr/>
            <p:nvPr/>
          </p:nvSpPr>
          <p:spPr>
            <a:xfrm>
              <a:off x="1716725" y="1689857"/>
              <a:ext cx="44819" cy="44130"/>
            </a:xfrm>
            <a:custGeom>
              <a:rect b="b" l="l" r="r" t="t"/>
              <a:pathLst>
                <a:path extrusionOk="0" h="320" w="325">
                  <a:moveTo>
                    <a:pt x="107" y="0"/>
                  </a:moveTo>
                  <a:lnTo>
                    <a:pt x="0" y="102"/>
                  </a:lnTo>
                  <a:lnTo>
                    <a:pt x="223" y="320"/>
                  </a:lnTo>
                  <a:lnTo>
                    <a:pt x="324" y="218"/>
                  </a:lnTo>
                  <a:lnTo>
                    <a:pt x="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8"/>
            <p:cNvSpPr/>
            <p:nvPr/>
          </p:nvSpPr>
          <p:spPr>
            <a:xfrm>
              <a:off x="2012394" y="1984836"/>
              <a:ext cx="44819" cy="44268"/>
            </a:xfrm>
            <a:custGeom>
              <a:rect b="b" l="l" r="r" t="t"/>
              <a:pathLst>
                <a:path extrusionOk="0" h="321" w="325">
                  <a:moveTo>
                    <a:pt x="102" y="1"/>
                  </a:moveTo>
                  <a:lnTo>
                    <a:pt x="0" y="103"/>
                  </a:lnTo>
                  <a:lnTo>
                    <a:pt x="218" y="320"/>
                  </a:lnTo>
                  <a:lnTo>
                    <a:pt x="325" y="218"/>
                  </a:lnTo>
                  <a:lnTo>
                    <a:pt x="1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8"/>
            <p:cNvSpPr/>
            <p:nvPr/>
          </p:nvSpPr>
          <p:spPr>
            <a:xfrm>
              <a:off x="2011705" y="1689857"/>
              <a:ext cx="44957" cy="44819"/>
            </a:xfrm>
            <a:custGeom>
              <a:rect b="b" l="l" r="r" t="t"/>
              <a:pathLst>
                <a:path extrusionOk="0" h="325" w="326">
                  <a:moveTo>
                    <a:pt x="223" y="0"/>
                  </a:moveTo>
                  <a:lnTo>
                    <a:pt x="1" y="222"/>
                  </a:lnTo>
                  <a:lnTo>
                    <a:pt x="103" y="324"/>
                  </a:lnTo>
                  <a:lnTo>
                    <a:pt x="325" y="102"/>
                  </a:lnTo>
                  <a:lnTo>
                    <a:pt x="2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8"/>
            <p:cNvSpPr/>
            <p:nvPr/>
          </p:nvSpPr>
          <p:spPr>
            <a:xfrm>
              <a:off x="1716725" y="1984836"/>
              <a:ext cx="44819" cy="44819"/>
            </a:xfrm>
            <a:custGeom>
              <a:rect b="b" l="l" r="r" t="t"/>
              <a:pathLst>
                <a:path extrusionOk="0" h="325" w="325">
                  <a:moveTo>
                    <a:pt x="223" y="1"/>
                  </a:moveTo>
                  <a:lnTo>
                    <a:pt x="0" y="223"/>
                  </a:lnTo>
                  <a:lnTo>
                    <a:pt x="102" y="325"/>
                  </a:lnTo>
                  <a:lnTo>
                    <a:pt x="324" y="103"/>
                  </a:lnTo>
                  <a:lnTo>
                    <a:pt x="2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8"/>
            <p:cNvSpPr/>
            <p:nvPr/>
          </p:nvSpPr>
          <p:spPr>
            <a:xfrm>
              <a:off x="1866766" y="1698131"/>
              <a:ext cx="41647" cy="159832"/>
            </a:xfrm>
            <a:custGeom>
              <a:rect b="b" l="l" r="r" t="t"/>
              <a:pathLst>
                <a:path extrusionOk="0" h="1159" w="302">
                  <a:moveTo>
                    <a:pt x="149" y="0"/>
                  </a:moveTo>
                  <a:lnTo>
                    <a:pt x="1" y="209"/>
                  </a:lnTo>
                  <a:lnTo>
                    <a:pt x="121" y="1158"/>
                  </a:lnTo>
                  <a:lnTo>
                    <a:pt x="181" y="1158"/>
                  </a:lnTo>
                  <a:lnTo>
                    <a:pt x="302" y="209"/>
                  </a:lnTo>
                  <a:lnTo>
                    <a:pt x="1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8"/>
            <p:cNvSpPr/>
            <p:nvPr/>
          </p:nvSpPr>
          <p:spPr>
            <a:xfrm>
              <a:off x="1891727" y="1841828"/>
              <a:ext cx="159694" cy="29512"/>
            </a:xfrm>
            <a:custGeom>
              <a:rect b="b" l="l" r="r" t="t"/>
              <a:pathLst>
                <a:path extrusionOk="0" h="214" w="1158">
                  <a:moveTo>
                    <a:pt x="936" y="0"/>
                  </a:moveTo>
                  <a:lnTo>
                    <a:pt x="0" y="70"/>
                  </a:lnTo>
                  <a:lnTo>
                    <a:pt x="0" y="139"/>
                  </a:lnTo>
                  <a:lnTo>
                    <a:pt x="936" y="213"/>
                  </a:lnTo>
                  <a:lnTo>
                    <a:pt x="1158" y="102"/>
                  </a:lnTo>
                  <a:lnTo>
                    <a:pt x="9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8"/>
            <p:cNvSpPr/>
            <p:nvPr/>
          </p:nvSpPr>
          <p:spPr>
            <a:xfrm>
              <a:off x="1876971" y="1845690"/>
              <a:ext cx="21237" cy="20548"/>
            </a:xfrm>
            <a:custGeom>
              <a:rect b="b" l="l" r="r" t="t"/>
              <a:pathLst>
                <a:path extrusionOk="0" h="149" w="154">
                  <a:moveTo>
                    <a:pt x="75" y="0"/>
                  </a:moveTo>
                  <a:cubicBezTo>
                    <a:pt x="38" y="0"/>
                    <a:pt x="1" y="33"/>
                    <a:pt x="1" y="74"/>
                  </a:cubicBezTo>
                  <a:cubicBezTo>
                    <a:pt x="1" y="116"/>
                    <a:pt x="38" y="148"/>
                    <a:pt x="75" y="148"/>
                  </a:cubicBezTo>
                  <a:cubicBezTo>
                    <a:pt x="116" y="148"/>
                    <a:pt x="154" y="116"/>
                    <a:pt x="154" y="74"/>
                  </a:cubicBezTo>
                  <a:cubicBezTo>
                    <a:pt x="154" y="33"/>
                    <a:pt x="116" y="0"/>
                    <a:pt x="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8"/>
            <p:cNvSpPr/>
            <p:nvPr/>
          </p:nvSpPr>
          <p:spPr>
            <a:xfrm>
              <a:off x="1876419" y="1448660"/>
              <a:ext cx="49232" cy="32821"/>
            </a:xfrm>
            <a:custGeom>
              <a:rect b="b" l="l" r="r" t="t"/>
              <a:pathLst>
                <a:path extrusionOk="0" h="238" w="357">
                  <a:moveTo>
                    <a:pt x="105" y="1"/>
                  </a:moveTo>
                  <a:cubicBezTo>
                    <a:pt x="68" y="1"/>
                    <a:pt x="39" y="12"/>
                    <a:pt x="28" y="36"/>
                  </a:cubicBezTo>
                  <a:cubicBezTo>
                    <a:pt x="0" y="82"/>
                    <a:pt x="46" y="156"/>
                    <a:pt x="130" y="202"/>
                  </a:cubicBezTo>
                  <a:cubicBezTo>
                    <a:pt x="174" y="225"/>
                    <a:pt x="218" y="237"/>
                    <a:pt x="254" y="237"/>
                  </a:cubicBezTo>
                  <a:cubicBezTo>
                    <a:pt x="289" y="237"/>
                    <a:pt x="317" y="225"/>
                    <a:pt x="329" y="202"/>
                  </a:cubicBezTo>
                  <a:cubicBezTo>
                    <a:pt x="357" y="156"/>
                    <a:pt x="310" y="82"/>
                    <a:pt x="227" y="36"/>
                  </a:cubicBezTo>
                  <a:cubicBezTo>
                    <a:pt x="185" y="12"/>
                    <a:pt x="141" y="1"/>
                    <a:pt x="105"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7" name="Google Shape;4907;p68"/>
          <p:cNvGrpSpPr/>
          <p:nvPr/>
        </p:nvGrpSpPr>
        <p:grpSpPr>
          <a:xfrm>
            <a:off x="2004091" y="1397049"/>
            <a:ext cx="362418" cy="407043"/>
            <a:chOff x="3564866" y="1499997"/>
            <a:chExt cx="326473" cy="366639"/>
          </a:xfrm>
        </p:grpSpPr>
        <p:sp>
          <p:nvSpPr>
            <p:cNvPr id="4908" name="Google Shape;4908;p68"/>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8"/>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8"/>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8"/>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8"/>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8"/>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8"/>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8"/>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8"/>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68"/>
          <p:cNvGrpSpPr/>
          <p:nvPr/>
        </p:nvGrpSpPr>
        <p:grpSpPr>
          <a:xfrm>
            <a:off x="6751607" y="1400397"/>
            <a:ext cx="413997" cy="400370"/>
            <a:chOff x="7510900" y="1981462"/>
            <a:chExt cx="372937" cy="360629"/>
          </a:xfrm>
        </p:grpSpPr>
        <p:sp>
          <p:nvSpPr>
            <p:cNvPr id="4918" name="Google Shape;4918;p68"/>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8"/>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8"/>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8"/>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8"/>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8"/>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8"/>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8"/>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8"/>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8"/>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8"/>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8"/>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8"/>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8"/>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8"/>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3" name="Google Shape;4933;p68"/>
          <p:cNvGrpSpPr/>
          <p:nvPr/>
        </p:nvGrpSpPr>
        <p:grpSpPr>
          <a:xfrm>
            <a:off x="5565101" y="3172403"/>
            <a:ext cx="400334" cy="323081"/>
            <a:chOff x="5565101" y="3172403"/>
            <a:chExt cx="400334" cy="323081"/>
          </a:xfrm>
        </p:grpSpPr>
        <p:sp>
          <p:nvSpPr>
            <p:cNvPr id="4934" name="Google Shape;4934;p68"/>
            <p:cNvSpPr/>
            <p:nvPr/>
          </p:nvSpPr>
          <p:spPr>
            <a:xfrm>
              <a:off x="5565101" y="3192479"/>
              <a:ext cx="400334" cy="289891"/>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8"/>
            <p:cNvSpPr/>
            <p:nvPr/>
          </p:nvSpPr>
          <p:spPr>
            <a:xfrm>
              <a:off x="5929985" y="3192479"/>
              <a:ext cx="35450" cy="289891"/>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8"/>
            <p:cNvSpPr/>
            <p:nvPr/>
          </p:nvSpPr>
          <p:spPr>
            <a:xfrm>
              <a:off x="5587961" y="3419007"/>
              <a:ext cx="177452" cy="37687"/>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8"/>
            <p:cNvSpPr/>
            <p:nvPr/>
          </p:nvSpPr>
          <p:spPr>
            <a:xfrm>
              <a:off x="5765384" y="3419007"/>
              <a:ext cx="177164" cy="37687"/>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8"/>
            <p:cNvSpPr/>
            <p:nvPr/>
          </p:nvSpPr>
          <p:spPr>
            <a:xfrm>
              <a:off x="5747804" y="3456665"/>
              <a:ext cx="34638" cy="38818"/>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8"/>
            <p:cNvSpPr/>
            <p:nvPr/>
          </p:nvSpPr>
          <p:spPr>
            <a:xfrm>
              <a:off x="5587961" y="3172403"/>
              <a:ext cx="177452" cy="260037"/>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8"/>
            <p:cNvSpPr/>
            <p:nvPr/>
          </p:nvSpPr>
          <p:spPr>
            <a:xfrm>
              <a:off x="5765384" y="3172403"/>
              <a:ext cx="177162" cy="260066"/>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8"/>
            <p:cNvSpPr/>
            <p:nvPr/>
          </p:nvSpPr>
          <p:spPr>
            <a:xfrm>
              <a:off x="5649055" y="3207537"/>
              <a:ext cx="89872" cy="11750"/>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8"/>
            <p:cNvSpPr/>
            <p:nvPr/>
          </p:nvSpPr>
          <p:spPr>
            <a:xfrm>
              <a:off x="5615317" y="3231530"/>
              <a:ext cx="123610" cy="11750"/>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8"/>
            <p:cNvSpPr/>
            <p:nvPr/>
          </p:nvSpPr>
          <p:spPr>
            <a:xfrm>
              <a:off x="5615317" y="3255813"/>
              <a:ext cx="123610" cy="11750"/>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8"/>
            <p:cNvSpPr/>
            <p:nvPr/>
          </p:nvSpPr>
          <p:spPr>
            <a:xfrm>
              <a:off x="5615317" y="3280068"/>
              <a:ext cx="98488" cy="11750"/>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8"/>
            <p:cNvSpPr/>
            <p:nvPr/>
          </p:nvSpPr>
          <p:spPr>
            <a:xfrm>
              <a:off x="5649055" y="3328054"/>
              <a:ext cx="89872" cy="11750"/>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8"/>
            <p:cNvSpPr/>
            <p:nvPr/>
          </p:nvSpPr>
          <p:spPr>
            <a:xfrm>
              <a:off x="5615317" y="3352047"/>
              <a:ext cx="123610" cy="11750"/>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8"/>
            <p:cNvSpPr/>
            <p:nvPr/>
          </p:nvSpPr>
          <p:spPr>
            <a:xfrm>
              <a:off x="5615317" y="3376330"/>
              <a:ext cx="61385" cy="11750"/>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8"/>
            <p:cNvSpPr/>
            <p:nvPr/>
          </p:nvSpPr>
          <p:spPr>
            <a:xfrm>
              <a:off x="5823403" y="3287901"/>
              <a:ext cx="90133" cy="11721"/>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8"/>
            <p:cNvSpPr/>
            <p:nvPr/>
          </p:nvSpPr>
          <p:spPr>
            <a:xfrm>
              <a:off x="5789665" y="3312155"/>
              <a:ext cx="123871" cy="11750"/>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8"/>
            <p:cNvSpPr/>
            <p:nvPr/>
          </p:nvSpPr>
          <p:spPr>
            <a:xfrm>
              <a:off x="5789926" y="3336148"/>
              <a:ext cx="61123" cy="11750"/>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8"/>
            <p:cNvSpPr/>
            <p:nvPr/>
          </p:nvSpPr>
          <p:spPr>
            <a:xfrm>
              <a:off x="5800254" y="3213397"/>
              <a:ext cx="108003" cy="40211"/>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2" name="Google Shape;4952;p68"/>
          <p:cNvGrpSpPr/>
          <p:nvPr/>
        </p:nvGrpSpPr>
        <p:grpSpPr>
          <a:xfrm>
            <a:off x="4517964" y="1400522"/>
            <a:ext cx="107974" cy="400109"/>
            <a:chOff x="7648618" y="3340744"/>
            <a:chExt cx="97265" cy="360393"/>
          </a:xfrm>
        </p:grpSpPr>
        <p:sp>
          <p:nvSpPr>
            <p:cNvPr id="4953" name="Google Shape;4953;p68"/>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8"/>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F5F5F7">
                <a:alpha val="6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8"/>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68"/>
          <p:cNvGrpSpPr/>
          <p:nvPr/>
        </p:nvGrpSpPr>
        <p:grpSpPr>
          <a:xfrm>
            <a:off x="3176650" y="3104085"/>
            <a:ext cx="403960" cy="394857"/>
            <a:chOff x="5206562" y="3803994"/>
            <a:chExt cx="363895" cy="355663"/>
          </a:xfrm>
        </p:grpSpPr>
        <p:sp>
          <p:nvSpPr>
            <p:cNvPr id="4957" name="Google Shape;4957;p68"/>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8"/>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8"/>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8"/>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8"/>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1C0B11">
                <a:alpha val="33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8"/>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8"/>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8"/>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8"/>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8"/>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8"/>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8"/>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8"/>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8"/>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4" name="Shape 4974"/>
        <p:cNvGrpSpPr/>
        <p:nvPr/>
      </p:nvGrpSpPr>
      <p:grpSpPr>
        <a:xfrm>
          <a:off x="0" y="0"/>
          <a:ext cx="0" cy="0"/>
          <a:chOff x="0" y="0"/>
          <a:chExt cx="0" cy="0"/>
        </a:xfrm>
      </p:grpSpPr>
      <p:sp>
        <p:nvSpPr>
          <p:cNvPr id="4975" name="Google Shape;4975;p69"/>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t>
            </a:r>
            <a:r>
              <a:rPr lang="en"/>
              <a:t>haracteristics</a:t>
            </a:r>
            <a:r>
              <a:rPr lang="en"/>
              <a:t> of the Renaissance</a:t>
            </a:r>
            <a:endParaRPr/>
          </a:p>
          <a:p>
            <a:pPr indent="0" lvl="0" marL="0" rtl="0" algn="ctr">
              <a:spcBef>
                <a:spcPts val="0"/>
              </a:spcBef>
              <a:spcAft>
                <a:spcPts val="0"/>
              </a:spcAft>
              <a:buNone/>
            </a:pPr>
            <a:r>
              <a:t/>
            </a:r>
            <a:endParaRPr/>
          </a:p>
        </p:txBody>
      </p:sp>
      <p:sp>
        <p:nvSpPr>
          <p:cNvPr id="4976" name="Google Shape;4976;p69"/>
          <p:cNvSpPr txBox="1"/>
          <p:nvPr/>
        </p:nvSpPr>
        <p:spPr>
          <a:xfrm>
            <a:off x="1264588" y="1942100"/>
            <a:ext cx="3219000" cy="19572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Cabin"/>
              <a:buChar char="●"/>
            </a:pPr>
            <a:r>
              <a:rPr lang="en">
                <a:solidFill>
                  <a:schemeClr val="dk1"/>
                </a:solidFill>
                <a:latin typeface="Cabin"/>
                <a:ea typeface="Cabin"/>
                <a:cs typeface="Cabin"/>
                <a:sym typeface="Cabin"/>
              </a:rPr>
              <a:t>You can list here the characteristics of Renaissance art</a:t>
            </a:r>
            <a:endParaRPr>
              <a:solidFill>
                <a:schemeClr val="dk1"/>
              </a:solidFill>
              <a:latin typeface="Cabin"/>
              <a:ea typeface="Cabin"/>
              <a:cs typeface="Cabin"/>
              <a:sym typeface="Cabin"/>
            </a:endParaRPr>
          </a:p>
          <a:p>
            <a:pPr indent="-317500" lvl="0" marL="457200" rtl="0" algn="l">
              <a:spcBef>
                <a:spcPts val="0"/>
              </a:spcBef>
              <a:spcAft>
                <a:spcPts val="0"/>
              </a:spcAft>
              <a:buClr>
                <a:schemeClr val="dk1"/>
              </a:buClr>
              <a:buSzPts val="1400"/>
              <a:buFont typeface="Cabin"/>
              <a:buChar char="●"/>
            </a:pPr>
            <a:r>
              <a:rPr lang="en">
                <a:solidFill>
                  <a:schemeClr val="dk1"/>
                </a:solidFill>
                <a:latin typeface="Cabin"/>
                <a:ea typeface="Cabin"/>
                <a:cs typeface="Cabin"/>
                <a:sym typeface="Cabin"/>
              </a:rPr>
              <a:t>You can list here the characteristics of Renaissance art</a:t>
            </a:r>
            <a:endParaRPr>
              <a:solidFill>
                <a:schemeClr val="dk1"/>
              </a:solidFill>
              <a:latin typeface="Cabin"/>
              <a:ea typeface="Cabin"/>
              <a:cs typeface="Cabin"/>
              <a:sym typeface="Cabin"/>
            </a:endParaRPr>
          </a:p>
          <a:p>
            <a:pPr indent="-317500" lvl="0" marL="457200" rtl="0" algn="l">
              <a:spcBef>
                <a:spcPts val="0"/>
              </a:spcBef>
              <a:spcAft>
                <a:spcPts val="0"/>
              </a:spcAft>
              <a:buClr>
                <a:schemeClr val="dk1"/>
              </a:buClr>
              <a:buSzPts val="1400"/>
              <a:buFont typeface="Cabin"/>
              <a:buChar char="●"/>
            </a:pPr>
            <a:r>
              <a:rPr lang="en">
                <a:solidFill>
                  <a:schemeClr val="dk1"/>
                </a:solidFill>
                <a:latin typeface="Cabin"/>
                <a:ea typeface="Cabin"/>
                <a:cs typeface="Cabin"/>
                <a:sym typeface="Cabin"/>
              </a:rPr>
              <a:t>You can list here the characteristics of Renaissance art</a:t>
            </a:r>
            <a:endParaRPr>
              <a:solidFill>
                <a:schemeClr val="dk1"/>
              </a:solidFill>
              <a:latin typeface="Cabin"/>
              <a:ea typeface="Cabin"/>
              <a:cs typeface="Cabin"/>
              <a:sym typeface="Cabin"/>
            </a:endParaRPr>
          </a:p>
          <a:p>
            <a:pPr indent="-317500" lvl="0" marL="457200" rtl="0" algn="l">
              <a:spcBef>
                <a:spcPts val="0"/>
              </a:spcBef>
              <a:spcAft>
                <a:spcPts val="0"/>
              </a:spcAft>
              <a:buClr>
                <a:schemeClr val="dk1"/>
              </a:buClr>
              <a:buSzPts val="1400"/>
              <a:buFont typeface="Cabin"/>
              <a:buChar char="●"/>
            </a:pPr>
            <a:r>
              <a:rPr lang="en">
                <a:solidFill>
                  <a:schemeClr val="dk1"/>
                </a:solidFill>
                <a:latin typeface="Cabin"/>
                <a:ea typeface="Cabin"/>
                <a:cs typeface="Cabin"/>
                <a:sym typeface="Cabin"/>
              </a:rPr>
              <a:t>You can list here the characteristics of Renaissance art</a:t>
            </a:r>
            <a:endParaRPr>
              <a:solidFill>
                <a:schemeClr val="dk1"/>
              </a:solidFill>
              <a:latin typeface="Cabin"/>
              <a:ea typeface="Cabin"/>
              <a:cs typeface="Cabin"/>
              <a:sym typeface="Cabin"/>
            </a:endParaRPr>
          </a:p>
        </p:txBody>
      </p:sp>
      <p:sp>
        <p:nvSpPr>
          <p:cNvPr id="4977" name="Google Shape;4977;p69"/>
          <p:cNvSpPr txBox="1"/>
          <p:nvPr/>
        </p:nvSpPr>
        <p:spPr>
          <a:xfrm>
            <a:off x="1239238" y="1507850"/>
            <a:ext cx="3269700" cy="54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500">
                <a:solidFill>
                  <a:schemeClr val="dk1"/>
                </a:solidFill>
                <a:latin typeface="Playfair Display"/>
                <a:ea typeface="Playfair Display"/>
                <a:cs typeface="Playfair Display"/>
                <a:sym typeface="Playfair Display"/>
              </a:rPr>
              <a:t>Art</a:t>
            </a:r>
            <a:endParaRPr b="1" sz="2500">
              <a:solidFill>
                <a:schemeClr val="dk1"/>
              </a:solidFill>
              <a:latin typeface="Playfair Display"/>
              <a:ea typeface="Playfair Display"/>
              <a:cs typeface="Playfair Display"/>
              <a:sym typeface="Playfair Display"/>
            </a:endParaRPr>
          </a:p>
        </p:txBody>
      </p:sp>
      <p:sp>
        <p:nvSpPr>
          <p:cNvPr id="4978" name="Google Shape;4978;p69"/>
          <p:cNvSpPr txBox="1"/>
          <p:nvPr/>
        </p:nvSpPr>
        <p:spPr>
          <a:xfrm>
            <a:off x="4635063" y="1507850"/>
            <a:ext cx="3269700" cy="54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500">
                <a:solidFill>
                  <a:schemeClr val="dk1"/>
                </a:solidFill>
                <a:latin typeface="Playfair Display"/>
                <a:ea typeface="Playfair Display"/>
                <a:cs typeface="Playfair Display"/>
                <a:sym typeface="Playfair Display"/>
              </a:rPr>
              <a:t>Philosophy</a:t>
            </a:r>
            <a:endParaRPr b="1" sz="2500">
              <a:solidFill>
                <a:schemeClr val="dk1"/>
              </a:solidFill>
              <a:latin typeface="Playfair Display"/>
              <a:ea typeface="Playfair Display"/>
              <a:cs typeface="Playfair Display"/>
              <a:sym typeface="Playfair Display"/>
            </a:endParaRPr>
          </a:p>
        </p:txBody>
      </p:sp>
      <p:sp>
        <p:nvSpPr>
          <p:cNvPr id="4979" name="Google Shape;4979;p69"/>
          <p:cNvSpPr txBox="1"/>
          <p:nvPr/>
        </p:nvSpPr>
        <p:spPr>
          <a:xfrm>
            <a:off x="4660413" y="1942100"/>
            <a:ext cx="3219000" cy="19572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Cabin"/>
              <a:buChar char="●"/>
            </a:pPr>
            <a:r>
              <a:rPr lang="en">
                <a:solidFill>
                  <a:schemeClr val="dk1"/>
                </a:solidFill>
                <a:latin typeface="Cabin"/>
                <a:ea typeface="Cabin"/>
                <a:cs typeface="Cabin"/>
                <a:sym typeface="Cabin"/>
              </a:rPr>
              <a:t>You can list here the characteristics of the philosophy</a:t>
            </a:r>
            <a:endParaRPr>
              <a:solidFill>
                <a:schemeClr val="dk1"/>
              </a:solidFill>
              <a:latin typeface="Cabin"/>
              <a:ea typeface="Cabin"/>
              <a:cs typeface="Cabin"/>
              <a:sym typeface="Cabin"/>
            </a:endParaRPr>
          </a:p>
          <a:p>
            <a:pPr indent="-317500" lvl="0" marL="457200" rtl="0" algn="l">
              <a:spcBef>
                <a:spcPts val="0"/>
              </a:spcBef>
              <a:spcAft>
                <a:spcPts val="0"/>
              </a:spcAft>
              <a:buClr>
                <a:schemeClr val="dk1"/>
              </a:buClr>
              <a:buSzPts val="1400"/>
              <a:buFont typeface="Cabin"/>
              <a:buChar char="●"/>
            </a:pPr>
            <a:r>
              <a:rPr lang="en">
                <a:solidFill>
                  <a:schemeClr val="dk1"/>
                </a:solidFill>
                <a:latin typeface="Cabin"/>
                <a:ea typeface="Cabin"/>
                <a:cs typeface="Cabin"/>
                <a:sym typeface="Cabin"/>
              </a:rPr>
              <a:t>You can list here the characteristics of the philosophy</a:t>
            </a:r>
            <a:endParaRPr>
              <a:solidFill>
                <a:schemeClr val="dk1"/>
              </a:solidFill>
              <a:latin typeface="Cabin"/>
              <a:ea typeface="Cabin"/>
              <a:cs typeface="Cabin"/>
              <a:sym typeface="Cabin"/>
            </a:endParaRPr>
          </a:p>
          <a:p>
            <a:pPr indent="-317500" lvl="0" marL="457200" rtl="0" algn="l">
              <a:spcBef>
                <a:spcPts val="0"/>
              </a:spcBef>
              <a:spcAft>
                <a:spcPts val="0"/>
              </a:spcAft>
              <a:buClr>
                <a:schemeClr val="dk1"/>
              </a:buClr>
              <a:buSzPts val="1400"/>
              <a:buFont typeface="Cabin"/>
              <a:buChar char="●"/>
            </a:pPr>
            <a:r>
              <a:rPr lang="en">
                <a:solidFill>
                  <a:schemeClr val="dk1"/>
                </a:solidFill>
                <a:latin typeface="Cabin"/>
                <a:ea typeface="Cabin"/>
                <a:cs typeface="Cabin"/>
                <a:sym typeface="Cabin"/>
              </a:rPr>
              <a:t>You can list here the characteristics of the philosophy</a:t>
            </a:r>
            <a:endParaRPr>
              <a:solidFill>
                <a:schemeClr val="dk1"/>
              </a:solidFill>
              <a:latin typeface="Cabin"/>
              <a:ea typeface="Cabin"/>
              <a:cs typeface="Cabin"/>
              <a:sym typeface="Cabin"/>
            </a:endParaRPr>
          </a:p>
          <a:p>
            <a:pPr indent="-317500" lvl="0" marL="457200" rtl="0" algn="l">
              <a:spcBef>
                <a:spcPts val="0"/>
              </a:spcBef>
              <a:spcAft>
                <a:spcPts val="0"/>
              </a:spcAft>
              <a:buClr>
                <a:schemeClr val="dk1"/>
              </a:buClr>
              <a:buSzPts val="1400"/>
              <a:buFont typeface="Cabin"/>
              <a:buChar char="●"/>
            </a:pPr>
            <a:r>
              <a:rPr lang="en">
                <a:solidFill>
                  <a:schemeClr val="dk1"/>
                </a:solidFill>
                <a:latin typeface="Cabin"/>
                <a:ea typeface="Cabin"/>
                <a:cs typeface="Cabin"/>
                <a:sym typeface="Cabin"/>
              </a:rPr>
              <a:t>You can list here the characteristics of the philosophy</a:t>
            </a:r>
            <a:endParaRPr>
              <a:solidFill>
                <a:schemeClr val="dk1"/>
              </a:solidFill>
              <a:latin typeface="Cabin"/>
              <a:ea typeface="Cabin"/>
              <a:cs typeface="Cabin"/>
              <a:sym typeface="Cabin"/>
            </a:endParaRPr>
          </a:p>
        </p:txBody>
      </p:sp>
      <p:grpSp>
        <p:nvGrpSpPr>
          <p:cNvPr id="4980" name="Google Shape;4980;p69"/>
          <p:cNvGrpSpPr/>
          <p:nvPr/>
        </p:nvGrpSpPr>
        <p:grpSpPr>
          <a:xfrm>
            <a:off x="7945950" y="2790492"/>
            <a:ext cx="956448" cy="2147236"/>
            <a:chOff x="8215227" y="3110275"/>
            <a:chExt cx="813998" cy="1827435"/>
          </a:xfrm>
        </p:grpSpPr>
        <p:sp>
          <p:nvSpPr>
            <p:cNvPr id="4981" name="Google Shape;4981;p69"/>
            <p:cNvSpPr/>
            <p:nvPr/>
          </p:nvSpPr>
          <p:spPr>
            <a:xfrm>
              <a:off x="8482297" y="3481408"/>
              <a:ext cx="386225" cy="436666"/>
            </a:xfrm>
            <a:custGeom>
              <a:rect b="b" l="l" r="r" t="t"/>
              <a:pathLst>
                <a:path extrusionOk="0" h="4771" w="4220">
                  <a:moveTo>
                    <a:pt x="4035" y="0"/>
                  </a:moveTo>
                  <a:lnTo>
                    <a:pt x="580" y="1556"/>
                  </a:lnTo>
                  <a:cubicBezTo>
                    <a:pt x="580" y="1556"/>
                    <a:pt x="649" y="3201"/>
                    <a:pt x="1" y="4432"/>
                  </a:cubicBezTo>
                  <a:lnTo>
                    <a:pt x="3488" y="4770"/>
                  </a:lnTo>
                  <a:cubicBezTo>
                    <a:pt x="4220" y="2256"/>
                    <a:pt x="4035" y="1"/>
                    <a:pt x="40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9"/>
            <p:cNvSpPr/>
            <p:nvPr/>
          </p:nvSpPr>
          <p:spPr>
            <a:xfrm>
              <a:off x="8482297" y="3789573"/>
              <a:ext cx="349341" cy="128501"/>
            </a:xfrm>
            <a:custGeom>
              <a:rect b="b" l="l" r="r" t="t"/>
              <a:pathLst>
                <a:path extrusionOk="0" h="1404" w="3817">
                  <a:moveTo>
                    <a:pt x="3817" y="0"/>
                  </a:moveTo>
                  <a:cubicBezTo>
                    <a:pt x="3453" y="173"/>
                    <a:pt x="2757" y="770"/>
                    <a:pt x="1463" y="770"/>
                  </a:cubicBezTo>
                  <a:cubicBezTo>
                    <a:pt x="1096" y="770"/>
                    <a:pt x="680" y="722"/>
                    <a:pt x="209" y="602"/>
                  </a:cubicBezTo>
                  <a:cubicBezTo>
                    <a:pt x="154" y="760"/>
                    <a:pt x="84" y="917"/>
                    <a:pt x="1" y="1065"/>
                  </a:cubicBezTo>
                  <a:lnTo>
                    <a:pt x="3488" y="1403"/>
                  </a:lnTo>
                  <a:cubicBezTo>
                    <a:pt x="3627" y="922"/>
                    <a:pt x="3734" y="449"/>
                    <a:pt x="3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9"/>
            <p:cNvSpPr/>
            <p:nvPr/>
          </p:nvSpPr>
          <p:spPr>
            <a:xfrm>
              <a:off x="8426833" y="3110275"/>
              <a:ext cx="538793" cy="730186"/>
            </a:xfrm>
            <a:custGeom>
              <a:rect b="b" l="l" r="r" t="t"/>
              <a:pathLst>
                <a:path extrusionOk="0" h="7978" w="5887">
                  <a:moveTo>
                    <a:pt x="2807" y="1"/>
                  </a:moveTo>
                  <a:cubicBezTo>
                    <a:pt x="2725" y="1"/>
                    <a:pt x="2640" y="15"/>
                    <a:pt x="2556" y="49"/>
                  </a:cubicBezTo>
                  <a:cubicBezTo>
                    <a:pt x="2126" y="221"/>
                    <a:pt x="2042" y="563"/>
                    <a:pt x="2042" y="563"/>
                  </a:cubicBezTo>
                  <a:cubicBezTo>
                    <a:pt x="2042" y="563"/>
                    <a:pt x="1850" y="499"/>
                    <a:pt x="1633" y="499"/>
                  </a:cubicBezTo>
                  <a:cubicBezTo>
                    <a:pt x="1456" y="499"/>
                    <a:pt x="1263" y="542"/>
                    <a:pt x="1144" y="698"/>
                  </a:cubicBezTo>
                  <a:cubicBezTo>
                    <a:pt x="885" y="1050"/>
                    <a:pt x="1200" y="1304"/>
                    <a:pt x="1200" y="1304"/>
                  </a:cubicBezTo>
                  <a:cubicBezTo>
                    <a:pt x="1200" y="1304"/>
                    <a:pt x="792" y="1374"/>
                    <a:pt x="736" y="1726"/>
                  </a:cubicBezTo>
                  <a:cubicBezTo>
                    <a:pt x="681" y="2078"/>
                    <a:pt x="1116" y="2393"/>
                    <a:pt x="1116" y="2393"/>
                  </a:cubicBezTo>
                  <a:lnTo>
                    <a:pt x="1075" y="3476"/>
                  </a:lnTo>
                  <a:cubicBezTo>
                    <a:pt x="1075" y="3476"/>
                    <a:pt x="236" y="3555"/>
                    <a:pt x="208" y="4111"/>
                  </a:cubicBezTo>
                  <a:cubicBezTo>
                    <a:pt x="181" y="4667"/>
                    <a:pt x="343" y="4681"/>
                    <a:pt x="343" y="4681"/>
                  </a:cubicBezTo>
                  <a:cubicBezTo>
                    <a:pt x="343" y="4681"/>
                    <a:pt x="97" y="4912"/>
                    <a:pt x="125" y="5264"/>
                  </a:cubicBezTo>
                  <a:cubicBezTo>
                    <a:pt x="158" y="5616"/>
                    <a:pt x="343" y="5820"/>
                    <a:pt x="343" y="5820"/>
                  </a:cubicBezTo>
                  <a:cubicBezTo>
                    <a:pt x="343" y="5820"/>
                    <a:pt x="0" y="5899"/>
                    <a:pt x="19" y="6362"/>
                  </a:cubicBezTo>
                  <a:cubicBezTo>
                    <a:pt x="42" y="6829"/>
                    <a:pt x="324" y="6908"/>
                    <a:pt x="324" y="6908"/>
                  </a:cubicBezTo>
                  <a:cubicBezTo>
                    <a:pt x="445" y="7830"/>
                    <a:pt x="1042" y="7978"/>
                    <a:pt x="1505" y="7978"/>
                  </a:cubicBezTo>
                  <a:cubicBezTo>
                    <a:pt x="1968" y="7978"/>
                    <a:pt x="2140" y="7746"/>
                    <a:pt x="2140" y="7746"/>
                  </a:cubicBezTo>
                  <a:cubicBezTo>
                    <a:pt x="2140" y="7746"/>
                    <a:pt x="2249" y="7874"/>
                    <a:pt x="2494" y="7874"/>
                  </a:cubicBezTo>
                  <a:cubicBezTo>
                    <a:pt x="2617" y="7874"/>
                    <a:pt x="2774" y="7842"/>
                    <a:pt x="2969" y="7746"/>
                  </a:cubicBezTo>
                  <a:cubicBezTo>
                    <a:pt x="3552" y="7464"/>
                    <a:pt x="3645" y="6718"/>
                    <a:pt x="3645" y="6718"/>
                  </a:cubicBezTo>
                  <a:cubicBezTo>
                    <a:pt x="3645" y="6718"/>
                    <a:pt x="4150" y="6649"/>
                    <a:pt x="4256" y="6172"/>
                  </a:cubicBezTo>
                  <a:cubicBezTo>
                    <a:pt x="4363" y="5699"/>
                    <a:pt x="4214" y="5426"/>
                    <a:pt x="4214" y="5426"/>
                  </a:cubicBezTo>
                  <a:lnTo>
                    <a:pt x="4214" y="5426"/>
                  </a:lnTo>
                  <a:cubicBezTo>
                    <a:pt x="4214" y="5426"/>
                    <a:pt x="4224" y="5427"/>
                    <a:pt x="4241" y="5427"/>
                  </a:cubicBezTo>
                  <a:cubicBezTo>
                    <a:pt x="4362" y="5427"/>
                    <a:pt x="4853" y="5395"/>
                    <a:pt x="4951" y="4880"/>
                  </a:cubicBezTo>
                  <a:cubicBezTo>
                    <a:pt x="4951" y="4880"/>
                    <a:pt x="5747" y="4486"/>
                    <a:pt x="5817" y="3713"/>
                  </a:cubicBezTo>
                  <a:cubicBezTo>
                    <a:pt x="5886" y="2935"/>
                    <a:pt x="5423" y="2911"/>
                    <a:pt x="5423" y="2911"/>
                  </a:cubicBezTo>
                  <a:cubicBezTo>
                    <a:pt x="5423" y="2911"/>
                    <a:pt x="5534" y="2217"/>
                    <a:pt x="5382" y="1953"/>
                  </a:cubicBezTo>
                  <a:cubicBezTo>
                    <a:pt x="5277" y="1763"/>
                    <a:pt x="5063" y="1735"/>
                    <a:pt x="4947" y="1735"/>
                  </a:cubicBezTo>
                  <a:cubicBezTo>
                    <a:pt x="4899" y="1735"/>
                    <a:pt x="4867" y="1740"/>
                    <a:pt x="4867" y="1740"/>
                  </a:cubicBezTo>
                  <a:cubicBezTo>
                    <a:pt x="4867" y="1740"/>
                    <a:pt x="5002" y="962"/>
                    <a:pt x="4594" y="735"/>
                  </a:cubicBezTo>
                  <a:cubicBezTo>
                    <a:pt x="4411" y="630"/>
                    <a:pt x="4249" y="601"/>
                    <a:pt x="4127" y="601"/>
                  </a:cubicBezTo>
                  <a:cubicBezTo>
                    <a:pt x="3980" y="601"/>
                    <a:pt x="3890" y="642"/>
                    <a:pt x="3890" y="642"/>
                  </a:cubicBezTo>
                  <a:cubicBezTo>
                    <a:pt x="3890" y="642"/>
                    <a:pt x="4011" y="304"/>
                    <a:pt x="3821" y="239"/>
                  </a:cubicBezTo>
                  <a:cubicBezTo>
                    <a:pt x="3763" y="218"/>
                    <a:pt x="3706" y="211"/>
                    <a:pt x="3655" y="211"/>
                  </a:cubicBezTo>
                  <a:cubicBezTo>
                    <a:pt x="3540" y="211"/>
                    <a:pt x="3455" y="249"/>
                    <a:pt x="3455" y="249"/>
                  </a:cubicBezTo>
                  <a:cubicBezTo>
                    <a:pt x="3455" y="249"/>
                    <a:pt x="3153" y="1"/>
                    <a:pt x="28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9"/>
            <p:cNvSpPr/>
            <p:nvPr/>
          </p:nvSpPr>
          <p:spPr>
            <a:xfrm>
              <a:off x="8455206" y="3625469"/>
              <a:ext cx="177279" cy="204833"/>
            </a:xfrm>
            <a:custGeom>
              <a:rect b="b" l="l" r="r" t="t"/>
              <a:pathLst>
                <a:path extrusionOk="0" h="2238" w="1937">
                  <a:moveTo>
                    <a:pt x="1082" y="1"/>
                  </a:moveTo>
                  <a:cubicBezTo>
                    <a:pt x="1021" y="1"/>
                    <a:pt x="958" y="8"/>
                    <a:pt x="894" y="24"/>
                  </a:cubicBezTo>
                  <a:cubicBezTo>
                    <a:pt x="385" y="145"/>
                    <a:pt x="0" y="737"/>
                    <a:pt x="42" y="1344"/>
                  </a:cubicBezTo>
                  <a:cubicBezTo>
                    <a:pt x="78" y="1871"/>
                    <a:pt x="427" y="2238"/>
                    <a:pt x="855" y="2238"/>
                  </a:cubicBezTo>
                  <a:cubicBezTo>
                    <a:pt x="916" y="2238"/>
                    <a:pt x="979" y="2230"/>
                    <a:pt x="1042" y="2215"/>
                  </a:cubicBezTo>
                  <a:cubicBezTo>
                    <a:pt x="1552" y="2094"/>
                    <a:pt x="1936" y="1506"/>
                    <a:pt x="1895" y="899"/>
                  </a:cubicBezTo>
                  <a:cubicBezTo>
                    <a:pt x="1858" y="369"/>
                    <a:pt x="1510" y="1"/>
                    <a:pt x="1082" y="1"/>
                  </a:cubicBezTo>
                  <a:close/>
                </a:path>
              </a:pathLst>
            </a:custGeom>
            <a:solidFill>
              <a:srgbClr val="F1D5BD">
                <a:alpha val="4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9"/>
            <p:cNvSpPr/>
            <p:nvPr/>
          </p:nvSpPr>
          <p:spPr>
            <a:xfrm>
              <a:off x="8427199" y="3533761"/>
              <a:ext cx="103512" cy="114040"/>
            </a:xfrm>
            <a:custGeom>
              <a:rect b="b" l="l" r="r" t="t"/>
              <a:pathLst>
                <a:path extrusionOk="0" h="1246" w="1131">
                  <a:moveTo>
                    <a:pt x="539" y="1"/>
                  </a:moveTo>
                  <a:cubicBezTo>
                    <a:pt x="466" y="1"/>
                    <a:pt x="393" y="21"/>
                    <a:pt x="325" y="63"/>
                  </a:cubicBezTo>
                  <a:cubicBezTo>
                    <a:pt x="89" y="216"/>
                    <a:pt x="1" y="591"/>
                    <a:pt x="130" y="896"/>
                  </a:cubicBezTo>
                  <a:cubicBezTo>
                    <a:pt x="223" y="1119"/>
                    <a:pt x="401" y="1246"/>
                    <a:pt x="584" y="1246"/>
                  </a:cubicBezTo>
                  <a:cubicBezTo>
                    <a:pt x="656" y="1246"/>
                    <a:pt x="729" y="1226"/>
                    <a:pt x="797" y="1184"/>
                  </a:cubicBezTo>
                  <a:cubicBezTo>
                    <a:pt x="1043" y="1026"/>
                    <a:pt x="1131" y="656"/>
                    <a:pt x="996" y="350"/>
                  </a:cubicBezTo>
                  <a:cubicBezTo>
                    <a:pt x="900" y="128"/>
                    <a:pt x="721" y="1"/>
                    <a:pt x="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9"/>
            <p:cNvSpPr/>
            <p:nvPr/>
          </p:nvSpPr>
          <p:spPr>
            <a:xfrm>
              <a:off x="8604847" y="3579798"/>
              <a:ext cx="108180" cy="77522"/>
            </a:xfrm>
            <a:custGeom>
              <a:rect b="b" l="l" r="r" t="t"/>
              <a:pathLst>
                <a:path extrusionOk="0" h="847" w="1182">
                  <a:moveTo>
                    <a:pt x="555" y="1"/>
                  </a:moveTo>
                  <a:cubicBezTo>
                    <a:pt x="520" y="1"/>
                    <a:pt x="485" y="3"/>
                    <a:pt x="449" y="9"/>
                  </a:cubicBezTo>
                  <a:cubicBezTo>
                    <a:pt x="167" y="51"/>
                    <a:pt x="0" y="273"/>
                    <a:pt x="74" y="505"/>
                  </a:cubicBezTo>
                  <a:cubicBezTo>
                    <a:pt x="139" y="708"/>
                    <a:pt x="375" y="847"/>
                    <a:pt x="622" y="847"/>
                  </a:cubicBezTo>
                  <a:cubicBezTo>
                    <a:pt x="657" y="847"/>
                    <a:pt x="692" y="844"/>
                    <a:pt x="727" y="838"/>
                  </a:cubicBezTo>
                  <a:cubicBezTo>
                    <a:pt x="1014" y="792"/>
                    <a:pt x="1181" y="574"/>
                    <a:pt x="1107" y="343"/>
                  </a:cubicBezTo>
                  <a:cubicBezTo>
                    <a:pt x="1034" y="140"/>
                    <a:pt x="804"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9"/>
            <p:cNvSpPr/>
            <p:nvPr/>
          </p:nvSpPr>
          <p:spPr>
            <a:xfrm>
              <a:off x="8603576" y="3224818"/>
              <a:ext cx="264125" cy="329462"/>
            </a:xfrm>
            <a:custGeom>
              <a:rect b="b" l="l" r="r" t="t"/>
              <a:pathLst>
                <a:path extrusionOk="0" h="3351" w="2687">
                  <a:moveTo>
                    <a:pt x="1487" y="1"/>
                  </a:moveTo>
                  <a:cubicBezTo>
                    <a:pt x="957" y="1"/>
                    <a:pt x="412" y="598"/>
                    <a:pt x="218" y="1430"/>
                  </a:cubicBezTo>
                  <a:cubicBezTo>
                    <a:pt x="0" y="2347"/>
                    <a:pt x="297" y="3199"/>
                    <a:pt x="871" y="3329"/>
                  </a:cubicBezTo>
                  <a:cubicBezTo>
                    <a:pt x="933" y="3344"/>
                    <a:pt x="997" y="3351"/>
                    <a:pt x="1063" y="3351"/>
                  </a:cubicBezTo>
                  <a:cubicBezTo>
                    <a:pt x="1614" y="3351"/>
                    <a:pt x="2287" y="2846"/>
                    <a:pt x="2473" y="2027"/>
                  </a:cubicBezTo>
                  <a:cubicBezTo>
                    <a:pt x="2686" y="1115"/>
                    <a:pt x="2214" y="152"/>
                    <a:pt x="1640" y="17"/>
                  </a:cubicBezTo>
                  <a:cubicBezTo>
                    <a:pt x="1589" y="6"/>
                    <a:pt x="1538" y="1"/>
                    <a:pt x="14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9"/>
            <p:cNvSpPr/>
            <p:nvPr/>
          </p:nvSpPr>
          <p:spPr>
            <a:xfrm>
              <a:off x="8704425" y="3335609"/>
              <a:ext cx="85665" cy="97566"/>
            </a:xfrm>
            <a:custGeom>
              <a:rect b="b" l="l" r="r" t="t"/>
              <a:pathLst>
                <a:path extrusionOk="0" h="1066" w="936">
                  <a:moveTo>
                    <a:pt x="468" y="0"/>
                  </a:moveTo>
                  <a:cubicBezTo>
                    <a:pt x="209" y="0"/>
                    <a:pt x="1" y="236"/>
                    <a:pt x="1" y="533"/>
                  </a:cubicBezTo>
                  <a:cubicBezTo>
                    <a:pt x="1" y="829"/>
                    <a:pt x="209" y="1065"/>
                    <a:pt x="468" y="1065"/>
                  </a:cubicBezTo>
                  <a:cubicBezTo>
                    <a:pt x="728" y="1065"/>
                    <a:pt x="936" y="825"/>
                    <a:pt x="936" y="533"/>
                  </a:cubicBezTo>
                  <a:cubicBezTo>
                    <a:pt x="936" y="236"/>
                    <a:pt x="728" y="0"/>
                    <a:pt x="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9"/>
            <p:cNvSpPr/>
            <p:nvPr/>
          </p:nvSpPr>
          <p:spPr>
            <a:xfrm>
              <a:off x="8680720" y="3416151"/>
              <a:ext cx="85665" cy="89054"/>
            </a:xfrm>
            <a:custGeom>
              <a:rect b="b" l="l" r="r" t="t"/>
              <a:pathLst>
                <a:path extrusionOk="0" h="973" w="936">
                  <a:moveTo>
                    <a:pt x="468" y="0"/>
                  </a:moveTo>
                  <a:cubicBezTo>
                    <a:pt x="209" y="0"/>
                    <a:pt x="0" y="218"/>
                    <a:pt x="0" y="486"/>
                  </a:cubicBezTo>
                  <a:cubicBezTo>
                    <a:pt x="0" y="760"/>
                    <a:pt x="209" y="973"/>
                    <a:pt x="468" y="973"/>
                  </a:cubicBezTo>
                  <a:cubicBezTo>
                    <a:pt x="471" y="973"/>
                    <a:pt x="473" y="973"/>
                    <a:pt x="476" y="973"/>
                  </a:cubicBezTo>
                  <a:cubicBezTo>
                    <a:pt x="732" y="973"/>
                    <a:pt x="936" y="757"/>
                    <a:pt x="936" y="486"/>
                  </a:cubicBezTo>
                  <a:cubicBezTo>
                    <a:pt x="936" y="213"/>
                    <a:pt x="727" y="0"/>
                    <a:pt x="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9"/>
            <p:cNvSpPr/>
            <p:nvPr/>
          </p:nvSpPr>
          <p:spPr>
            <a:xfrm>
              <a:off x="8644660" y="3456971"/>
              <a:ext cx="95916" cy="89603"/>
            </a:xfrm>
            <a:custGeom>
              <a:rect b="b" l="l" r="r" t="t"/>
              <a:pathLst>
                <a:path extrusionOk="0" h="979" w="1048">
                  <a:moveTo>
                    <a:pt x="513" y="1"/>
                  </a:moveTo>
                  <a:cubicBezTo>
                    <a:pt x="473" y="1"/>
                    <a:pt x="433" y="6"/>
                    <a:pt x="394" y="17"/>
                  </a:cubicBezTo>
                  <a:cubicBezTo>
                    <a:pt x="144" y="87"/>
                    <a:pt x="1" y="351"/>
                    <a:pt x="70" y="615"/>
                  </a:cubicBezTo>
                  <a:cubicBezTo>
                    <a:pt x="128" y="833"/>
                    <a:pt x="324" y="978"/>
                    <a:pt x="533" y="978"/>
                  </a:cubicBezTo>
                  <a:cubicBezTo>
                    <a:pt x="573" y="978"/>
                    <a:pt x="613" y="973"/>
                    <a:pt x="654" y="962"/>
                  </a:cubicBezTo>
                  <a:cubicBezTo>
                    <a:pt x="904" y="893"/>
                    <a:pt x="1047" y="624"/>
                    <a:pt x="978" y="365"/>
                  </a:cubicBezTo>
                  <a:cubicBezTo>
                    <a:pt x="919" y="147"/>
                    <a:pt x="721"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9"/>
            <p:cNvSpPr/>
            <p:nvPr/>
          </p:nvSpPr>
          <p:spPr>
            <a:xfrm>
              <a:off x="8440379" y="3110367"/>
              <a:ext cx="427319" cy="463483"/>
            </a:xfrm>
            <a:custGeom>
              <a:rect b="b" l="l" r="r" t="t"/>
              <a:pathLst>
                <a:path extrusionOk="0" h="5064" w="4669">
                  <a:moveTo>
                    <a:pt x="2657" y="0"/>
                  </a:moveTo>
                  <a:cubicBezTo>
                    <a:pt x="2575" y="0"/>
                    <a:pt x="2491" y="14"/>
                    <a:pt x="2408" y="48"/>
                  </a:cubicBezTo>
                  <a:cubicBezTo>
                    <a:pt x="1978" y="220"/>
                    <a:pt x="1894" y="562"/>
                    <a:pt x="1894" y="562"/>
                  </a:cubicBezTo>
                  <a:cubicBezTo>
                    <a:pt x="1894" y="562"/>
                    <a:pt x="1702" y="498"/>
                    <a:pt x="1485" y="498"/>
                  </a:cubicBezTo>
                  <a:cubicBezTo>
                    <a:pt x="1308" y="498"/>
                    <a:pt x="1115" y="541"/>
                    <a:pt x="996" y="697"/>
                  </a:cubicBezTo>
                  <a:cubicBezTo>
                    <a:pt x="737" y="1049"/>
                    <a:pt x="1052" y="1303"/>
                    <a:pt x="1052" y="1303"/>
                  </a:cubicBezTo>
                  <a:cubicBezTo>
                    <a:pt x="1052" y="1303"/>
                    <a:pt x="644" y="1373"/>
                    <a:pt x="588" y="1725"/>
                  </a:cubicBezTo>
                  <a:cubicBezTo>
                    <a:pt x="533" y="2077"/>
                    <a:pt x="968" y="2392"/>
                    <a:pt x="968" y="2392"/>
                  </a:cubicBezTo>
                  <a:lnTo>
                    <a:pt x="927" y="3475"/>
                  </a:lnTo>
                  <a:cubicBezTo>
                    <a:pt x="927" y="3475"/>
                    <a:pt x="88" y="3554"/>
                    <a:pt x="60" y="4110"/>
                  </a:cubicBezTo>
                  <a:cubicBezTo>
                    <a:pt x="33" y="4666"/>
                    <a:pt x="195" y="4680"/>
                    <a:pt x="195" y="4680"/>
                  </a:cubicBezTo>
                  <a:cubicBezTo>
                    <a:pt x="195" y="4680"/>
                    <a:pt x="60" y="4805"/>
                    <a:pt x="0" y="5022"/>
                  </a:cubicBezTo>
                  <a:cubicBezTo>
                    <a:pt x="135" y="5055"/>
                    <a:pt x="269" y="5064"/>
                    <a:pt x="389" y="5064"/>
                  </a:cubicBezTo>
                  <a:cubicBezTo>
                    <a:pt x="852" y="5064"/>
                    <a:pt x="1028" y="4832"/>
                    <a:pt x="1028" y="4832"/>
                  </a:cubicBezTo>
                  <a:cubicBezTo>
                    <a:pt x="1028" y="4832"/>
                    <a:pt x="1221" y="5004"/>
                    <a:pt x="1543" y="5004"/>
                  </a:cubicBezTo>
                  <a:cubicBezTo>
                    <a:pt x="1675" y="5004"/>
                    <a:pt x="1829" y="4975"/>
                    <a:pt x="2001" y="4893"/>
                  </a:cubicBezTo>
                  <a:cubicBezTo>
                    <a:pt x="2584" y="4610"/>
                    <a:pt x="2316" y="3990"/>
                    <a:pt x="2316" y="3990"/>
                  </a:cubicBezTo>
                  <a:cubicBezTo>
                    <a:pt x="2316" y="3990"/>
                    <a:pt x="3034" y="3735"/>
                    <a:pt x="3145" y="3262"/>
                  </a:cubicBezTo>
                  <a:cubicBezTo>
                    <a:pt x="3256" y="2785"/>
                    <a:pt x="3103" y="2512"/>
                    <a:pt x="3103" y="2512"/>
                  </a:cubicBezTo>
                  <a:lnTo>
                    <a:pt x="3103" y="2512"/>
                  </a:lnTo>
                  <a:cubicBezTo>
                    <a:pt x="3103" y="2512"/>
                    <a:pt x="3113" y="2513"/>
                    <a:pt x="3130" y="2513"/>
                  </a:cubicBezTo>
                  <a:cubicBezTo>
                    <a:pt x="3251" y="2513"/>
                    <a:pt x="3742" y="2481"/>
                    <a:pt x="3840" y="1970"/>
                  </a:cubicBezTo>
                  <a:cubicBezTo>
                    <a:pt x="3840" y="1970"/>
                    <a:pt x="4493" y="1646"/>
                    <a:pt x="4669" y="1007"/>
                  </a:cubicBezTo>
                  <a:cubicBezTo>
                    <a:pt x="4627" y="901"/>
                    <a:pt x="4557" y="799"/>
                    <a:pt x="4446" y="738"/>
                  </a:cubicBezTo>
                  <a:cubicBezTo>
                    <a:pt x="4263" y="633"/>
                    <a:pt x="4101" y="604"/>
                    <a:pt x="3979" y="604"/>
                  </a:cubicBezTo>
                  <a:cubicBezTo>
                    <a:pt x="3832" y="604"/>
                    <a:pt x="3742" y="646"/>
                    <a:pt x="3742" y="646"/>
                  </a:cubicBezTo>
                  <a:cubicBezTo>
                    <a:pt x="3742" y="646"/>
                    <a:pt x="3863" y="303"/>
                    <a:pt x="3673" y="238"/>
                  </a:cubicBezTo>
                  <a:cubicBezTo>
                    <a:pt x="3617" y="218"/>
                    <a:pt x="3562" y="211"/>
                    <a:pt x="3513" y="211"/>
                  </a:cubicBezTo>
                  <a:cubicBezTo>
                    <a:pt x="3395" y="211"/>
                    <a:pt x="3307" y="252"/>
                    <a:pt x="3307" y="252"/>
                  </a:cubicBezTo>
                  <a:cubicBezTo>
                    <a:pt x="3307" y="252"/>
                    <a:pt x="3003" y="0"/>
                    <a:pt x="2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9"/>
            <p:cNvSpPr/>
            <p:nvPr/>
          </p:nvSpPr>
          <p:spPr>
            <a:xfrm>
              <a:off x="8474243" y="3519940"/>
              <a:ext cx="97563" cy="55647"/>
            </a:xfrm>
            <a:custGeom>
              <a:rect b="b" l="l" r="r" t="t"/>
              <a:pathLst>
                <a:path extrusionOk="0" h="608" w="1066">
                  <a:moveTo>
                    <a:pt x="890" y="1"/>
                  </a:moveTo>
                  <a:cubicBezTo>
                    <a:pt x="890" y="1"/>
                    <a:pt x="514" y="238"/>
                    <a:pt x="209" y="238"/>
                  </a:cubicBezTo>
                  <a:cubicBezTo>
                    <a:pt x="133" y="238"/>
                    <a:pt x="61" y="223"/>
                    <a:pt x="1" y="186"/>
                  </a:cubicBezTo>
                  <a:lnTo>
                    <a:pt x="1" y="186"/>
                  </a:lnTo>
                  <a:cubicBezTo>
                    <a:pt x="103" y="413"/>
                    <a:pt x="311" y="547"/>
                    <a:pt x="598" y="607"/>
                  </a:cubicBezTo>
                  <a:lnTo>
                    <a:pt x="1066" y="256"/>
                  </a:lnTo>
                  <a:lnTo>
                    <a:pt x="8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9"/>
            <p:cNvSpPr/>
            <p:nvPr/>
          </p:nvSpPr>
          <p:spPr>
            <a:xfrm>
              <a:off x="8490808" y="3110367"/>
              <a:ext cx="253151" cy="218562"/>
            </a:xfrm>
            <a:custGeom>
              <a:rect b="b" l="l" r="r" t="t"/>
              <a:pathLst>
                <a:path extrusionOk="0" h="2388" w="2766">
                  <a:moveTo>
                    <a:pt x="2090" y="1"/>
                  </a:moveTo>
                  <a:cubicBezTo>
                    <a:pt x="2015" y="1"/>
                    <a:pt x="1936" y="13"/>
                    <a:pt x="1857" y="48"/>
                  </a:cubicBezTo>
                  <a:cubicBezTo>
                    <a:pt x="1427" y="220"/>
                    <a:pt x="1343" y="562"/>
                    <a:pt x="1343" y="562"/>
                  </a:cubicBezTo>
                  <a:cubicBezTo>
                    <a:pt x="1343" y="562"/>
                    <a:pt x="1151" y="498"/>
                    <a:pt x="934" y="498"/>
                  </a:cubicBezTo>
                  <a:cubicBezTo>
                    <a:pt x="757" y="498"/>
                    <a:pt x="564" y="541"/>
                    <a:pt x="445" y="697"/>
                  </a:cubicBezTo>
                  <a:cubicBezTo>
                    <a:pt x="186" y="1049"/>
                    <a:pt x="501" y="1303"/>
                    <a:pt x="501" y="1303"/>
                  </a:cubicBezTo>
                  <a:cubicBezTo>
                    <a:pt x="501" y="1303"/>
                    <a:pt x="93" y="1373"/>
                    <a:pt x="37" y="1725"/>
                  </a:cubicBezTo>
                  <a:cubicBezTo>
                    <a:pt x="0" y="1952"/>
                    <a:pt x="162" y="2160"/>
                    <a:pt x="292" y="2281"/>
                  </a:cubicBezTo>
                  <a:cubicBezTo>
                    <a:pt x="501" y="2345"/>
                    <a:pt x="732" y="2387"/>
                    <a:pt x="973" y="2387"/>
                  </a:cubicBezTo>
                  <a:cubicBezTo>
                    <a:pt x="1959" y="2387"/>
                    <a:pt x="2756" y="1776"/>
                    <a:pt x="2756" y="1030"/>
                  </a:cubicBezTo>
                  <a:cubicBezTo>
                    <a:pt x="2765" y="623"/>
                    <a:pt x="2520" y="252"/>
                    <a:pt x="2131" y="2"/>
                  </a:cubicBezTo>
                  <a:cubicBezTo>
                    <a:pt x="2117" y="1"/>
                    <a:pt x="2104" y="1"/>
                    <a:pt x="20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9"/>
            <p:cNvSpPr/>
            <p:nvPr/>
          </p:nvSpPr>
          <p:spPr>
            <a:xfrm>
              <a:off x="8520462" y="3155580"/>
              <a:ext cx="80174" cy="60590"/>
            </a:xfrm>
            <a:custGeom>
              <a:rect b="b" l="l" r="r" t="t"/>
              <a:pathLst>
                <a:path extrusionOk="0" h="662" w="876">
                  <a:moveTo>
                    <a:pt x="631" y="1"/>
                  </a:moveTo>
                  <a:cubicBezTo>
                    <a:pt x="449" y="1"/>
                    <a:pt x="247" y="40"/>
                    <a:pt x="126" y="203"/>
                  </a:cubicBezTo>
                  <a:cubicBezTo>
                    <a:pt x="1" y="374"/>
                    <a:pt x="10" y="527"/>
                    <a:pt x="61" y="629"/>
                  </a:cubicBezTo>
                  <a:cubicBezTo>
                    <a:pt x="121" y="647"/>
                    <a:pt x="190" y="661"/>
                    <a:pt x="260" y="661"/>
                  </a:cubicBezTo>
                  <a:cubicBezTo>
                    <a:pt x="603" y="661"/>
                    <a:pt x="876" y="430"/>
                    <a:pt x="876" y="138"/>
                  </a:cubicBezTo>
                  <a:cubicBezTo>
                    <a:pt x="876" y="96"/>
                    <a:pt x="871" y="59"/>
                    <a:pt x="857" y="18"/>
                  </a:cubicBezTo>
                  <a:cubicBezTo>
                    <a:pt x="792" y="9"/>
                    <a:pt x="713" y="1"/>
                    <a:pt x="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9"/>
            <p:cNvSpPr/>
            <p:nvPr/>
          </p:nvSpPr>
          <p:spPr>
            <a:xfrm>
              <a:off x="8492456" y="3414870"/>
              <a:ext cx="108637" cy="117884"/>
            </a:xfrm>
            <a:custGeom>
              <a:rect b="b" l="l" r="r" t="t"/>
              <a:pathLst>
                <a:path extrusionOk="0" h="1288" w="1187">
                  <a:moveTo>
                    <a:pt x="533" y="0"/>
                  </a:moveTo>
                  <a:cubicBezTo>
                    <a:pt x="311" y="0"/>
                    <a:pt x="117" y="111"/>
                    <a:pt x="1" y="274"/>
                  </a:cubicBezTo>
                  <a:cubicBezTo>
                    <a:pt x="47" y="361"/>
                    <a:pt x="75" y="491"/>
                    <a:pt x="75" y="635"/>
                  </a:cubicBezTo>
                  <a:cubicBezTo>
                    <a:pt x="75" y="760"/>
                    <a:pt x="52" y="876"/>
                    <a:pt x="10" y="964"/>
                  </a:cubicBezTo>
                  <a:cubicBezTo>
                    <a:pt x="47" y="922"/>
                    <a:pt x="89" y="889"/>
                    <a:pt x="140" y="871"/>
                  </a:cubicBezTo>
                  <a:cubicBezTo>
                    <a:pt x="183" y="852"/>
                    <a:pt x="229" y="843"/>
                    <a:pt x="274" y="843"/>
                  </a:cubicBezTo>
                  <a:cubicBezTo>
                    <a:pt x="442" y="843"/>
                    <a:pt x="611" y="963"/>
                    <a:pt x="691" y="1149"/>
                  </a:cubicBezTo>
                  <a:cubicBezTo>
                    <a:pt x="705" y="1195"/>
                    <a:pt x="719" y="1241"/>
                    <a:pt x="723" y="1288"/>
                  </a:cubicBezTo>
                  <a:cubicBezTo>
                    <a:pt x="997" y="1209"/>
                    <a:pt x="1186" y="959"/>
                    <a:pt x="1186" y="658"/>
                  </a:cubicBezTo>
                  <a:cubicBezTo>
                    <a:pt x="1186" y="297"/>
                    <a:pt x="895" y="0"/>
                    <a:pt x="5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9"/>
            <p:cNvSpPr/>
            <p:nvPr/>
          </p:nvSpPr>
          <p:spPr>
            <a:xfrm>
              <a:off x="8470856" y="3110916"/>
              <a:ext cx="494771" cy="731285"/>
            </a:xfrm>
            <a:custGeom>
              <a:rect b="b" l="l" r="r" t="t"/>
              <a:pathLst>
                <a:path extrusionOk="0" h="7990" w="5406">
                  <a:moveTo>
                    <a:pt x="2334" y="0"/>
                  </a:moveTo>
                  <a:cubicBezTo>
                    <a:pt x="2306" y="0"/>
                    <a:pt x="2279" y="2"/>
                    <a:pt x="2251" y="5"/>
                  </a:cubicBezTo>
                  <a:cubicBezTo>
                    <a:pt x="2386" y="251"/>
                    <a:pt x="2418" y="556"/>
                    <a:pt x="2418" y="556"/>
                  </a:cubicBezTo>
                  <a:cubicBezTo>
                    <a:pt x="2418" y="556"/>
                    <a:pt x="2507" y="518"/>
                    <a:pt x="2621" y="518"/>
                  </a:cubicBezTo>
                  <a:cubicBezTo>
                    <a:pt x="2717" y="518"/>
                    <a:pt x="2830" y="545"/>
                    <a:pt x="2923" y="644"/>
                  </a:cubicBezTo>
                  <a:cubicBezTo>
                    <a:pt x="3127" y="862"/>
                    <a:pt x="3219" y="1534"/>
                    <a:pt x="3219" y="1534"/>
                  </a:cubicBezTo>
                  <a:cubicBezTo>
                    <a:pt x="3219" y="1534"/>
                    <a:pt x="3229" y="1532"/>
                    <a:pt x="3246" y="1532"/>
                  </a:cubicBezTo>
                  <a:cubicBezTo>
                    <a:pt x="3342" y="1532"/>
                    <a:pt x="3666" y="1582"/>
                    <a:pt x="3808" y="2238"/>
                  </a:cubicBezTo>
                  <a:cubicBezTo>
                    <a:pt x="3974" y="3034"/>
                    <a:pt x="3340" y="3599"/>
                    <a:pt x="3340" y="3599"/>
                  </a:cubicBezTo>
                  <a:cubicBezTo>
                    <a:pt x="3409" y="4243"/>
                    <a:pt x="2807" y="4322"/>
                    <a:pt x="2807" y="4322"/>
                  </a:cubicBezTo>
                  <a:cubicBezTo>
                    <a:pt x="2807" y="4322"/>
                    <a:pt x="3025" y="4586"/>
                    <a:pt x="3057" y="5123"/>
                  </a:cubicBezTo>
                  <a:cubicBezTo>
                    <a:pt x="3090" y="5679"/>
                    <a:pt x="2622" y="5850"/>
                    <a:pt x="2622" y="5850"/>
                  </a:cubicBezTo>
                  <a:cubicBezTo>
                    <a:pt x="2622" y="5850"/>
                    <a:pt x="2742" y="6734"/>
                    <a:pt x="2251" y="7174"/>
                  </a:cubicBezTo>
                  <a:cubicBezTo>
                    <a:pt x="2044" y="7360"/>
                    <a:pt x="1868" y="7414"/>
                    <a:pt x="1734" y="7414"/>
                  </a:cubicBezTo>
                  <a:cubicBezTo>
                    <a:pt x="1551" y="7414"/>
                    <a:pt x="1446" y="7313"/>
                    <a:pt x="1446" y="7313"/>
                  </a:cubicBezTo>
                  <a:cubicBezTo>
                    <a:pt x="1446" y="7313"/>
                    <a:pt x="1334" y="7619"/>
                    <a:pt x="890" y="7693"/>
                  </a:cubicBezTo>
                  <a:cubicBezTo>
                    <a:pt x="817" y="7706"/>
                    <a:pt x="739" y="7714"/>
                    <a:pt x="659" y="7714"/>
                  </a:cubicBezTo>
                  <a:cubicBezTo>
                    <a:pt x="441" y="7714"/>
                    <a:pt x="207" y="7653"/>
                    <a:pt x="1" y="7457"/>
                  </a:cubicBezTo>
                  <a:lnTo>
                    <a:pt x="1" y="7457"/>
                  </a:lnTo>
                  <a:cubicBezTo>
                    <a:pt x="237" y="7902"/>
                    <a:pt x="663" y="7990"/>
                    <a:pt x="1020" y="7990"/>
                  </a:cubicBezTo>
                  <a:cubicBezTo>
                    <a:pt x="1483" y="7990"/>
                    <a:pt x="1654" y="7758"/>
                    <a:pt x="1654" y="7758"/>
                  </a:cubicBezTo>
                  <a:cubicBezTo>
                    <a:pt x="1654" y="7758"/>
                    <a:pt x="1763" y="7884"/>
                    <a:pt x="2009" y="7884"/>
                  </a:cubicBezTo>
                  <a:cubicBezTo>
                    <a:pt x="2132" y="7884"/>
                    <a:pt x="2289" y="7852"/>
                    <a:pt x="2483" y="7758"/>
                  </a:cubicBezTo>
                  <a:cubicBezTo>
                    <a:pt x="3067" y="7475"/>
                    <a:pt x="3159" y="6730"/>
                    <a:pt x="3159" y="6730"/>
                  </a:cubicBezTo>
                  <a:cubicBezTo>
                    <a:pt x="3159" y="6730"/>
                    <a:pt x="3664" y="6660"/>
                    <a:pt x="3766" y="6183"/>
                  </a:cubicBezTo>
                  <a:cubicBezTo>
                    <a:pt x="3877" y="5711"/>
                    <a:pt x="3729" y="5438"/>
                    <a:pt x="3729" y="5438"/>
                  </a:cubicBezTo>
                  <a:lnTo>
                    <a:pt x="3729" y="5438"/>
                  </a:lnTo>
                  <a:cubicBezTo>
                    <a:pt x="3729" y="5438"/>
                    <a:pt x="3738" y="5438"/>
                    <a:pt x="3756" y="5438"/>
                  </a:cubicBezTo>
                  <a:cubicBezTo>
                    <a:pt x="3876" y="5438"/>
                    <a:pt x="4367" y="5406"/>
                    <a:pt x="4461" y="4891"/>
                  </a:cubicBezTo>
                  <a:cubicBezTo>
                    <a:pt x="4461" y="4891"/>
                    <a:pt x="5262" y="4498"/>
                    <a:pt x="5331" y="3724"/>
                  </a:cubicBezTo>
                  <a:cubicBezTo>
                    <a:pt x="5405" y="2942"/>
                    <a:pt x="4942" y="2914"/>
                    <a:pt x="4942" y="2914"/>
                  </a:cubicBezTo>
                  <a:cubicBezTo>
                    <a:pt x="4942" y="2914"/>
                    <a:pt x="5053" y="2219"/>
                    <a:pt x="4901" y="1950"/>
                  </a:cubicBezTo>
                  <a:cubicBezTo>
                    <a:pt x="4796" y="1760"/>
                    <a:pt x="4582" y="1733"/>
                    <a:pt x="4466" y="1733"/>
                  </a:cubicBezTo>
                  <a:cubicBezTo>
                    <a:pt x="4418" y="1733"/>
                    <a:pt x="4386" y="1737"/>
                    <a:pt x="4386" y="1737"/>
                  </a:cubicBezTo>
                  <a:cubicBezTo>
                    <a:pt x="4386" y="1737"/>
                    <a:pt x="4521" y="964"/>
                    <a:pt x="4113" y="737"/>
                  </a:cubicBezTo>
                  <a:cubicBezTo>
                    <a:pt x="3930" y="632"/>
                    <a:pt x="3768" y="603"/>
                    <a:pt x="3646" y="603"/>
                  </a:cubicBezTo>
                  <a:cubicBezTo>
                    <a:pt x="3499" y="603"/>
                    <a:pt x="3409" y="644"/>
                    <a:pt x="3409" y="644"/>
                  </a:cubicBezTo>
                  <a:cubicBezTo>
                    <a:pt x="3409" y="644"/>
                    <a:pt x="3530" y="302"/>
                    <a:pt x="3340" y="237"/>
                  </a:cubicBezTo>
                  <a:cubicBezTo>
                    <a:pt x="3284" y="216"/>
                    <a:pt x="3229" y="209"/>
                    <a:pt x="3180" y="209"/>
                  </a:cubicBezTo>
                  <a:cubicBezTo>
                    <a:pt x="3062" y="209"/>
                    <a:pt x="2974" y="251"/>
                    <a:pt x="2974" y="251"/>
                  </a:cubicBezTo>
                  <a:cubicBezTo>
                    <a:pt x="2974" y="251"/>
                    <a:pt x="2676" y="0"/>
                    <a:pt x="2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9"/>
            <p:cNvSpPr/>
            <p:nvPr/>
          </p:nvSpPr>
          <p:spPr>
            <a:xfrm>
              <a:off x="8810775" y="3269345"/>
              <a:ext cx="135728" cy="299927"/>
            </a:xfrm>
            <a:custGeom>
              <a:rect b="b" l="l" r="r" t="t"/>
              <a:pathLst>
                <a:path extrusionOk="0" h="3277" w="1483">
                  <a:moveTo>
                    <a:pt x="747" y="1"/>
                  </a:moveTo>
                  <a:cubicBezTo>
                    <a:pt x="735" y="1"/>
                    <a:pt x="724" y="1"/>
                    <a:pt x="714" y="2"/>
                  </a:cubicBezTo>
                  <a:cubicBezTo>
                    <a:pt x="288" y="400"/>
                    <a:pt x="1" y="1183"/>
                    <a:pt x="1" y="2086"/>
                  </a:cubicBezTo>
                  <a:cubicBezTo>
                    <a:pt x="1" y="2197"/>
                    <a:pt x="6" y="2303"/>
                    <a:pt x="10" y="2415"/>
                  </a:cubicBezTo>
                  <a:cubicBezTo>
                    <a:pt x="29" y="2415"/>
                    <a:pt x="52" y="2410"/>
                    <a:pt x="70" y="2410"/>
                  </a:cubicBezTo>
                  <a:cubicBezTo>
                    <a:pt x="395" y="2410"/>
                    <a:pt x="659" y="2785"/>
                    <a:pt x="714" y="3276"/>
                  </a:cubicBezTo>
                  <a:cubicBezTo>
                    <a:pt x="728" y="3239"/>
                    <a:pt x="742" y="3197"/>
                    <a:pt x="747" y="3151"/>
                  </a:cubicBezTo>
                  <a:cubicBezTo>
                    <a:pt x="747" y="3151"/>
                    <a:pt x="858" y="3095"/>
                    <a:pt x="1001" y="2989"/>
                  </a:cubicBezTo>
                  <a:cubicBezTo>
                    <a:pt x="802" y="2836"/>
                    <a:pt x="654" y="2544"/>
                    <a:pt x="654" y="2202"/>
                  </a:cubicBezTo>
                  <a:cubicBezTo>
                    <a:pt x="654" y="1706"/>
                    <a:pt x="955" y="1303"/>
                    <a:pt x="1325" y="1303"/>
                  </a:cubicBezTo>
                  <a:cubicBezTo>
                    <a:pt x="1381" y="1303"/>
                    <a:pt x="1432" y="1317"/>
                    <a:pt x="1483" y="1326"/>
                  </a:cubicBezTo>
                  <a:cubicBezTo>
                    <a:pt x="1367" y="1187"/>
                    <a:pt x="1228" y="1183"/>
                    <a:pt x="1228" y="1183"/>
                  </a:cubicBezTo>
                  <a:cubicBezTo>
                    <a:pt x="1228" y="1183"/>
                    <a:pt x="1339" y="488"/>
                    <a:pt x="1187" y="219"/>
                  </a:cubicBezTo>
                  <a:cubicBezTo>
                    <a:pt x="1078" y="28"/>
                    <a:pt x="861" y="1"/>
                    <a:pt x="747"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9"/>
            <p:cNvSpPr/>
            <p:nvPr/>
          </p:nvSpPr>
          <p:spPr>
            <a:xfrm>
              <a:off x="8480192" y="3193746"/>
              <a:ext cx="295069" cy="314022"/>
            </a:xfrm>
            <a:custGeom>
              <a:rect b="b" l="l" r="r" t="t"/>
              <a:pathLst>
                <a:path extrusionOk="0" h="3431" w="3224">
                  <a:moveTo>
                    <a:pt x="1907" y="0"/>
                  </a:moveTo>
                  <a:cubicBezTo>
                    <a:pt x="1548" y="0"/>
                    <a:pt x="1104" y="161"/>
                    <a:pt x="746" y="411"/>
                  </a:cubicBezTo>
                  <a:cubicBezTo>
                    <a:pt x="251" y="763"/>
                    <a:pt x="1" y="1986"/>
                    <a:pt x="260" y="2097"/>
                  </a:cubicBezTo>
                  <a:cubicBezTo>
                    <a:pt x="519" y="2203"/>
                    <a:pt x="140" y="2597"/>
                    <a:pt x="251" y="2639"/>
                  </a:cubicBezTo>
                  <a:cubicBezTo>
                    <a:pt x="353" y="2680"/>
                    <a:pt x="385" y="3143"/>
                    <a:pt x="385" y="3143"/>
                  </a:cubicBezTo>
                  <a:cubicBezTo>
                    <a:pt x="432" y="3127"/>
                    <a:pt x="473" y="3119"/>
                    <a:pt x="510" y="3119"/>
                  </a:cubicBezTo>
                  <a:cubicBezTo>
                    <a:pt x="744" y="3119"/>
                    <a:pt x="799" y="3413"/>
                    <a:pt x="965" y="3413"/>
                  </a:cubicBezTo>
                  <a:cubicBezTo>
                    <a:pt x="982" y="3413"/>
                    <a:pt x="1000" y="3409"/>
                    <a:pt x="1019" y="3403"/>
                  </a:cubicBezTo>
                  <a:cubicBezTo>
                    <a:pt x="1084" y="3381"/>
                    <a:pt x="1155" y="3374"/>
                    <a:pt x="1223" y="3374"/>
                  </a:cubicBezTo>
                  <a:cubicBezTo>
                    <a:pt x="1407" y="3374"/>
                    <a:pt x="1575" y="3430"/>
                    <a:pt x="1575" y="3430"/>
                  </a:cubicBezTo>
                  <a:cubicBezTo>
                    <a:pt x="1575" y="3430"/>
                    <a:pt x="1781" y="3180"/>
                    <a:pt x="2102" y="3180"/>
                  </a:cubicBezTo>
                  <a:cubicBezTo>
                    <a:pt x="2138" y="3180"/>
                    <a:pt x="2176" y="3183"/>
                    <a:pt x="2214" y="3190"/>
                  </a:cubicBezTo>
                  <a:cubicBezTo>
                    <a:pt x="2214" y="3190"/>
                    <a:pt x="2291" y="3310"/>
                    <a:pt x="2419" y="3310"/>
                  </a:cubicBezTo>
                  <a:cubicBezTo>
                    <a:pt x="2482" y="3310"/>
                    <a:pt x="2556" y="3281"/>
                    <a:pt x="2640" y="3194"/>
                  </a:cubicBezTo>
                  <a:cubicBezTo>
                    <a:pt x="2877" y="2963"/>
                    <a:pt x="2548" y="2773"/>
                    <a:pt x="2710" y="2639"/>
                  </a:cubicBezTo>
                  <a:cubicBezTo>
                    <a:pt x="2754" y="2601"/>
                    <a:pt x="2788" y="2590"/>
                    <a:pt x="2818" y="2590"/>
                  </a:cubicBezTo>
                  <a:cubicBezTo>
                    <a:pt x="2860" y="2590"/>
                    <a:pt x="2892" y="2612"/>
                    <a:pt x="2931" y="2612"/>
                  </a:cubicBezTo>
                  <a:cubicBezTo>
                    <a:pt x="2966" y="2612"/>
                    <a:pt x="3006" y="2594"/>
                    <a:pt x="3062" y="2527"/>
                  </a:cubicBezTo>
                  <a:cubicBezTo>
                    <a:pt x="3224" y="2338"/>
                    <a:pt x="2881" y="2037"/>
                    <a:pt x="2830" y="1823"/>
                  </a:cubicBezTo>
                  <a:cubicBezTo>
                    <a:pt x="2779" y="1601"/>
                    <a:pt x="2900" y="1509"/>
                    <a:pt x="2900" y="1509"/>
                  </a:cubicBezTo>
                  <a:cubicBezTo>
                    <a:pt x="2900" y="1509"/>
                    <a:pt x="2483" y="1198"/>
                    <a:pt x="2617" y="832"/>
                  </a:cubicBezTo>
                  <a:cubicBezTo>
                    <a:pt x="2756" y="467"/>
                    <a:pt x="2659" y="291"/>
                    <a:pt x="2293" y="87"/>
                  </a:cubicBezTo>
                  <a:cubicBezTo>
                    <a:pt x="2187" y="27"/>
                    <a:pt x="2054" y="0"/>
                    <a:pt x="1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9"/>
            <p:cNvSpPr/>
            <p:nvPr/>
          </p:nvSpPr>
          <p:spPr>
            <a:xfrm>
              <a:off x="8495018" y="3393636"/>
              <a:ext cx="78069" cy="105620"/>
            </a:xfrm>
            <a:custGeom>
              <a:rect b="b" l="l" r="r" t="t"/>
              <a:pathLst>
                <a:path extrusionOk="0" h="1154" w="853">
                  <a:moveTo>
                    <a:pt x="385" y="1"/>
                  </a:moveTo>
                  <a:cubicBezTo>
                    <a:pt x="316" y="1"/>
                    <a:pt x="246" y="28"/>
                    <a:pt x="181" y="66"/>
                  </a:cubicBezTo>
                  <a:cubicBezTo>
                    <a:pt x="177" y="223"/>
                    <a:pt x="1" y="436"/>
                    <a:pt x="75" y="464"/>
                  </a:cubicBezTo>
                  <a:cubicBezTo>
                    <a:pt x="186" y="506"/>
                    <a:pt x="209" y="969"/>
                    <a:pt x="209" y="969"/>
                  </a:cubicBezTo>
                  <a:cubicBezTo>
                    <a:pt x="261" y="950"/>
                    <a:pt x="306" y="942"/>
                    <a:pt x="346" y="942"/>
                  </a:cubicBezTo>
                  <a:cubicBezTo>
                    <a:pt x="502" y="942"/>
                    <a:pt x="576" y="1065"/>
                    <a:pt x="654" y="1154"/>
                  </a:cubicBezTo>
                  <a:cubicBezTo>
                    <a:pt x="779" y="1038"/>
                    <a:pt x="853" y="853"/>
                    <a:pt x="853" y="640"/>
                  </a:cubicBezTo>
                  <a:cubicBezTo>
                    <a:pt x="853" y="288"/>
                    <a:pt x="644" y="1"/>
                    <a:pt x="3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9"/>
            <p:cNvSpPr/>
            <p:nvPr/>
          </p:nvSpPr>
          <p:spPr>
            <a:xfrm>
              <a:off x="8492913" y="3343755"/>
              <a:ext cx="135270" cy="86308"/>
            </a:xfrm>
            <a:custGeom>
              <a:rect b="b" l="l" r="r" t="t"/>
              <a:pathLst>
                <a:path extrusionOk="0" h="943" w="1478">
                  <a:moveTo>
                    <a:pt x="288" y="1"/>
                  </a:moveTo>
                  <a:cubicBezTo>
                    <a:pt x="195" y="1"/>
                    <a:pt x="106" y="8"/>
                    <a:pt x="24" y="22"/>
                  </a:cubicBezTo>
                  <a:cubicBezTo>
                    <a:pt x="1" y="249"/>
                    <a:pt x="28" y="425"/>
                    <a:pt x="121" y="467"/>
                  </a:cubicBezTo>
                  <a:cubicBezTo>
                    <a:pt x="292" y="536"/>
                    <a:pt x="190" y="722"/>
                    <a:pt x="130" y="861"/>
                  </a:cubicBezTo>
                  <a:cubicBezTo>
                    <a:pt x="223" y="888"/>
                    <a:pt x="325" y="912"/>
                    <a:pt x="436" y="925"/>
                  </a:cubicBezTo>
                  <a:cubicBezTo>
                    <a:pt x="526" y="937"/>
                    <a:pt x="614" y="943"/>
                    <a:pt x="697" y="943"/>
                  </a:cubicBezTo>
                  <a:cubicBezTo>
                    <a:pt x="1106" y="943"/>
                    <a:pt x="1423" y="809"/>
                    <a:pt x="1450" y="601"/>
                  </a:cubicBezTo>
                  <a:cubicBezTo>
                    <a:pt x="1478" y="347"/>
                    <a:pt x="1080" y="83"/>
                    <a:pt x="552" y="18"/>
                  </a:cubicBezTo>
                  <a:cubicBezTo>
                    <a:pt x="461" y="7"/>
                    <a:pt x="373" y="1"/>
                    <a:pt x="2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9"/>
            <p:cNvSpPr/>
            <p:nvPr/>
          </p:nvSpPr>
          <p:spPr>
            <a:xfrm>
              <a:off x="8602284" y="3369473"/>
              <a:ext cx="120901" cy="99762"/>
            </a:xfrm>
            <a:custGeom>
              <a:rect b="b" l="l" r="r" t="t"/>
              <a:pathLst>
                <a:path extrusionOk="0" h="1090" w="1321">
                  <a:moveTo>
                    <a:pt x="658" y="1"/>
                  </a:moveTo>
                  <a:cubicBezTo>
                    <a:pt x="292" y="1"/>
                    <a:pt x="0" y="246"/>
                    <a:pt x="0" y="547"/>
                  </a:cubicBezTo>
                  <a:cubicBezTo>
                    <a:pt x="0" y="844"/>
                    <a:pt x="292" y="1089"/>
                    <a:pt x="658" y="1089"/>
                  </a:cubicBezTo>
                  <a:cubicBezTo>
                    <a:pt x="1024" y="1089"/>
                    <a:pt x="1320" y="844"/>
                    <a:pt x="1320" y="547"/>
                  </a:cubicBezTo>
                  <a:cubicBezTo>
                    <a:pt x="1320" y="246"/>
                    <a:pt x="1024" y="1"/>
                    <a:pt x="6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9"/>
            <p:cNvSpPr/>
            <p:nvPr/>
          </p:nvSpPr>
          <p:spPr>
            <a:xfrm>
              <a:off x="8564576" y="3341833"/>
              <a:ext cx="140762" cy="89054"/>
            </a:xfrm>
            <a:custGeom>
              <a:rect b="b" l="l" r="r" t="t"/>
              <a:pathLst>
                <a:path extrusionOk="0" h="973" w="1538">
                  <a:moveTo>
                    <a:pt x="1118" y="0"/>
                  </a:moveTo>
                  <a:cubicBezTo>
                    <a:pt x="920" y="0"/>
                    <a:pt x="0" y="298"/>
                    <a:pt x="0" y="298"/>
                  </a:cubicBezTo>
                  <a:lnTo>
                    <a:pt x="9" y="937"/>
                  </a:lnTo>
                  <a:cubicBezTo>
                    <a:pt x="110" y="962"/>
                    <a:pt x="210" y="973"/>
                    <a:pt x="308" y="973"/>
                  </a:cubicBezTo>
                  <a:cubicBezTo>
                    <a:pt x="974" y="973"/>
                    <a:pt x="1538" y="469"/>
                    <a:pt x="1538" y="469"/>
                  </a:cubicBezTo>
                  <a:cubicBezTo>
                    <a:pt x="1538" y="469"/>
                    <a:pt x="1278" y="25"/>
                    <a:pt x="1139" y="2"/>
                  </a:cubicBezTo>
                  <a:cubicBezTo>
                    <a:pt x="1134" y="1"/>
                    <a:pt x="1127" y="0"/>
                    <a:pt x="11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9"/>
            <p:cNvSpPr/>
            <p:nvPr/>
          </p:nvSpPr>
          <p:spPr>
            <a:xfrm>
              <a:off x="8783684" y="3359223"/>
              <a:ext cx="90333" cy="120905"/>
            </a:xfrm>
            <a:custGeom>
              <a:rect b="b" l="l" r="r" t="t"/>
              <a:pathLst>
                <a:path extrusionOk="0" h="1321" w="987">
                  <a:moveTo>
                    <a:pt x="523" y="0"/>
                  </a:moveTo>
                  <a:cubicBezTo>
                    <a:pt x="378" y="0"/>
                    <a:pt x="235" y="107"/>
                    <a:pt x="186" y="395"/>
                  </a:cubicBezTo>
                  <a:cubicBezTo>
                    <a:pt x="153" y="580"/>
                    <a:pt x="265" y="858"/>
                    <a:pt x="265" y="858"/>
                  </a:cubicBezTo>
                  <a:cubicBezTo>
                    <a:pt x="265" y="858"/>
                    <a:pt x="1" y="1020"/>
                    <a:pt x="70" y="1178"/>
                  </a:cubicBezTo>
                  <a:cubicBezTo>
                    <a:pt x="105" y="1264"/>
                    <a:pt x="142" y="1321"/>
                    <a:pt x="230" y="1321"/>
                  </a:cubicBezTo>
                  <a:cubicBezTo>
                    <a:pt x="302" y="1321"/>
                    <a:pt x="409" y="1282"/>
                    <a:pt x="579" y="1187"/>
                  </a:cubicBezTo>
                  <a:cubicBezTo>
                    <a:pt x="959" y="983"/>
                    <a:pt x="987" y="442"/>
                    <a:pt x="848" y="201"/>
                  </a:cubicBezTo>
                  <a:cubicBezTo>
                    <a:pt x="783" y="85"/>
                    <a:pt x="652" y="0"/>
                    <a:pt x="5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9"/>
            <p:cNvSpPr/>
            <p:nvPr/>
          </p:nvSpPr>
          <p:spPr>
            <a:xfrm>
              <a:off x="8487788" y="3194752"/>
              <a:ext cx="233291" cy="184606"/>
            </a:xfrm>
            <a:custGeom>
              <a:rect b="b" l="l" r="r" t="t"/>
              <a:pathLst>
                <a:path extrusionOk="0" h="2017" w="2549">
                  <a:moveTo>
                    <a:pt x="2168" y="1757"/>
                  </a:moveTo>
                  <a:lnTo>
                    <a:pt x="2168" y="1757"/>
                  </a:lnTo>
                  <a:cubicBezTo>
                    <a:pt x="2168" y="1757"/>
                    <a:pt x="2168" y="1757"/>
                    <a:pt x="2168" y="1757"/>
                  </a:cubicBezTo>
                  <a:cubicBezTo>
                    <a:pt x="2168" y="1757"/>
                    <a:pt x="2168" y="1757"/>
                    <a:pt x="2168" y="1757"/>
                  </a:cubicBezTo>
                  <a:cubicBezTo>
                    <a:pt x="2168" y="1757"/>
                    <a:pt x="2168" y="1757"/>
                    <a:pt x="2168" y="1757"/>
                  </a:cubicBezTo>
                  <a:close/>
                  <a:moveTo>
                    <a:pt x="1825" y="1"/>
                  </a:moveTo>
                  <a:cubicBezTo>
                    <a:pt x="1466" y="1"/>
                    <a:pt x="1021" y="159"/>
                    <a:pt x="663" y="409"/>
                  </a:cubicBezTo>
                  <a:cubicBezTo>
                    <a:pt x="242" y="710"/>
                    <a:pt x="1" y="1632"/>
                    <a:pt x="94" y="1975"/>
                  </a:cubicBezTo>
                  <a:cubicBezTo>
                    <a:pt x="172" y="1952"/>
                    <a:pt x="253" y="1944"/>
                    <a:pt x="331" y="1944"/>
                  </a:cubicBezTo>
                  <a:cubicBezTo>
                    <a:pt x="560" y="1944"/>
                    <a:pt x="756" y="2016"/>
                    <a:pt x="756" y="2016"/>
                  </a:cubicBezTo>
                  <a:cubicBezTo>
                    <a:pt x="756" y="2016"/>
                    <a:pt x="1353" y="1724"/>
                    <a:pt x="1887" y="1724"/>
                  </a:cubicBezTo>
                  <a:cubicBezTo>
                    <a:pt x="1984" y="1724"/>
                    <a:pt x="2079" y="1734"/>
                    <a:pt x="2168" y="1757"/>
                  </a:cubicBezTo>
                  <a:lnTo>
                    <a:pt x="2168" y="1757"/>
                  </a:lnTo>
                  <a:cubicBezTo>
                    <a:pt x="2167" y="1752"/>
                    <a:pt x="1990" y="672"/>
                    <a:pt x="2548" y="377"/>
                  </a:cubicBezTo>
                  <a:cubicBezTo>
                    <a:pt x="2488" y="270"/>
                    <a:pt x="2377" y="187"/>
                    <a:pt x="2210" y="85"/>
                  </a:cubicBezTo>
                  <a:cubicBezTo>
                    <a:pt x="2104" y="27"/>
                    <a:pt x="1971" y="1"/>
                    <a:pt x="1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9"/>
            <p:cNvSpPr/>
            <p:nvPr/>
          </p:nvSpPr>
          <p:spPr>
            <a:xfrm>
              <a:off x="8537852" y="3477290"/>
              <a:ext cx="95458" cy="90793"/>
            </a:xfrm>
            <a:custGeom>
              <a:rect b="b" l="l" r="r" t="t"/>
              <a:pathLst>
                <a:path extrusionOk="0" h="992" w="1043">
                  <a:moveTo>
                    <a:pt x="746" y="1"/>
                  </a:moveTo>
                  <a:cubicBezTo>
                    <a:pt x="653" y="1"/>
                    <a:pt x="541" y="121"/>
                    <a:pt x="399" y="203"/>
                  </a:cubicBezTo>
                  <a:cubicBezTo>
                    <a:pt x="186" y="323"/>
                    <a:pt x="0" y="388"/>
                    <a:pt x="116" y="652"/>
                  </a:cubicBezTo>
                  <a:cubicBezTo>
                    <a:pt x="204" y="859"/>
                    <a:pt x="445" y="991"/>
                    <a:pt x="650" y="991"/>
                  </a:cubicBezTo>
                  <a:cubicBezTo>
                    <a:pt x="716" y="991"/>
                    <a:pt x="778" y="978"/>
                    <a:pt x="829" y="948"/>
                  </a:cubicBezTo>
                  <a:cubicBezTo>
                    <a:pt x="1042" y="833"/>
                    <a:pt x="996" y="402"/>
                    <a:pt x="880" y="129"/>
                  </a:cubicBezTo>
                  <a:cubicBezTo>
                    <a:pt x="840" y="35"/>
                    <a:pt x="796" y="1"/>
                    <a:pt x="7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9"/>
            <p:cNvSpPr/>
            <p:nvPr/>
          </p:nvSpPr>
          <p:spPr>
            <a:xfrm>
              <a:off x="8511767" y="3387229"/>
              <a:ext cx="57568" cy="18854"/>
            </a:xfrm>
            <a:custGeom>
              <a:rect b="b" l="l" r="r" t="t"/>
              <a:pathLst>
                <a:path extrusionOk="0" h="206" w="629">
                  <a:moveTo>
                    <a:pt x="179" y="0"/>
                  </a:moveTo>
                  <a:cubicBezTo>
                    <a:pt x="70" y="0"/>
                    <a:pt x="1" y="55"/>
                    <a:pt x="31" y="173"/>
                  </a:cubicBezTo>
                  <a:cubicBezTo>
                    <a:pt x="44" y="107"/>
                    <a:pt x="95" y="80"/>
                    <a:pt x="173" y="80"/>
                  </a:cubicBezTo>
                  <a:cubicBezTo>
                    <a:pt x="281" y="80"/>
                    <a:pt x="442" y="132"/>
                    <a:pt x="628" y="205"/>
                  </a:cubicBezTo>
                  <a:cubicBezTo>
                    <a:pt x="486" y="73"/>
                    <a:pt x="306"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9"/>
            <p:cNvSpPr/>
            <p:nvPr/>
          </p:nvSpPr>
          <p:spPr>
            <a:xfrm>
              <a:off x="8542062" y="3369473"/>
              <a:ext cx="78069" cy="162548"/>
            </a:xfrm>
            <a:custGeom>
              <a:rect b="b" l="l" r="r" t="t"/>
              <a:pathLst>
                <a:path extrusionOk="0" h="1776" w="853">
                  <a:moveTo>
                    <a:pt x="38" y="1"/>
                  </a:moveTo>
                  <a:cubicBezTo>
                    <a:pt x="5" y="399"/>
                    <a:pt x="1" y="1728"/>
                    <a:pt x="38" y="1765"/>
                  </a:cubicBezTo>
                  <a:cubicBezTo>
                    <a:pt x="44" y="1772"/>
                    <a:pt x="66" y="1776"/>
                    <a:pt x="98" y="1776"/>
                  </a:cubicBezTo>
                  <a:cubicBezTo>
                    <a:pt x="235" y="1776"/>
                    <a:pt x="553" y="1715"/>
                    <a:pt x="617" y="1622"/>
                  </a:cubicBezTo>
                  <a:cubicBezTo>
                    <a:pt x="686" y="1506"/>
                    <a:pt x="830" y="1589"/>
                    <a:pt x="844" y="1478"/>
                  </a:cubicBezTo>
                  <a:cubicBezTo>
                    <a:pt x="853" y="1367"/>
                    <a:pt x="774" y="1140"/>
                    <a:pt x="686" y="1126"/>
                  </a:cubicBezTo>
                  <a:cubicBezTo>
                    <a:pt x="672" y="1123"/>
                    <a:pt x="658" y="1122"/>
                    <a:pt x="643" y="1122"/>
                  </a:cubicBezTo>
                  <a:cubicBezTo>
                    <a:pt x="570" y="1122"/>
                    <a:pt x="496" y="1154"/>
                    <a:pt x="496" y="1154"/>
                  </a:cubicBezTo>
                  <a:lnTo>
                    <a:pt x="302" y="24"/>
                  </a:lnTo>
                  <a:lnTo>
                    <a:pt x="3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9"/>
            <p:cNvSpPr/>
            <p:nvPr/>
          </p:nvSpPr>
          <p:spPr>
            <a:xfrm>
              <a:off x="8542977" y="3402972"/>
              <a:ext cx="9793" cy="129416"/>
            </a:xfrm>
            <a:custGeom>
              <a:rect b="b" l="l" r="r" t="t"/>
              <a:pathLst>
                <a:path extrusionOk="0" h="1414" w="107">
                  <a:moveTo>
                    <a:pt x="9" y="1"/>
                  </a:moveTo>
                  <a:cubicBezTo>
                    <a:pt x="0" y="542"/>
                    <a:pt x="0" y="1376"/>
                    <a:pt x="28" y="1399"/>
                  </a:cubicBezTo>
                  <a:cubicBezTo>
                    <a:pt x="32" y="1404"/>
                    <a:pt x="69" y="1413"/>
                    <a:pt x="107" y="1413"/>
                  </a:cubicBezTo>
                  <a:cubicBezTo>
                    <a:pt x="74" y="1228"/>
                    <a:pt x="32" y="542"/>
                    <a:pt x="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9"/>
            <p:cNvSpPr/>
            <p:nvPr/>
          </p:nvSpPr>
          <p:spPr>
            <a:xfrm>
              <a:off x="8528974" y="3534767"/>
              <a:ext cx="131060" cy="44207"/>
            </a:xfrm>
            <a:custGeom>
              <a:rect b="b" l="l" r="r" t="t"/>
              <a:pathLst>
                <a:path extrusionOk="0" h="483" w="1432">
                  <a:moveTo>
                    <a:pt x="967" y="0"/>
                  </a:moveTo>
                  <a:cubicBezTo>
                    <a:pt x="703" y="0"/>
                    <a:pt x="350" y="130"/>
                    <a:pt x="162" y="177"/>
                  </a:cubicBezTo>
                  <a:cubicBezTo>
                    <a:pt x="84" y="191"/>
                    <a:pt x="33" y="293"/>
                    <a:pt x="0" y="445"/>
                  </a:cubicBezTo>
                  <a:cubicBezTo>
                    <a:pt x="0" y="445"/>
                    <a:pt x="549" y="483"/>
                    <a:pt x="717" y="483"/>
                  </a:cubicBezTo>
                  <a:cubicBezTo>
                    <a:pt x="726" y="483"/>
                    <a:pt x="734" y="483"/>
                    <a:pt x="741" y="483"/>
                  </a:cubicBezTo>
                  <a:cubicBezTo>
                    <a:pt x="871" y="469"/>
                    <a:pt x="1431" y="367"/>
                    <a:pt x="1431" y="367"/>
                  </a:cubicBezTo>
                  <a:cubicBezTo>
                    <a:pt x="1431" y="367"/>
                    <a:pt x="1366" y="75"/>
                    <a:pt x="1102" y="15"/>
                  </a:cubicBezTo>
                  <a:cubicBezTo>
                    <a:pt x="1061" y="5"/>
                    <a:pt x="1016" y="0"/>
                    <a:pt x="9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9"/>
            <p:cNvSpPr/>
            <p:nvPr/>
          </p:nvSpPr>
          <p:spPr>
            <a:xfrm>
              <a:off x="8552678" y="3560303"/>
              <a:ext cx="80631" cy="24071"/>
            </a:xfrm>
            <a:custGeom>
              <a:rect b="b" l="l" r="r" t="t"/>
              <a:pathLst>
                <a:path extrusionOk="0" h="263" w="881">
                  <a:moveTo>
                    <a:pt x="648" y="0"/>
                  </a:moveTo>
                  <a:cubicBezTo>
                    <a:pt x="485" y="0"/>
                    <a:pt x="247" y="68"/>
                    <a:pt x="121" y="92"/>
                  </a:cubicBezTo>
                  <a:cubicBezTo>
                    <a:pt x="70" y="106"/>
                    <a:pt x="38" y="148"/>
                    <a:pt x="1" y="222"/>
                  </a:cubicBezTo>
                  <a:cubicBezTo>
                    <a:pt x="1" y="222"/>
                    <a:pt x="252" y="263"/>
                    <a:pt x="374" y="263"/>
                  </a:cubicBezTo>
                  <a:cubicBezTo>
                    <a:pt x="394" y="263"/>
                    <a:pt x="411" y="262"/>
                    <a:pt x="422" y="259"/>
                  </a:cubicBezTo>
                  <a:cubicBezTo>
                    <a:pt x="501" y="254"/>
                    <a:pt x="880" y="157"/>
                    <a:pt x="880" y="157"/>
                  </a:cubicBezTo>
                  <a:cubicBezTo>
                    <a:pt x="880" y="157"/>
                    <a:pt x="862" y="28"/>
                    <a:pt x="709" y="4"/>
                  </a:cubicBezTo>
                  <a:cubicBezTo>
                    <a:pt x="690" y="2"/>
                    <a:pt x="670" y="0"/>
                    <a:pt x="6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9"/>
            <p:cNvSpPr/>
            <p:nvPr/>
          </p:nvSpPr>
          <p:spPr>
            <a:xfrm>
              <a:off x="8588739" y="3520490"/>
              <a:ext cx="66994" cy="38807"/>
            </a:xfrm>
            <a:custGeom>
              <a:rect b="b" l="l" r="r" t="t"/>
              <a:pathLst>
                <a:path extrusionOk="0" h="424" w="732">
                  <a:moveTo>
                    <a:pt x="258" y="1"/>
                  </a:moveTo>
                  <a:cubicBezTo>
                    <a:pt x="126" y="1"/>
                    <a:pt x="65" y="84"/>
                    <a:pt x="37" y="171"/>
                  </a:cubicBezTo>
                  <a:cubicBezTo>
                    <a:pt x="0" y="268"/>
                    <a:pt x="125" y="370"/>
                    <a:pt x="315" y="402"/>
                  </a:cubicBezTo>
                  <a:cubicBezTo>
                    <a:pt x="386" y="415"/>
                    <a:pt x="454" y="423"/>
                    <a:pt x="513" y="423"/>
                  </a:cubicBezTo>
                  <a:cubicBezTo>
                    <a:pt x="606" y="423"/>
                    <a:pt x="675" y="402"/>
                    <a:pt x="695" y="342"/>
                  </a:cubicBezTo>
                  <a:cubicBezTo>
                    <a:pt x="732" y="245"/>
                    <a:pt x="519" y="41"/>
                    <a:pt x="334" y="9"/>
                  </a:cubicBezTo>
                  <a:cubicBezTo>
                    <a:pt x="306" y="3"/>
                    <a:pt x="281" y="1"/>
                    <a:pt x="2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9"/>
            <p:cNvSpPr/>
            <p:nvPr/>
          </p:nvSpPr>
          <p:spPr>
            <a:xfrm>
              <a:off x="8535746" y="3536689"/>
              <a:ext cx="39172" cy="26725"/>
            </a:xfrm>
            <a:custGeom>
              <a:rect b="b" l="l" r="r" t="t"/>
              <a:pathLst>
                <a:path extrusionOk="0" h="292" w="428">
                  <a:moveTo>
                    <a:pt x="321" y="0"/>
                  </a:moveTo>
                  <a:cubicBezTo>
                    <a:pt x="286" y="0"/>
                    <a:pt x="246" y="8"/>
                    <a:pt x="204" y="26"/>
                  </a:cubicBezTo>
                  <a:cubicBezTo>
                    <a:pt x="88" y="73"/>
                    <a:pt x="0" y="165"/>
                    <a:pt x="14" y="230"/>
                  </a:cubicBezTo>
                  <a:cubicBezTo>
                    <a:pt x="21" y="268"/>
                    <a:pt x="64" y="291"/>
                    <a:pt x="124" y="291"/>
                  </a:cubicBezTo>
                  <a:cubicBezTo>
                    <a:pt x="151" y="291"/>
                    <a:pt x="182" y="286"/>
                    <a:pt x="213" y="276"/>
                  </a:cubicBezTo>
                  <a:cubicBezTo>
                    <a:pt x="320" y="235"/>
                    <a:pt x="417" y="147"/>
                    <a:pt x="422" y="77"/>
                  </a:cubicBezTo>
                  <a:cubicBezTo>
                    <a:pt x="428" y="29"/>
                    <a:pt x="385"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9"/>
            <p:cNvSpPr/>
            <p:nvPr/>
          </p:nvSpPr>
          <p:spPr>
            <a:xfrm>
              <a:off x="8751468" y="3483880"/>
              <a:ext cx="64066" cy="89145"/>
            </a:xfrm>
            <a:custGeom>
              <a:rect b="b" l="l" r="r" t="t"/>
              <a:pathLst>
                <a:path extrusionOk="0" h="974" w="700">
                  <a:moveTo>
                    <a:pt x="337" y="1"/>
                  </a:moveTo>
                  <a:cubicBezTo>
                    <a:pt x="332" y="1"/>
                    <a:pt x="326" y="1"/>
                    <a:pt x="320" y="1"/>
                  </a:cubicBezTo>
                  <a:cubicBezTo>
                    <a:pt x="135" y="15"/>
                    <a:pt x="1" y="247"/>
                    <a:pt x="19" y="511"/>
                  </a:cubicBezTo>
                  <a:cubicBezTo>
                    <a:pt x="37" y="769"/>
                    <a:pt x="193" y="974"/>
                    <a:pt x="373" y="974"/>
                  </a:cubicBezTo>
                  <a:cubicBezTo>
                    <a:pt x="377" y="974"/>
                    <a:pt x="381" y="974"/>
                    <a:pt x="385" y="974"/>
                  </a:cubicBezTo>
                  <a:cubicBezTo>
                    <a:pt x="570" y="964"/>
                    <a:pt x="700" y="738"/>
                    <a:pt x="686" y="464"/>
                  </a:cubicBezTo>
                  <a:cubicBezTo>
                    <a:pt x="668" y="208"/>
                    <a:pt x="515" y="1"/>
                    <a:pt x="337"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9"/>
            <p:cNvSpPr/>
            <p:nvPr/>
          </p:nvSpPr>
          <p:spPr>
            <a:xfrm>
              <a:off x="8740485" y="3628763"/>
              <a:ext cx="75964" cy="84935"/>
            </a:xfrm>
            <a:custGeom>
              <a:rect b="b" l="l" r="r" t="t"/>
              <a:pathLst>
                <a:path extrusionOk="0" h="928" w="830">
                  <a:moveTo>
                    <a:pt x="447" y="0"/>
                  </a:moveTo>
                  <a:cubicBezTo>
                    <a:pt x="244" y="0"/>
                    <a:pt x="62" y="199"/>
                    <a:pt x="28" y="451"/>
                  </a:cubicBezTo>
                  <a:cubicBezTo>
                    <a:pt x="0" y="701"/>
                    <a:pt x="125" y="900"/>
                    <a:pt x="310" y="924"/>
                  </a:cubicBezTo>
                  <a:cubicBezTo>
                    <a:pt x="327" y="927"/>
                    <a:pt x="344" y="928"/>
                    <a:pt x="360" y="928"/>
                  </a:cubicBezTo>
                  <a:cubicBezTo>
                    <a:pt x="528" y="928"/>
                    <a:pt x="687" y="782"/>
                    <a:pt x="750" y="572"/>
                  </a:cubicBezTo>
                  <a:cubicBezTo>
                    <a:pt x="829" y="317"/>
                    <a:pt x="723" y="53"/>
                    <a:pt x="510" y="7"/>
                  </a:cubicBezTo>
                  <a:cubicBezTo>
                    <a:pt x="489" y="2"/>
                    <a:pt x="468" y="0"/>
                    <a:pt x="447"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9"/>
            <p:cNvSpPr/>
            <p:nvPr/>
          </p:nvSpPr>
          <p:spPr>
            <a:xfrm>
              <a:off x="8588281" y="3684319"/>
              <a:ext cx="102688" cy="122735"/>
            </a:xfrm>
            <a:custGeom>
              <a:rect b="b" l="l" r="r" t="t"/>
              <a:pathLst>
                <a:path extrusionOk="0" h="1341" w="1122">
                  <a:moveTo>
                    <a:pt x="497" y="1"/>
                  </a:moveTo>
                  <a:cubicBezTo>
                    <a:pt x="277" y="1"/>
                    <a:pt x="99" y="185"/>
                    <a:pt x="56" y="590"/>
                  </a:cubicBezTo>
                  <a:cubicBezTo>
                    <a:pt x="1" y="1164"/>
                    <a:pt x="255" y="1303"/>
                    <a:pt x="473" y="1340"/>
                  </a:cubicBezTo>
                  <a:lnTo>
                    <a:pt x="830" y="1192"/>
                  </a:lnTo>
                  <a:cubicBezTo>
                    <a:pt x="164" y="785"/>
                    <a:pt x="265" y="305"/>
                    <a:pt x="564" y="305"/>
                  </a:cubicBezTo>
                  <a:cubicBezTo>
                    <a:pt x="575" y="305"/>
                    <a:pt x="587" y="306"/>
                    <a:pt x="598" y="307"/>
                  </a:cubicBezTo>
                  <a:cubicBezTo>
                    <a:pt x="922" y="340"/>
                    <a:pt x="746" y="627"/>
                    <a:pt x="746" y="627"/>
                  </a:cubicBezTo>
                  <a:cubicBezTo>
                    <a:pt x="746" y="627"/>
                    <a:pt x="1121" y="303"/>
                    <a:pt x="788" y="94"/>
                  </a:cubicBezTo>
                  <a:cubicBezTo>
                    <a:pt x="688" y="33"/>
                    <a:pt x="589" y="1"/>
                    <a:pt x="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9"/>
            <p:cNvSpPr/>
            <p:nvPr/>
          </p:nvSpPr>
          <p:spPr>
            <a:xfrm>
              <a:off x="8430220" y="3664367"/>
              <a:ext cx="94177" cy="90976"/>
            </a:xfrm>
            <a:custGeom>
              <a:rect b="b" l="l" r="r" t="t"/>
              <a:pathLst>
                <a:path extrusionOk="0" h="994" w="1029">
                  <a:moveTo>
                    <a:pt x="431" y="0"/>
                  </a:moveTo>
                  <a:cubicBezTo>
                    <a:pt x="347" y="0"/>
                    <a:pt x="315" y="62"/>
                    <a:pt x="315" y="62"/>
                  </a:cubicBezTo>
                  <a:cubicBezTo>
                    <a:pt x="315" y="62"/>
                    <a:pt x="329" y="58"/>
                    <a:pt x="350" y="58"/>
                  </a:cubicBezTo>
                  <a:cubicBezTo>
                    <a:pt x="403" y="58"/>
                    <a:pt x="505" y="84"/>
                    <a:pt x="551" y="271"/>
                  </a:cubicBezTo>
                  <a:cubicBezTo>
                    <a:pt x="583" y="410"/>
                    <a:pt x="428" y="547"/>
                    <a:pt x="248" y="547"/>
                  </a:cubicBezTo>
                  <a:cubicBezTo>
                    <a:pt x="166" y="547"/>
                    <a:pt x="78" y="518"/>
                    <a:pt x="0" y="447"/>
                  </a:cubicBezTo>
                  <a:lnTo>
                    <a:pt x="0" y="447"/>
                  </a:lnTo>
                  <a:cubicBezTo>
                    <a:pt x="60" y="789"/>
                    <a:pt x="287" y="854"/>
                    <a:pt x="287" y="854"/>
                  </a:cubicBezTo>
                  <a:cubicBezTo>
                    <a:pt x="292" y="900"/>
                    <a:pt x="301" y="947"/>
                    <a:pt x="310" y="993"/>
                  </a:cubicBezTo>
                  <a:cubicBezTo>
                    <a:pt x="764" y="965"/>
                    <a:pt x="1028" y="461"/>
                    <a:pt x="736" y="178"/>
                  </a:cubicBezTo>
                  <a:cubicBezTo>
                    <a:pt x="595" y="39"/>
                    <a:pt x="497" y="0"/>
                    <a:pt x="4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9"/>
            <p:cNvSpPr/>
            <p:nvPr/>
          </p:nvSpPr>
          <p:spPr>
            <a:xfrm>
              <a:off x="8734756" y="3202515"/>
              <a:ext cx="87404" cy="90061"/>
            </a:xfrm>
            <a:custGeom>
              <a:rect b="b" l="l" r="r" t="t"/>
              <a:pathLst>
                <a:path extrusionOk="0" h="984" w="955">
                  <a:moveTo>
                    <a:pt x="465" y="0"/>
                  </a:moveTo>
                  <a:cubicBezTo>
                    <a:pt x="450" y="0"/>
                    <a:pt x="434" y="1"/>
                    <a:pt x="418" y="3"/>
                  </a:cubicBezTo>
                  <a:cubicBezTo>
                    <a:pt x="177" y="31"/>
                    <a:pt x="1" y="276"/>
                    <a:pt x="38" y="550"/>
                  </a:cubicBezTo>
                  <a:cubicBezTo>
                    <a:pt x="68" y="799"/>
                    <a:pt x="265" y="984"/>
                    <a:pt x="486" y="984"/>
                  </a:cubicBezTo>
                  <a:cubicBezTo>
                    <a:pt x="503" y="984"/>
                    <a:pt x="521" y="983"/>
                    <a:pt x="538" y="980"/>
                  </a:cubicBezTo>
                  <a:cubicBezTo>
                    <a:pt x="788" y="952"/>
                    <a:pt x="955" y="712"/>
                    <a:pt x="923" y="438"/>
                  </a:cubicBezTo>
                  <a:cubicBezTo>
                    <a:pt x="888" y="183"/>
                    <a:pt x="691" y="0"/>
                    <a:pt x="465"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9"/>
            <p:cNvSpPr/>
            <p:nvPr/>
          </p:nvSpPr>
          <p:spPr>
            <a:xfrm>
              <a:off x="8565400" y="3576594"/>
              <a:ext cx="55188" cy="15559"/>
            </a:xfrm>
            <a:custGeom>
              <a:rect b="b" l="l" r="r" t="t"/>
              <a:pathLst>
                <a:path extrusionOk="0" h="170" w="603">
                  <a:moveTo>
                    <a:pt x="259" y="0"/>
                  </a:moveTo>
                  <a:cubicBezTo>
                    <a:pt x="106" y="0"/>
                    <a:pt x="0" y="86"/>
                    <a:pt x="0" y="86"/>
                  </a:cubicBezTo>
                  <a:cubicBezTo>
                    <a:pt x="0" y="86"/>
                    <a:pt x="24" y="123"/>
                    <a:pt x="325" y="169"/>
                  </a:cubicBezTo>
                  <a:lnTo>
                    <a:pt x="603" y="53"/>
                  </a:lnTo>
                  <a:cubicBezTo>
                    <a:pt x="603" y="53"/>
                    <a:pt x="477" y="16"/>
                    <a:pt x="301" y="2"/>
                  </a:cubicBezTo>
                  <a:cubicBezTo>
                    <a:pt x="287" y="1"/>
                    <a:pt x="273" y="0"/>
                    <a:pt x="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9"/>
            <p:cNvSpPr/>
            <p:nvPr/>
          </p:nvSpPr>
          <p:spPr>
            <a:xfrm>
              <a:off x="8531079" y="3296986"/>
              <a:ext cx="100126" cy="14644"/>
            </a:xfrm>
            <a:custGeom>
              <a:rect b="b" l="l" r="r" t="t"/>
              <a:pathLst>
                <a:path extrusionOk="0" h="160" w="1094">
                  <a:moveTo>
                    <a:pt x="1093" y="1"/>
                  </a:moveTo>
                  <a:lnTo>
                    <a:pt x="0" y="117"/>
                  </a:lnTo>
                  <a:cubicBezTo>
                    <a:pt x="67" y="148"/>
                    <a:pt x="155" y="160"/>
                    <a:pt x="254" y="160"/>
                  </a:cubicBezTo>
                  <a:cubicBezTo>
                    <a:pt x="610" y="160"/>
                    <a:pt x="1093" y="1"/>
                    <a:pt x="1093" y="1"/>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9"/>
            <p:cNvSpPr/>
            <p:nvPr/>
          </p:nvSpPr>
          <p:spPr>
            <a:xfrm>
              <a:off x="8503896" y="3325450"/>
              <a:ext cx="134538" cy="19678"/>
            </a:xfrm>
            <a:custGeom>
              <a:rect b="b" l="l" r="r" t="t"/>
              <a:pathLst>
                <a:path extrusionOk="0" h="215" w="1470">
                  <a:moveTo>
                    <a:pt x="1469" y="0"/>
                  </a:moveTo>
                  <a:lnTo>
                    <a:pt x="1" y="158"/>
                  </a:lnTo>
                  <a:cubicBezTo>
                    <a:pt x="89" y="198"/>
                    <a:pt x="208" y="214"/>
                    <a:pt x="339" y="214"/>
                  </a:cubicBezTo>
                  <a:cubicBezTo>
                    <a:pt x="818" y="214"/>
                    <a:pt x="1469" y="0"/>
                    <a:pt x="1469"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9"/>
            <p:cNvSpPr/>
            <p:nvPr/>
          </p:nvSpPr>
          <p:spPr>
            <a:xfrm>
              <a:off x="8814162" y="3382928"/>
              <a:ext cx="46310" cy="71389"/>
            </a:xfrm>
            <a:custGeom>
              <a:rect b="b" l="l" r="r" t="t"/>
              <a:pathLst>
                <a:path extrusionOk="0" h="780" w="506">
                  <a:moveTo>
                    <a:pt x="219" y="1"/>
                  </a:moveTo>
                  <a:cubicBezTo>
                    <a:pt x="130" y="1"/>
                    <a:pt x="42" y="67"/>
                    <a:pt x="10" y="247"/>
                  </a:cubicBezTo>
                  <a:cubicBezTo>
                    <a:pt x="1" y="308"/>
                    <a:pt x="10" y="368"/>
                    <a:pt x="20" y="428"/>
                  </a:cubicBezTo>
                  <a:cubicBezTo>
                    <a:pt x="126" y="442"/>
                    <a:pt x="214" y="507"/>
                    <a:pt x="228" y="599"/>
                  </a:cubicBezTo>
                  <a:cubicBezTo>
                    <a:pt x="242" y="664"/>
                    <a:pt x="219" y="734"/>
                    <a:pt x="172" y="780"/>
                  </a:cubicBezTo>
                  <a:cubicBezTo>
                    <a:pt x="195" y="766"/>
                    <a:pt x="223" y="757"/>
                    <a:pt x="260" y="734"/>
                  </a:cubicBezTo>
                  <a:cubicBezTo>
                    <a:pt x="492" y="618"/>
                    <a:pt x="506" y="284"/>
                    <a:pt x="422" y="127"/>
                  </a:cubicBezTo>
                  <a:cubicBezTo>
                    <a:pt x="381" y="55"/>
                    <a:pt x="300" y="1"/>
                    <a:pt x="2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9"/>
            <p:cNvSpPr/>
            <p:nvPr/>
          </p:nvSpPr>
          <p:spPr>
            <a:xfrm>
              <a:off x="8598349" y="3376887"/>
              <a:ext cx="75231" cy="24071"/>
            </a:xfrm>
            <a:custGeom>
              <a:rect b="b" l="l" r="r" t="t"/>
              <a:pathLst>
                <a:path extrusionOk="0" h="263" w="822">
                  <a:moveTo>
                    <a:pt x="410" y="1"/>
                  </a:moveTo>
                  <a:cubicBezTo>
                    <a:pt x="189" y="1"/>
                    <a:pt x="0" y="95"/>
                    <a:pt x="20" y="262"/>
                  </a:cubicBezTo>
                  <a:cubicBezTo>
                    <a:pt x="69" y="134"/>
                    <a:pt x="230" y="90"/>
                    <a:pt x="448" y="90"/>
                  </a:cubicBezTo>
                  <a:cubicBezTo>
                    <a:pt x="560" y="90"/>
                    <a:pt x="687" y="102"/>
                    <a:pt x="821" y="119"/>
                  </a:cubicBezTo>
                  <a:cubicBezTo>
                    <a:pt x="701" y="38"/>
                    <a:pt x="549" y="1"/>
                    <a:pt x="4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3" name="Google Shape;5023;p69"/>
            <p:cNvGrpSpPr/>
            <p:nvPr/>
          </p:nvGrpSpPr>
          <p:grpSpPr>
            <a:xfrm>
              <a:off x="8215227" y="3917994"/>
              <a:ext cx="813998" cy="1019716"/>
              <a:chOff x="5268634" y="2740888"/>
              <a:chExt cx="944204" cy="1182828"/>
            </a:xfrm>
          </p:grpSpPr>
          <p:sp>
            <p:nvSpPr>
              <p:cNvPr id="5024" name="Google Shape;5024;p69"/>
              <p:cNvSpPr/>
              <p:nvPr/>
            </p:nvSpPr>
            <p:spPr>
              <a:xfrm>
                <a:off x="5268634" y="2740888"/>
                <a:ext cx="944204" cy="134474"/>
              </a:xfrm>
              <a:custGeom>
                <a:rect b="b" l="l" r="r" t="t"/>
                <a:pathLst>
                  <a:path extrusionOk="0" h="1446" w="10153">
                    <a:moveTo>
                      <a:pt x="728" y="1"/>
                    </a:moveTo>
                    <a:lnTo>
                      <a:pt x="9425" y="1"/>
                    </a:lnTo>
                    <a:cubicBezTo>
                      <a:pt x="9828" y="1"/>
                      <a:pt x="10152" y="325"/>
                      <a:pt x="10152" y="723"/>
                    </a:cubicBezTo>
                    <a:cubicBezTo>
                      <a:pt x="10152" y="1122"/>
                      <a:pt x="9828" y="1446"/>
                      <a:pt x="9425" y="1446"/>
                    </a:cubicBezTo>
                    <a:lnTo>
                      <a:pt x="728" y="1446"/>
                    </a:lnTo>
                    <a:cubicBezTo>
                      <a:pt x="325" y="1446"/>
                      <a:pt x="1" y="1122"/>
                      <a:pt x="1" y="723"/>
                    </a:cubicBezTo>
                    <a:cubicBezTo>
                      <a:pt x="1" y="325"/>
                      <a:pt x="334" y="1"/>
                      <a:pt x="7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9"/>
              <p:cNvSpPr/>
              <p:nvPr/>
            </p:nvSpPr>
            <p:spPr>
              <a:xfrm>
                <a:off x="5471926" y="2869689"/>
                <a:ext cx="537619" cy="76351"/>
              </a:xfrm>
              <a:custGeom>
                <a:rect b="b" l="l" r="r" t="t"/>
                <a:pathLst>
                  <a:path extrusionOk="0" h="821" w="5781">
                    <a:moveTo>
                      <a:pt x="417" y="1"/>
                    </a:moveTo>
                    <a:lnTo>
                      <a:pt x="5373" y="1"/>
                    </a:lnTo>
                    <a:cubicBezTo>
                      <a:pt x="5595" y="1"/>
                      <a:pt x="5780" y="186"/>
                      <a:pt x="5780" y="408"/>
                    </a:cubicBezTo>
                    <a:cubicBezTo>
                      <a:pt x="5780" y="635"/>
                      <a:pt x="5595" y="820"/>
                      <a:pt x="5373" y="820"/>
                    </a:cubicBezTo>
                    <a:lnTo>
                      <a:pt x="417" y="820"/>
                    </a:lnTo>
                    <a:cubicBezTo>
                      <a:pt x="191" y="820"/>
                      <a:pt x="5" y="635"/>
                      <a:pt x="5" y="408"/>
                    </a:cubicBezTo>
                    <a:cubicBezTo>
                      <a:pt x="1" y="191"/>
                      <a:pt x="186" y="1"/>
                      <a:pt x="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9"/>
              <p:cNvSpPr/>
              <p:nvPr/>
            </p:nvSpPr>
            <p:spPr>
              <a:xfrm>
                <a:off x="5533118" y="2946411"/>
                <a:ext cx="415699" cy="265787"/>
              </a:xfrm>
              <a:custGeom>
                <a:rect b="b" l="l" r="r" t="t"/>
                <a:pathLst>
                  <a:path extrusionOk="0" h="2858" w="4470">
                    <a:moveTo>
                      <a:pt x="0" y="0"/>
                    </a:moveTo>
                    <a:lnTo>
                      <a:pt x="4469" y="0"/>
                    </a:lnTo>
                    <a:cubicBezTo>
                      <a:pt x="3789" y="116"/>
                      <a:pt x="3265" y="713"/>
                      <a:pt x="3265" y="1431"/>
                    </a:cubicBezTo>
                    <a:cubicBezTo>
                      <a:pt x="3265" y="2140"/>
                      <a:pt x="3770" y="2728"/>
                      <a:pt x="4442" y="2857"/>
                    </a:cubicBezTo>
                    <a:lnTo>
                      <a:pt x="28" y="2857"/>
                    </a:lnTo>
                    <a:cubicBezTo>
                      <a:pt x="700" y="2728"/>
                      <a:pt x="1204" y="2135"/>
                      <a:pt x="1204" y="1431"/>
                    </a:cubicBezTo>
                    <a:cubicBezTo>
                      <a:pt x="1204" y="713"/>
                      <a:pt x="686" y="11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9"/>
              <p:cNvSpPr/>
              <p:nvPr/>
            </p:nvSpPr>
            <p:spPr>
              <a:xfrm>
                <a:off x="5509887" y="3212575"/>
                <a:ext cx="462185" cy="711140"/>
              </a:xfrm>
              <a:custGeom>
                <a:rect b="b" l="l" r="r" t="t"/>
                <a:pathLst>
                  <a:path extrusionOk="0" h="9587" w="4970">
                    <a:moveTo>
                      <a:pt x="0" y="0"/>
                    </a:moveTo>
                    <a:lnTo>
                      <a:pt x="4969" y="0"/>
                    </a:lnTo>
                    <a:lnTo>
                      <a:pt x="4969" y="9587"/>
                    </a:lnTo>
                    <a:lnTo>
                      <a:pt x="0" y="958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8" name="Google Shape;5028;p69"/>
            <p:cNvSpPr/>
            <p:nvPr/>
          </p:nvSpPr>
          <p:spPr>
            <a:xfrm>
              <a:off x="8423450" y="3873850"/>
              <a:ext cx="444300" cy="44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32" name="Shape 5032"/>
        <p:cNvGrpSpPr/>
        <p:nvPr/>
      </p:nvGrpSpPr>
      <p:grpSpPr>
        <a:xfrm>
          <a:off x="0" y="0"/>
          <a:ext cx="0" cy="0"/>
          <a:chOff x="0" y="0"/>
          <a:chExt cx="0" cy="0"/>
        </a:xfrm>
      </p:grpSpPr>
      <p:sp>
        <p:nvSpPr>
          <p:cNvPr id="5033" name="Google Shape;5033;p70"/>
          <p:cNvSpPr txBox="1"/>
          <p:nvPr>
            <p:ph idx="13" type="subTitle"/>
          </p:nvPr>
        </p:nvSpPr>
        <p:spPr>
          <a:xfrm>
            <a:off x="1189875" y="3427275"/>
            <a:ext cx="2065800" cy="457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Pluto</a:t>
            </a:r>
            <a:endParaRPr/>
          </a:p>
        </p:txBody>
      </p:sp>
      <p:sp>
        <p:nvSpPr>
          <p:cNvPr id="5034" name="Google Shape;5034;p70"/>
          <p:cNvSpPr txBox="1"/>
          <p:nvPr>
            <p:ph idx="14" type="subTitle"/>
          </p:nvPr>
        </p:nvSpPr>
        <p:spPr>
          <a:xfrm>
            <a:off x="1189875" y="3811850"/>
            <a:ext cx="2065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Pluto is now considered a dwarf planet</a:t>
            </a:r>
            <a:endParaRPr/>
          </a:p>
        </p:txBody>
      </p:sp>
      <p:sp>
        <p:nvSpPr>
          <p:cNvPr id="5035" name="Google Shape;5035;p70"/>
          <p:cNvSpPr txBox="1"/>
          <p:nvPr>
            <p:ph idx="19" type="title"/>
          </p:nvPr>
        </p:nvSpPr>
        <p:spPr>
          <a:xfrm>
            <a:off x="1189875" y="2854100"/>
            <a:ext cx="1167600" cy="70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62%</a:t>
            </a:r>
            <a:endParaRPr/>
          </a:p>
        </p:txBody>
      </p:sp>
      <p:sp>
        <p:nvSpPr>
          <p:cNvPr id="5036" name="Google Shape;5036;p70"/>
          <p:cNvSpPr txBox="1"/>
          <p:nvPr>
            <p:ph idx="17" type="subTitle"/>
          </p:nvPr>
        </p:nvSpPr>
        <p:spPr>
          <a:xfrm>
            <a:off x="6272733" y="3427275"/>
            <a:ext cx="2065800" cy="457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Venus</a:t>
            </a:r>
            <a:endParaRPr/>
          </a:p>
        </p:txBody>
      </p:sp>
      <p:sp>
        <p:nvSpPr>
          <p:cNvPr id="5037" name="Google Shape;5037;p70"/>
          <p:cNvSpPr txBox="1"/>
          <p:nvPr>
            <p:ph idx="18" type="subTitle"/>
          </p:nvPr>
        </p:nvSpPr>
        <p:spPr>
          <a:xfrm>
            <a:off x="6272706" y="3811850"/>
            <a:ext cx="2065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Venus has a beautiful name, but it’s very hot</a:t>
            </a:r>
            <a:endParaRPr/>
          </a:p>
        </p:txBody>
      </p:sp>
      <p:sp>
        <p:nvSpPr>
          <p:cNvPr id="5038" name="Google Shape;5038;p70"/>
          <p:cNvSpPr txBox="1"/>
          <p:nvPr>
            <p:ph idx="21" type="title"/>
          </p:nvPr>
        </p:nvSpPr>
        <p:spPr>
          <a:xfrm>
            <a:off x="6272737" y="2854100"/>
            <a:ext cx="1167600" cy="70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22%</a:t>
            </a:r>
            <a:endParaRPr/>
          </a:p>
        </p:txBody>
      </p:sp>
      <p:sp>
        <p:nvSpPr>
          <p:cNvPr id="5039" name="Google Shape;5039;p70"/>
          <p:cNvSpPr txBox="1"/>
          <p:nvPr>
            <p:ph idx="6" type="subTitle"/>
          </p:nvPr>
        </p:nvSpPr>
        <p:spPr>
          <a:xfrm>
            <a:off x="6272706" y="2200750"/>
            <a:ext cx="2065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Mercury is the closest planet to the Sun</a:t>
            </a:r>
            <a:endParaRPr/>
          </a:p>
        </p:txBody>
      </p:sp>
      <p:sp>
        <p:nvSpPr>
          <p:cNvPr id="5040" name="Google Shape;5040;p70"/>
          <p:cNvSpPr txBox="1"/>
          <p:nvPr>
            <p:ph idx="5" type="subTitle"/>
          </p:nvPr>
        </p:nvSpPr>
        <p:spPr>
          <a:xfrm>
            <a:off x="6272733" y="1816175"/>
            <a:ext cx="2065800" cy="457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Mercury</a:t>
            </a:r>
            <a:endParaRPr/>
          </a:p>
        </p:txBody>
      </p:sp>
      <p:sp>
        <p:nvSpPr>
          <p:cNvPr id="5041" name="Google Shape;5041;p70"/>
          <p:cNvSpPr txBox="1"/>
          <p:nvPr>
            <p:ph idx="8" type="title"/>
          </p:nvPr>
        </p:nvSpPr>
        <p:spPr>
          <a:xfrm>
            <a:off x="3739002" y="1309975"/>
            <a:ext cx="1167600" cy="70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46%</a:t>
            </a:r>
            <a:endParaRPr/>
          </a:p>
        </p:txBody>
      </p:sp>
      <p:sp>
        <p:nvSpPr>
          <p:cNvPr id="5042" name="Google Shape;5042;p70"/>
          <p:cNvSpPr txBox="1"/>
          <p:nvPr>
            <p:ph type="title"/>
          </p:nvPr>
        </p:nvSpPr>
        <p:spPr>
          <a:xfrm>
            <a:off x="740125" y="455700"/>
            <a:ext cx="7676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a:t>
            </a:r>
            <a:r>
              <a:rPr lang="en"/>
              <a:t>enaissance impact</a:t>
            </a:r>
            <a:endParaRPr/>
          </a:p>
        </p:txBody>
      </p:sp>
      <p:sp>
        <p:nvSpPr>
          <p:cNvPr id="5043" name="Google Shape;5043;p70"/>
          <p:cNvSpPr txBox="1"/>
          <p:nvPr>
            <p:ph idx="1" type="subTitle"/>
          </p:nvPr>
        </p:nvSpPr>
        <p:spPr>
          <a:xfrm>
            <a:off x="1189875" y="1816175"/>
            <a:ext cx="2065800" cy="457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Mars</a:t>
            </a:r>
            <a:endParaRPr/>
          </a:p>
        </p:txBody>
      </p:sp>
      <p:sp>
        <p:nvSpPr>
          <p:cNvPr id="5044" name="Google Shape;5044;p70"/>
          <p:cNvSpPr txBox="1"/>
          <p:nvPr>
            <p:ph idx="2" type="subTitle"/>
          </p:nvPr>
        </p:nvSpPr>
        <p:spPr>
          <a:xfrm>
            <a:off x="1189875" y="2200750"/>
            <a:ext cx="2065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Despite being red, Mars is a cold place</a:t>
            </a:r>
            <a:endParaRPr/>
          </a:p>
        </p:txBody>
      </p:sp>
      <p:sp>
        <p:nvSpPr>
          <p:cNvPr id="5045" name="Google Shape;5045;p70"/>
          <p:cNvSpPr txBox="1"/>
          <p:nvPr>
            <p:ph idx="3" type="subTitle"/>
          </p:nvPr>
        </p:nvSpPr>
        <p:spPr>
          <a:xfrm>
            <a:off x="3731279" y="1816175"/>
            <a:ext cx="2065800" cy="457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Saturn</a:t>
            </a:r>
            <a:endParaRPr/>
          </a:p>
        </p:txBody>
      </p:sp>
      <p:sp>
        <p:nvSpPr>
          <p:cNvPr id="5046" name="Google Shape;5046;p70"/>
          <p:cNvSpPr txBox="1"/>
          <p:nvPr>
            <p:ph idx="4" type="subTitle"/>
          </p:nvPr>
        </p:nvSpPr>
        <p:spPr>
          <a:xfrm>
            <a:off x="3731291" y="2200750"/>
            <a:ext cx="2065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Saturn is the ringed planet and a gas giant</a:t>
            </a:r>
            <a:endParaRPr/>
          </a:p>
        </p:txBody>
      </p:sp>
      <p:sp>
        <p:nvSpPr>
          <p:cNvPr id="5047" name="Google Shape;5047;p70"/>
          <p:cNvSpPr txBox="1"/>
          <p:nvPr>
            <p:ph idx="7" type="title"/>
          </p:nvPr>
        </p:nvSpPr>
        <p:spPr>
          <a:xfrm>
            <a:off x="1189875" y="1243000"/>
            <a:ext cx="1167600" cy="70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95%</a:t>
            </a:r>
            <a:endParaRPr/>
          </a:p>
        </p:txBody>
      </p:sp>
      <p:sp>
        <p:nvSpPr>
          <p:cNvPr id="5048" name="Google Shape;5048;p70"/>
          <p:cNvSpPr txBox="1"/>
          <p:nvPr>
            <p:ph idx="9" type="title"/>
          </p:nvPr>
        </p:nvSpPr>
        <p:spPr>
          <a:xfrm>
            <a:off x="6272737" y="1243000"/>
            <a:ext cx="1167600" cy="70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55%</a:t>
            </a:r>
            <a:endParaRPr/>
          </a:p>
        </p:txBody>
      </p:sp>
      <p:sp>
        <p:nvSpPr>
          <p:cNvPr id="5049" name="Google Shape;5049;p70"/>
          <p:cNvSpPr txBox="1"/>
          <p:nvPr>
            <p:ph idx="15" type="subTitle"/>
          </p:nvPr>
        </p:nvSpPr>
        <p:spPr>
          <a:xfrm>
            <a:off x="3731279" y="3427275"/>
            <a:ext cx="2065800" cy="457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Neptune</a:t>
            </a:r>
            <a:endParaRPr/>
          </a:p>
        </p:txBody>
      </p:sp>
      <p:sp>
        <p:nvSpPr>
          <p:cNvPr id="5050" name="Google Shape;5050;p70"/>
          <p:cNvSpPr txBox="1"/>
          <p:nvPr>
            <p:ph idx="16" type="subTitle"/>
          </p:nvPr>
        </p:nvSpPr>
        <p:spPr>
          <a:xfrm>
            <a:off x="3731289" y="3811850"/>
            <a:ext cx="2065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Neptune is the farthest planet from the Sun</a:t>
            </a:r>
            <a:endParaRPr/>
          </a:p>
        </p:txBody>
      </p:sp>
      <p:sp>
        <p:nvSpPr>
          <p:cNvPr id="5051" name="Google Shape;5051;p70"/>
          <p:cNvSpPr txBox="1"/>
          <p:nvPr>
            <p:ph idx="20" type="title"/>
          </p:nvPr>
        </p:nvSpPr>
        <p:spPr>
          <a:xfrm>
            <a:off x="3739002" y="2854099"/>
            <a:ext cx="1167600" cy="70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30%</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5" name="Shape 2465"/>
        <p:cNvGrpSpPr/>
        <p:nvPr/>
      </p:nvGrpSpPr>
      <p:grpSpPr>
        <a:xfrm>
          <a:off x="0" y="0"/>
          <a:ext cx="0" cy="0"/>
          <a:chOff x="0" y="0"/>
          <a:chExt cx="0" cy="0"/>
        </a:xfrm>
      </p:grpSpPr>
      <p:sp>
        <p:nvSpPr>
          <p:cNvPr id="2466" name="Google Shape;2466;p44"/>
          <p:cNvSpPr txBox="1"/>
          <p:nvPr>
            <p:ph idx="2" type="title"/>
          </p:nvPr>
        </p:nvSpPr>
        <p:spPr>
          <a:xfrm>
            <a:off x="2123250" y="828913"/>
            <a:ext cx="1176900" cy="6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uFill>
                  <a:noFill/>
                </a:uFill>
                <a:hlinkClick action="ppaction://hlinksldjump" r:id="rId3"/>
              </a:rPr>
              <a:t>01</a:t>
            </a:r>
            <a:endParaRPr/>
          </a:p>
        </p:txBody>
      </p:sp>
      <p:sp>
        <p:nvSpPr>
          <p:cNvPr id="2467" name="Google Shape;2467;p44"/>
          <p:cNvSpPr txBox="1"/>
          <p:nvPr>
            <p:ph idx="4" type="title"/>
          </p:nvPr>
        </p:nvSpPr>
        <p:spPr>
          <a:xfrm>
            <a:off x="2123250" y="2651522"/>
            <a:ext cx="1176900" cy="72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uFill>
                  <a:noFill/>
                </a:uFill>
                <a:hlinkClick action="ppaction://hlinksldjump" r:id="rId4"/>
              </a:rPr>
              <a:t>03</a:t>
            </a:r>
            <a:endParaRPr/>
          </a:p>
        </p:txBody>
      </p:sp>
      <p:sp>
        <p:nvSpPr>
          <p:cNvPr id="2468" name="Google Shape;2468;p44"/>
          <p:cNvSpPr txBox="1"/>
          <p:nvPr>
            <p:ph idx="7" type="title"/>
          </p:nvPr>
        </p:nvSpPr>
        <p:spPr>
          <a:xfrm>
            <a:off x="5843850" y="831379"/>
            <a:ext cx="1176900" cy="67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uFill>
                  <a:noFill/>
                </a:uFill>
                <a:hlinkClick action="ppaction://hlinksldjump" r:id="rId5"/>
              </a:rPr>
              <a:t>02</a:t>
            </a:r>
            <a:endParaRPr/>
          </a:p>
        </p:txBody>
      </p:sp>
      <p:sp>
        <p:nvSpPr>
          <p:cNvPr id="2469" name="Google Shape;2469;p44"/>
          <p:cNvSpPr txBox="1"/>
          <p:nvPr>
            <p:ph idx="13" type="title"/>
          </p:nvPr>
        </p:nvSpPr>
        <p:spPr>
          <a:xfrm>
            <a:off x="5843850" y="2651522"/>
            <a:ext cx="1176900" cy="72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uFill>
                  <a:noFill/>
                </a:uFill>
                <a:hlinkClick action="ppaction://hlinksldjump" r:id="rId6"/>
              </a:rPr>
              <a:t>04</a:t>
            </a:r>
            <a:endParaRPr/>
          </a:p>
        </p:txBody>
      </p:sp>
      <p:sp>
        <p:nvSpPr>
          <p:cNvPr id="2470" name="Google Shape;2470;p44"/>
          <p:cNvSpPr txBox="1"/>
          <p:nvPr>
            <p:ph type="title"/>
          </p:nvPr>
        </p:nvSpPr>
        <p:spPr>
          <a:xfrm>
            <a:off x="1499100" y="458900"/>
            <a:ext cx="6145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able of contents</a:t>
            </a:r>
            <a:endParaRPr/>
          </a:p>
        </p:txBody>
      </p:sp>
      <p:sp>
        <p:nvSpPr>
          <p:cNvPr id="2471" name="Google Shape;2471;p44"/>
          <p:cNvSpPr txBox="1"/>
          <p:nvPr>
            <p:ph idx="1" type="subTitle"/>
          </p:nvPr>
        </p:nvSpPr>
        <p:spPr>
          <a:xfrm>
            <a:off x="851400" y="1501577"/>
            <a:ext cx="3720600" cy="72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Renaissance and the Reformation</a:t>
            </a:r>
            <a:endParaRPr/>
          </a:p>
        </p:txBody>
      </p:sp>
      <p:sp>
        <p:nvSpPr>
          <p:cNvPr id="2472" name="Google Shape;2472;p44"/>
          <p:cNvSpPr txBox="1"/>
          <p:nvPr>
            <p:ph idx="3" type="subTitle"/>
          </p:nvPr>
        </p:nvSpPr>
        <p:spPr>
          <a:xfrm>
            <a:off x="1532100" y="2142163"/>
            <a:ext cx="2359200" cy="56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473" name="Google Shape;2473;p44"/>
          <p:cNvSpPr txBox="1"/>
          <p:nvPr>
            <p:ph idx="5" type="subTitle"/>
          </p:nvPr>
        </p:nvSpPr>
        <p:spPr>
          <a:xfrm>
            <a:off x="851400" y="3340243"/>
            <a:ext cx="3720600" cy="71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Renaissance artistic achievements</a:t>
            </a:r>
            <a:endParaRPr/>
          </a:p>
        </p:txBody>
      </p:sp>
      <p:sp>
        <p:nvSpPr>
          <p:cNvPr id="2474" name="Google Shape;2474;p44"/>
          <p:cNvSpPr txBox="1"/>
          <p:nvPr>
            <p:ph idx="6" type="subTitle"/>
          </p:nvPr>
        </p:nvSpPr>
        <p:spPr>
          <a:xfrm>
            <a:off x="1532100" y="3973743"/>
            <a:ext cx="2359200" cy="56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475" name="Google Shape;2475;p44"/>
          <p:cNvSpPr txBox="1"/>
          <p:nvPr>
            <p:ph idx="8" type="subTitle"/>
          </p:nvPr>
        </p:nvSpPr>
        <p:spPr>
          <a:xfrm>
            <a:off x="4572000" y="1501581"/>
            <a:ext cx="3720600" cy="72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literature and philosophy</a:t>
            </a:r>
            <a:endParaRPr/>
          </a:p>
        </p:txBody>
      </p:sp>
      <p:sp>
        <p:nvSpPr>
          <p:cNvPr id="2476" name="Google Shape;2476;p44"/>
          <p:cNvSpPr txBox="1"/>
          <p:nvPr>
            <p:ph idx="9" type="subTitle"/>
          </p:nvPr>
        </p:nvSpPr>
        <p:spPr>
          <a:xfrm>
            <a:off x="5252700" y="2148473"/>
            <a:ext cx="2359200" cy="56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2477" name="Google Shape;2477;p44"/>
          <p:cNvSpPr txBox="1"/>
          <p:nvPr>
            <p:ph idx="14" type="subTitle"/>
          </p:nvPr>
        </p:nvSpPr>
        <p:spPr>
          <a:xfrm>
            <a:off x="4572000" y="3341225"/>
            <a:ext cx="3720600" cy="71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counter reformation</a:t>
            </a:r>
            <a:endParaRPr/>
          </a:p>
        </p:txBody>
      </p:sp>
      <p:sp>
        <p:nvSpPr>
          <p:cNvPr id="2478" name="Google Shape;2478;p44"/>
          <p:cNvSpPr txBox="1"/>
          <p:nvPr>
            <p:ph idx="15" type="subTitle"/>
          </p:nvPr>
        </p:nvSpPr>
        <p:spPr>
          <a:xfrm>
            <a:off x="5252700" y="3969497"/>
            <a:ext cx="2359200" cy="56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grpSp>
        <p:nvGrpSpPr>
          <p:cNvPr id="2479" name="Google Shape;2479;p44"/>
          <p:cNvGrpSpPr/>
          <p:nvPr/>
        </p:nvGrpSpPr>
        <p:grpSpPr>
          <a:xfrm flipH="1">
            <a:off x="7759361" y="4239940"/>
            <a:ext cx="941482" cy="775100"/>
            <a:chOff x="274636" y="4025615"/>
            <a:chExt cx="941482" cy="775100"/>
          </a:xfrm>
        </p:grpSpPr>
        <p:sp>
          <p:nvSpPr>
            <p:cNvPr id="2480" name="Google Shape;2480;p44"/>
            <p:cNvSpPr/>
            <p:nvPr/>
          </p:nvSpPr>
          <p:spPr>
            <a:xfrm flipH="1">
              <a:off x="640371" y="4386543"/>
              <a:ext cx="575747" cy="414171"/>
            </a:xfrm>
            <a:custGeom>
              <a:rect b="b" l="l" r="r" t="t"/>
              <a:pathLst>
                <a:path extrusionOk="0" h="3189" w="4433">
                  <a:moveTo>
                    <a:pt x="2886" y="0"/>
                  </a:moveTo>
                  <a:lnTo>
                    <a:pt x="769" y="584"/>
                  </a:lnTo>
                  <a:cubicBezTo>
                    <a:pt x="769" y="584"/>
                    <a:pt x="186" y="1330"/>
                    <a:pt x="144" y="1473"/>
                  </a:cubicBezTo>
                  <a:cubicBezTo>
                    <a:pt x="102" y="1621"/>
                    <a:pt x="0" y="2089"/>
                    <a:pt x="561" y="2446"/>
                  </a:cubicBezTo>
                  <a:cubicBezTo>
                    <a:pt x="1049" y="2758"/>
                    <a:pt x="2569" y="3188"/>
                    <a:pt x="2993" y="3188"/>
                  </a:cubicBezTo>
                  <a:cubicBezTo>
                    <a:pt x="3059" y="3188"/>
                    <a:pt x="3099" y="3177"/>
                    <a:pt x="3103" y="3154"/>
                  </a:cubicBezTo>
                  <a:cubicBezTo>
                    <a:pt x="3131" y="2978"/>
                    <a:pt x="3552" y="2478"/>
                    <a:pt x="4432" y="1399"/>
                  </a:cubicBezTo>
                  <a:lnTo>
                    <a:pt x="28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4"/>
            <p:cNvSpPr/>
            <p:nvPr/>
          </p:nvSpPr>
          <p:spPr>
            <a:xfrm flipH="1">
              <a:off x="641021" y="4386543"/>
              <a:ext cx="567954" cy="414171"/>
            </a:xfrm>
            <a:custGeom>
              <a:rect b="b" l="l" r="r" t="t"/>
              <a:pathLst>
                <a:path extrusionOk="0" h="3189" w="4373">
                  <a:moveTo>
                    <a:pt x="2831" y="0"/>
                  </a:moveTo>
                  <a:lnTo>
                    <a:pt x="714" y="584"/>
                  </a:lnTo>
                  <a:cubicBezTo>
                    <a:pt x="714" y="584"/>
                    <a:pt x="131" y="1325"/>
                    <a:pt x="89" y="1473"/>
                  </a:cubicBezTo>
                  <a:cubicBezTo>
                    <a:pt x="61" y="1575"/>
                    <a:pt x="1" y="1830"/>
                    <a:pt x="154" y="2094"/>
                  </a:cubicBezTo>
                  <a:cubicBezTo>
                    <a:pt x="177" y="1983"/>
                    <a:pt x="205" y="1867"/>
                    <a:pt x="237" y="1751"/>
                  </a:cubicBezTo>
                  <a:cubicBezTo>
                    <a:pt x="471" y="1081"/>
                    <a:pt x="958" y="622"/>
                    <a:pt x="1398" y="622"/>
                  </a:cubicBezTo>
                  <a:cubicBezTo>
                    <a:pt x="1463" y="622"/>
                    <a:pt x="1527" y="633"/>
                    <a:pt x="1589" y="653"/>
                  </a:cubicBezTo>
                  <a:cubicBezTo>
                    <a:pt x="2062" y="820"/>
                    <a:pt x="2238" y="1580"/>
                    <a:pt x="1969" y="2348"/>
                  </a:cubicBezTo>
                  <a:cubicBezTo>
                    <a:pt x="1895" y="2561"/>
                    <a:pt x="1798" y="2756"/>
                    <a:pt x="1682" y="2918"/>
                  </a:cubicBezTo>
                  <a:cubicBezTo>
                    <a:pt x="2198" y="3071"/>
                    <a:pt x="2714" y="3189"/>
                    <a:pt x="2932" y="3189"/>
                  </a:cubicBezTo>
                  <a:cubicBezTo>
                    <a:pt x="2997" y="3189"/>
                    <a:pt x="3036" y="3178"/>
                    <a:pt x="3039" y="3154"/>
                  </a:cubicBezTo>
                  <a:cubicBezTo>
                    <a:pt x="3071" y="2978"/>
                    <a:pt x="3493" y="2478"/>
                    <a:pt x="4373" y="1399"/>
                  </a:cubicBezTo>
                  <a:lnTo>
                    <a:pt x="283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4"/>
            <p:cNvSpPr/>
            <p:nvPr/>
          </p:nvSpPr>
          <p:spPr>
            <a:xfrm flipH="1">
              <a:off x="653617" y="4458105"/>
              <a:ext cx="299627" cy="342610"/>
            </a:xfrm>
            <a:custGeom>
              <a:rect b="b" l="l" r="r" t="t"/>
              <a:pathLst>
                <a:path extrusionOk="0" h="2638" w="2307">
                  <a:moveTo>
                    <a:pt x="968" y="0"/>
                  </a:moveTo>
                  <a:cubicBezTo>
                    <a:pt x="841" y="0"/>
                    <a:pt x="719" y="29"/>
                    <a:pt x="607" y="89"/>
                  </a:cubicBezTo>
                  <a:cubicBezTo>
                    <a:pt x="84" y="376"/>
                    <a:pt x="0" y="1256"/>
                    <a:pt x="431" y="2057"/>
                  </a:cubicBezTo>
                  <a:cubicBezTo>
                    <a:pt x="551" y="2284"/>
                    <a:pt x="695" y="2474"/>
                    <a:pt x="857" y="2631"/>
                  </a:cubicBezTo>
                  <a:cubicBezTo>
                    <a:pt x="897" y="2635"/>
                    <a:pt x="933" y="2637"/>
                    <a:pt x="962" y="2637"/>
                  </a:cubicBezTo>
                  <a:cubicBezTo>
                    <a:pt x="1032" y="2637"/>
                    <a:pt x="1073" y="2626"/>
                    <a:pt x="1079" y="2603"/>
                  </a:cubicBezTo>
                  <a:cubicBezTo>
                    <a:pt x="1107" y="2437"/>
                    <a:pt x="1496" y="1960"/>
                    <a:pt x="2307" y="968"/>
                  </a:cubicBezTo>
                  <a:cubicBezTo>
                    <a:pt x="1965" y="376"/>
                    <a:pt x="1432" y="0"/>
                    <a:pt x="96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4"/>
            <p:cNvSpPr/>
            <p:nvPr/>
          </p:nvSpPr>
          <p:spPr>
            <a:xfrm flipH="1">
              <a:off x="794925" y="4498107"/>
              <a:ext cx="358722" cy="164552"/>
            </a:xfrm>
            <a:custGeom>
              <a:rect b="b" l="l" r="r" t="t"/>
              <a:pathLst>
                <a:path extrusionOk="0" h="1267" w="2762">
                  <a:moveTo>
                    <a:pt x="334" y="0"/>
                  </a:moveTo>
                  <a:cubicBezTo>
                    <a:pt x="196" y="0"/>
                    <a:pt x="105" y="29"/>
                    <a:pt x="80" y="91"/>
                  </a:cubicBezTo>
                  <a:cubicBezTo>
                    <a:pt x="1" y="267"/>
                    <a:pt x="524" y="656"/>
                    <a:pt x="1247" y="957"/>
                  </a:cubicBezTo>
                  <a:cubicBezTo>
                    <a:pt x="1723" y="1157"/>
                    <a:pt x="2167" y="1267"/>
                    <a:pt x="2433" y="1267"/>
                  </a:cubicBezTo>
                  <a:cubicBezTo>
                    <a:pt x="2568" y="1267"/>
                    <a:pt x="2658" y="1238"/>
                    <a:pt x="2682" y="1179"/>
                  </a:cubicBezTo>
                  <a:cubicBezTo>
                    <a:pt x="2761" y="999"/>
                    <a:pt x="2238" y="609"/>
                    <a:pt x="1515" y="308"/>
                  </a:cubicBezTo>
                  <a:cubicBezTo>
                    <a:pt x="1042" y="110"/>
                    <a:pt x="6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4"/>
            <p:cNvSpPr/>
            <p:nvPr/>
          </p:nvSpPr>
          <p:spPr>
            <a:xfrm flipH="1">
              <a:off x="680112" y="4520706"/>
              <a:ext cx="228714" cy="183513"/>
            </a:xfrm>
            <a:custGeom>
              <a:rect b="b" l="l" r="r" t="t"/>
              <a:pathLst>
                <a:path extrusionOk="0" h="1413" w="1761">
                  <a:moveTo>
                    <a:pt x="774" y="0"/>
                  </a:moveTo>
                  <a:cubicBezTo>
                    <a:pt x="774" y="0"/>
                    <a:pt x="1" y="1403"/>
                    <a:pt x="172" y="1413"/>
                  </a:cubicBezTo>
                  <a:cubicBezTo>
                    <a:pt x="175" y="1413"/>
                    <a:pt x="177" y="1413"/>
                    <a:pt x="180" y="1413"/>
                  </a:cubicBezTo>
                  <a:cubicBezTo>
                    <a:pt x="371" y="1413"/>
                    <a:pt x="1185" y="926"/>
                    <a:pt x="1761" y="227"/>
                  </a:cubicBez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4"/>
            <p:cNvSpPr/>
            <p:nvPr/>
          </p:nvSpPr>
          <p:spPr>
            <a:xfrm flipH="1">
              <a:off x="275935" y="4025615"/>
              <a:ext cx="884855" cy="617815"/>
            </a:xfrm>
            <a:custGeom>
              <a:rect b="b" l="l" r="r" t="t"/>
              <a:pathLst>
                <a:path extrusionOk="0" h="4757" w="6813">
                  <a:moveTo>
                    <a:pt x="2890" y="0"/>
                  </a:moveTo>
                  <a:cubicBezTo>
                    <a:pt x="1494" y="0"/>
                    <a:pt x="827" y="1073"/>
                    <a:pt x="607" y="1311"/>
                  </a:cubicBezTo>
                  <a:cubicBezTo>
                    <a:pt x="325" y="1636"/>
                    <a:pt x="0" y="2585"/>
                    <a:pt x="468" y="3136"/>
                  </a:cubicBezTo>
                  <a:lnTo>
                    <a:pt x="93" y="3706"/>
                  </a:lnTo>
                  <a:cubicBezTo>
                    <a:pt x="93" y="3706"/>
                    <a:pt x="329" y="4007"/>
                    <a:pt x="584" y="4178"/>
                  </a:cubicBezTo>
                  <a:cubicBezTo>
                    <a:pt x="848" y="4359"/>
                    <a:pt x="1996" y="4752"/>
                    <a:pt x="2168" y="4757"/>
                  </a:cubicBezTo>
                  <a:cubicBezTo>
                    <a:pt x="2335" y="4757"/>
                    <a:pt x="2473" y="4493"/>
                    <a:pt x="2473" y="4493"/>
                  </a:cubicBezTo>
                  <a:cubicBezTo>
                    <a:pt x="2473" y="4493"/>
                    <a:pt x="2584" y="4489"/>
                    <a:pt x="2741" y="4489"/>
                  </a:cubicBezTo>
                  <a:cubicBezTo>
                    <a:pt x="2945" y="4489"/>
                    <a:pt x="3228" y="4496"/>
                    <a:pt x="3451" y="4530"/>
                  </a:cubicBezTo>
                  <a:cubicBezTo>
                    <a:pt x="3591" y="4553"/>
                    <a:pt x="3770" y="4581"/>
                    <a:pt x="3975" y="4581"/>
                  </a:cubicBezTo>
                  <a:cubicBezTo>
                    <a:pt x="4354" y="4581"/>
                    <a:pt x="4821" y="4484"/>
                    <a:pt x="5299" y="4076"/>
                  </a:cubicBezTo>
                  <a:cubicBezTo>
                    <a:pt x="6035" y="3442"/>
                    <a:pt x="6813" y="1436"/>
                    <a:pt x="4377" y="353"/>
                  </a:cubicBezTo>
                  <a:cubicBezTo>
                    <a:pt x="3808" y="100"/>
                    <a:pt x="331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4"/>
            <p:cNvSpPr/>
            <p:nvPr/>
          </p:nvSpPr>
          <p:spPr>
            <a:xfrm flipH="1">
              <a:off x="274636" y="4026135"/>
              <a:ext cx="886154" cy="617945"/>
            </a:xfrm>
            <a:custGeom>
              <a:rect b="b" l="l" r="r" t="t"/>
              <a:pathLst>
                <a:path extrusionOk="0" h="4758" w="6823">
                  <a:moveTo>
                    <a:pt x="2895" y="1"/>
                  </a:moveTo>
                  <a:cubicBezTo>
                    <a:pt x="1499" y="1"/>
                    <a:pt x="833" y="1075"/>
                    <a:pt x="616" y="1317"/>
                  </a:cubicBezTo>
                  <a:cubicBezTo>
                    <a:pt x="329" y="1632"/>
                    <a:pt x="0" y="2581"/>
                    <a:pt x="468" y="3132"/>
                  </a:cubicBezTo>
                  <a:lnTo>
                    <a:pt x="93" y="3702"/>
                  </a:lnTo>
                  <a:cubicBezTo>
                    <a:pt x="93" y="3702"/>
                    <a:pt x="130" y="3748"/>
                    <a:pt x="190" y="3817"/>
                  </a:cubicBezTo>
                  <a:cubicBezTo>
                    <a:pt x="213" y="3771"/>
                    <a:pt x="232" y="3729"/>
                    <a:pt x="255" y="3683"/>
                  </a:cubicBezTo>
                  <a:cubicBezTo>
                    <a:pt x="389" y="3428"/>
                    <a:pt x="556" y="3201"/>
                    <a:pt x="728" y="3030"/>
                  </a:cubicBezTo>
                  <a:cubicBezTo>
                    <a:pt x="464" y="2715"/>
                    <a:pt x="288" y="2159"/>
                    <a:pt x="403" y="1840"/>
                  </a:cubicBezTo>
                  <a:cubicBezTo>
                    <a:pt x="583" y="1353"/>
                    <a:pt x="1049" y="648"/>
                    <a:pt x="1724" y="648"/>
                  </a:cubicBezTo>
                  <a:cubicBezTo>
                    <a:pt x="1831" y="648"/>
                    <a:pt x="1944" y="666"/>
                    <a:pt x="2061" y="705"/>
                  </a:cubicBezTo>
                  <a:cubicBezTo>
                    <a:pt x="4210" y="1437"/>
                    <a:pt x="3867" y="2535"/>
                    <a:pt x="3654" y="3104"/>
                  </a:cubicBezTo>
                  <a:cubicBezTo>
                    <a:pt x="3509" y="3500"/>
                    <a:pt x="2939" y="3772"/>
                    <a:pt x="2364" y="3772"/>
                  </a:cubicBezTo>
                  <a:cubicBezTo>
                    <a:pt x="2300" y="3772"/>
                    <a:pt x="2236" y="3769"/>
                    <a:pt x="2172" y="3762"/>
                  </a:cubicBezTo>
                  <a:cubicBezTo>
                    <a:pt x="2126" y="4012"/>
                    <a:pt x="2038" y="4285"/>
                    <a:pt x="1899" y="4549"/>
                  </a:cubicBezTo>
                  <a:cubicBezTo>
                    <a:pt x="1876" y="4591"/>
                    <a:pt x="1853" y="4633"/>
                    <a:pt x="1830" y="4679"/>
                  </a:cubicBezTo>
                  <a:cubicBezTo>
                    <a:pt x="1992" y="4730"/>
                    <a:pt x="2122" y="4758"/>
                    <a:pt x="2168" y="4758"/>
                  </a:cubicBezTo>
                  <a:cubicBezTo>
                    <a:pt x="2335" y="4758"/>
                    <a:pt x="2473" y="4494"/>
                    <a:pt x="2473" y="4494"/>
                  </a:cubicBezTo>
                  <a:cubicBezTo>
                    <a:pt x="2473" y="4494"/>
                    <a:pt x="2584" y="4489"/>
                    <a:pt x="2741" y="4489"/>
                  </a:cubicBezTo>
                  <a:cubicBezTo>
                    <a:pt x="2945" y="4489"/>
                    <a:pt x="3228" y="4497"/>
                    <a:pt x="3451" y="4531"/>
                  </a:cubicBezTo>
                  <a:cubicBezTo>
                    <a:pt x="3591" y="4553"/>
                    <a:pt x="3770" y="4582"/>
                    <a:pt x="3975" y="4582"/>
                  </a:cubicBezTo>
                  <a:cubicBezTo>
                    <a:pt x="4354" y="4582"/>
                    <a:pt x="4821" y="4485"/>
                    <a:pt x="5299" y="4077"/>
                  </a:cubicBezTo>
                  <a:cubicBezTo>
                    <a:pt x="6040" y="3447"/>
                    <a:pt x="6822" y="1437"/>
                    <a:pt x="4382" y="353"/>
                  </a:cubicBezTo>
                  <a:cubicBezTo>
                    <a:pt x="3813" y="100"/>
                    <a:pt x="3320" y="1"/>
                    <a:pt x="289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4"/>
            <p:cNvSpPr/>
            <p:nvPr/>
          </p:nvSpPr>
          <p:spPr>
            <a:xfrm flipH="1">
              <a:off x="896619" y="4174454"/>
              <a:ext cx="193777" cy="194033"/>
            </a:xfrm>
            <a:custGeom>
              <a:rect b="b" l="l" r="r" t="t"/>
              <a:pathLst>
                <a:path extrusionOk="0" h="1494" w="1492">
                  <a:moveTo>
                    <a:pt x="732" y="0"/>
                  </a:moveTo>
                  <a:cubicBezTo>
                    <a:pt x="586" y="0"/>
                    <a:pt x="450" y="74"/>
                    <a:pt x="287" y="346"/>
                  </a:cubicBezTo>
                  <a:cubicBezTo>
                    <a:pt x="14" y="804"/>
                    <a:pt x="0" y="1295"/>
                    <a:pt x="264" y="1448"/>
                  </a:cubicBezTo>
                  <a:cubicBezTo>
                    <a:pt x="316" y="1479"/>
                    <a:pt x="374" y="1494"/>
                    <a:pt x="436" y="1494"/>
                  </a:cubicBezTo>
                  <a:cubicBezTo>
                    <a:pt x="684" y="1494"/>
                    <a:pt x="1000" y="1263"/>
                    <a:pt x="1218" y="897"/>
                  </a:cubicBezTo>
                  <a:cubicBezTo>
                    <a:pt x="1492" y="439"/>
                    <a:pt x="1431" y="142"/>
                    <a:pt x="1042" y="59"/>
                  </a:cubicBezTo>
                  <a:cubicBezTo>
                    <a:pt x="927" y="31"/>
                    <a:pt x="827" y="0"/>
                    <a:pt x="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4"/>
            <p:cNvSpPr/>
            <p:nvPr/>
          </p:nvSpPr>
          <p:spPr>
            <a:xfrm flipH="1">
              <a:off x="912853" y="4223158"/>
              <a:ext cx="155333" cy="144681"/>
            </a:xfrm>
            <a:custGeom>
              <a:rect b="b" l="l" r="r" t="t"/>
              <a:pathLst>
                <a:path extrusionOk="0" h="1114" w="1196">
                  <a:moveTo>
                    <a:pt x="654" y="1"/>
                  </a:moveTo>
                  <a:cubicBezTo>
                    <a:pt x="507" y="1"/>
                    <a:pt x="372" y="74"/>
                    <a:pt x="209" y="346"/>
                  </a:cubicBezTo>
                  <a:cubicBezTo>
                    <a:pt x="79" y="568"/>
                    <a:pt x="10" y="795"/>
                    <a:pt x="1" y="985"/>
                  </a:cubicBezTo>
                  <a:cubicBezTo>
                    <a:pt x="24" y="1018"/>
                    <a:pt x="52" y="1041"/>
                    <a:pt x="89" y="1064"/>
                  </a:cubicBezTo>
                  <a:cubicBezTo>
                    <a:pt x="143" y="1098"/>
                    <a:pt x="204" y="1114"/>
                    <a:pt x="270" y="1114"/>
                  </a:cubicBezTo>
                  <a:cubicBezTo>
                    <a:pt x="520" y="1114"/>
                    <a:pt x="831" y="885"/>
                    <a:pt x="1047" y="522"/>
                  </a:cubicBezTo>
                  <a:cubicBezTo>
                    <a:pt x="1121" y="388"/>
                    <a:pt x="1172" y="272"/>
                    <a:pt x="1195" y="170"/>
                  </a:cubicBezTo>
                  <a:cubicBezTo>
                    <a:pt x="1140" y="119"/>
                    <a:pt x="1066" y="82"/>
                    <a:pt x="964" y="59"/>
                  </a:cubicBezTo>
                  <a:cubicBezTo>
                    <a:pt x="849" y="32"/>
                    <a:pt x="749" y="1"/>
                    <a:pt x="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4"/>
            <p:cNvSpPr/>
            <p:nvPr/>
          </p:nvSpPr>
          <p:spPr>
            <a:xfrm flipH="1">
              <a:off x="713101" y="4256796"/>
              <a:ext cx="210661" cy="204553"/>
            </a:xfrm>
            <a:custGeom>
              <a:rect b="b" l="l" r="r" t="t"/>
              <a:pathLst>
                <a:path extrusionOk="0" h="1575" w="1622">
                  <a:moveTo>
                    <a:pt x="817" y="0"/>
                  </a:moveTo>
                  <a:cubicBezTo>
                    <a:pt x="625" y="0"/>
                    <a:pt x="440" y="147"/>
                    <a:pt x="273" y="434"/>
                  </a:cubicBezTo>
                  <a:cubicBezTo>
                    <a:pt x="0" y="893"/>
                    <a:pt x="19" y="1384"/>
                    <a:pt x="315" y="1532"/>
                  </a:cubicBezTo>
                  <a:cubicBezTo>
                    <a:pt x="372" y="1561"/>
                    <a:pt x="436" y="1574"/>
                    <a:pt x="503" y="1574"/>
                  </a:cubicBezTo>
                  <a:cubicBezTo>
                    <a:pt x="783" y="1574"/>
                    <a:pt x="1127" y="1336"/>
                    <a:pt x="1348" y="962"/>
                  </a:cubicBezTo>
                  <a:cubicBezTo>
                    <a:pt x="1621" y="504"/>
                    <a:pt x="1413" y="383"/>
                    <a:pt x="1176" y="166"/>
                  </a:cubicBezTo>
                  <a:cubicBezTo>
                    <a:pt x="1055" y="55"/>
                    <a:pt x="935" y="0"/>
                    <a:pt x="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4"/>
            <p:cNvSpPr/>
            <p:nvPr/>
          </p:nvSpPr>
          <p:spPr>
            <a:xfrm flipH="1">
              <a:off x="737777" y="4313682"/>
              <a:ext cx="167412" cy="147408"/>
            </a:xfrm>
            <a:custGeom>
              <a:rect b="b" l="l" r="r" t="t"/>
              <a:pathLst>
                <a:path extrusionOk="0" h="1135" w="1289">
                  <a:moveTo>
                    <a:pt x="728" y="0"/>
                  </a:moveTo>
                  <a:cubicBezTo>
                    <a:pt x="536" y="0"/>
                    <a:pt x="351" y="147"/>
                    <a:pt x="181" y="432"/>
                  </a:cubicBezTo>
                  <a:cubicBezTo>
                    <a:pt x="84" y="598"/>
                    <a:pt x="24" y="770"/>
                    <a:pt x="1" y="923"/>
                  </a:cubicBezTo>
                  <a:cubicBezTo>
                    <a:pt x="42" y="1001"/>
                    <a:pt x="98" y="1057"/>
                    <a:pt x="167" y="1094"/>
                  </a:cubicBezTo>
                  <a:cubicBezTo>
                    <a:pt x="223" y="1121"/>
                    <a:pt x="285" y="1134"/>
                    <a:pt x="351" y="1134"/>
                  </a:cubicBezTo>
                  <a:cubicBezTo>
                    <a:pt x="632" y="1134"/>
                    <a:pt x="979" y="896"/>
                    <a:pt x="1200" y="524"/>
                  </a:cubicBezTo>
                  <a:cubicBezTo>
                    <a:pt x="1233" y="460"/>
                    <a:pt x="1265" y="404"/>
                    <a:pt x="1288" y="358"/>
                  </a:cubicBezTo>
                  <a:cubicBezTo>
                    <a:pt x="1233" y="293"/>
                    <a:pt x="1158" y="233"/>
                    <a:pt x="1084" y="168"/>
                  </a:cubicBezTo>
                  <a:cubicBezTo>
                    <a:pt x="965" y="55"/>
                    <a:pt x="845"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4"/>
            <p:cNvSpPr/>
            <p:nvPr/>
          </p:nvSpPr>
          <p:spPr>
            <a:xfrm flipH="1">
              <a:off x="959350" y="4356671"/>
              <a:ext cx="104941" cy="133771"/>
            </a:xfrm>
            <a:custGeom>
              <a:rect b="b" l="l" r="r" t="t"/>
              <a:pathLst>
                <a:path extrusionOk="0" h="1030" w="808">
                  <a:moveTo>
                    <a:pt x="748" y="0"/>
                  </a:moveTo>
                  <a:cubicBezTo>
                    <a:pt x="639" y="0"/>
                    <a:pt x="0" y="733"/>
                    <a:pt x="45" y="809"/>
                  </a:cubicBezTo>
                  <a:cubicBezTo>
                    <a:pt x="71" y="852"/>
                    <a:pt x="120" y="861"/>
                    <a:pt x="158" y="861"/>
                  </a:cubicBezTo>
                  <a:cubicBezTo>
                    <a:pt x="186" y="861"/>
                    <a:pt x="207" y="856"/>
                    <a:pt x="207" y="856"/>
                  </a:cubicBezTo>
                  <a:cubicBezTo>
                    <a:pt x="207" y="856"/>
                    <a:pt x="295" y="971"/>
                    <a:pt x="415" y="1027"/>
                  </a:cubicBezTo>
                  <a:cubicBezTo>
                    <a:pt x="419" y="1029"/>
                    <a:pt x="422" y="1030"/>
                    <a:pt x="426" y="1030"/>
                  </a:cubicBezTo>
                  <a:cubicBezTo>
                    <a:pt x="547" y="1030"/>
                    <a:pt x="807" y="44"/>
                    <a:pt x="758" y="3"/>
                  </a:cubicBezTo>
                  <a:cubicBezTo>
                    <a:pt x="755" y="1"/>
                    <a:pt x="752"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4"/>
            <p:cNvSpPr/>
            <p:nvPr/>
          </p:nvSpPr>
          <p:spPr>
            <a:xfrm flipH="1">
              <a:off x="959349" y="4356671"/>
              <a:ext cx="56497" cy="133771"/>
            </a:xfrm>
            <a:custGeom>
              <a:rect b="b" l="l" r="r" t="t"/>
              <a:pathLst>
                <a:path extrusionOk="0" h="1030" w="435">
                  <a:moveTo>
                    <a:pt x="375" y="1"/>
                  </a:moveTo>
                  <a:cubicBezTo>
                    <a:pt x="331" y="1"/>
                    <a:pt x="215" y="109"/>
                    <a:pt x="84" y="244"/>
                  </a:cubicBezTo>
                  <a:cubicBezTo>
                    <a:pt x="33" y="393"/>
                    <a:pt x="1" y="564"/>
                    <a:pt x="1" y="754"/>
                  </a:cubicBezTo>
                  <a:cubicBezTo>
                    <a:pt x="1" y="846"/>
                    <a:pt x="5" y="939"/>
                    <a:pt x="19" y="1022"/>
                  </a:cubicBezTo>
                  <a:cubicBezTo>
                    <a:pt x="24" y="1022"/>
                    <a:pt x="33" y="1027"/>
                    <a:pt x="33" y="1027"/>
                  </a:cubicBezTo>
                  <a:cubicBezTo>
                    <a:pt x="37" y="1029"/>
                    <a:pt x="41" y="1030"/>
                    <a:pt x="45" y="1030"/>
                  </a:cubicBezTo>
                  <a:cubicBezTo>
                    <a:pt x="174" y="1030"/>
                    <a:pt x="434" y="44"/>
                    <a:pt x="385" y="3"/>
                  </a:cubicBezTo>
                  <a:cubicBezTo>
                    <a:pt x="382" y="1"/>
                    <a:pt x="379"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4"/>
            <p:cNvSpPr/>
            <p:nvPr/>
          </p:nvSpPr>
          <p:spPr>
            <a:xfrm flipH="1">
              <a:off x="319830" y="4180169"/>
              <a:ext cx="371839" cy="426639"/>
            </a:xfrm>
            <a:custGeom>
              <a:rect b="b" l="l" r="r" t="t"/>
              <a:pathLst>
                <a:path extrusionOk="0" h="3285" w="2863">
                  <a:moveTo>
                    <a:pt x="1950" y="1"/>
                  </a:moveTo>
                  <a:lnTo>
                    <a:pt x="1950" y="1"/>
                  </a:lnTo>
                  <a:cubicBezTo>
                    <a:pt x="1645" y="61"/>
                    <a:pt x="1242" y="135"/>
                    <a:pt x="881" y="413"/>
                  </a:cubicBezTo>
                  <a:cubicBezTo>
                    <a:pt x="455" y="747"/>
                    <a:pt x="237" y="2034"/>
                    <a:pt x="61" y="2701"/>
                  </a:cubicBezTo>
                  <a:cubicBezTo>
                    <a:pt x="1" y="2914"/>
                    <a:pt x="552" y="2970"/>
                    <a:pt x="732" y="2993"/>
                  </a:cubicBezTo>
                  <a:cubicBezTo>
                    <a:pt x="732" y="2993"/>
                    <a:pt x="830" y="3178"/>
                    <a:pt x="1024" y="3284"/>
                  </a:cubicBezTo>
                  <a:cubicBezTo>
                    <a:pt x="1242" y="3210"/>
                    <a:pt x="1460" y="3081"/>
                    <a:pt x="1687" y="2891"/>
                  </a:cubicBezTo>
                  <a:cubicBezTo>
                    <a:pt x="2265" y="2400"/>
                    <a:pt x="2863" y="1071"/>
                    <a:pt x="195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4"/>
            <p:cNvSpPr/>
            <p:nvPr/>
          </p:nvSpPr>
          <p:spPr>
            <a:xfrm flipH="1">
              <a:off x="547117" y="4030291"/>
              <a:ext cx="361709" cy="133252"/>
            </a:xfrm>
            <a:custGeom>
              <a:rect b="b" l="l" r="r" t="t"/>
              <a:pathLst>
                <a:path extrusionOk="0" h="1026" w="2785">
                  <a:moveTo>
                    <a:pt x="873" y="0"/>
                  </a:moveTo>
                  <a:cubicBezTo>
                    <a:pt x="558" y="0"/>
                    <a:pt x="304" y="60"/>
                    <a:pt x="195" y="178"/>
                  </a:cubicBezTo>
                  <a:cubicBezTo>
                    <a:pt x="1" y="391"/>
                    <a:pt x="376" y="715"/>
                    <a:pt x="1034" y="900"/>
                  </a:cubicBezTo>
                  <a:cubicBezTo>
                    <a:pt x="1334" y="984"/>
                    <a:pt x="1641" y="1025"/>
                    <a:pt x="1906" y="1025"/>
                  </a:cubicBezTo>
                  <a:cubicBezTo>
                    <a:pt x="2224" y="1025"/>
                    <a:pt x="2481" y="966"/>
                    <a:pt x="2590" y="849"/>
                  </a:cubicBezTo>
                  <a:cubicBezTo>
                    <a:pt x="2784" y="636"/>
                    <a:pt x="2409" y="312"/>
                    <a:pt x="1747" y="127"/>
                  </a:cubicBezTo>
                  <a:cubicBezTo>
                    <a:pt x="1446" y="42"/>
                    <a:pt x="1138" y="0"/>
                    <a:pt x="87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4"/>
            <p:cNvSpPr/>
            <p:nvPr/>
          </p:nvSpPr>
          <p:spPr>
            <a:xfrm flipH="1">
              <a:off x="368533" y="4227834"/>
              <a:ext cx="184816" cy="299492"/>
            </a:xfrm>
            <a:custGeom>
              <a:rect b="b" l="l" r="r" t="t"/>
              <a:pathLst>
                <a:path extrusionOk="0" h="2306" w="1423">
                  <a:moveTo>
                    <a:pt x="835" y="1"/>
                  </a:moveTo>
                  <a:cubicBezTo>
                    <a:pt x="514" y="1"/>
                    <a:pt x="195" y="457"/>
                    <a:pt x="98" y="1065"/>
                  </a:cubicBezTo>
                  <a:cubicBezTo>
                    <a:pt x="1" y="1699"/>
                    <a:pt x="200" y="2255"/>
                    <a:pt x="538" y="2301"/>
                  </a:cubicBezTo>
                  <a:cubicBezTo>
                    <a:pt x="556" y="2304"/>
                    <a:pt x="574" y="2306"/>
                    <a:pt x="592" y="2306"/>
                  </a:cubicBezTo>
                  <a:cubicBezTo>
                    <a:pt x="913" y="2306"/>
                    <a:pt x="1233" y="1846"/>
                    <a:pt x="1325" y="1246"/>
                  </a:cubicBezTo>
                  <a:cubicBezTo>
                    <a:pt x="1423" y="606"/>
                    <a:pt x="1228" y="51"/>
                    <a:pt x="885" y="4"/>
                  </a:cubicBezTo>
                  <a:cubicBezTo>
                    <a:pt x="869" y="2"/>
                    <a:pt x="852" y="1"/>
                    <a:pt x="8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4"/>
            <p:cNvSpPr/>
            <p:nvPr/>
          </p:nvSpPr>
          <p:spPr>
            <a:xfrm flipH="1">
              <a:off x="989870" y="4557980"/>
              <a:ext cx="29612" cy="55457"/>
            </a:xfrm>
            <a:custGeom>
              <a:rect b="b" l="l" r="r" t="t"/>
              <a:pathLst>
                <a:path extrusionOk="0" h="427" w="228">
                  <a:moveTo>
                    <a:pt x="228" y="0"/>
                  </a:moveTo>
                  <a:cubicBezTo>
                    <a:pt x="228" y="0"/>
                    <a:pt x="107" y="172"/>
                    <a:pt x="1" y="357"/>
                  </a:cubicBezTo>
                  <a:lnTo>
                    <a:pt x="163" y="426"/>
                  </a:lnTo>
                  <a:lnTo>
                    <a:pt x="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4"/>
            <p:cNvSpPr/>
            <p:nvPr/>
          </p:nvSpPr>
          <p:spPr>
            <a:xfrm flipH="1">
              <a:off x="1065070" y="4569929"/>
              <a:ext cx="28963" cy="39222"/>
            </a:xfrm>
            <a:custGeom>
              <a:rect b="b" l="l" r="r" t="t"/>
              <a:pathLst>
                <a:path extrusionOk="0" h="302" w="223">
                  <a:moveTo>
                    <a:pt x="61" y="1"/>
                  </a:moveTo>
                  <a:lnTo>
                    <a:pt x="0" y="302"/>
                  </a:lnTo>
                  <a:cubicBezTo>
                    <a:pt x="0" y="302"/>
                    <a:pt x="126" y="200"/>
                    <a:pt x="223" y="80"/>
                  </a:cubicBezTo>
                  <a:lnTo>
                    <a:pt x="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4"/>
            <p:cNvSpPr/>
            <p:nvPr/>
          </p:nvSpPr>
          <p:spPr>
            <a:xfrm flipH="1">
              <a:off x="1090266" y="4501354"/>
              <a:ext cx="34418" cy="53768"/>
            </a:xfrm>
            <a:custGeom>
              <a:rect b="b" l="l" r="r" t="t"/>
              <a:pathLst>
                <a:path extrusionOk="0" h="414" w="265">
                  <a:moveTo>
                    <a:pt x="264" y="1"/>
                  </a:moveTo>
                  <a:lnTo>
                    <a:pt x="264" y="1"/>
                  </a:lnTo>
                  <a:lnTo>
                    <a:pt x="264" y="1"/>
                  </a:lnTo>
                  <a:cubicBezTo>
                    <a:pt x="264" y="1"/>
                    <a:pt x="264" y="1"/>
                    <a:pt x="264" y="1"/>
                  </a:cubicBezTo>
                  <a:close/>
                  <a:moveTo>
                    <a:pt x="264" y="1"/>
                  </a:moveTo>
                  <a:cubicBezTo>
                    <a:pt x="259" y="11"/>
                    <a:pt x="128" y="152"/>
                    <a:pt x="0" y="311"/>
                  </a:cubicBezTo>
                  <a:lnTo>
                    <a:pt x="121" y="413"/>
                  </a:lnTo>
                  <a:lnTo>
                    <a:pt x="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4"/>
            <p:cNvSpPr/>
            <p:nvPr/>
          </p:nvSpPr>
          <p:spPr>
            <a:xfrm flipH="1">
              <a:off x="1047017" y="4532654"/>
              <a:ext cx="26625" cy="56106"/>
            </a:xfrm>
            <a:custGeom>
              <a:rect b="b" l="l" r="r" t="t"/>
              <a:pathLst>
                <a:path extrusionOk="0" h="432" w="205">
                  <a:moveTo>
                    <a:pt x="205" y="1"/>
                  </a:moveTo>
                  <a:cubicBezTo>
                    <a:pt x="202" y="1"/>
                    <a:pt x="92" y="175"/>
                    <a:pt x="1" y="357"/>
                  </a:cubicBezTo>
                  <a:lnTo>
                    <a:pt x="140" y="431"/>
                  </a:lnTo>
                  <a:lnTo>
                    <a:pt x="205" y="1"/>
                  </a:lnTo>
                  <a:cubicBezTo>
                    <a:pt x="205" y="1"/>
                    <a:pt x="205"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4"/>
            <p:cNvSpPr/>
            <p:nvPr/>
          </p:nvSpPr>
          <p:spPr>
            <a:xfrm flipH="1">
              <a:off x="926100" y="4583177"/>
              <a:ext cx="26625" cy="56106"/>
            </a:xfrm>
            <a:custGeom>
              <a:rect b="b" l="l" r="r" t="t"/>
              <a:pathLst>
                <a:path extrusionOk="0" h="432" w="205">
                  <a:moveTo>
                    <a:pt x="205" y="1"/>
                  </a:moveTo>
                  <a:lnTo>
                    <a:pt x="205" y="1"/>
                  </a:lnTo>
                  <a:cubicBezTo>
                    <a:pt x="205" y="1"/>
                    <a:pt x="93" y="168"/>
                    <a:pt x="1" y="353"/>
                  </a:cubicBezTo>
                  <a:lnTo>
                    <a:pt x="140" y="432"/>
                  </a:lnTo>
                  <a:lnTo>
                    <a:pt x="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4"/>
            <p:cNvSpPr/>
            <p:nvPr/>
          </p:nvSpPr>
          <p:spPr>
            <a:xfrm flipH="1">
              <a:off x="985065" y="4612659"/>
              <a:ext cx="25326" cy="55457"/>
            </a:xfrm>
            <a:custGeom>
              <a:rect b="b" l="l" r="r" t="t"/>
              <a:pathLst>
                <a:path extrusionOk="0" h="427" w="195">
                  <a:moveTo>
                    <a:pt x="56" y="1"/>
                  </a:moveTo>
                  <a:lnTo>
                    <a:pt x="0" y="427"/>
                  </a:lnTo>
                  <a:cubicBezTo>
                    <a:pt x="0" y="427"/>
                    <a:pt x="111" y="255"/>
                    <a:pt x="195" y="70"/>
                  </a:cubicBezTo>
                  <a:lnTo>
                    <a:pt x="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4"/>
            <p:cNvSpPr/>
            <p:nvPr/>
          </p:nvSpPr>
          <p:spPr>
            <a:xfrm flipH="1">
              <a:off x="916489" y="4639153"/>
              <a:ext cx="25456" cy="55457"/>
            </a:xfrm>
            <a:custGeom>
              <a:rect b="b" l="l" r="r" t="t"/>
              <a:pathLst>
                <a:path extrusionOk="0" h="427" w="196">
                  <a:moveTo>
                    <a:pt x="57" y="1"/>
                  </a:moveTo>
                  <a:lnTo>
                    <a:pt x="1" y="425"/>
                  </a:lnTo>
                  <a:lnTo>
                    <a:pt x="1" y="425"/>
                  </a:lnTo>
                  <a:cubicBezTo>
                    <a:pt x="8" y="408"/>
                    <a:pt x="108" y="245"/>
                    <a:pt x="196" y="70"/>
                  </a:cubicBezTo>
                  <a:lnTo>
                    <a:pt x="57" y="1"/>
                  </a:lnTo>
                  <a:close/>
                  <a:moveTo>
                    <a:pt x="1" y="425"/>
                  </a:moveTo>
                  <a:cubicBezTo>
                    <a:pt x="1" y="426"/>
                    <a:pt x="1" y="427"/>
                    <a:pt x="1" y="427"/>
                  </a:cubicBezTo>
                  <a:lnTo>
                    <a:pt x="1" y="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4"/>
            <p:cNvSpPr/>
            <p:nvPr/>
          </p:nvSpPr>
          <p:spPr>
            <a:xfrm flipH="1">
              <a:off x="1105332" y="4539928"/>
              <a:ext cx="27794" cy="28443"/>
            </a:xfrm>
            <a:custGeom>
              <a:rect b="b" l="l" r="r" t="t"/>
              <a:pathLst>
                <a:path extrusionOk="0" h="219" w="214">
                  <a:moveTo>
                    <a:pt x="93" y="0"/>
                  </a:moveTo>
                  <a:lnTo>
                    <a:pt x="1" y="218"/>
                  </a:lnTo>
                  <a:lnTo>
                    <a:pt x="1" y="218"/>
                  </a:lnTo>
                  <a:cubicBezTo>
                    <a:pt x="7" y="213"/>
                    <a:pt x="121" y="159"/>
                    <a:pt x="213" y="79"/>
                  </a:cubicBezTo>
                  <a:lnTo>
                    <a:pt x="93" y="0"/>
                  </a:lnTo>
                  <a:close/>
                  <a:moveTo>
                    <a:pt x="1" y="218"/>
                  </a:moveTo>
                  <a:cubicBezTo>
                    <a:pt x="0" y="218"/>
                    <a:pt x="0" y="218"/>
                    <a:pt x="0" y="218"/>
                  </a:cubicBezTo>
                  <a:lnTo>
                    <a:pt x="1" y="2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5" name="Shape 5055"/>
        <p:cNvGrpSpPr/>
        <p:nvPr/>
      </p:nvGrpSpPr>
      <p:grpSpPr>
        <a:xfrm>
          <a:off x="0" y="0"/>
          <a:ext cx="0" cy="0"/>
          <a:chOff x="0" y="0"/>
          <a:chExt cx="0" cy="0"/>
        </a:xfrm>
      </p:grpSpPr>
      <p:sp>
        <p:nvSpPr>
          <p:cNvPr id="5056" name="Google Shape;5056;p71"/>
          <p:cNvSpPr txBox="1"/>
          <p:nvPr>
            <p:ph type="title"/>
          </p:nvPr>
        </p:nvSpPr>
        <p:spPr>
          <a:xfrm>
            <a:off x="716800" y="456500"/>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Reformation characteristics </a:t>
            </a:r>
            <a:endParaRPr/>
          </a:p>
        </p:txBody>
      </p:sp>
      <p:grpSp>
        <p:nvGrpSpPr>
          <p:cNvPr id="5057" name="Google Shape;5057;p71"/>
          <p:cNvGrpSpPr/>
          <p:nvPr/>
        </p:nvGrpSpPr>
        <p:grpSpPr>
          <a:xfrm flipH="1">
            <a:off x="149342" y="3804765"/>
            <a:ext cx="812500" cy="1125481"/>
            <a:chOff x="5002525" y="2269656"/>
            <a:chExt cx="888852" cy="1231245"/>
          </a:xfrm>
        </p:grpSpPr>
        <p:sp>
          <p:nvSpPr>
            <p:cNvPr id="5058" name="Google Shape;5058;p71"/>
            <p:cNvSpPr/>
            <p:nvPr/>
          </p:nvSpPr>
          <p:spPr>
            <a:xfrm>
              <a:off x="5499255" y="2269656"/>
              <a:ext cx="319119" cy="1036443"/>
            </a:xfrm>
            <a:custGeom>
              <a:rect b="b" l="l" r="r" t="t"/>
              <a:pathLst>
                <a:path extrusionOk="0" h="7837" w="2413">
                  <a:moveTo>
                    <a:pt x="750" y="1"/>
                  </a:moveTo>
                  <a:cubicBezTo>
                    <a:pt x="468" y="1"/>
                    <a:pt x="218" y="246"/>
                    <a:pt x="209" y="547"/>
                  </a:cubicBezTo>
                  <a:cubicBezTo>
                    <a:pt x="199" y="649"/>
                    <a:pt x="218" y="733"/>
                    <a:pt x="259" y="816"/>
                  </a:cubicBezTo>
                  <a:cubicBezTo>
                    <a:pt x="199" y="848"/>
                    <a:pt x="162" y="913"/>
                    <a:pt x="162" y="987"/>
                  </a:cubicBezTo>
                  <a:cubicBezTo>
                    <a:pt x="162" y="1099"/>
                    <a:pt x="250" y="1187"/>
                    <a:pt x="357" y="1191"/>
                  </a:cubicBezTo>
                  <a:lnTo>
                    <a:pt x="357" y="1196"/>
                  </a:lnTo>
                  <a:cubicBezTo>
                    <a:pt x="1454" y="1650"/>
                    <a:pt x="2218" y="3025"/>
                    <a:pt x="2163" y="4655"/>
                  </a:cubicBezTo>
                  <a:cubicBezTo>
                    <a:pt x="2135" y="5637"/>
                    <a:pt x="1093" y="7642"/>
                    <a:pt x="0" y="7837"/>
                  </a:cubicBezTo>
                  <a:cubicBezTo>
                    <a:pt x="574" y="7805"/>
                    <a:pt x="1005" y="7392"/>
                    <a:pt x="1065" y="7346"/>
                  </a:cubicBezTo>
                  <a:cubicBezTo>
                    <a:pt x="1677" y="6809"/>
                    <a:pt x="2334" y="5711"/>
                    <a:pt x="2371" y="4461"/>
                  </a:cubicBezTo>
                  <a:cubicBezTo>
                    <a:pt x="2413" y="2928"/>
                    <a:pt x="1737" y="1353"/>
                    <a:pt x="746" y="779"/>
                  </a:cubicBezTo>
                  <a:cubicBezTo>
                    <a:pt x="672" y="686"/>
                    <a:pt x="621" y="566"/>
                    <a:pt x="611" y="432"/>
                  </a:cubicBezTo>
                  <a:cubicBezTo>
                    <a:pt x="607" y="256"/>
                    <a:pt x="676" y="98"/>
                    <a:pt x="797"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1"/>
            <p:cNvSpPr/>
            <p:nvPr/>
          </p:nvSpPr>
          <p:spPr>
            <a:xfrm>
              <a:off x="5595400" y="2453483"/>
              <a:ext cx="219403" cy="493822"/>
            </a:xfrm>
            <a:custGeom>
              <a:rect b="b" l="l" r="r" t="t"/>
              <a:pathLst>
                <a:path extrusionOk="0" h="3734" w="1659">
                  <a:moveTo>
                    <a:pt x="0" y="0"/>
                  </a:moveTo>
                  <a:lnTo>
                    <a:pt x="0" y="0"/>
                  </a:lnTo>
                  <a:cubicBezTo>
                    <a:pt x="894" y="579"/>
                    <a:pt x="1482" y="1820"/>
                    <a:pt x="1441" y="3256"/>
                  </a:cubicBezTo>
                  <a:cubicBezTo>
                    <a:pt x="1431" y="3404"/>
                    <a:pt x="1403" y="3566"/>
                    <a:pt x="1362" y="3733"/>
                  </a:cubicBezTo>
                  <a:cubicBezTo>
                    <a:pt x="1482" y="3603"/>
                    <a:pt x="1570" y="3437"/>
                    <a:pt x="1630" y="3233"/>
                  </a:cubicBezTo>
                  <a:cubicBezTo>
                    <a:pt x="1635" y="3182"/>
                    <a:pt x="1635" y="3126"/>
                    <a:pt x="1640" y="3066"/>
                  </a:cubicBezTo>
                  <a:cubicBezTo>
                    <a:pt x="1658" y="2464"/>
                    <a:pt x="1566" y="1853"/>
                    <a:pt x="1385" y="1302"/>
                  </a:cubicBezTo>
                  <a:cubicBezTo>
                    <a:pt x="1042" y="561"/>
                    <a:pt x="491" y="61"/>
                    <a:pt x="0"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1"/>
            <p:cNvSpPr/>
            <p:nvPr/>
          </p:nvSpPr>
          <p:spPr>
            <a:xfrm>
              <a:off x="5498593" y="2381142"/>
              <a:ext cx="319251" cy="924956"/>
            </a:xfrm>
            <a:custGeom>
              <a:rect b="b" l="l" r="r" t="t"/>
              <a:pathLst>
                <a:path extrusionOk="0" h="6994" w="2414">
                  <a:moveTo>
                    <a:pt x="848" y="1"/>
                  </a:moveTo>
                  <a:lnTo>
                    <a:pt x="848" y="1"/>
                  </a:lnTo>
                  <a:cubicBezTo>
                    <a:pt x="1209" y="297"/>
                    <a:pt x="1538" y="737"/>
                    <a:pt x="1765" y="1279"/>
                  </a:cubicBezTo>
                  <a:cubicBezTo>
                    <a:pt x="1959" y="1742"/>
                    <a:pt x="2052" y="2205"/>
                    <a:pt x="2047" y="2622"/>
                  </a:cubicBezTo>
                  <a:cubicBezTo>
                    <a:pt x="2135" y="2993"/>
                    <a:pt x="2177" y="3395"/>
                    <a:pt x="2163" y="3812"/>
                  </a:cubicBezTo>
                  <a:cubicBezTo>
                    <a:pt x="2135" y="4794"/>
                    <a:pt x="1093" y="6799"/>
                    <a:pt x="0" y="6994"/>
                  </a:cubicBezTo>
                  <a:cubicBezTo>
                    <a:pt x="570" y="6962"/>
                    <a:pt x="1005" y="6549"/>
                    <a:pt x="1066" y="6503"/>
                  </a:cubicBezTo>
                  <a:cubicBezTo>
                    <a:pt x="1677" y="5966"/>
                    <a:pt x="2330" y="4868"/>
                    <a:pt x="2372" y="3618"/>
                  </a:cubicBezTo>
                  <a:cubicBezTo>
                    <a:pt x="2413" y="2136"/>
                    <a:pt x="1788" y="621"/>
                    <a:pt x="848" y="1"/>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1"/>
            <p:cNvSpPr/>
            <p:nvPr/>
          </p:nvSpPr>
          <p:spPr>
            <a:xfrm>
              <a:off x="5519357" y="2269656"/>
              <a:ext cx="84772" cy="142301"/>
            </a:xfrm>
            <a:custGeom>
              <a:rect b="b" l="l" r="r" t="t"/>
              <a:pathLst>
                <a:path extrusionOk="0" h="1076" w="641">
                  <a:moveTo>
                    <a:pt x="594" y="1"/>
                  </a:moveTo>
                  <a:cubicBezTo>
                    <a:pt x="311" y="1"/>
                    <a:pt x="61" y="246"/>
                    <a:pt x="47" y="547"/>
                  </a:cubicBezTo>
                  <a:cubicBezTo>
                    <a:pt x="43" y="649"/>
                    <a:pt x="61" y="733"/>
                    <a:pt x="103" y="816"/>
                  </a:cubicBezTo>
                  <a:cubicBezTo>
                    <a:pt x="43" y="848"/>
                    <a:pt x="1" y="913"/>
                    <a:pt x="1" y="987"/>
                  </a:cubicBezTo>
                  <a:cubicBezTo>
                    <a:pt x="1" y="1011"/>
                    <a:pt x="10" y="1034"/>
                    <a:pt x="15" y="1057"/>
                  </a:cubicBezTo>
                  <a:cubicBezTo>
                    <a:pt x="57" y="1071"/>
                    <a:pt x="94" y="1075"/>
                    <a:pt x="140" y="1075"/>
                  </a:cubicBezTo>
                  <a:cubicBezTo>
                    <a:pt x="330" y="1075"/>
                    <a:pt x="501" y="973"/>
                    <a:pt x="617" y="798"/>
                  </a:cubicBezTo>
                  <a:cubicBezTo>
                    <a:pt x="608" y="793"/>
                    <a:pt x="598" y="788"/>
                    <a:pt x="589" y="779"/>
                  </a:cubicBezTo>
                  <a:cubicBezTo>
                    <a:pt x="510" y="686"/>
                    <a:pt x="459" y="566"/>
                    <a:pt x="455" y="432"/>
                  </a:cubicBezTo>
                  <a:cubicBezTo>
                    <a:pt x="450" y="256"/>
                    <a:pt x="520" y="98"/>
                    <a:pt x="640"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1"/>
            <p:cNvSpPr/>
            <p:nvPr/>
          </p:nvSpPr>
          <p:spPr>
            <a:xfrm>
              <a:off x="5196668" y="3305435"/>
              <a:ext cx="502947" cy="195465"/>
            </a:xfrm>
            <a:custGeom>
              <a:rect b="b" l="l" r="r" t="t"/>
              <a:pathLst>
                <a:path extrusionOk="0" h="1478" w="3803">
                  <a:moveTo>
                    <a:pt x="1593" y="0"/>
                  </a:moveTo>
                  <a:lnTo>
                    <a:pt x="1593" y="10"/>
                  </a:lnTo>
                  <a:cubicBezTo>
                    <a:pt x="1593" y="56"/>
                    <a:pt x="1612" y="98"/>
                    <a:pt x="1635" y="125"/>
                  </a:cubicBezTo>
                  <a:cubicBezTo>
                    <a:pt x="1658" y="195"/>
                    <a:pt x="1672" y="274"/>
                    <a:pt x="1672" y="348"/>
                  </a:cubicBezTo>
                  <a:cubicBezTo>
                    <a:pt x="1672" y="700"/>
                    <a:pt x="1394" y="991"/>
                    <a:pt x="1056" y="991"/>
                  </a:cubicBezTo>
                  <a:cubicBezTo>
                    <a:pt x="996" y="991"/>
                    <a:pt x="940" y="977"/>
                    <a:pt x="880" y="968"/>
                  </a:cubicBezTo>
                  <a:cubicBezTo>
                    <a:pt x="862" y="959"/>
                    <a:pt x="848" y="954"/>
                    <a:pt x="825" y="954"/>
                  </a:cubicBezTo>
                  <a:cubicBezTo>
                    <a:pt x="718" y="954"/>
                    <a:pt x="639" y="1042"/>
                    <a:pt x="639" y="1144"/>
                  </a:cubicBezTo>
                  <a:cubicBezTo>
                    <a:pt x="639" y="1167"/>
                    <a:pt x="644" y="1191"/>
                    <a:pt x="649" y="1209"/>
                  </a:cubicBezTo>
                  <a:lnTo>
                    <a:pt x="445" y="1288"/>
                  </a:lnTo>
                  <a:lnTo>
                    <a:pt x="181" y="1288"/>
                  </a:lnTo>
                  <a:cubicBezTo>
                    <a:pt x="84" y="1288"/>
                    <a:pt x="0" y="1371"/>
                    <a:pt x="0" y="1468"/>
                  </a:cubicBezTo>
                  <a:lnTo>
                    <a:pt x="0" y="1478"/>
                  </a:lnTo>
                  <a:lnTo>
                    <a:pt x="3803" y="1478"/>
                  </a:lnTo>
                  <a:lnTo>
                    <a:pt x="3803" y="1468"/>
                  </a:lnTo>
                  <a:cubicBezTo>
                    <a:pt x="3798" y="1371"/>
                    <a:pt x="3719" y="1288"/>
                    <a:pt x="3617" y="1288"/>
                  </a:cubicBezTo>
                  <a:lnTo>
                    <a:pt x="3353" y="1288"/>
                  </a:lnTo>
                  <a:lnTo>
                    <a:pt x="3150" y="1209"/>
                  </a:lnTo>
                  <a:cubicBezTo>
                    <a:pt x="3154" y="1186"/>
                    <a:pt x="3163" y="1167"/>
                    <a:pt x="3163" y="1144"/>
                  </a:cubicBezTo>
                  <a:cubicBezTo>
                    <a:pt x="3163" y="1042"/>
                    <a:pt x="3080" y="954"/>
                    <a:pt x="2978" y="954"/>
                  </a:cubicBezTo>
                  <a:cubicBezTo>
                    <a:pt x="2960" y="954"/>
                    <a:pt x="2936" y="959"/>
                    <a:pt x="2918" y="968"/>
                  </a:cubicBezTo>
                  <a:cubicBezTo>
                    <a:pt x="2867" y="982"/>
                    <a:pt x="2807" y="991"/>
                    <a:pt x="2747" y="991"/>
                  </a:cubicBezTo>
                  <a:cubicBezTo>
                    <a:pt x="2404" y="991"/>
                    <a:pt x="2126" y="700"/>
                    <a:pt x="2126" y="348"/>
                  </a:cubicBezTo>
                  <a:cubicBezTo>
                    <a:pt x="2126" y="274"/>
                    <a:pt x="2135" y="195"/>
                    <a:pt x="2168" y="125"/>
                  </a:cubicBezTo>
                  <a:cubicBezTo>
                    <a:pt x="2177" y="111"/>
                    <a:pt x="2191" y="88"/>
                    <a:pt x="2195" y="65"/>
                  </a:cubicBezTo>
                  <a:lnTo>
                    <a:pt x="2195" y="65"/>
                  </a:lnTo>
                  <a:cubicBezTo>
                    <a:pt x="2149" y="70"/>
                    <a:pt x="2103" y="70"/>
                    <a:pt x="2052" y="70"/>
                  </a:cubicBezTo>
                  <a:cubicBezTo>
                    <a:pt x="1881" y="70"/>
                    <a:pt x="1728" y="47"/>
                    <a:pt x="1593" y="0"/>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1"/>
            <p:cNvSpPr/>
            <p:nvPr/>
          </p:nvSpPr>
          <p:spPr>
            <a:xfrm>
              <a:off x="5407341" y="3305435"/>
              <a:ext cx="79747" cy="62025"/>
            </a:xfrm>
            <a:custGeom>
              <a:rect b="b" l="l" r="r" t="t"/>
              <a:pathLst>
                <a:path extrusionOk="0" h="469" w="603">
                  <a:moveTo>
                    <a:pt x="0" y="0"/>
                  </a:moveTo>
                  <a:lnTo>
                    <a:pt x="0" y="10"/>
                  </a:lnTo>
                  <a:cubicBezTo>
                    <a:pt x="0" y="56"/>
                    <a:pt x="19" y="98"/>
                    <a:pt x="42" y="125"/>
                  </a:cubicBezTo>
                  <a:cubicBezTo>
                    <a:pt x="56" y="186"/>
                    <a:pt x="75" y="241"/>
                    <a:pt x="75" y="306"/>
                  </a:cubicBezTo>
                  <a:cubicBezTo>
                    <a:pt x="186" y="357"/>
                    <a:pt x="301" y="399"/>
                    <a:pt x="427" y="440"/>
                  </a:cubicBezTo>
                  <a:cubicBezTo>
                    <a:pt x="468" y="445"/>
                    <a:pt x="510" y="459"/>
                    <a:pt x="542" y="468"/>
                  </a:cubicBezTo>
                  <a:cubicBezTo>
                    <a:pt x="538" y="426"/>
                    <a:pt x="533" y="389"/>
                    <a:pt x="533" y="348"/>
                  </a:cubicBezTo>
                  <a:cubicBezTo>
                    <a:pt x="533" y="274"/>
                    <a:pt x="542" y="195"/>
                    <a:pt x="575" y="125"/>
                  </a:cubicBezTo>
                  <a:cubicBezTo>
                    <a:pt x="584" y="111"/>
                    <a:pt x="598" y="88"/>
                    <a:pt x="602" y="65"/>
                  </a:cubicBezTo>
                  <a:lnTo>
                    <a:pt x="602" y="65"/>
                  </a:lnTo>
                  <a:cubicBezTo>
                    <a:pt x="556" y="70"/>
                    <a:pt x="510" y="70"/>
                    <a:pt x="459" y="70"/>
                  </a:cubicBezTo>
                  <a:cubicBezTo>
                    <a:pt x="288" y="70"/>
                    <a:pt x="135" y="47"/>
                    <a:pt x="0" y="0"/>
                  </a:cubicBezTo>
                  <a:close/>
                </a:path>
              </a:pathLst>
            </a:custGeom>
            <a:solidFill>
              <a:srgbClr val="5A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1"/>
            <p:cNvSpPr/>
            <p:nvPr/>
          </p:nvSpPr>
          <p:spPr>
            <a:xfrm>
              <a:off x="5002525" y="2452689"/>
              <a:ext cx="888852" cy="825372"/>
            </a:xfrm>
            <a:custGeom>
              <a:rect b="b" l="l" r="r" t="t"/>
              <a:pathLst>
                <a:path extrusionOk="0" h="6241" w="6721">
                  <a:moveTo>
                    <a:pt x="3368" y="1"/>
                  </a:moveTo>
                  <a:cubicBezTo>
                    <a:pt x="3198" y="1"/>
                    <a:pt x="3026" y="15"/>
                    <a:pt x="2853" y="43"/>
                  </a:cubicBezTo>
                  <a:cubicBezTo>
                    <a:pt x="1153" y="321"/>
                    <a:pt x="0" y="1928"/>
                    <a:pt x="283" y="3628"/>
                  </a:cubicBezTo>
                  <a:cubicBezTo>
                    <a:pt x="537" y="5155"/>
                    <a:pt x="1856" y="6241"/>
                    <a:pt x="3354" y="6241"/>
                  </a:cubicBezTo>
                  <a:cubicBezTo>
                    <a:pt x="3523" y="6241"/>
                    <a:pt x="3695" y="6227"/>
                    <a:pt x="3867" y="6198"/>
                  </a:cubicBezTo>
                  <a:cubicBezTo>
                    <a:pt x="5567" y="5916"/>
                    <a:pt x="6720" y="4313"/>
                    <a:pt x="6438" y="2609"/>
                  </a:cubicBezTo>
                  <a:cubicBezTo>
                    <a:pt x="6188" y="1083"/>
                    <a:pt x="4866" y="1"/>
                    <a:pt x="3368" y="1"/>
                  </a:cubicBezTo>
                  <a:close/>
                </a:path>
              </a:pathLst>
            </a:custGeom>
            <a:solidFill>
              <a:srgbClr val="F084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1"/>
            <p:cNvSpPr/>
            <p:nvPr/>
          </p:nvSpPr>
          <p:spPr>
            <a:xfrm>
              <a:off x="5034926" y="2451631"/>
              <a:ext cx="768240" cy="787417"/>
            </a:xfrm>
            <a:custGeom>
              <a:rect b="b" l="l" r="r" t="t"/>
              <a:pathLst>
                <a:path extrusionOk="0" h="5954" w="5809">
                  <a:moveTo>
                    <a:pt x="3122" y="0"/>
                  </a:moveTo>
                  <a:cubicBezTo>
                    <a:pt x="1395" y="0"/>
                    <a:pt x="1" y="1394"/>
                    <a:pt x="1" y="3122"/>
                  </a:cubicBezTo>
                  <a:cubicBezTo>
                    <a:pt x="1" y="4368"/>
                    <a:pt x="732" y="5442"/>
                    <a:pt x="1793" y="5942"/>
                  </a:cubicBezTo>
                  <a:cubicBezTo>
                    <a:pt x="1884" y="5949"/>
                    <a:pt x="1978" y="5953"/>
                    <a:pt x="2073" y="5953"/>
                  </a:cubicBezTo>
                  <a:cubicBezTo>
                    <a:pt x="2108" y="5953"/>
                    <a:pt x="2143" y="5953"/>
                    <a:pt x="2177" y="5951"/>
                  </a:cubicBezTo>
                  <a:cubicBezTo>
                    <a:pt x="3993" y="5919"/>
                    <a:pt x="5600" y="4391"/>
                    <a:pt x="5767" y="2548"/>
                  </a:cubicBezTo>
                  <a:cubicBezTo>
                    <a:pt x="5808" y="2089"/>
                    <a:pt x="5757" y="1658"/>
                    <a:pt x="5628" y="1265"/>
                  </a:cubicBezTo>
                  <a:cubicBezTo>
                    <a:pt x="5063" y="501"/>
                    <a:pt x="4146" y="0"/>
                    <a:pt x="3122" y="0"/>
                  </a:cubicBezTo>
                  <a:close/>
                </a:path>
              </a:pathLst>
            </a:custGeom>
            <a:solidFill>
              <a:srgbClr val="DD6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1"/>
            <p:cNvSpPr/>
            <p:nvPr/>
          </p:nvSpPr>
          <p:spPr>
            <a:xfrm>
              <a:off x="5034926" y="2452292"/>
              <a:ext cx="692196" cy="687303"/>
            </a:xfrm>
            <a:custGeom>
              <a:rect b="b" l="l" r="r" t="t"/>
              <a:pathLst>
                <a:path extrusionOk="0" h="5197" w="5234">
                  <a:moveTo>
                    <a:pt x="3127" y="0"/>
                  </a:moveTo>
                  <a:cubicBezTo>
                    <a:pt x="1399" y="0"/>
                    <a:pt x="1" y="1399"/>
                    <a:pt x="1" y="3121"/>
                  </a:cubicBezTo>
                  <a:cubicBezTo>
                    <a:pt x="1" y="3469"/>
                    <a:pt x="61" y="3807"/>
                    <a:pt x="163" y="4117"/>
                  </a:cubicBezTo>
                  <a:cubicBezTo>
                    <a:pt x="686" y="4770"/>
                    <a:pt x="1492" y="5196"/>
                    <a:pt x="2395" y="5196"/>
                  </a:cubicBezTo>
                  <a:cubicBezTo>
                    <a:pt x="3960" y="5196"/>
                    <a:pt x="5234" y="3923"/>
                    <a:pt x="5234" y="2353"/>
                  </a:cubicBezTo>
                  <a:cubicBezTo>
                    <a:pt x="5234" y="1496"/>
                    <a:pt x="4854" y="732"/>
                    <a:pt x="4257" y="208"/>
                  </a:cubicBezTo>
                  <a:cubicBezTo>
                    <a:pt x="3905" y="70"/>
                    <a:pt x="3530" y="0"/>
                    <a:pt x="3127" y="0"/>
                  </a:cubicBezTo>
                  <a:close/>
                </a:path>
              </a:pathLst>
            </a:custGeom>
            <a:solidFill>
              <a:srgbClr val="FFB0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1"/>
            <p:cNvSpPr/>
            <p:nvPr/>
          </p:nvSpPr>
          <p:spPr>
            <a:xfrm>
              <a:off x="5717863" y="2634136"/>
              <a:ext cx="139788" cy="303381"/>
            </a:xfrm>
            <a:custGeom>
              <a:rect b="b" l="l" r="r" t="t"/>
              <a:pathLst>
                <a:path extrusionOk="0" h="2294" w="1057">
                  <a:moveTo>
                    <a:pt x="542" y="1"/>
                  </a:moveTo>
                  <a:lnTo>
                    <a:pt x="542" y="1"/>
                  </a:lnTo>
                  <a:cubicBezTo>
                    <a:pt x="556" y="70"/>
                    <a:pt x="575" y="139"/>
                    <a:pt x="552" y="223"/>
                  </a:cubicBezTo>
                  <a:cubicBezTo>
                    <a:pt x="542" y="260"/>
                    <a:pt x="501" y="306"/>
                    <a:pt x="505" y="339"/>
                  </a:cubicBezTo>
                  <a:cubicBezTo>
                    <a:pt x="510" y="385"/>
                    <a:pt x="565" y="385"/>
                    <a:pt x="589" y="422"/>
                  </a:cubicBezTo>
                  <a:cubicBezTo>
                    <a:pt x="667" y="538"/>
                    <a:pt x="579" y="566"/>
                    <a:pt x="547" y="686"/>
                  </a:cubicBezTo>
                  <a:cubicBezTo>
                    <a:pt x="510" y="802"/>
                    <a:pt x="510" y="862"/>
                    <a:pt x="366" y="880"/>
                  </a:cubicBezTo>
                  <a:cubicBezTo>
                    <a:pt x="371" y="927"/>
                    <a:pt x="385" y="959"/>
                    <a:pt x="385" y="1001"/>
                  </a:cubicBezTo>
                  <a:cubicBezTo>
                    <a:pt x="362" y="992"/>
                    <a:pt x="344" y="988"/>
                    <a:pt x="329" y="988"/>
                  </a:cubicBezTo>
                  <a:cubicBezTo>
                    <a:pt x="297" y="988"/>
                    <a:pt x="275" y="1006"/>
                    <a:pt x="227" y="1029"/>
                  </a:cubicBezTo>
                  <a:cubicBezTo>
                    <a:pt x="181" y="1052"/>
                    <a:pt x="93" y="1089"/>
                    <a:pt x="70" y="1121"/>
                  </a:cubicBezTo>
                  <a:cubicBezTo>
                    <a:pt x="0" y="1195"/>
                    <a:pt x="61" y="1445"/>
                    <a:pt x="107" y="1529"/>
                  </a:cubicBezTo>
                  <a:cubicBezTo>
                    <a:pt x="153" y="1612"/>
                    <a:pt x="200" y="1654"/>
                    <a:pt x="227" y="1760"/>
                  </a:cubicBezTo>
                  <a:cubicBezTo>
                    <a:pt x="251" y="1834"/>
                    <a:pt x="232" y="1909"/>
                    <a:pt x="251" y="1978"/>
                  </a:cubicBezTo>
                  <a:cubicBezTo>
                    <a:pt x="261" y="2031"/>
                    <a:pt x="286" y="2050"/>
                    <a:pt x="316" y="2050"/>
                  </a:cubicBezTo>
                  <a:cubicBezTo>
                    <a:pt x="350" y="2050"/>
                    <a:pt x="392" y="2026"/>
                    <a:pt x="431" y="1997"/>
                  </a:cubicBezTo>
                  <a:lnTo>
                    <a:pt x="431" y="1997"/>
                  </a:lnTo>
                  <a:lnTo>
                    <a:pt x="403" y="2024"/>
                  </a:lnTo>
                  <a:cubicBezTo>
                    <a:pt x="459" y="2075"/>
                    <a:pt x="431" y="2274"/>
                    <a:pt x="565" y="2293"/>
                  </a:cubicBezTo>
                  <a:cubicBezTo>
                    <a:pt x="569" y="2293"/>
                    <a:pt x="573" y="2293"/>
                    <a:pt x="576" y="2293"/>
                  </a:cubicBezTo>
                  <a:cubicBezTo>
                    <a:pt x="620" y="2293"/>
                    <a:pt x="646" y="2266"/>
                    <a:pt x="663" y="2223"/>
                  </a:cubicBezTo>
                  <a:cubicBezTo>
                    <a:pt x="704" y="2177"/>
                    <a:pt x="737" y="2098"/>
                    <a:pt x="741" y="2071"/>
                  </a:cubicBezTo>
                  <a:cubicBezTo>
                    <a:pt x="755" y="2024"/>
                    <a:pt x="765" y="1992"/>
                    <a:pt x="783" y="1950"/>
                  </a:cubicBezTo>
                  <a:cubicBezTo>
                    <a:pt x="802" y="1904"/>
                    <a:pt x="825" y="1862"/>
                    <a:pt x="848" y="1821"/>
                  </a:cubicBezTo>
                  <a:cubicBezTo>
                    <a:pt x="880" y="1765"/>
                    <a:pt x="857" y="1760"/>
                    <a:pt x="866" y="1696"/>
                  </a:cubicBezTo>
                  <a:cubicBezTo>
                    <a:pt x="871" y="1658"/>
                    <a:pt x="890" y="1598"/>
                    <a:pt x="904" y="1561"/>
                  </a:cubicBezTo>
                  <a:cubicBezTo>
                    <a:pt x="927" y="1515"/>
                    <a:pt x="987" y="1473"/>
                    <a:pt x="1019" y="1436"/>
                  </a:cubicBezTo>
                  <a:cubicBezTo>
                    <a:pt x="1033" y="1418"/>
                    <a:pt x="1042" y="1404"/>
                    <a:pt x="1056" y="1390"/>
                  </a:cubicBezTo>
                  <a:cubicBezTo>
                    <a:pt x="996" y="880"/>
                    <a:pt x="811" y="403"/>
                    <a:pt x="542" y="1"/>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1"/>
            <p:cNvSpPr/>
            <p:nvPr/>
          </p:nvSpPr>
          <p:spPr>
            <a:xfrm>
              <a:off x="5790733" y="2904851"/>
              <a:ext cx="68109" cy="183299"/>
            </a:xfrm>
            <a:custGeom>
              <a:rect b="b" l="l" r="r" t="t"/>
              <a:pathLst>
                <a:path extrusionOk="0" h="1386" w="515">
                  <a:moveTo>
                    <a:pt x="515" y="0"/>
                  </a:moveTo>
                  <a:lnTo>
                    <a:pt x="515" y="0"/>
                  </a:lnTo>
                  <a:cubicBezTo>
                    <a:pt x="422" y="84"/>
                    <a:pt x="348" y="269"/>
                    <a:pt x="278" y="362"/>
                  </a:cubicBezTo>
                  <a:cubicBezTo>
                    <a:pt x="214" y="445"/>
                    <a:pt x="24" y="561"/>
                    <a:pt x="5" y="672"/>
                  </a:cubicBezTo>
                  <a:cubicBezTo>
                    <a:pt x="1" y="714"/>
                    <a:pt x="47" y="779"/>
                    <a:pt x="52" y="816"/>
                  </a:cubicBezTo>
                  <a:cubicBezTo>
                    <a:pt x="61" y="876"/>
                    <a:pt x="38" y="941"/>
                    <a:pt x="47" y="1010"/>
                  </a:cubicBezTo>
                  <a:cubicBezTo>
                    <a:pt x="61" y="1084"/>
                    <a:pt x="61" y="1154"/>
                    <a:pt x="52" y="1223"/>
                  </a:cubicBezTo>
                  <a:cubicBezTo>
                    <a:pt x="38" y="1269"/>
                    <a:pt x="38" y="1325"/>
                    <a:pt x="38" y="1385"/>
                  </a:cubicBezTo>
                  <a:cubicBezTo>
                    <a:pt x="297" y="978"/>
                    <a:pt x="468" y="505"/>
                    <a:pt x="515"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1"/>
            <p:cNvSpPr/>
            <p:nvPr/>
          </p:nvSpPr>
          <p:spPr>
            <a:xfrm>
              <a:off x="5060054" y="2450441"/>
              <a:ext cx="539051" cy="822595"/>
            </a:xfrm>
            <a:custGeom>
              <a:rect b="b" l="l" r="r" t="t"/>
              <a:pathLst>
                <a:path extrusionOk="0" h="6220" w="4076">
                  <a:moveTo>
                    <a:pt x="2941" y="0"/>
                  </a:moveTo>
                  <a:cubicBezTo>
                    <a:pt x="1825" y="0"/>
                    <a:pt x="848" y="584"/>
                    <a:pt x="297" y="1464"/>
                  </a:cubicBezTo>
                  <a:cubicBezTo>
                    <a:pt x="297" y="1482"/>
                    <a:pt x="297" y="1505"/>
                    <a:pt x="288" y="1519"/>
                  </a:cubicBezTo>
                  <a:cubicBezTo>
                    <a:pt x="274" y="1552"/>
                    <a:pt x="255" y="1552"/>
                    <a:pt x="241" y="1561"/>
                  </a:cubicBezTo>
                  <a:cubicBezTo>
                    <a:pt x="227" y="1584"/>
                    <a:pt x="218" y="1603"/>
                    <a:pt x="204" y="1626"/>
                  </a:cubicBezTo>
                  <a:lnTo>
                    <a:pt x="204" y="1630"/>
                  </a:lnTo>
                  <a:cubicBezTo>
                    <a:pt x="195" y="1667"/>
                    <a:pt x="181" y="1714"/>
                    <a:pt x="158" y="1746"/>
                  </a:cubicBezTo>
                  <a:cubicBezTo>
                    <a:pt x="153" y="1751"/>
                    <a:pt x="139" y="1760"/>
                    <a:pt x="135" y="1765"/>
                  </a:cubicBezTo>
                  <a:lnTo>
                    <a:pt x="65" y="1922"/>
                  </a:lnTo>
                  <a:lnTo>
                    <a:pt x="65" y="1945"/>
                  </a:lnTo>
                  <a:cubicBezTo>
                    <a:pt x="61" y="1978"/>
                    <a:pt x="38" y="1973"/>
                    <a:pt x="38" y="2015"/>
                  </a:cubicBezTo>
                  <a:lnTo>
                    <a:pt x="33" y="2015"/>
                  </a:lnTo>
                  <a:cubicBezTo>
                    <a:pt x="19" y="2038"/>
                    <a:pt x="14" y="2066"/>
                    <a:pt x="1" y="2089"/>
                  </a:cubicBezTo>
                  <a:cubicBezTo>
                    <a:pt x="24" y="2130"/>
                    <a:pt x="47" y="2177"/>
                    <a:pt x="19" y="2200"/>
                  </a:cubicBezTo>
                  <a:cubicBezTo>
                    <a:pt x="24" y="2214"/>
                    <a:pt x="24" y="2232"/>
                    <a:pt x="24" y="2251"/>
                  </a:cubicBezTo>
                  <a:cubicBezTo>
                    <a:pt x="70" y="2274"/>
                    <a:pt x="56" y="2325"/>
                    <a:pt x="61" y="2367"/>
                  </a:cubicBezTo>
                  <a:cubicBezTo>
                    <a:pt x="65" y="2418"/>
                    <a:pt x="84" y="2436"/>
                    <a:pt x="93" y="2482"/>
                  </a:cubicBezTo>
                  <a:cubicBezTo>
                    <a:pt x="107" y="2524"/>
                    <a:pt x="93" y="2570"/>
                    <a:pt x="107" y="2608"/>
                  </a:cubicBezTo>
                  <a:cubicBezTo>
                    <a:pt x="116" y="2640"/>
                    <a:pt x="149" y="2668"/>
                    <a:pt x="153" y="2700"/>
                  </a:cubicBezTo>
                  <a:cubicBezTo>
                    <a:pt x="158" y="2742"/>
                    <a:pt x="135" y="2793"/>
                    <a:pt x="153" y="2830"/>
                  </a:cubicBezTo>
                  <a:cubicBezTo>
                    <a:pt x="172" y="2858"/>
                    <a:pt x="218" y="2881"/>
                    <a:pt x="241" y="2904"/>
                  </a:cubicBezTo>
                  <a:cubicBezTo>
                    <a:pt x="265" y="2927"/>
                    <a:pt x="297" y="2946"/>
                    <a:pt x="315" y="2987"/>
                  </a:cubicBezTo>
                  <a:cubicBezTo>
                    <a:pt x="334" y="3034"/>
                    <a:pt x="315" y="3061"/>
                    <a:pt x="366" y="3089"/>
                  </a:cubicBezTo>
                  <a:cubicBezTo>
                    <a:pt x="357" y="3126"/>
                    <a:pt x="348" y="3196"/>
                    <a:pt x="357" y="3228"/>
                  </a:cubicBezTo>
                  <a:cubicBezTo>
                    <a:pt x="357" y="3256"/>
                    <a:pt x="343" y="3251"/>
                    <a:pt x="357" y="3279"/>
                  </a:cubicBezTo>
                  <a:cubicBezTo>
                    <a:pt x="362" y="3302"/>
                    <a:pt x="394" y="3302"/>
                    <a:pt x="403" y="3335"/>
                  </a:cubicBezTo>
                  <a:cubicBezTo>
                    <a:pt x="441" y="3367"/>
                    <a:pt x="528" y="3395"/>
                    <a:pt x="496" y="3460"/>
                  </a:cubicBezTo>
                  <a:cubicBezTo>
                    <a:pt x="486" y="3451"/>
                    <a:pt x="476" y="3449"/>
                    <a:pt x="467" y="3449"/>
                  </a:cubicBezTo>
                  <a:cubicBezTo>
                    <a:pt x="455" y="3449"/>
                    <a:pt x="444" y="3452"/>
                    <a:pt x="431" y="3455"/>
                  </a:cubicBezTo>
                  <a:cubicBezTo>
                    <a:pt x="459" y="3501"/>
                    <a:pt x="528" y="3511"/>
                    <a:pt x="510" y="3575"/>
                  </a:cubicBezTo>
                  <a:cubicBezTo>
                    <a:pt x="533" y="3580"/>
                    <a:pt x="575" y="3589"/>
                    <a:pt x="589" y="3612"/>
                  </a:cubicBezTo>
                  <a:cubicBezTo>
                    <a:pt x="593" y="3622"/>
                    <a:pt x="570" y="3659"/>
                    <a:pt x="579" y="3682"/>
                  </a:cubicBezTo>
                  <a:cubicBezTo>
                    <a:pt x="598" y="3719"/>
                    <a:pt x="695" y="3733"/>
                    <a:pt x="742" y="3738"/>
                  </a:cubicBezTo>
                  <a:cubicBezTo>
                    <a:pt x="737" y="3765"/>
                    <a:pt x="760" y="3798"/>
                    <a:pt x="760" y="3812"/>
                  </a:cubicBezTo>
                  <a:cubicBezTo>
                    <a:pt x="760" y="3844"/>
                    <a:pt x="742" y="3858"/>
                    <a:pt x="751" y="3890"/>
                  </a:cubicBezTo>
                  <a:cubicBezTo>
                    <a:pt x="797" y="3904"/>
                    <a:pt x="862" y="3946"/>
                    <a:pt x="894" y="3992"/>
                  </a:cubicBezTo>
                  <a:cubicBezTo>
                    <a:pt x="945" y="4122"/>
                    <a:pt x="913" y="4247"/>
                    <a:pt x="955" y="4400"/>
                  </a:cubicBezTo>
                  <a:cubicBezTo>
                    <a:pt x="959" y="4409"/>
                    <a:pt x="959" y="4428"/>
                    <a:pt x="959" y="4451"/>
                  </a:cubicBezTo>
                  <a:cubicBezTo>
                    <a:pt x="955" y="4469"/>
                    <a:pt x="945" y="4492"/>
                    <a:pt x="955" y="4516"/>
                  </a:cubicBezTo>
                  <a:cubicBezTo>
                    <a:pt x="959" y="4590"/>
                    <a:pt x="945" y="4654"/>
                    <a:pt x="936" y="4715"/>
                  </a:cubicBezTo>
                  <a:cubicBezTo>
                    <a:pt x="931" y="4775"/>
                    <a:pt x="936" y="4868"/>
                    <a:pt x="945" y="4923"/>
                  </a:cubicBezTo>
                  <a:cubicBezTo>
                    <a:pt x="959" y="4969"/>
                    <a:pt x="992" y="5011"/>
                    <a:pt x="1001" y="5057"/>
                  </a:cubicBezTo>
                  <a:cubicBezTo>
                    <a:pt x="1006" y="5118"/>
                    <a:pt x="1006" y="5169"/>
                    <a:pt x="1029" y="5219"/>
                  </a:cubicBezTo>
                  <a:cubicBezTo>
                    <a:pt x="1047" y="5266"/>
                    <a:pt x="1084" y="5307"/>
                    <a:pt x="1103" y="5354"/>
                  </a:cubicBezTo>
                  <a:cubicBezTo>
                    <a:pt x="1121" y="5400"/>
                    <a:pt x="1126" y="5451"/>
                    <a:pt x="1149" y="5497"/>
                  </a:cubicBezTo>
                  <a:cubicBezTo>
                    <a:pt x="1172" y="5548"/>
                    <a:pt x="1177" y="5604"/>
                    <a:pt x="1200" y="5655"/>
                  </a:cubicBezTo>
                  <a:cubicBezTo>
                    <a:pt x="1213" y="5647"/>
                    <a:pt x="1222" y="5644"/>
                    <a:pt x="1229" y="5644"/>
                  </a:cubicBezTo>
                  <a:cubicBezTo>
                    <a:pt x="1246" y="5644"/>
                    <a:pt x="1248" y="5663"/>
                    <a:pt x="1265" y="5673"/>
                  </a:cubicBezTo>
                  <a:cubicBezTo>
                    <a:pt x="1269" y="5678"/>
                    <a:pt x="1293" y="5706"/>
                    <a:pt x="1302" y="5710"/>
                  </a:cubicBezTo>
                  <a:cubicBezTo>
                    <a:pt x="1307" y="5720"/>
                    <a:pt x="1330" y="5710"/>
                    <a:pt x="1339" y="5724"/>
                  </a:cubicBezTo>
                  <a:cubicBezTo>
                    <a:pt x="1353" y="5734"/>
                    <a:pt x="1385" y="5775"/>
                    <a:pt x="1399" y="5789"/>
                  </a:cubicBezTo>
                  <a:lnTo>
                    <a:pt x="1432" y="5822"/>
                  </a:lnTo>
                  <a:cubicBezTo>
                    <a:pt x="1885" y="6076"/>
                    <a:pt x="2404" y="6220"/>
                    <a:pt x="2955" y="6220"/>
                  </a:cubicBezTo>
                  <a:cubicBezTo>
                    <a:pt x="3178" y="6220"/>
                    <a:pt x="3391" y="6197"/>
                    <a:pt x="3599" y="6160"/>
                  </a:cubicBezTo>
                  <a:cubicBezTo>
                    <a:pt x="3576" y="6150"/>
                    <a:pt x="3557" y="6150"/>
                    <a:pt x="3548" y="6146"/>
                  </a:cubicBezTo>
                  <a:cubicBezTo>
                    <a:pt x="3539" y="6123"/>
                    <a:pt x="3516" y="6072"/>
                    <a:pt x="3442" y="6021"/>
                  </a:cubicBezTo>
                  <a:cubicBezTo>
                    <a:pt x="3367" y="5965"/>
                    <a:pt x="3330" y="5960"/>
                    <a:pt x="3293" y="5872"/>
                  </a:cubicBezTo>
                  <a:cubicBezTo>
                    <a:pt x="3275" y="5845"/>
                    <a:pt x="3270" y="5817"/>
                    <a:pt x="3256" y="5780"/>
                  </a:cubicBezTo>
                  <a:cubicBezTo>
                    <a:pt x="3247" y="5743"/>
                    <a:pt x="3247" y="5743"/>
                    <a:pt x="3224" y="5720"/>
                  </a:cubicBezTo>
                  <a:cubicBezTo>
                    <a:pt x="3182" y="5669"/>
                    <a:pt x="3159" y="5641"/>
                    <a:pt x="3136" y="5585"/>
                  </a:cubicBezTo>
                  <a:cubicBezTo>
                    <a:pt x="3113" y="5534"/>
                    <a:pt x="3071" y="5497"/>
                    <a:pt x="3053" y="5451"/>
                  </a:cubicBezTo>
                  <a:cubicBezTo>
                    <a:pt x="3029" y="5377"/>
                    <a:pt x="3090" y="5307"/>
                    <a:pt x="3085" y="5238"/>
                  </a:cubicBezTo>
                  <a:cubicBezTo>
                    <a:pt x="3076" y="5192"/>
                    <a:pt x="3048" y="5178"/>
                    <a:pt x="3043" y="5145"/>
                  </a:cubicBezTo>
                  <a:cubicBezTo>
                    <a:pt x="3029" y="5113"/>
                    <a:pt x="3043" y="5067"/>
                    <a:pt x="3043" y="5039"/>
                  </a:cubicBezTo>
                  <a:cubicBezTo>
                    <a:pt x="3039" y="4974"/>
                    <a:pt x="3048" y="4923"/>
                    <a:pt x="3048" y="4858"/>
                  </a:cubicBezTo>
                  <a:cubicBezTo>
                    <a:pt x="3048" y="4830"/>
                    <a:pt x="3039" y="4807"/>
                    <a:pt x="3043" y="4775"/>
                  </a:cubicBezTo>
                  <a:cubicBezTo>
                    <a:pt x="3048" y="4733"/>
                    <a:pt x="3085" y="4719"/>
                    <a:pt x="3071" y="4673"/>
                  </a:cubicBezTo>
                  <a:cubicBezTo>
                    <a:pt x="3053" y="4668"/>
                    <a:pt x="3043" y="4664"/>
                    <a:pt x="3029" y="4650"/>
                  </a:cubicBezTo>
                  <a:cubicBezTo>
                    <a:pt x="3043" y="4627"/>
                    <a:pt x="3048" y="4604"/>
                    <a:pt x="3015" y="4576"/>
                  </a:cubicBezTo>
                  <a:cubicBezTo>
                    <a:pt x="3002" y="4567"/>
                    <a:pt x="2992" y="4557"/>
                    <a:pt x="2978" y="4548"/>
                  </a:cubicBezTo>
                  <a:cubicBezTo>
                    <a:pt x="2951" y="4497"/>
                    <a:pt x="2909" y="4441"/>
                    <a:pt x="2863" y="4409"/>
                  </a:cubicBezTo>
                  <a:cubicBezTo>
                    <a:pt x="2835" y="4384"/>
                    <a:pt x="2836" y="4380"/>
                    <a:pt x="2823" y="4380"/>
                  </a:cubicBezTo>
                  <a:cubicBezTo>
                    <a:pt x="2817" y="4380"/>
                    <a:pt x="2807" y="4381"/>
                    <a:pt x="2789" y="4381"/>
                  </a:cubicBezTo>
                  <a:lnTo>
                    <a:pt x="2691" y="4381"/>
                  </a:lnTo>
                  <a:cubicBezTo>
                    <a:pt x="2626" y="4381"/>
                    <a:pt x="2585" y="4381"/>
                    <a:pt x="2529" y="4358"/>
                  </a:cubicBezTo>
                  <a:cubicBezTo>
                    <a:pt x="2488" y="4341"/>
                    <a:pt x="2465" y="4331"/>
                    <a:pt x="2444" y="4331"/>
                  </a:cubicBezTo>
                  <a:cubicBezTo>
                    <a:pt x="2420" y="4331"/>
                    <a:pt x="2399" y="4343"/>
                    <a:pt x="2358" y="4367"/>
                  </a:cubicBezTo>
                  <a:cubicBezTo>
                    <a:pt x="2323" y="4388"/>
                    <a:pt x="2301" y="4391"/>
                    <a:pt x="2277" y="4391"/>
                  </a:cubicBezTo>
                  <a:cubicBezTo>
                    <a:pt x="2269" y="4391"/>
                    <a:pt x="2261" y="4391"/>
                    <a:pt x="2251" y="4391"/>
                  </a:cubicBezTo>
                  <a:lnTo>
                    <a:pt x="2168" y="4391"/>
                  </a:lnTo>
                  <a:cubicBezTo>
                    <a:pt x="2136" y="4391"/>
                    <a:pt x="2111" y="4389"/>
                    <a:pt x="2087" y="4389"/>
                  </a:cubicBezTo>
                  <a:cubicBezTo>
                    <a:pt x="2063" y="4389"/>
                    <a:pt x="2038" y="4391"/>
                    <a:pt x="2006" y="4395"/>
                  </a:cubicBezTo>
                  <a:cubicBezTo>
                    <a:pt x="1978" y="4404"/>
                    <a:pt x="1955" y="4414"/>
                    <a:pt x="1927" y="4414"/>
                  </a:cubicBezTo>
                  <a:cubicBezTo>
                    <a:pt x="1905" y="4414"/>
                    <a:pt x="1880" y="4408"/>
                    <a:pt x="1859" y="4408"/>
                  </a:cubicBezTo>
                  <a:cubicBezTo>
                    <a:pt x="1853" y="4408"/>
                    <a:pt x="1848" y="4408"/>
                    <a:pt x="1844" y="4409"/>
                  </a:cubicBezTo>
                  <a:cubicBezTo>
                    <a:pt x="1825" y="4414"/>
                    <a:pt x="1825" y="4437"/>
                    <a:pt x="1816" y="4437"/>
                  </a:cubicBezTo>
                  <a:lnTo>
                    <a:pt x="1779" y="4437"/>
                  </a:lnTo>
                  <a:cubicBezTo>
                    <a:pt x="1756" y="4451"/>
                    <a:pt x="1723" y="4455"/>
                    <a:pt x="1700" y="4455"/>
                  </a:cubicBezTo>
                  <a:cubicBezTo>
                    <a:pt x="1631" y="4465"/>
                    <a:pt x="1552" y="4492"/>
                    <a:pt x="1487" y="4502"/>
                  </a:cubicBezTo>
                  <a:cubicBezTo>
                    <a:pt x="1479" y="4503"/>
                    <a:pt x="1471" y="4503"/>
                    <a:pt x="1463" y="4503"/>
                  </a:cubicBezTo>
                  <a:cubicBezTo>
                    <a:pt x="1430" y="4503"/>
                    <a:pt x="1398" y="4496"/>
                    <a:pt x="1371" y="4492"/>
                  </a:cubicBezTo>
                  <a:cubicBezTo>
                    <a:pt x="1283" y="4428"/>
                    <a:pt x="1163" y="4307"/>
                    <a:pt x="1098" y="4298"/>
                  </a:cubicBezTo>
                  <a:cubicBezTo>
                    <a:pt x="820" y="4289"/>
                    <a:pt x="1140" y="3802"/>
                    <a:pt x="1256" y="3687"/>
                  </a:cubicBezTo>
                  <a:cubicBezTo>
                    <a:pt x="1348" y="3585"/>
                    <a:pt x="1357" y="3501"/>
                    <a:pt x="1436" y="3413"/>
                  </a:cubicBezTo>
                  <a:cubicBezTo>
                    <a:pt x="1469" y="3376"/>
                    <a:pt x="1566" y="3325"/>
                    <a:pt x="1608" y="3316"/>
                  </a:cubicBezTo>
                  <a:cubicBezTo>
                    <a:pt x="1617" y="3313"/>
                    <a:pt x="1627" y="3312"/>
                    <a:pt x="1638" y="3312"/>
                  </a:cubicBezTo>
                  <a:cubicBezTo>
                    <a:pt x="1687" y="3312"/>
                    <a:pt x="1748" y="3337"/>
                    <a:pt x="1791" y="3337"/>
                  </a:cubicBezTo>
                  <a:cubicBezTo>
                    <a:pt x="1798" y="3337"/>
                    <a:pt x="1805" y="3336"/>
                    <a:pt x="1811" y="3335"/>
                  </a:cubicBezTo>
                  <a:cubicBezTo>
                    <a:pt x="1885" y="3311"/>
                    <a:pt x="1895" y="3200"/>
                    <a:pt x="1927" y="3140"/>
                  </a:cubicBezTo>
                  <a:cubicBezTo>
                    <a:pt x="1978" y="3024"/>
                    <a:pt x="2048" y="2941"/>
                    <a:pt x="2108" y="2830"/>
                  </a:cubicBezTo>
                  <a:cubicBezTo>
                    <a:pt x="2173" y="2709"/>
                    <a:pt x="2191" y="2580"/>
                    <a:pt x="2256" y="2469"/>
                  </a:cubicBezTo>
                  <a:cubicBezTo>
                    <a:pt x="2270" y="2466"/>
                    <a:pt x="2286" y="2464"/>
                    <a:pt x="2301" y="2464"/>
                  </a:cubicBezTo>
                  <a:cubicBezTo>
                    <a:pt x="2319" y="2464"/>
                    <a:pt x="2336" y="2468"/>
                    <a:pt x="2349" y="2478"/>
                  </a:cubicBezTo>
                  <a:cubicBezTo>
                    <a:pt x="2418" y="2524"/>
                    <a:pt x="2302" y="2649"/>
                    <a:pt x="2362" y="2654"/>
                  </a:cubicBezTo>
                  <a:cubicBezTo>
                    <a:pt x="2372" y="2663"/>
                    <a:pt x="2362" y="2668"/>
                    <a:pt x="2376" y="2672"/>
                  </a:cubicBezTo>
                  <a:cubicBezTo>
                    <a:pt x="2418" y="2654"/>
                    <a:pt x="2455" y="2594"/>
                    <a:pt x="2487" y="2557"/>
                  </a:cubicBezTo>
                  <a:cubicBezTo>
                    <a:pt x="2538" y="2501"/>
                    <a:pt x="2525" y="2482"/>
                    <a:pt x="2543" y="2408"/>
                  </a:cubicBezTo>
                  <a:cubicBezTo>
                    <a:pt x="2562" y="2325"/>
                    <a:pt x="2682" y="2075"/>
                    <a:pt x="2603" y="1982"/>
                  </a:cubicBezTo>
                  <a:cubicBezTo>
                    <a:pt x="2631" y="1955"/>
                    <a:pt x="2636" y="1968"/>
                    <a:pt x="2673" y="1950"/>
                  </a:cubicBezTo>
                  <a:cubicBezTo>
                    <a:pt x="2696" y="1936"/>
                    <a:pt x="2747" y="1927"/>
                    <a:pt x="2779" y="1913"/>
                  </a:cubicBezTo>
                  <a:cubicBezTo>
                    <a:pt x="2789" y="1936"/>
                    <a:pt x="2789" y="1964"/>
                    <a:pt x="2793" y="2005"/>
                  </a:cubicBezTo>
                  <a:cubicBezTo>
                    <a:pt x="2796" y="2005"/>
                    <a:pt x="2799" y="2004"/>
                    <a:pt x="2802" y="2004"/>
                  </a:cubicBezTo>
                  <a:cubicBezTo>
                    <a:pt x="2813" y="2004"/>
                    <a:pt x="2825" y="2009"/>
                    <a:pt x="2834" y="2009"/>
                  </a:cubicBezTo>
                  <a:cubicBezTo>
                    <a:pt x="2838" y="2009"/>
                    <a:pt x="2842" y="2008"/>
                    <a:pt x="2844" y="2005"/>
                  </a:cubicBezTo>
                  <a:cubicBezTo>
                    <a:pt x="2844" y="2019"/>
                    <a:pt x="2858" y="2024"/>
                    <a:pt x="2858" y="2043"/>
                  </a:cubicBezTo>
                  <a:cubicBezTo>
                    <a:pt x="2863" y="2043"/>
                    <a:pt x="2868" y="2044"/>
                    <a:pt x="2872" y="2044"/>
                  </a:cubicBezTo>
                  <a:cubicBezTo>
                    <a:pt x="2913" y="2044"/>
                    <a:pt x="2887" y="2003"/>
                    <a:pt x="2895" y="1973"/>
                  </a:cubicBezTo>
                  <a:cubicBezTo>
                    <a:pt x="2914" y="1931"/>
                    <a:pt x="2941" y="1913"/>
                    <a:pt x="2978" y="1880"/>
                  </a:cubicBezTo>
                  <a:cubicBezTo>
                    <a:pt x="3034" y="1816"/>
                    <a:pt x="3053" y="1765"/>
                    <a:pt x="3048" y="1681"/>
                  </a:cubicBezTo>
                  <a:cubicBezTo>
                    <a:pt x="3048" y="1644"/>
                    <a:pt x="3057" y="1589"/>
                    <a:pt x="3053" y="1556"/>
                  </a:cubicBezTo>
                  <a:cubicBezTo>
                    <a:pt x="3048" y="1533"/>
                    <a:pt x="3043" y="1515"/>
                    <a:pt x="3034" y="1496"/>
                  </a:cubicBezTo>
                  <a:cubicBezTo>
                    <a:pt x="3034" y="1482"/>
                    <a:pt x="3034" y="1464"/>
                    <a:pt x="3029" y="1445"/>
                  </a:cubicBezTo>
                  <a:cubicBezTo>
                    <a:pt x="3034" y="1417"/>
                    <a:pt x="3048" y="1390"/>
                    <a:pt x="3034" y="1357"/>
                  </a:cubicBezTo>
                  <a:cubicBezTo>
                    <a:pt x="3034" y="1352"/>
                    <a:pt x="3034" y="1352"/>
                    <a:pt x="3029" y="1348"/>
                  </a:cubicBezTo>
                  <a:cubicBezTo>
                    <a:pt x="3029" y="1343"/>
                    <a:pt x="3029" y="1343"/>
                    <a:pt x="3025" y="1334"/>
                  </a:cubicBezTo>
                  <a:cubicBezTo>
                    <a:pt x="3020" y="1325"/>
                    <a:pt x="3006" y="1311"/>
                    <a:pt x="3002" y="1302"/>
                  </a:cubicBezTo>
                  <a:lnTo>
                    <a:pt x="2965" y="1163"/>
                  </a:lnTo>
                  <a:cubicBezTo>
                    <a:pt x="2965" y="1149"/>
                    <a:pt x="2965" y="1139"/>
                    <a:pt x="2974" y="1126"/>
                  </a:cubicBezTo>
                  <a:cubicBezTo>
                    <a:pt x="3025" y="1149"/>
                    <a:pt x="3080" y="1158"/>
                    <a:pt x="3140" y="1172"/>
                  </a:cubicBezTo>
                  <a:cubicBezTo>
                    <a:pt x="3117" y="1218"/>
                    <a:pt x="3266" y="1260"/>
                    <a:pt x="3307" y="1260"/>
                  </a:cubicBezTo>
                  <a:lnTo>
                    <a:pt x="3307" y="1278"/>
                  </a:lnTo>
                  <a:cubicBezTo>
                    <a:pt x="3312" y="1280"/>
                    <a:pt x="3317" y="1280"/>
                    <a:pt x="3322" y="1280"/>
                  </a:cubicBezTo>
                  <a:cubicBezTo>
                    <a:pt x="3335" y="1280"/>
                    <a:pt x="3350" y="1276"/>
                    <a:pt x="3362" y="1268"/>
                  </a:cubicBezTo>
                  <a:lnTo>
                    <a:pt x="3362" y="1268"/>
                  </a:lnTo>
                  <a:cubicBezTo>
                    <a:pt x="3330" y="1293"/>
                    <a:pt x="3324" y="1343"/>
                    <a:pt x="3377" y="1348"/>
                  </a:cubicBezTo>
                  <a:cubicBezTo>
                    <a:pt x="3358" y="1403"/>
                    <a:pt x="3354" y="1403"/>
                    <a:pt x="3404" y="1436"/>
                  </a:cubicBezTo>
                  <a:cubicBezTo>
                    <a:pt x="3428" y="1445"/>
                    <a:pt x="3465" y="1473"/>
                    <a:pt x="3492" y="1482"/>
                  </a:cubicBezTo>
                  <a:lnTo>
                    <a:pt x="3492" y="1533"/>
                  </a:lnTo>
                  <a:cubicBezTo>
                    <a:pt x="3534" y="1552"/>
                    <a:pt x="3580" y="1579"/>
                    <a:pt x="3608" y="1607"/>
                  </a:cubicBezTo>
                  <a:cubicBezTo>
                    <a:pt x="3631" y="1635"/>
                    <a:pt x="3636" y="1677"/>
                    <a:pt x="3659" y="1704"/>
                  </a:cubicBezTo>
                  <a:cubicBezTo>
                    <a:pt x="3692" y="1741"/>
                    <a:pt x="3724" y="1765"/>
                    <a:pt x="3752" y="1792"/>
                  </a:cubicBezTo>
                  <a:cubicBezTo>
                    <a:pt x="3766" y="1806"/>
                    <a:pt x="3770" y="1834"/>
                    <a:pt x="3784" y="1843"/>
                  </a:cubicBezTo>
                  <a:cubicBezTo>
                    <a:pt x="3793" y="1862"/>
                    <a:pt x="3812" y="1853"/>
                    <a:pt x="3821" y="1880"/>
                  </a:cubicBezTo>
                  <a:cubicBezTo>
                    <a:pt x="3823" y="1881"/>
                    <a:pt x="3824" y="1881"/>
                    <a:pt x="3826" y="1881"/>
                  </a:cubicBezTo>
                  <a:cubicBezTo>
                    <a:pt x="3957" y="1881"/>
                    <a:pt x="4007" y="1495"/>
                    <a:pt x="4007" y="1403"/>
                  </a:cubicBezTo>
                  <a:cubicBezTo>
                    <a:pt x="4007" y="1325"/>
                    <a:pt x="4053" y="1283"/>
                    <a:pt x="4067" y="1209"/>
                  </a:cubicBezTo>
                  <a:cubicBezTo>
                    <a:pt x="4071" y="1144"/>
                    <a:pt x="4076" y="1047"/>
                    <a:pt x="4071" y="982"/>
                  </a:cubicBezTo>
                  <a:cubicBezTo>
                    <a:pt x="4062" y="880"/>
                    <a:pt x="3969" y="815"/>
                    <a:pt x="3974" y="704"/>
                  </a:cubicBezTo>
                  <a:cubicBezTo>
                    <a:pt x="3979" y="630"/>
                    <a:pt x="4030" y="570"/>
                    <a:pt x="4002" y="491"/>
                  </a:cubicBezTo>
                  <a:cubicBezTo>
                    <a:pt x="3974" y="417"/>
                    <a:pt x="3928" y="398"/>
                    <a:pt x="3932" y="306"/>
                  </a:cubicBezTo>
                  <a:cubicBezTo>
                    <a:pt x="3937" y="236"/>
                    <a:pt x="3946" y="209"/>
                    <a:pt x="3914" y="153"/>
                  </a:cubicBezTo>
                  <a:cubicBezTo>
                    <a:pt x="3608" y="56"/>
                    <a:pt x="3284" y="0"/>
                    <a:pt x="2941"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1"/>
            <p:cNvSpPr/>
            <p:nvPr/>
          </p:nvSpPr>
          <p:spPr>
            <a:xfrm>
              <a:off x="5238326" y="2503076"/>
              <a:ext cx="622368" cy="774853"/>
            </a:xfrm>
            <a:custGeom>
              <a:rect b="b" l="l" r="r" t="t"/>
              <a:pathLst>
                <a:path extrusionOk="0" h="5859" w="4706">
                  <a:moveTo>
                    <a:pt x="3089" y="0"/>
                  </a:moveTo>
                  <a:cubicBezTo>
                    <a:pt x="4011" y="542"/>
                    <a:pt x="4562" y="1561"/>
                    <a:pt x="4562" y="2710"/>
                  </a:cubicBezTo>
                  <a:cubicBezTo>
                    <a:pt x="4562" y="4432"/>
                    <a:pt x="3228" y="5813"/>
                    <a:pt x="1505" y="5813"/>
                  </a:cubicBezTo>
                  <a:cubicBezTo>
                    <a:pt x="959" y="5813"/>
                    <a:pt x="445" y="5674"/>
                    <a:pt x="0" y="5424"/>
                  </a:cubicBezTo>
                  <a:lnTo>
                    <a:pt x="0" y="5424"/>
                  </a:lnTo>
                  <a:cubicBezTo>
                    <a:pt x="463" y="5697"/>
                    <a:pt x="1005" y="5859"/>
                    <a:pt x="1584" y="5859"/>
                  </a:cubicBezTo>
                  <a:cubicBezTo>
                    <a:pt x="3312" y="5859"/>
                    <a:pt x="4706" y="4465"/>
                    <a:pt x="4706" y="2737"/>
                  </a:cubicBezTo>
                  <a:cubicBezTo>
                    <a:pt x="4706" y="1557"/>
                    <a:pt x="4053" y="533"/>
                    <a:pt x="3089"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1"/>
            <p:cNvSpPr/>
            <p:nvPr/>
          </p:nvSpPr>
          <p:spPr>
            <a:xfrm>
              <a:off x="5718525" y="2632945"/>
              <a:ext cx="143359" cy="306952"/>
            </a:xfrm>
            <a:custGeom>
              <a:rect b="b" l="l" r="r" t="t"/>
              <a:pathLst>
                <a:path extrusionOk="0" h="2321" w="1084">
                  <a:moveTo>
                    <a:pt x="537" y="0"/>
                  </a:moveTo>
                  <a:lnTo>
                    <a:pt x="528" y="23"/>
                  </a:lnTo>
                  <a:cubicBezTo>
                    <a:pt x="547" y="93"/>
                    <a:pt x="560" y="158"/>
                    <a:pt x="542" y="232"/>
                  </a:cubicBezTo>
                  <a:cubicBezTo>
                    <a:pt x="537" y="246"/>
                    <a:pt x="528" y="255"/>
                    <a:pt x="523" y="273"/>
                  </a:cubicBezTo>
                  <a:cubicBezTo>
                    <a:pt x="505" y="301"/>
                    <a:pt x="496" y="324"/>
                    <a:pt x="496" y="352"/>
                  </a:cubicBezTo>
                  <a:cubicBezTo>
                    <a:pt x="500" y="389"/>
                    <a:pt x="523" y="399"/>
                    <a:pt x="547" y="412"/>
                  </a:cubicBezTo>
                  <a:cubicBezTo>
                    <a:pt x="560" y="417"/>
                    <a:pt x="574" y="431"/>
                    <a:pt x="584" y="440"/>
                  </a:cubicBezTo>
                  <a:cubicBezTo>
                    <a:pt x="635" y="510"/>
                    <a:pt x="616" y="537"/>
                    <a:pt x="588" y="593"/>
                  </a:cubicBezTo>
                  <a:cubicBezTo>
                    <a:pt x="570" y="621"/>
                    <a:pt x="551" y="649"/>
                    <a:pt x="542" y="690"/>
                  </a:cubicBezTo>
                  <a:lnTo>
                    <a:pt x="537" y="718"/>
                  </a:lnTo>
                  <a:cubicBezTo>
                    <a:pt x="505" y="815"/>
                    <a:pt x="496" y="857"/>
                    <a:pt x="371" y="871"/>
                  </a:cubicBezTo>
                  <a:lnTo>
                    <a:pt x="357" y="871"/>
                  </a:lnTo>
                  <a:lnTo>
                    <a:pt x="357" y="885"/>
                  </a:lnTo>
                  <a:cubicBezTo>
                    <a:pt x="357" y="903"/>
                    <a:pt x="361" y="922"/>
                    <a:pt x="366" y="931"/>
                  </a:cubicBezTo>
                  <a:cubicBezTo>
                    <a:pt x="371" y="950"/>
                    <a:pt x="371" y="968"/>
                    <a:pt x="380" y="987"/>
                  </a:cubicBezTo>
                  <a:cubicBezTo>
                    <a:pt x="364" y="981"/>
                    <a:pt x="351" y="979"/>
                    <a:pt x="339" y="979"/>
                  </a:cubicBezTo>
                  <a:cubicBezTo>
                    <a:pt x="310" y="979"/>
                    <a:pt x="291" y="993"/>
                    <a:pt x="264" y="1010"/>
                  </a:cubicBezTo>
                  <a:cubicBezTo>
                    <a:pt x="250" y="1014"/>
                    <a:pt x="246" y="1019"/>
                    <a:pt x="232" y="1024"/>
                  </a:cubicBezTo>
                  <a:lnTo>
                    <a:pt x="199" y="1042"/>
                  </a:lnTo>
                  <a:cubicBezTo>
                    <a:pt x="153" y="1065"/>
                    <a:pt x="93" y="1093"/>
                    <a:pt x="79" y="1116"/>
                  </a:cubicBezTo>
                  <a:cubicBezTo>
                    <a:pt x="0" y="1204"/>
                    <a:pt x="65" y="1459"/>
                    <a:pt x="111" y="1547"/>
                  </a:cubicBezTo>
                  <a:cubicBezTo>
                    <a:pt x="130" y="1575"/>
                    <a:pt x="139" y="1598"/>
                    <a:pt x="158" y="1621"/>
                  </a:cubicBezTo>
                  <a:cubicBezTo>
                    <a:pt x="185" y="1667"/>
                    <a:pt x="208" y="1709"/>
                    <a:pt x="232" y="1779"/>
                  </a:cubicBezTo>
                  <a:cubicBezTo>
                    <a:pt x="246" y="1811"/>
                    <a:pt x="246" y="1853"/>
                    <a:pt x="246" y="1894"/>
                  </a:cubicBezTo>
                  <a:cubicBezTo>
                    <a:pt x="246" y="1927"/>
                    <a:pt x="246" y="1964"/>
                    <a:pt x="255" y="1996"/>
                  </a:cubicBezTo>
                  <a:cubicBezTo>
                    <a:pt x="269" y="2043"/>
                    <a:pt x="287" y="2066"/>
                    <a:pt x="315" y="2080"/>
                  </a:cubicBezTo>
                  <a:cubicBezTo>
                    <a:pt x="322" y="2082"/>
                    <a:pt x="330" y="2083"/>
                    <a:pt x="338" y="2083"/>
                  </a:cubicBezTo>
                  <a:cubicBezTo>
                    <a:pt x="362" y="2083"/>
                    <a:pt x="388" y="2074"/>
                    <a:pt x="412" y="2056"/>
                  </a:cubicBezTo>
                  <a:cubicBezTo>
                    <a:pt x="431" y="2075"/>
                    <a:pt x="435" y="2107"/>
                    <a:pt x="449" y="2149"/>
                  </a:cubicBezTo>
                  <a:cubicBezTo>
                    <a:pt x="463" y="2223"/>
                    <a:pt x="486" y="2311"/>
                    <a:pt x="579" y="2320"/>
                  </a:cubicBezTo>
                  <a:lnTo>
                    <a:pt x="593" y="2320"/>
                  </a:lnTo>
                  <a:cubicBezTo>
                    <a:pt x="639" y="2320"/>
                    <a:pt x="672" y="2297"/>
                    <a:pt x="690" y="2246"/>
                  </a:cubicBezTo>
                  <a:cubicBezTo>
                    <a:pt x="732" y="2195"/>
                    <a:pt x="764" y="2121"/>
                    <a:pt x="778" y="2089"/>
                  </a:cubicBezTo>
                  <a:lnTo>
                    <a:pt x="783" y="2066"/>
                  </a:lnTo>
                  <a:cubicBezTo>
                    <a:pt x="797" y="2033"/>
                    <a:pt x="801" y="2006"/>
                    <a:pt x="811" y="1968"/>
                  </a:cubicBezTo>
                  <a:cubicBezTo>
                    <a:pt x="829" y="1922"/>
                    <a:pt x="852" y="1881"/>
                    <a:pt x="875" y="1843"/>
                  </a:cubicBezTo>
                  <a:cubicBezTo>
                    <a:pt x="899" y="1802"/>
                    <a:pt x="899" y="1779"/>
                    <a:pt x="899" y="1755"/>
                  </a:cubicBezTo>
                  <a:lnTo>
                    <a:pt x="899" y="1709"/>
                  </a:lnTo>
                  <a:cubicBezTo>
                    <a:pt x="903" y="1672"/>
                    <a:pt x="922" y="1617"/>
                    <a:pt x="940" y="1579"/>
                  </a:cubicBezTo>
                  <a:cubicBezTo>
                    <a:pt x="949" y="1561"/>
                    <a:pt x="973" y="1533"/>
                    <a:pt x="996" y="1510"/>
                  </a:cubicBezTo>
                  <a:lnTo>
                    <a:pt x="1056" y="1454"/>
                  </a:lnTo>
                  <a:cubicBezTo>
                    <a:pt x="1061" y="1445"/>
                    <a:pt x="1075" y="1436"/>
                    <a:pt x="1084" y="1427"/>
                  </a:cubicBezTo>
                  <a:lnTo>
                    <a:pt x="1051" y="1376"/>
                  </a:lnTo>
                  <a:cubicBezTo>
                    <a:pt x="1037" y="1385"/>
                    <a:pt x="1010" y="1413"/>
                    <a:pt x="1000" y="1431"/>
                  </a:cubicBezTo>
                  <a:cubicBezTo>
                    <a:pt x="987" y="1450"/>
                    <a:pt x="968" y="1468"/>
                    <a:pt x="945" y="1482"/>
                  </a:cubicBezTo>
                  <a:cubicBezTo>
                    <a:pt x="922" y="1505"/>
                    <a:pt x="894" y="1529"/>
                    <a:pt x="885" y="1561"/>
                  </a:cubicBezTo>
                  <a:cubicBezTo>
                    <a:pt x="866" y="1593"/>
                    <a:pt x="848" y="1658"/>
                    <a:pt x="843" y="1695"/>
                  </a:cubicBezTo>
                  <a:lnTo>
                    <a:pt x="843" y="1751"/>
                  </a:lnTo>
                  <a:cubicBezTo>
                    <a:pt x="843" y="1774"/>
                    <a:pt x="843" y="1783"/>
                    <a:pt x="824" y="1820"/>
                  </a:cubicBezTo>
                  <a:cubicBezTo>
                    <a:pt x="801" y="1857"/>
                    <a:pt x="778" y="1899"/>
                    <a:pt x="760" y="1945"/>
                  </a:cubicBezTo>
                  <a:cubicBezTo>
                    <a:pt x="741" y="1982"/>
                    <a:pt x="736" y="2015"/>
                    <a:pt x="727" y="2043"/>
                  </a:cubicBezTo>
                  <a:lnTo>
                    <a:pt x="723" y="2066"/>
                  </a:lnTo>
                  <a:cubicBezTo>
                    <a:pt x="713" y="2098"/>
                    <a:pt x="681" y="2168"/>
                    <a:pt x="639" y="2214"/>
                  </a:cubicBezTo>
                  <a:lnTo>
                    <a:pt x="639" y="2219"/>
                  </a:lnTo>
                  <a:cubicBezTo>
                    <a:pt x="624" y="2257"/>
                    <a:pt x="605" y="2276"/>
                    <a:pt x="578" y="2276"/>
                  </a:cubicBezTo>
                  <a:cubicBezTo>
                    <a:pt x="572" y="2276"/>
                    <a:pt x="567" y="2276"/>
                    <a:pt x="560" y="2274"/>
                  </a:cubicBezTo>
                  <a:cubicBezTo>
                    <a:pt x="491" y="2270"/>
                    <a:pt x="472" y="2195"/>
                    <a:pt x="454" y="2126"/>
                  </a:cubicBezTo>
                  <a:cubicBezTo>
                    <a:pt x="445" y="2084"/>
                    <a:pt x="435" y="2052"/>
                    <a:pt x="422" y="2029"/>
                  </a:cubicBezTo>
                  <a:lnTo>
                    <a:pt x="435" y="2010"/>
                  </a:lnTo>
                  <a:lnTo>
                    <a:pt x="412" y="1987"/>
                  </a:lnTo>
                  <a:cubicBezTo>
                    <a:pt x="375" y="2021"/>
                    <a:pt x="344" y="2036"/>
                    <a:pt x="316" y="2036"/>
                  </a:cubicBezTo>
                  <a:cubicBezTo>
                    <a:pt x="309" y="2036"/>
                    <a:pt x="303" y="2035"/>
                    <a:pt x="296" y="2033"/>
                  </a:cubicBezTo>
                  <a:cubicBezTo>
                    <a:pt x="278" y="2029"/>
                    <a:pt x="269" y="2010"/>
                    <a:pt x="259" y="1973"/>
                  </a:cubicBezTo>
                  <a:cubicBezTo>
                    <a:pt x="250" y="1945"/>
                    <a:pt x="250" y="1913"/>
                    <a:pt x="246" y="1876"/>
                  </a:cubicBezTo>
                  <a:cubicBezTo>
                    <a:pt x="246" y="1834"/>
                    <a:pt x="246" y="1797"/>
                    <a:pt x="236" y="1755"/>
                  </a:cubicBezTo>
                  <a:cubicBezTo>
                    <a:pt x="213" y="1681"/>
                    <a:pt x="190" y="1640"/>
                    <a:pt x="158" y="1593"/>
                  </a:cubicBezTo>
                  <a:cubicBezTo>
                    <a:pt x="148" y="1570"/>
                    <a:pt x="130" y="1547"/>
                    <a:pt x="120" y="1524"/>
                  </a:cubicBezTo>
                  <a:cubicBezTo>
                    <a:pt x="79" y="1441"/>
                    <a:pt x="19" y="1204"/>
                    <a:pt x="83" y="1135"/>
                  </a:cubicBezTo>
                  <a:cubicBezTo>
                    <a:pt x="102" y="1112"/>
                    <a:pt x="153" y="1089"/>
                    <a:pt x="199" y="1065"/>
                  </a:cubicBezTo>
                  <a:cubicBezTo>
                    <a:pt x="213" y="1061"/>
                    <a:pt x="227" y="1056"/>
                    <a:pt x="241" y="1047"/>
                  </a:cubicBezTo>
                  <a:cubicBezTo>
                    <a:pt x="250" y="1042"/>
                    <a:pt x="264" y="1038"/>
                    <a:pt x="269" y="1033"/>
                  </a:cubicBezTo>
                  <a:cubicBezTo>
                    <a:pt x="298" y="1018"/>
                    <a:pt x="315" y="1007"/>
                    <a:pt x="337" y="1007"/>
                  </a:cubicBezTo>
                  <a:cubicBezTo>
                    <a:pt x="350" y="1007"/>
                    <a:pt x="364" y="1011"/>
                    <a:pt x="384" y="1019"/>
                  </a:cubicBezTo>
                  <a:lnTo>
                    <a:pt x="408" y="1033"/>
                  </a:lnTo>
                  <a:lnTo>
                    <a:pt x="408" y="1010"/>
                  </a:lnTo>
                  <a:cubicBezTo>
                    <a:pt x="408" y="977"/>
                    <a:pt x="403" y="950"/>
                    <a:pt x="398" y="926"/>
                  </a:cubicBezTo>
                  <a:cubicBezTo>
                    <a:pt x="398" y="917"/>
                    <a:pt x="389" y="908"/>
                    <a:pt x="389" y="899"/>
                  </a:cubicBezTo>
                  <a:cubicBezTo>
                    <a:pt x="519" y="880"/>
                    <a:pt x="537" y="815"/>
                    <a:pt x="565" y="723"/>
                  </a:cubicBezTo>
                  <a:lnTo>
                    <a:pt x="570" y="695"/>
                  </a:lnTo>
                  <a:cubicBezTo>
                    <a:pt x="584" y="653"/>
                    <a:pt x="598" y="625"/>
                    <a:pt x="611" y="602"/>
                  </a:cubicBezTo>
                  <a:cubicBezTo>
                    <a:pt x="639" y="551"/>
                    <a:pt x="667" y="500"/>
                    <a:pt x="607" y="417"/>
                  </a:cubicBezTo>
                  <a:cubicBezTo>
                    <a:pt x="593" y="399"/>
                    <a:pt x="574" y="389"/>
                    <a:pt x="560" y="385"/>
                  </a:cubicBezTo>
                  <a:cubicBezTo>
                    <a:pt x="542" y="371"/>
                    <a:pt x="528" y="366"/>
                    <a:pt x="523" y="348"/>
                  </a:cubicBezTo>
                  <a:cubicBezTo>
                    <a:pt x="523" y="329"/>
                    <a:pt x="537" y="306"/>
                    <a:pt x="547" y="292"/>
                  </a:cubicBezTo>
                  <a:cubicBezTo>
                    <a:pt x="560" y="273"/>
                    <a:pt x="565" y="255"/>
                    <a:pt x="570" y="246"/>
                  </a:cubicBezTo>
                  <a:cubicBezTo>
                    <a:pt x="584" y="190"/>
                    <a:pt x="588" y="116"/>
                    <a:pt x="584" y="70"/>
                  </a:cubicBezTo>
                  <a:lnTo>
                    <a:pt x="537" y="0"/>
                  </a:ln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1"/>
            <p:cNvSpPr/>
            <p:nvPr/>
          </p:nvSpPr>
          <p:spPr>
            <a:xfrm>
              <a:off x="5788353" y="2898767"/>
              <a:ext cx="69828" cy="192424"/>
            </a:xfrm>
            <a:custGeom>
              <a:rect b="b" l="l" r="r" t="t"/>
              <a:pathLst>
                <a:path extrusionOk="0" h="1455" w="528">
                  <a:moveTo>
                    <a:pt x="528" y="0"/>
                  </a:moveTo>
                  <a:lnTo>
                    <a:pt x="519" y="23"/>
                  </a:lnTo>
                  <a:cubicBezTo>
                    <a:pt x="454" y="74"/>
                    <a:pt x="403" y="176"/>
                    <a:pt x="357" y="260"/>
                  </a:cubicBezTo>
                  <a:cubicBezTo>
                    <a:pt x="329" y="306"/>
                    <a:pt x="301" y="352"/>
                    <a:pt x="278" y="385"/>
                  </a:cubicBezTo>
                  <a:cubicBezTo>
                    <a:pt x="255" y="417"/>
                    <a:pt x="213" y="454"/>
                    <a:pt x="176" y="486"/>
                  </a:cubicBezTo>
                  <a:cubicBezTo>
                    <a:pt x="97" y="556"/>
                    <a:pt x="19" y="625"/>
                    <a:pt x="5" y="699"/>
                  </a:cubicBezTo>
                  <a:cubicBezTo>
                    <a:pt x="0" y="732"/>
                    <a:pt x="19" y="764"/>
                    <a:pt x="28" y="792"/>
                  </a:cubicBezTo>
                  <a:cubicBezTo>
                    <a:pt x="42" y="834"/>
                    <a:pt x="56" y="857"/>
                    <a:pt x="56" y="871"/>
                  </a:cubicBezTo>
                  <a:cubicBezTo>
                    <a:pt x="56" y="889"/>
                    <a:pt x="56" y="922"/>
                    <a:pt x="46" y="945"/>
                  </a:cubicBezTo>
                  <a:cubicBezTo>
                    <a:pt x="42" y="977"/>
                    <a:pt x="37" y="1019"/>
                    <a:pt x="42" y="1061"/>
                  </a:cubicBezTo>
                  <a:cubicBezTo>
                    <a:pt x="56" y="1126"/>
                    <a:pt x="56" y="1186"/>
                    <a:pt x="46" y="1269"/>
                  </a:cubicBezTo>
                  <a:cubicBezTo>
                    <a:pt x="37" y="1302"/>
                    <a:pt x="32" y="1343"/>
                    <a:pt x="32" y="1385"/>
                  </a:cubicBezTo>
                  <a:cubicBezTo>
                    <a:pt x="32" y="1403"/>
                    <a:pt x="32" y="1413"/>
                    <a:pt x="23" y="1431"/>
                  </a:cubicBezTo>
                  <a:lnTo>
                    <a:pt x="23" y="1454"/>
                  </a:lnTo>
                  <a:lnTo>
                    <a:pt x="65" y="1390"/>
                  </a:lnTo>
                  <a:cubicBezTo>
                    <a:pt x="65" y="1362"/>
                    <a:pt x="65" y="1297"/>
                    <a:pt x="74" y="1274"/>
                  </a:cubicBezTo>
                  <a:lnTo>
                    <a:pt x="74" y="1269"/>
                  </a:lnTo>
                  <a:cubicBezTo>
                    <a:pt x="83" y="1186"/>
                    <a:pt x="74" y="1116"/>
                    <a:pt x="70" y="1056"/>
                  </a:cubicBezTo>
                  <a:cubicBezTo>
                    <a:pt x="65" y="1019"/>
                    <a:pt x="70" y="977"/>
                    <a:pt x="74" y="945"/>
                  </a:cubicBezTo>
                  <a:cubicBezTo>
                    <a:pt x="83" y="917"/>
                    <a:pt x="83" y="894"/>
                    <a:pt x="83" y="862"/>
                  </a:cubicBezTo>
                  <a:cubicBezTo>
                    <a:pt x="83" y="838"/>
                    <a:pt x="70" y="815"/>
                    <a:pt x="60" y="792"/>
                  </a:cubicBezTo>
                  <a:cubicBezTo>
                    <a:pt x="46" y="769"/>
                    <a:pt x="37" y="741"/>
                    <a:pt x="37" y="718"/>
                  </a:cubicBezTo>
                  <a:cubicBezTo>
                    <a:pt x="46" y="653"/>
                    <a:pt x="130" y="584"/>
                    <a:pt x="199" y="524"/>
                  </a:cubicBezTo>
                  <a:cubicBezTo>
                    <a:pt x="245" y="482"/>
                    <a:pt x="283" y="445"/>
                    <a:pt x="306" y="408"/>
                  </a:cubicBezTo>
                  <a:cubicBezTo>
                    <a:pt x="329" y="371"/>
                    <a:pt x="357" y="324"/>
                    <a:pt x="384" y="278"/>
                  </a:cubicBezTo>
                  <a:cubicBezTo>
                    <a:pt x="417" y="209"/>
                    <a:pt x="459" y="139"/>
                    <a:pt x="505" y="84"/>
                  </a:cubicBezTo>
                  <a:lnTo>
                    <a:pt x="523" y="70"/>
                  </a:lnTo>
                  <a:lnTo>
                    <a:pt x="528" y="0"/>
                  </a:ln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1"/>
            <p:cNvSpPr/>
            <p:nvPr/>
          </p:nvSpPr>
          <p:spPr>
            <a:xfrm>
              <a:off x="5059392" y="2724198"/>
              <a:ext cx="158832" cy="483374"/>
            </a:xfrm>
            <a:custGeom>
              <a:rect b="b" l="l" r="r" t="t"/>
              <a:pathLst>
                <a:path extrusionOk="0" h="3655" w="1201">
                  <a:moveTo>
                    <a:pt x="19" y="0"/>
                  </a:moveTo>
                  <a:lnTo>
                    <a:pt x="1" y="51"/>
                  </a:lnTo>
                  <a:cubicBezTo>
                    <a:pt x="1" y="51"/>
                    <a:pt x="38" y="116"/>
                    <a:pt x="19" y="125"/>
                  </a:cubicBezTo>
                  <a:lnTo>
                    <a:pt x="15" y="135"/>
                  </a:lnTo>
                  <a:lnTo>
                    <a:pt x="15" y="144"/>
                  </a:lnTo>
                  <a:cubicBezTo>
                    <a:pt x="19" y="162"/>
                    <a:pt x="19" y="181"/>
                    <a:pt x="19" y="195"/>
                  </a:cubicBezTo>
                  <a:lnTo>
                    <a:pt x="19" y="209"/>
                  </a:lnTo>
                  <a:lnTo>
                    <a:pt x="29" y="213"/>
                  </a:lnTo>
                  <a:cubicBezTo>
                    <a:pt x="52" y="227"/>
                    <a:pt x="52" y="241"/>
                    <a:pt x="52" y="283"/>
                  </a:cubicBezTo>
                  <a:lnTo>
                    <a:pt x="52" y="320"/>
                  </a:lnTo>
                  <a:cubicBezTo>
                    <a:pt x="52" y="352"/>
                    <a:pt x="66" y="375"/>
                    <a:pt x="75" y="399"/>
                  </a:cubicBezTo>
                  <a:cubicBezTo>
                    <a:pt x="84" y="412"/>
                    <a:pt x="89" y="422"/>
                    <a:pt x="94" y="440"/>
                  </a:cubicBezTo>
                  <a:cubicBezTo>
                    <a:pt x="98" y="459"/>
                    <a:pt x="98" y="482"/>
                    <a:pt x="98" y="496"/>
                  </a:cubicBezTo>
                  <a:cubicBezTo>
                    <a:pt x="98" y="519"/>
                    <a:pt x="98" y="542"/>
                    <a:pt x="107" y="565"/>
                  </a:cubicBezTo>
                  <a:cubicBezTo>
                    <a:pt x="112" y="584"/>
                    <a:pt x="121" y="598"/>
                    <a:pt x="131" y="612"/>
                  </a:cubicBezTo>
                  <a:cubicBezTo>
                    <a:pt x="140" y="630"/>
                    <a:pt x="154" y="644"/>
                    <a:pt x="154" y="658"/>
                  </a:cubicBezTo>
                  <a:cubicBezTo>
                    <a:pt x="158" y="676"/>
                    <a:pt x="154" y="695"/>
                    <a:pt x="154" y="718"/>
                  </a:cubicBezTo>
                  <a:cubicBezTo>
                    <a:pt x="144" y="746"/>
                    <a:pt x="144" y="769"/>
                    <a:pt x="158" y="792"/>
                  </a:cubicBezTo>
                  <a:cubicBezTo>
                    <a:pt x="168" y="815"/>
                    <a:pt x="191" y="834"/>
                    <a:pt x="214" y="852"/>
                  </a:cubicBezTo>
                  <a:cubicBezTo>
                    <a:pt x="228" y="857"/>
                    <a:pt x="237" y="866"/>
                    <a:pt x="251" y="876"/>
                  </a:cubicBezTo>
                  <a:cubicBezTo>
                    <a:pt x="256" y="880"/>
                    <a:pt x="260" y="885"/>
                    <a:pt x="274" y="889"/>
                  </a:cubicBezTo>
                  <a:cubicBezTo>
                    <a:pt x="293" y="908"/>
                    <a:pt x="307" y="922"/>
                    <a:pt x="320" y="950"/>
                  </a:cubicBezTo>
                  <a:cubicBezTo>
                    <a:pt x="325" y="959"/>
                    <a:pt x="325" y="973"/>
                    <a:pt x="330" y="982"/>
                  </a:cubicBezTo>
                  <a:cubicBezTo>
                    <a:pt x="339" y="1005"/>
                    <a:pt x="344" y="1028"/>
                    <a:pt x="371" y="1052"/>
                  </a:cubicBezTo>
                  <a:cubicBezTo>
                    <a:pt x="362" y="1093"/>
                    <a:pt x="362" y="1158"/>
                    <a:pt x="362" y="1186"/>
                  </a:cubicBezTo>
                  <a:lnTo>
                    <a:pt x="362" y="1204"/>
                  </a:lnTo>
                  <a:cubicBezTo>
                    <a:pt x="362" y="1214"/>
                    <a:pt x="353" y="1223"/>
                    <a:pt x="362" y="1246"/>
                  </a:cubicBezTo>
                  <a:cubicBezTo>
                    <a:pt x="367" y="1260"/>
                    <a:pt x="376" y="1269"/>
                    <a:pt x="390" y="1274"/>
                  </a:cubicBezTo>
                  <a:cubicBezTo>
                    <a:pt x="399" y="1278"/>
                    <a:pt x="408" y="1283"/>
                    <a:pt x="408" y="1297"/>
                  </a:cubicBezTo>
                  <a:lnTo>
                    <a:pt x="408" y="1302"/>
                  </a:lnTo>
                  <a:lnTo>
                    <a:pt x="413" y="1306"/>
                  </a:lnTo>
                  <a:cubicBezTo>
                    <a:pt x="422" y="1316"/>
                    <a:pt x="436" y="1325"/>
                    <a:pt x="446" y="1329"/>
                  </a:cubicBezTo>
                  <a:cubicBezTo>
                    <a:pt x="487" y="1362"/>
                    <a:pt x="510" y="1371"/>
                    <a:pt x="506" y="1399"/>
                  </a:cubicBezTo>
                  <a:cubicBezTo>
                    <a:pt x="538" y="1339"/>
                    <a:pt x="483" y="1297"/>
                    <a:pt x="441" y="1274"/>
                  </a:cubicBezTo>
                  <a:cubicBezTo>
                    <a:pt x="432" y="1269"/>
                    <a:pt x="422" y="1260"/>
                    <a:pt x="413" y="1255"/>
                  </a:cubicBezTo>
                  <a:cubicBezTo>
                    <a:pt x="408" y="1232"/>
                    <a:pt x="395" y="1228"/>
                    <a:pt x="385" y="1223"/>
                  </a:cubicBezTo>
                  <a:cubicBezTo>
                    <a:pt x="376" y="1214"/>
                    <a:pt x="371" y="1214"/>
                    <a:pt x="371" y="1209"/>
                  </a:cubicBezTo>
                  <a:cubicBezTo>
                    <a:pt x="367" y="1200"/>
                    <a:pt x="367" y="1200"/>
                    <a:pt x="371" y="1191"/>
                  </a:cubicBezTo>
                  <a:cubicBezTo>
                    <a:pt x="371" y="1186"/>
                    <a:pt x="376" y="1181"/>
                    <a:pt x="376" y="1163"/>
                  </a:cubicBezTo>
                  <a:cubicBezTo>
                    <a:pt x="376" y="1130"/>
                    <a:pt x="376" y="1061"/>
                    <a:pt x="390" y="1028"/>
                  </a:cubicBezTo>
                  <a:lnTo>
                    <a:pt x="395" y="1019"/>
                  </a:lnTo>
                  <a:lnTo>
                    <a:pt x="385" y="1015"/>
                  </a:lnTo>
                  <a:cubicBezTo>
                    <a:pt x="353" y="996"/>
                    <a:pt x="353" y="982"/>
                    <a:pt x="348" y="959"/>
                  </a:cubicBezTo>
                  <a:cubicBezTo>
                    <a:pt x="348" y="950"/>
                    <a:pt x="344" y="936"/>
                    <a:pt x="339" y="922"/>
                  </a:cubicBezTo>
                  <a:cubicBezTo>
                    <a:pt x="325" y="885"/>
                    <a:pt x="302" y="866"/>
                    <a:pt x="279" y="852"/>
                  </a:cubicBezTo>
                  <a:lnTo>
                    <a:pt x="260" y="834"/>
                  </a:lnTo>
                  <a:cubicBezTo>
                    <a:pt x="251" y="820"/>
                    <a:pt x="237" y="815"/>
                    <a:pt x="228" y="806"/>
                  </a:cubicBezTo>
                  <a:cubicBezTo>
                    <a:pt x="209" y="792"/>
                    <a:pt x="186" y="774"/>
                    <a:pt x="182" y="764"/>
                  </a:cubicBezTo>
                  <a:cubicBezTo>
                    <a:pt x="177" y="751"/>
                    <a:pt x="177" y="727"/>
                    <a:pt x="182" y="704"/>
                  </a:cubicBezTo>
                  <a:cubicBezTo>
                    <a:pt x="186" y="681"/>
                    <a:pt x="186" y="658"/>
                    <a:pt x="182" y="635"/>
                  </a:cubicBezTo>
                  <a:cubicBezTo>
                    <a:pt x="177" y="612"/>
                    <a:pt x="163" y="598"/>
                    <a:pt x="154" y="579"/>
                  </a:cubicBezTo>
                  <a:cubicBezTo>
                    <a:pt x="140" y="565"/>
                    <a:pt x="135" y="556"/>
                    <a:pt x="131" y="538"/>
                  </a:cubicBezTo>
                  <a:cubicBezTo>
                    <a:pt x="121" y="519"/>
                    <a:pt x="121" y="496"/>
                    <a:pt x="121" y="482"/>
                  </a:cubicBezTo>
                  <a:cubicBezTo>
                    <a:pt x="121" y="459"/>
                    <a:pt x="121" y="436"/>
                    <a:pt x="117" y="412"/>
                  </a:cubicBezTo>
                  <a:cubicBezTo>
                    <a:pt x="112" y="394"/>
                    <a:pt x="107" y="380"/>
                    <a:pt x="98" y="371"/>
                  </a:cubicBezTo>
                  <a:cubicBezTo>
                    <a:pt x="94" y="352"/>
                    <a:pt x="84" y="334"/>
                    <a:pt x="84" y="301"/>
                  </a:cubicBezTo>
                  <a:lnTo>
                    <a:pt x="84" y="274"/>
                  </a:lnTo>
                  <a:cubicBezTo>
                    <a:pt x="84" y="236"/>
                    <a:pt x="84" y="195"/>
                    <a:pt x="47" y="181"/>
                  </a:cubicBezTo>
                  <a:cubicBezTo>
                    <a:pt x="47" y="167"/>
                    <a:pt x="47" y="158"/>
                    <a:pt x="43" y="144"/>
                  </a:cubicBezTo>
                  <a:cubicBezTo>
                    <a:pt x="66" y="116"/>
                    <a:pt x="52" y="79"/>
                    <a:pt x="38" y="47"/>
                  </a:cubicBezTo>
                  <a:lnTo>
                    <a:pt x="19" y="0"/>
                  </a:lnTo>
                  <a:close/>
                  <a:moveTo>
                    <a:pt x="482" y="1396"/>
                  </a:moveTo>
                  <a:cubicBezTo>
                    <a:pt x="474" y="1396"/>
                    <a:pt x="466" y="1397"/>
                    <a:pt x="459" y="1401"/>
                  </a:cubicBezTo>
                  <a:lnTo>
                    <a:pt x="459" y="1401"/>
                  </a:lnTo>
                  <a:cubicBezTo>
                    <a:pt x="457" y="1400"/>
                    <a:pt x="456" y="1399"/>
                    <a:pt x="455" y="1399"/>
                  </a:cubicBezTo>
                  <a:lnTo>
                    <a:pt x="455" y="1399"/>
                  </a:lnTo>
                  <a:cubicBezTo>
                    <a:pt x="456" y="1399"/>
                    <a:pt x="457" y="1400"/>
                    <a:pt x="458" y="1401"/>
                  </a:cubicBezTo>
                  <a:lnTo>
                    <a:pt x="458" y="1401"/>
                  </a:lnTo>
                  <a:cubicBezTo>
                    <a:pt x="459" y="1401"/>
                    <a:pt x="459" y="1401"/>
                    <a:pt x="459" y="1401"/>
                  </a:cubicBezTo>
                  <a:lnTo>
                    <a:pt x="459" y="1401"/>
                  </a:lnTo>
                  <a:cubicBezTo>
                    <a:pt x="463" y="1403"/>
                    <a:pt x="468" y="1408"/>
                    <a:pt x="478" y="1408"/>
                  </a:cubicBezTo>
                  <a:lnTo>
                    <a:pt x="492" y="1417"/>
                  </a:lnTo>
                  <a:lnTo>
                    <a:pt x="506" y="1399"/>
                  </a:lnTo>
                  <a:cubicBezTo>
                    <a:pt x="497" y="1397"/>
                    <a:pt x="489" y="1396"/>
                    <a:pt x="482" y="1396"/>
                  </a:cubicBezTo>
                  <a:close/>
                  <a:moveTo>
                    <a:pt x="458" y="1401"/>
                  </a:moveTo>
                  <a:lnTo>
                    <a:pt x="458" y="1401"/>
                  </a:lnTo>
                  <a:cubicBezTo>
                    <a:pt x="454" y="1402"/>
                    <a:pt x="450" y="1405"/>
                    <a:pt x="446" y="1408"/>
                  </a:cubicBezTo>
                  <a:lnTo>
                    <a:pt x="432" y="1413"/>
                  </a:lnTo>
                  <a:lnTo>
                    <a:pt x="441" y="1431"/>
                  </a:lnTo>
                  <a:cubicBezTo>
                    <a:pt x="455" y="1445"/>
                    <a:pt x="469" y="1459"/>
                    <a:pt x="487" y="1468"/>
                  </a:cubicBezTo>
                  <a:cubicBezTo>
                    <a:pt x="500" y="1479"/>
                    <a:pt x="509" y="1487"/>
                    <a:pt x="516" y="1496"/>
                  </a:cubicBezTo>
                  <a:lnTo>
                    <a:pt x="516" y="1496"/>
                  </a:lnTo>
                  <a:cubicBezTo>
                    <a:pt x="522" y="1457"/>
                    <a:pt x="491" y="1435"/>
                    <a:pt x="469" y="1413"/>
                  </a:cubicBezTo>
                  <a:cubicBezTo>
                    <a:pt x="465" y="1409"/>
                    <a:pt x="462" y="1404"/>
                    <a:pt x="458" y="1401"/>
                  </a:cubicBezTo>
                  <a:close/>
                  <a:moveTo>
                    <a:pt x="516" y="1496"/>
                  </a:moveTo>
                  <a:lnTo>
                    <a:pt x="516" y="1496"/>
                  </a:lnTo>
                  <a:cubicBezTo>
                    <a:pt x="516" y="1498"/>
                    <a:pt x="515" y="1499"/>
                    <a:pt x="515" y="1501"/>
                  </a:cubicBezTo>
                  <a:cubicBezTo>
                    <a:pt x="516" y="1501"/>
                    <a:pt x="518" y="1501"/>
                    <a:pt x="519" y="1502"/>
                  </a:cubicBezTo>
                  <a:lnTo>
                    <a:pt x="519" y="1502"/>
                  </a:lnTo>
                  <a:cubicBezTo>
                    <a:pt x="518" y="1500"/>
                    <a:pt x="517" y="1498"/>
                    <a:pt x="516" y="1496"/>
                  </a:cubicBezTo>
                  <a:close/>
                  <a:moveTo>
                    <a:pt x="519" y="1502"/>
                  </a:moveTo>
                  <a:cubicBezTo>
                    <a:pt x="525" y="1511"/>
                    <a:pt x="526" y="1521"/>
                    <a:pt x="524" y="1533"/>
                  </a:cubicBezTo>
                  <a:lnTo>
                    <a:pt x="515" y="1552"/>
                  </a:lnTo>
                  <a:lnTo>
                    <a:pt x="533" y="1556"/>
                  </a:lnTo>
                  <a:cubicBezTo>
                    <a:pt x="538" y="1556"/>
                    <a:pt x="547" y="1566"/>
                    <a:pt x="552" y="1566"/>
                  </a:cubicBezTo>
                  <a:cubicBezTo>
                    <a:pt x="563" y="1568"/>
                    <a:pt x="575" y="1571"/>
                    <a:pt x="585" y="1575"/>
                  </a:cubicBezTo>
                  <a:lnTo>
                    <a:pt x="585" y="1575"/>
                  </a:lnTo>
                  <a:cubicBezTo>
                    <a:pt x="594" y="1561"/>
                    <a:pt x="594" y="1552"/>
                    <a:pt x="584" y="1538"/>
                  </a:cubicBezTo>
                  <a:cubicBezTo>
                    <a:pt x="576" y="1516"/>
                    <a:pt x="543" y="1507"/>
                    <a:pt x="519" y="1502"/>
                  </a:cubicBezTo>
                  <a:close/>
                  <a:moveTo>
                    <a:pt x="585" y="1575"/>
                  </a:moveTo>
                  <a:cubicBezTo>
                    <a:pt x="585" y="1575"/>
                    <a:pt x="584" y="1575"/>
                    <a:pt x="584" y="1575"/>
                  </a:cubicBezTo>
                  <a:cubicBezTo>
                    <a:pt x="580" y="1584"/>
                    <a:pt x="575" y="1603"/>
                    <a:pt x="580" y="1607"/>
                  </a:cubicBezTo>
                  <a:cubicBezTo>
                    <a:pt x="582" y="1612"/>
                    <a:pt x="585" y="1615"/>
                    <a:pt x="588" y="1619"/>
                  </a:cubicBezTo>
                  <a:lnTo>
                    <a:pt x="588" y="1619"/>
                  </a:lnTo>
                  <a:cubicBezTo>
                    <a:pt x="590" y="1612"/>
                    <a:pt x="592" y="1605"/>
                    <a:pt x="594" y="1598"/>
                  </a:cubicBezTo>
                  <a:cubicBezTo>
                    <a:pt x="598" y="1593"/>
                    <a:pt x="598" y="1593"/>
                    <a:pt x="598" y="1584"/>
                  </a:cubicBezTo>
                  <a:cubicBezTo>
                    <a:pt x="596" y="1580"/>
                    <a:pt x="591" y="1577"/>
                    <a:pt x="585" y="1575"/>
                  </a:cubicBezTo>
                  <a:close/>
                  <a:moveTo>
                    <a:pt x="588" y="1619"/>
                  </a:moveTo>
                  <a:lnTo>
                    <a:pt x="588" y="1619"/>
                  </a:lnTo>
                  <a:cubicBezTo>
                    <a:pt x="585" y="1632"/>
                    <a:pt x="585" y="1645"/>
                    <a:pt x="594" y="1654"/>
                  </a:cubicBezTo>
                  <a:cubicBezTo>
                    <a:pt x="617" y="1695"/>
                    <a:pt x="691" y="1714"/>
                    <a:pt x="742" y="1718"/>
                  </a:cubicBezTo>
                  <a:lnTo>
                    <a:pt x="747" y="1718"/>
                  </a:lnTo>
                  <a:cubicBezTo>
                    <a:pt x="747" y="1737"/>
                    <a:pt x="756" y="1746"/>
                    <a:pt x="760" y="1760"/>
                  </a:cubicBezTo>
                  <a:cubicBezTo>
                    <a:pt x="760" y="1746"/>
                    <a:pt x="756" y="1737"/>
                    <a:pt x="756" y="1723"/>
                  </a:cubicBezTo>
                  <a:cubicBezTo>
                    <a:pt x="747" y="1714"/>
                    <a:pt x="742" y="1695"/>
                    <a:pt x="747" y="1686"/>
                  </a:cubicBezTo>
                  <a:lnTo>
                    <a:pt x="747" y="1668"/>
                  </a:lnTo>
                  <a:lnTo>
                    <a:pt x="733" y="1663"/>
                  </a:lnTo>
                  <a:cubicBezTo>
                    <a:pt x="723" y="1663"/>
                    <a:pt x="719" y="1663"/>
                    <a:pt x="709" y="1654"/>
                  </a:cubicBezTo>
                  <a:cubicBezTo>
                    <a:pt x="673" y="1650"/>
                    <a:pt x="613" y="1642"/>
                    <a:pt x="588" y="1619"/>
                  </a:cubicBezTo>
                  <a:close/>
                  <a:moveTo>
                    <a:pt x="760" y="1760"/>
                  </a:moveTo>
                  <a:cubicBezTo>
                    <a:pt x="760" y="1779"/>
                    <a:pt x="760" y="1788"/>
                    <a:pt x="756" y="1802"/>
                  </a:cubicBezTo>
                  <a:cubicBezTo>
                    <a:pt x="756" y="1806"/>
                    <a:pt x="747" y="1811"/>
                    <a:pt x="747" y="1825"/>
                  </a:cubicBezTo>
                  <a:cubicBezTo>
                    <a:pt x="749" y="1826"/>
                    <a:pt x="752" y="1826"/>
                    <a:pt x="754" y="1827"/>
                  </a:cubicBezTo>
                  <a:lnTo>
                    <a:pt x="754" y="1827"/>
                  </a:lnTo>
                  <a:cubicBezTo>
                    <a:pt x="756" y="1822"/>
                    <a:pt x="759" y="1816"/>
                    <a:pt x="760" y="1811"/>
                  </a:cubicBezTo>
                  <a:cubicBezTo>
                    <a:pt x="760" y="1802"/>
                    <a:pt x="765" y="1793"/>
                    <a:pt x="765" y="1783"/>
                  </a:cubicBezTo>
                  <a:cubicBezTo>
                    <a:pt x="765" y="1779"/>
                    <a:pt x="765" y="1765"/>
                    <a:pt x="760" y="1760"/>
                  </a:cubicBezTo>
                  <a:close/>
                  <a:moveTo>
                    <a:pt x="754" y="1827"/>
                  </a:moveTo>
                  <a:cubicBezTo>
                    <a:pt x="751" y="1837"/>
                    <a:pt x="750" y="1848"/>
                    <a:pt x="756" y="1862"/>
                  </a:cubicBezTo>
                  <a:lnTo>
                    <a:pt x="756" y="1876"/>
                  </a:lnTo>
                  <a:lnTo>
                    <a:pt x="765" y="1881"/>
                  </a:lnTo>
                  <a:cubicBezTo>
                    <a:pt x="811" y="1899"/>
                    <a:pt x="872" y="1941"/>
                    <a:pt x="899" y="1978"/>
                  </a:cubicBezTo>
                  <a:cubicBezTo>
                    <a:pt x="905" y="1992"/>
                    <a:pt x="909" y="2006"/>
                    <a:pt x="913" y="2019"/>
                  </a:cubicBezTo>
                  <a:lnTo>
                    <a:pt x="913" y="2019"/>
                  </a:lnTo>
                  <a:cubicBezTo>
                    <a:pt x="908" y="1991"/>
                    <a:pt x="901" y="1962"/>
                    <a:pt x="890" y="1931"/>
                  </a:cubicBezTo>
                  <a:lnTo>
                    <a:pt x="890" y="1927"/>
                  </a:lnTo>
                  <a:cubicBezTo>
                    <a:pt x="855" y="1887"/>
                    <a:pt x="803" y="1844"/>
                    <a:pt x="754" y="1827"/>
                  </a:cubicBezTo>
                  <a:close/>
                  <a:moveTo>
                    <a:pt x="913" y="2019"/>
                  </a:moveTo>
                  <a:cubicBezTo>
                    <a:pt x="921" y="2064"/>
                    <a:pt x="923" y="2108"/>
                    <a:pt x="923" y="2154"/>
                  </a:cubicBezTo>
                  <a:cubicBezTo>
                    <a:pt x="925" y="2181"/>
                    <a:pt x="926" y="2211"/>
                    <a:pt x="929" y="2242"/>
                  </a:cubicBezTo>
                  <a:lnTo>
                    <a:pt x="929" y="2242"/>
                  </a:lnTo>
                  <a:cubicBezTo>
                    <a:pt x="928" y="2222"/>
                    <a:pt x="927" y="2202"/>
                    <a:pt x="927" y="2182"/>
                  </a:cubicBezTo>
                  <a:cubicBezTo>
                    <a:pt x="927" y="2126"/>
                    <a:pt x="927" y="2074"/>
                    <a:pt x="913" y="2019"/>
                  </a:cubicBezTo>
                  <a:close/>
                  <a:moveTo>
                    <a:pt x="929" y="2242"/>
                  </a:moveTo>
                  <a:lnTo>
                    <a:pt x="929" y="2242"/>
                  </a:lnTo>
                  <a:cubicBezTo>
                    <a:pt x="931" y="2287"/>
                    <a:pt x="937" y="2332"/>
                    <a:pt x="950" y="2380"/>
                  </a:cubicBezTo>
                  <a:lnTo>
                    <a:pt x="950" y="2380"/>
                  </a:lnTo>
                  <a:cubicBezTo>
                    <a:pt x="950" y="2367"/>
                    <a:pt x="949" y="2355"/>
                    <a:pt x="946" y="2344"/>
                  </a:cubicBezTo>
                  <a:cubicBezTo>
                    <a:pt x="936" y="2309"/>
                    <a:pt x="932" y="2275"/>
                    <a:pt x="929" y="2242"/>
                  </a:cubicBezTo>
                  <a:close/>
                  <a:moveTo>
                    <a:pt x="950" y="2380"/>
                  </a:moveTo>
                  <a:cubicBezTo>
                    <a:pt x="950" y="2387"/>
                    <a:pt x="950" y="2395"/>
                    <a:pt x="950" y="2404"/>
                  </a:cubicBezTo>
                  <a:cubicBezTo>
                    <a:pt x="946" y="2422"/>
                    <a:pt x="946" y="2436"/>
                    <a:pt x="946" y="2459"/>
                  </a:cubicBezTo>
                  <a:cubicBezTo>
                    <a:pt x="946" y="2520"/>
                    <a:pt x="941" y="2571"/>
                    <a:pt x="936" y="2622"/>
                  </a:cubicBezTo>
                  <a:cubicBezTo>
                    <a:pt x="936" y="2640"/>
                    <a:pt x="927" y="2654"/>
                    <a:pt x="927" y="2668"/>
                  </a:cubicBezTo>
                  <a:cubicBezTo>
                    <a:pt x="923" y="2726"/>
                    <a:pt x="927" y="2814"/>
                    <a:pt x="940" y="2866"/>
                  </a:cubicBezTo>
                  <a:lnTo>
                    <a:pt x="940" y="2866"/>
                  </a:lnTo>
                  <a:cubicBezTo>
                    <a:pt x="933" y="2809"/>
                    <a:pt x="929" y="2742"/>
                    <a:pt x="936" y="2696"/>
                  </a:cubicBezTo>
                  <a:cubicBezTo>
                    <a:pt x="936" y="2682"/>
                    <a:pt x="941" y="2668"/>
                    <a:pt x="941" y="2649"/>
                  </a:cubicBezTo>
                  <a:cubicBezTo>
                    <a:pt x="946" y="2598"/>
                    <a:pt x="950" y="2547"/>
                    <a:pt x="950" y="2497"/>
                  </a:cubicBezTo>
                  <a:cubicBezTo>
                    <a:pt x="946" y="2473"/>
                    <a:pt x="950" y="2450"/>
                    <a:pt x="955" y="2427"/>
                  </a:cubicBezTo>
                  <a:cubicBezTo>
                    <a:pt x="955" y="2404"/>
                    <a:pt x="950" y="2390"/>
                    <a:pt x="950" y="2381"/>
                  </a:cubicBezTo>
                  <a:cubicBezTo>
                    <a:pt x="950" y="2380"/>
                    <a:pt x="950" y="2380"/>
                    <a:pt x="950" y="2380"/>
                  </a:cubicBezTo>
                  <a:close/>
                  <a:moveTo>
                    <a:pt x="940" y="2866"/>
                  </a:moveTo>
                  <a:cubicBezTo>
                    <a:pt x="942" y="2883"/>
                    <a:pt x="944" y="2899"/>
                    <a:pt x="946" y="2913"/>
                  </a:cubicBezTo>
                  <a:cubicBezTo>
                    <a:pt x="950" y="2936"/>
                    <a:pt x="964" y="2950"/>
                    <a:pt x="969" y="2969"/>
                  </a:cubicBezTo>
                  <a:cubicBezTo>
                    <a:pt x="978" y="2992"/>
                    <a:pt x="992" y="3015"/>
                    <a:pt x="992" y="3038"/>
                  </a:cubicBezTo>
                  <a:lnTo>
                    <a:pt x="992" y="3066"/>
                  </a:lnTo>
                  <a:cubicBezTo>
                    <a:pt x="997" y="3112"/>
                    <a:pt x="1006" y="3159"/>
                    <a:pt x="1020" y="3205"/>
                  </a:cubicBezTo>
                  <a:cubicBezTo>
                    <a:pt x="1034" y="3228"/>
                    <a:pt x="1043" y="3251"/>
                    <a:pt x="1061" y="3275"/>
                  </a:cubicBezTo>
                  <a:cubicBezTo>
                    <a:pt x="1080" y="3298"/>
                    <a:pt x="1089" y="3321"/>
                    <a:pt x="1103" y="3339"/>
                  </a:cubicBezTo>
                  <a:cubicBezTo>
                    <a:pt x="1108" y="3358"/>
                    <a:pt x="1112" y="3381"/>
                    <a:pt x="1122" y="3404"/>
                  </a:cubicBezTo>
                  <a:cubicBezTo>
                    <a:pt x="1126" y="3432"/>
                    <a:pt x="1131" y="3455"/>
                    <a:pt x="1145" y="3483"/>
                  </a:cubicBezTo>
                  <a:cubicBezTo>
                    <a:pt x="1131" y="3497"/>
                    <a:pt x="1136" y="3520"/>
                    <a:pt x="1145" y="3548"/>
                  </a:cubicBezTo>
                  <a:cubicBezTo>
                    <a:pt x="1145" y="3557"/>
                    <a:pt x="1149" y="3613"/>
                    <a:pt x="1154" y="3627"/>
                  </a:cubicBezTo>
                  <a:lnTo>
                    <a:pt x="1200" y="3654"/>
                  </a:lnTo>
                  <a:cubicBezTo>
                    <a:pt x="1200" y="3650"/>
                    <a:pt x="1177" y="3543"/>
                    <a:pt x="1173" y="3539"/>
                  </a:cubicBezTo>
                  <a:cubicBezTo>
                    <a:pt x="1168" y="3511"/>
                    <a:pt x="1154" y="3478"/>
                    <a:pt x="1145" y="3451"/>
                  </a:cubicBezTo>
                  <a:cubicBezTo>
                    <a:pt x="1131" y="3427"/>
                    <a:pt x="1126" y="3404"/>
                    <a:pt x="1122" y="3376"/>
                  </a:cubicBezTo>
                  <a:cubicBezTo>
                    <a:pt x="1112" y="3353"/>
                    <a:pt x="1108" y="3330"/>
                    <a:pt x="1094" y="3307"/>
                  </a:cubicBezTo>
                  <a:cubicBezTo>
                    <a:pt x="1085" y="3284"/>
                    <a:pt x="1071" y="3256"/>
                    <a:pt x="1057" y="3233"/>
                  </a:cubicBezTo>
                  <a:cubicBezTo>
                    <a:pt x="1043" y="3210"/>
                    <a:pt x="1029" y="3191"/>
                    <a:pt x="1020" y="3168"/>
                  </a:cubicBezTo>
                  <a:cubicBezTo>
                    <a:pt x="1006" y="3126"/>
                    <a:pt x="997" y="3080"/>
                    <a:pt x="992" y="3034"/>
                  </a:cubicBezTo>
                  <a:lnTo>
                    <a:pt x="992" y="3006"/>
                  </a:lnTo>
                  <a:cubicBezTo>
                    <a:pt x="987" y="2974"/>
                    <a:pt x="973" y="2946"/>
                    <a:pt x="964" y="2923"/>
                  </a:cubicBezTo>
                  <a:cubicBezTo>
                    <a:pt x="950" y="2904"/>
                    <a:pt x="946" y="2890"/>
                    <a:pt x="941" y="2872"/>
                  </a:cubicBezTo>
                  <a:cubicBezTo>
                    <a:pt x="941" y="2870"/>
                    <a:pt x="940" y="2868"/>
                    <a:pt x="940" y="2866"/>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1"/>
            <p:cNvSpPr/>
            <p:nvPr/>
          </p:nvSpPr>
          <p:spPr>
            <a:xfrm>
              <a:off x="5185030" y="2472394"/>
              <a:ext cx="420290" cy="794558"/>
            </a:xfrm>
            <a:custGeom>
              <a:rect b="b" l="l" r="r" t="t"/>
              <a:pathLst>
                <a:path extrusionOk="0" h="6008" w="3178">
                  <a:moveTo>
                    <a:pt x="2305" y="1076"/>
                  </a:moveTo>
                  <a:cubicBezTo>
                    <a:pt x="2330" y="1085"/>
                    <a:pt x="2356" y="1090"/>
                    <a:pt x="2376" y="1093"/>
                  </a:cubicBezTo>
                  <a:lnTo>
                    <a:pt x="2376" y="1093"/>
                  </a:lnTo>
                  <a:lnTo>
                    <a:pt x="2376" y="1085"/>
                  </a:lnTo>
                  <a:lnTo>
                    <a:pt x="2358" y="1085"/>
                  </a:lnTo>
                  <a:cubicBezTo>
                    <a:pt x="2348" y="1085"/>
                    <a:pt x="2327" y="1082"/>
                    <a:pt x="2305" y="1076"/>
                  </a:cubicBezTo>
                  <a:close/>
                  <a:moveTo>
                    <a:pt x="2376" y="1093"/>
                  </a:moveTo>
                  <a:lnTo>
                    <a:pt x="2376" y="1098"/>
                  </a:lnTo>
                  <a:lnTo>
                    <a:pt x="2376" y="1108"/>
                  </a:lnTo>
                  <a:cubicBezTo>
                    <a:pt x="2379" y="1108"/>
                    <a:pt x="2382" y="1108"/>
                    <a:pt x="2385" y="1107"/>
                  </a:cubicBezTo>
                  <a:lnTo>
                    <a:pt x="2385" y="1107"/>
                  </a:lnTo>
                  <a:lnTo>
                    <a:pt x="2385" y="1112"/>
                  </a:lnTo>
                  <a:lnTo>
                    <a:pt x="2399" y="1117"/>
                  </a:lnTo>
                  <a:lnTo>
                    <a:pt x="2413" y="1117"/>
                  </a:lnTo>
                  <a:cubicBezTo>
                    <a:pt x="2409" y="1125"/>
                    <a:pt x="2409" y="1133"/>
                    <a:pt x="2412" y="1141"/>
                  </a:cubicBezTo>
                  <a:lnTo>
                    <a:pt x="2412" y="1141"/>
                  </a:lnTo>
                  <a:cubicBezTo>
                    <a:pt x="2414" y="1137"/>
                    <a:pt x="2418" y="1134"/>
                    <a:pt x="2422" y="1131"/>
                  </a:cubicBezTo>
                  <a:lnTo>
                    <a:pt x="2427" y="1131"/>
                  </a:lnTo>
                  <a:lnTo>
                    <a:pt x="2409" y="1098"/>
                  </a:lnTo>
                  <a:lnTo>
                    <a:pt x="2404" y="1098"/>
                  </a:lnTo>
                  <a:cubicBezTo>
                    <a:pt x="2401" y="1105"/>
                    <a:pt x="2393" y="1107"/>
                    <a:pt x="2385" y="1107"/>
                  </a:cubicBezTo>
                  <a:lnTo>
                    <a:pt x="2385" y="1107"/>
                  </a:lnTo>
                  <a:lnTo>
                    <a:pt x="2385" y="1098"/>
                  </a:lnTo>
                  <a:lnTo>
                    <a:pt x="2385" y="1094"/>
                  </a:lnTo>
                  <a:cubicBezTo>
                    <a:pt x="2382" y="1094"/>
                    <a:pt x="2379" y="1093"/>
                    <a:pt x="2376" y="1093"/>
                  </a:cubicBezTo>
                  <a:close/>
                  <a:moveTo>
                    <a:pt x="2412" y="1141"/>
                  </a:moveTo>
                  <a:cubicBezTo>
                    <a:pt x="2406" y="1149"/>
                    <a:pt x="2404" y="1157"/>
                    <a:pt x="2404" y="1163"/>
                  </a:cubicBezTo>
                  <a:cubicBezTo>
                    <a:pt x="2404" y="1168"/>
                    <a:pt x="2418" y="1177"/>
                    <a:pt x="2427" y="1177"/>
                  </a:cubicBezTo>
                  <a:lnTo>
                    <a:pt x="2440" y="1177"/>
                  </a:lnTo>
                  <a:cubicBezTo>
                    <a:pt x="2423" y="1168"/>
                    <a:pt x="2413" y="1157"/>
                    <a:pt x="2413" y="1145"/>
                  </a:cubicBezTo>
                  <a:cubicBezTo>
                    <a:pt x="2413" y="1144"/>
                    <a:pt x="2412" y="1142"/>
                    <a:pt x="2412" y="1141"/>
                  </a:cubicBezTo>
                  <a:close/>
                  <a:moveTo>
                    <a:pt x="2440" y="1177"/>
                  </a:moveTo>
                  <a:cubicBezTo>
                    <a:pt x="2442" y="1178"/>
                    <a:pt x="2443" y="1179"/>
                    <a:pt x="2445" y="1179"/>
                  </a:cubicBezTo>
                  <a:lnTo>
                    <a:pt x="2445" y="1179"/>
                  </a:lnTo>
                  <a:lnTo>
                    <a:pt x="2446" y="1177"/>
                  </a:lnTo>
                  <a:close/>
                  <a:moveTo>
                    <a:pt x="2445" y="1179"/>
                  </a:moveTo>
                  <a:lnTo>
                    <a:pt x="2432" y="1210"/>
                  </a:lnTo>
                  <a:cubicBezTo>
                    <a:pt x="2422" y="1247"/>
                    <a:pt x="2422" y="1247"/>
                    <a:pt x="2455" y="1261"/>
                  </a:cubicBezTo>
                  <a:cubicBezTo>
                    <a:pt x="2469" y="1270"/>
                    <a:pt x="2473" y="1274"/>
                    <a:pt x="2487" y="1279"/>
                  </a:cubicBezTo>
                  <a:cubicBezTo>
                    <a:pt x="2501" y="1293"/>
                    <a:pt x="2524" y="1302"/>
                    <a:pt x="2538" y="1307"/>
                  </a:cubicBezTo>
                  <a:lnTo>
                    <a:pt x="2547" y="1307"/>
                  </a:lnTo>
                  <a:lnTo>
                    <a:pt x="2547" y="1321"/>
                  </a:lnTo>
                  <a:lnTo>
                    <a:pt x="2547" y="1344"/>
                  </a:lnTo>
                  <a:lnTo>
                    <a:pt x="2547" y="1362"/>
                  </a:lnTo>
                  <a:cubicBezTo>
                    <a:pt x="2585" y="1372"/>
                    <a:pt x="2631" y="1399"/>
                    <a:pt x="2659" y="1437"/>
                  </a:cubicBezTo>
                  <a:cubicBezTo>
                    <a:pt x="2673" y="1455"/>
                    <a:pt x="2682" y="1469"/>
                    <a:pt x="2686" y="1487"/>
                  </a:cubicBezTo>
                  <a:cubicBezTo>
                    <a:pt x="2696" y="1506"/>
                    <a:pt x="2700" y="1525"/>
                    <a:pt x="2710" y="1534"/>
                  </a:cubicBezTo>
                  <a:cubicBezTo>
                    <a:pt x="2728" y="1557"/>
                    <a:pt x="2747" y="1571"/>
                    <a:pt x="2765" y="1585"/>
                  </a:cubicBezTo>
                  <a:cubicBezTo>
                    <a:pt x="2779" y="1599"/>
                    <a:pt x="2793" y="1608"/>
                    <a:pt x="2802" y="1622"/>
                  </a:cubicBezTo>
                  <a:cubicBezTo>
                    <a:pt x="2811" y="1626"/>
                    <a:pt x="2816" y="1640"/>
                    <a:pt x="2821" y="1650"/>
                  </a:cubicBezTo>
                  <a:cubicBezTo>
                    <a:pt x="2825" y="1663"/>
                    <a:pt x="2825" y="1668"/>
                    <a:pt x="2835" y="1673"/>
                  </a:cubicBezTo>
                  <a:cubicBezTo>
                    <a:pt x="2839" y="1677"/>
                    <a:pt x="2839" y="1677"/>
                    <a:pt x="2844" y="1677"/>
                  </a:cubicBezTo>
                  <a:cubicBezTo>
                    <a:pt x="2847" y="1679"/>
                    <a:pt x="2849" y="1681"/>
                    <a:pt x="2851" y="1682"/>
                  </a:cubicBezTo>
                  <a:lnTo>
                    <a:pt x="2851" y="1682"/>
                  </a:lnTo>
                  <a:lnTo>
                    <a:pt x="2839" y="1650"/>
                  </a:lnTo>
                  <a:cubicBezTo>
                    <a:pt x="2830" y="1645"/>
                    <a:pt x="2825" y="1631"/>
                    <a:pt x="2825" y="1631"/>
                  </a:cubicBezTo>
                  <a:cubicBezTo>
                    <a:pt x="2821" y="1622"/>
                    <a:pt x="2802" y="1608"/>
                    <a:pt x="2793" y="1599"/>
                  </a:cubicBezTo>
                  <a:lnTo>
                    <a:pt x="2737" y="1548"/>
                  </a:lnTo>
                  <a:cubicBezTo>
                    <a:pt x="2728" y="1529"/>
                    <a:pt x="2714" y="1511"/>
                    <a:pt x="2710" y="1492"/>
                  </a:cubicBezTo>
                  <a:cubicBezTo>
                    <a:pt x="2705" y="1478"/>
                    <a:pt x="2700" y="1460"/>
                    <a:pt x="2686" y="1446"/>
                  </a:cubicBezTo>
                  <a:cubicBezTo>
                    <a:pt x="2663" y="1418"/>
                    <a:pt x="2617" y="1390"/>
                    <a:pt x="2575" y="1372"/>
                  </a:cubicBezTo>
                  <a:lnTo>
                    <a:pt x="2566" y="1367"/>
                  </a:lnTo>
                  <a:lnTo>
                    <a:pt x="2566" y="1353"/>
                  </a:lnTo>
                  <a:lnTo>
                    <a:pt x="2566" y="1325"/>
                  </a:lnTo>
                  <a:lnTo>
                    <a:pt x="2566" y="1316"/>
                  </a:lnTo>
                  <a:cubicBezTo>
                    <a:pt x="2547" y="1307"/>
                    <a:pt x="2529" y="1298"/>
                    <a:pt x="2515" y="1284"/>
                  </a:cubicBezTo>
                  <a:cubicBezTo>
                    <a:pt x="2506" y="1279"/>
                    <a:pt x="2497" y="1274"/>
                    <a:pt x="2492" y="1270"/>
                  </a:cubicBezTo>
                  <a:cubicBezTo>
                    <a:pt x="2436" y="1237"/>
                    <a:pt x="2436" y="1233"/>
                    <a:pt x="2450" y="1182"/>
                  </a:cubicBezTo>
                  <a:cubicBezTo>
                    <a:pt x="2448" y="1181"/>
                    <a:pt x="2446" y="1180"/>
                    <a:pt x="2445" y="1179"/>
                  </a:cubicBezTo>
                  <a:close/>
                  <a:moveTo>
                    <a:pt x="2851" y="1682"/>
                  </a:moveTo>
                  <a:lnTo>
                    <a:pt x="2853" y="1687"/>
                  </a:lnTo>
                  <a:cubicBezTo>
                    <a:pt x="2859" y="1691"/>
                    <a:pt x="2864" y="1693"/>
                    <a:pt x="2867" y="1694"/>
                  </a:cubicBezTo>
                  <a:lnTo>
                    <a:pt x="2867" y="1694"/>
                  </a:lnTo>
                  <a:cubicBezTo>
                    <a:pt x="2862" y="1688"/>
                    <a:pt x="2858" y="1686"/>
                    <a:pt x="2851" y="1682"/>
                  </a:cubicBezTo>
                  <a:close/>
                  <a:moveTo>
                    <a:pt x="2950" y="1"/>
                  </a:moveTo>
                  <a:cubicBezTo>
                    <a:pt x="2960" y="29"/>
                    <a:pt x="2964" y="80"/>
                    <a:pt x="2960" y="117"/>
                  </a:cubicBezTo>
                  <a:lnTo>
                    <a:pt x="2960" y="149"/>
                  </a:lnTo>
                  <a:cubicBezTo>
                    <a:pt x="2955" y="214"/>
                    <a:pt x="2978" y="251"/>
                    <a:pt x="3001" y="283"/>
                  </a:cubicBezTo>
                  <a:cubicBezTo>
                    <a:pt x="3011" y="302"/>
                    <a:pt x="3024" y="320"/>
                    <a:pt x="3029" y="344"/>
                  </a:cubicBezTo>
                  <a:cubicBezTo>
                    <a:pt x="3048" y="381"/>
                    <a:pt x="3034" y="422"/>
                    <a:pt x="3020" y="464"/>
                  </a:cubicBezTo>
                  <a:cubicBezTo>
                    <a:pt x="3011" y="487"/>
                    <a:pt x="3001" y="515"/>
                    <a:pt x="3001" y="543"/>
                  </a:cubicBezTo>
                  <a:cubicBezTo>
                    <a:pt x="2997" y="608"/>
                    <a:pt x="3024" y="654"/>
                    <a:pt x="3052" y="700"/>
                  </a:cubicBezTo>
                  <a:cubicBezTo>
                    <a:pt x="3075" y="742"/>
                    <a:pt x="3099" y="774"/>
                    <a:pt x="3099" y="821"/>
                  </a:cubicBezTo>
                  <a:cubicBezTo>
                    <a:pt x="3103" y="881"/>
                    <a:pt x="3103" y="978"/>
                    <a:pt x="3094" y="1043"/>
                  </a:cubicBezTo>
                  <a:cubicBezTo>
                    <a:pt x="3089" y="1071"/>
                    <a:pt x="3075" y="1098"/>
                    <a:pt x="3066" y="1122"/>
                  </a:cubicBezTo>
                  <a:cubicBezTo>
                    <a:pt x="3052" y="1159"/>
                    <a:pt x="3034" y="1191"/>
                    <a:pt x="3034" y="1237"/>
                  </a:cubicBezTo>
                  <a:cubicBezTo>
                    <a:pt x="3034" y="1316"/>
                    <a:pt x="2997" y="1608"/>
                    <a:pt x="2909" y="1687"/>
                  </a:cubicBezTo>
                  <a:cubicBezTo>
                    <a:pt x="2900" y="1692"/>
                    <a:pt x="2893" y="1696"/>
                    <a:pt x="2886" y="1699"/>
                  </a:cubicBezTo>
                  <a:lnTo>
                    <a:pt x="2886" y="1699"/>
                  </a:lnTo>
                  <a:cubicBezTo>
                    <a:pt x="2883" y="1697"/>
                    <a:pt x="2880" y="1696"/>
                    <a:pt x="2876" y="1696"/>
                  </a:cubicBezTo>
                  <a:cubicBezTo>
                    <a:pt x="2874" y="1696"/>
                    <a:pt x="2871" y="1696"/>
                    <a:pt x="2867" y="1694"/>
                  </a:cubicBezTo>
                  <a:lnTo>
                    <a:pt x="2867" y="1694"/>
                  </a:lnTo>
                  <a:cubicBezTo>
                    <a:pt x="2869" y="1696"/>
                    <a:pt x="2870" y="1698"/>
                    <a:pt x="2872" y="1701"/>
                  </a:cubicBezTo>
                  <a:cubicBezTo>
                    <a:pt x="2877" y="1701"/>
                    <a:pt x="2881" y="1700"/>
                    <a:pt x="2886" y="1699"/>
                  </a:cubicBezTo>
                  <a:lnTo>
                    <a:pt x="2886" y="1699"/>
                  </a:lnTo>
                  <a:cubicBezTo>
                    <a:pt x="2889" y="1701"/>
                    <a:pt x="2892" y="1706"/>
                    <a:pt x="2895" y="1714"/>
                  </a:cubicBezTo>
                  <a:lnTo>
                    <a:pt x="2899" y="1719"/>
                  </a:lnTo>
                  <a:lnTo>
                    <a:pt x="2913" y="1719"/>
                  </a:lnTo>
                  <a:cubicBezTo>
                    <a:pt x="2936" y="1719"/>
                    <a:pt x="2960" y="1714"/>
                    <a:pt x="2983" y="1696"/>
                  </a:cubicBezTo>
                  <a:cubicBezTo>
                    <a:pt x="3085" y="1608"/>
                    <a:pt x="3122" y="1284"/>
                    <a:pt x="3122" y="1228"/>
                  </a:cubicBezTo>
                  <a:cubicBezTo>
                    <a:pt x="3122" y="1186"/>
                    <a:pt x="3131" y="1159"/>
                    <a:pt x="3150" y="1131"/>
                  </a:cubicBezTo>
                  <a:cubicBezTo>
                    <a:pt x="3163" y="1098"/>
                    <a:pt x="3173" y="1071"/>
                    <a:pt x="3177" y="1038"/>
                  </a:cubicBezTo>
                  <a:cubicBezTo>
                    <a:pt x="3136" y="983"/>
                    <a:pt x="3136" y="881"/>
                    <a:pt x="3126" y="821"/>
                  </a:cubicBezTo>
                  <a:cubicBezTo>
                    <a:pt x="3122" y="770"/>
                    <a:pt x="3099" y="728"/>
                    <a:pt x="3075" y="691"/>
                  </a:cubicBezTo>
                  <a:cubicBezTo>
                    <a:pt x="3052" y="640"/>
                    <a:pt x="3024" y="603"/>
                    <a:pt x="3029" y="552"/>
                  </a:cubicBezTo>
                  <a:cubicBezTo>
                    <a:pt x="3029" y="529"/>
                    <a:pt x="3038" y="506"/>
                    <a:pt x="3048" y="473"/>
                  </a:cubicBezTo>
                  <a:cubicBezTo>
                    <a:pt x="3057" y="427"/>
                    <a:pt x="3075" y="381"/>
                    <a:pt x="3057" y="330"/>
                  </a:cubicBezTo>
                  <a:cubicBezTo>
                    <a:pt x="3048" y="302"/>
                    <a:pt x="3034" y="283"/>
                    <a:pt x="3024" y="265"/>
                  </a:cubicBezTo>
                  <a:cubicBezTo>
                    <a:pt x="3006" y="232"/>
                    <a:pt x="2987" y="209"/>
                    <a:pt x="2987" y="158"/>
                  </a:cubicBezTo>
                  <a:lnTo>
                    <a:pt x="2987" y="121"/>
                  </a:lnTo>
                  <a:cubicBezTo>
                    <a:pt x="2997" y="75"/>
                    <a:pt x="3001" y="52"/>
                    <a:pt x="2983" y="10"/>
                  </a:cubicBezTo>
                  <a:lnTo>
                    <a:pt x="2950" y="1"/>
                  </a:lnTo>
                  <a:close/>
                  <a:moveTo>
                    <a:pt x="1438" y="2315"/>
                  </a:moveTo>
                  <a:cubicBezTo>
                    <a:pt x="1456" y="2337"/>
                    <a:pt x="1453" y="2368"/>
                    <a:pt x="1445" y="2397"/>
                  </a:cubicBezTo>
                  <a:lnTo>
                    <a:pt x="1445" y="2397"/>
                  </a:lnTo>
                  <a:cubicBezTo>
                    <a:pt x="1460" y="2358"/>
                    <a:pt x="1462" y="2333"/>
                    <a:pt x="1441" y="2316"/>
                  </a:cubicBezTo>
                  <a:cubicBezTo>
                    <a:pt x="1440" y="2316"/>
                    <a:pt x="1439" y="2315"/>
                    <a:pt x="1438" y="2315"/>
                  </a:cubicBezTo>
                  <a:close/>
                  <a:moveTo>
                    <a:pt x="1445" y="2397"/>
                  </a:moveTo>
                  <a:cubicBezTo>
                    <a:pt x="1444" y="2401"/>
                    <a:pt x="1442" y="2405"/>
                    <a:pt x="1441" y="2409"/>
                  </a:cubicBezTo>
                  <a:cubicBezTo>
                    <a:pt x="1438" y="2417"/>
                    <a:pt x="1436" y="2424"/>
                    <a:pt x="1434" y="2431"/>
                  </a:cubicBezTo>
                  <a:lnTo>
                    <a:pt x="1434" y="2431"/>
                  </a:lnTo>
                  <a:cubicBezTo>
                    <a:pt x="1435" y="2430"/>
                    <a:pt x="1435" y="2429"/>
                    <a:pt x="1436" y="2428"/>
                  </a:cubicBezTo>
                  <a:cubicBezTo>
                    <a:pt x="1439" y="2418"/>
                    <a:pt x="1443" y="2408"/>
                    <a:pt x="1445" y="2397"/>
                  </a:cubicBezTo>
                  <a:close/>
                  <a:moveTo>
                    <a:pt x="1434" y="2431"/>
                  </a:moveTo>
                  <a:cubicBezTo>
                    <a:pt x="1430" y="2443"/>
                    <a:pt x="1423" y="2466"/>
                    <a:pt x="1427" y="2474"/>
                  </a:cubicBezTo>
                  <a:lnTo>
                    <a:pt x="1433" y="2474"/>
                  </a:lnTo>
                  <a:cubicBezTo>
                    <a:pt x="1430" y="2462"/>
                    <a:pt x="1431" y="2447"/>
                    <a:pt x="1434" y="2431"/>
                  </a:cubicBezTo>
                  <a:close/>
                  <a:moveTo>
                    <a:pt x="2015" y="946"/>
                  </a:moveTo>
                  <a:lnTo>
                    <a:pt x="2015" y="969"/>
                  </a:lnTo>
                  <a:lnTo>
                    <a:pt x="2015" y="997"/>
                  </a:lnTo>
                  <a:lnTo>
                    <a:pt x="2015" y="1001"/>
                  </a:lnTo>
                  <a:cubicBezTo>
                    <a:pt x="2020" y="1024"/>
                    <a:pt x="2029" y="1052"/>
                    <a:pt x="2033" y="1075"/>
                  </a:cubicBezTo>
                  <a:cubicBezTo>
                    <a:pt x="2033" y="1089"/>
                    <a:pt x="2038" y="1094"/>
                    <a:pt x="2038" y="1108"/>
                  </a:cubicBezTo>
                  <a:lnTo>
                    <a:pt x="2029" y="1094"/>
                  </a:lnTo>
                  <a:lnTo>
                    <a:pt x="2047" y="1131"/>
                  </a:lnTo>
                  <a:cubicBezTo>
                    <a:pt x="2047" y="1136"/>
                    <a:pt x="2047" y="1140"/>
                    <a:pt x="2052" y="1140"/>
                  </a:cubicBezTo>
                  <a:lnTo>
                    <a:pt x="2052" y="1145"/>
                  </a:lnTo>
                  <a:lnTo>
                    <a:pt x="2057" y="1154"/>
                  </a:lnTo>
                  <a:lnTo>
                    <a:pt x="2066" y="1163"/>
                  </a:lnTo>
                  <a:lnTo>
                    <a:pt x="2084" y="1191"/>
                  </a:lnTo>
                  <a:cubicBezTo>
                    <a:pt x="2084" y="1191"/>
                    <a:pt x="2084" y="1200"/>
                    <a:pt x="2089" y="1200"/>
                  </a:cubicBezTo>
                  <a:cubicBezTo>
                    <a:pt x="2098" y="1214"/>
                    <a:pt x="2089" y="1233"/>
                    <a:pt x="2089" y="1256"/>
                  </a:cubicBezTo>
                  <a:cubicBezTo>
                    <a:pt x="2089" y="1261"/>
                    <a:pt x="2084" y="1274"/>
                    <a:pt x="2084" y="1279"/>
                  </a:cubicBezTo>
                  <a:cubicBezTo>
                    <a:pt x="2084" y="1298"/>
                    <a:pt x="2089" y="1316"/>
                    <a:pt x="2089" y="1330"/>
                  </a:cubicBezTo>
                  <a:lnTo>
                    <a:pt x="2089" y="1339"/>
                  </a:lnTo>
                  <a:cubicBezTo>
                    <a:pt x="2089" y="1344"/>
                    <a:pt x="2098" y="1349"/>
                    <a:pt x="2098" y="1353"/>
                  </a:cubicBezTo>
                  <a:cubicBezTo>
                    <a:pt x="2103" y="1367"/>
                    <a:pt x="2103" y="1376"/>
                    <a:pt x="2108" y="1395"/>
                  </a:cubicBezTo>
                  <a:cubicBezTo>
                    <a:pt x="2112" y="1413"/>
                    <a:pt x="2108" y="1437"/>
                    <a:pt x="2103" y="1460"/>
                  </a:cubicBezTo>
                  <a:cubicBezTo>
                    <a:pt x="2103" y="1483"/>
                    <a:pt x="2098" y="1501"/>
                    <a:pt x="2098" y="1525"/>
                  </a:cubicBezTo>
                  <a:cubicBezTo>
                    <a:pt x="2103" y="1603"/>
                    <a:pt x="2084" y="1650"/>
                    <a:pt x="2033" y="1710"/>
                  </a:cubicBezTo>
                  <a:lnTo>
                    <a:pt x="2006" y="1738"/>
                  </a:lnTo>
                  <a:cubicBezTo>
                    <a:pt x="1987" y="1756"/>
                    <a:pt x="1964" y="1770"/>
                    <a:pt x="1950" y="1807"/>
                  </a:cubicBezTo>
                  <a:cubicBezTo>
                    <a:pt x="1945" y="1826"/>
                    <a:pt x="1945" y="1835"/>
                    <a:pt x="1945" y="1849"/>
                  </a:cubicBezTo>
                  <a:lnTo>
                    <a:pt x="1945" y="1863"/>
                  </a:lnTo>
                  <a:lnTo>
                    <a:pt x="1941" y="1863"/>
                  </a:lnTo>
                  <a:cubicBezTo>
                    <a:pt x="1941" y="1858"/>
                    <a:pt x="1941" y="1858"/>
                    <a:pt x="1936" y="1853"/>
                  </a:cubicBezTo>
                  <a:cubicBezTo>
                    <a:pt x="1936" y="1849"/>
                    <a:pt x="1932" y="1849"/>
                    <a:pt x="1932" y="1839"/>
                  </a:cubicBezTo>
                  <a:lnTo>
                    <a:pt x="1932" y="1826"/>
                  </a:lnTo>
                  <a:lnTo>
                    <a:pt x="1913" y="1830"/>
                  </a:lnTo>
                  <a:lnTo>
                    <a:pt x="1876" y="1830"/>
                  </a:lnTo>
                  <a:cubicBezTo>
                    <a:pt x="1876" y="1802"/>
                    <a:pt x="1871" y="1770"/>
                    <a:pt x="1867" y="1747"/>
                  </a:cubicBezTo>
                  <a:lnTo>
                    <a:pt x="1862" y="1733"/>
                  </a:lnTo>
                  <a:lnTo>
                    <a:pt x="1844" y="1738"/>
                  </a:lnTo>
                  <a:cubicBezTo>
                    <a:pt x="1825" y="1742"/>
                    <a:pt x="1806" y="1747"/>
                    <a:pt x="1783" y="1756"/>
                  </a:cubicBezTo>
                  <a:cubicBezTo>
                    <a:pt x="1760" y="1761"/>
                    <a:pt x="1737" y="1765"/>
                    <a:pt x="1728" y="1770"/>
                  </a:cubicBezTo>
                  <a:cubicBezTo>
                    <a:pt x="1714" y="1779"/>
                    <a:pt x="1709" y="1779"/>
                    <a:pt x="1700" y="1784"/>
                  </a:cubicBezTo>
                  <a:cubicBezTo>
                    <a:pt x="1681" y="1789"/>
                    <a:pt x="1668" y="1789"/>
                    <a:pt x="1649" y="1812"/>
                  </a:cubicBezTo>
                  <a:lnTo>
                    <a:pt x="1640" y="1826"/>
                  </a:lnTo>
                  <a:lnTo>
                    <a:pt x="1649" y="1835"/>
                  </a:lnTo>
                  <a:cubicBezTo>
                    <a:pt x="1709" y="1900"/>
                    <a:pt x="1649" y="2066"/>
                    <a:pt x="1617" y="2164"/>
                  </a:cubicBezTo>
                  <a:cubicBezTo>
                    <a:pt x="1607" y="2196"/>
                    <a:pt x="1593" y="2224"/>
                    <a:pt x="1593" y="2242"/>
                  </a:cubicBezTo>
                  <a:cubicBezTo>
                    <a:pt x="1589" y="2256"/>
                    <a:pt x="1589" y="2275"/>
                    <a:pt x="1584" y="2289"/>
                  </a:cubicBezTo>
                  <a:cubicBezTo>
                    <a:pt x="1575" y="2326"/>
                    <a:pt x="1570" y="2340"/>
                    <a:pt x="1533" y="2381"/>
                  </a:cubicBezTo>
                  <a:cubicBezTo>
                    <a:pt x="1524" y="2391"/>
                    <a:pt x="1519" y="2404"/>
                    <a:pt x="1505" y="2414"/>
                  </a:cubicBezTo>
                  <a:cubicBezTo>
                    <a:pt x="1487" y="2437"/>
                    <a:pt x="1468" y="2465"/>
                    <a:pt x="1445" y="2483"/>
                  </a:cubicBezTo>
                  <a:lnTo>
                    <a:pt x="1445" y="2479"/>
                  </a:lnTo>
                  <a:lnTo>
                    <a:pt x="1436" y="2474"/>
                  </a:lnTo>
                  <a:lnTo>
                    <a:pt x="1433" y="2474"/>
                  </a:lnTo>
                  <a:cubicBezTo>
                    <a:pt x="1433" y="2477"/>
                    <a:pt x="1435" y="2480"/>
                    <a:pt x="1436" y="2483"/>
                  </a:cubicBezTo>
                  <a:lnTo>
                    <a:pt x="1455" y="2502"/>
                  </a:lnTo>
                  <a:cubicBezTo>
                    <a:pt x="1455" y="2506"/>
                    <a:pt x="1459" y="2511"/>
                    <a:pt x="1464" y="2520"/>
                  </a:cubicBezTo>
                  <a:lnTo>
                    <a:pt x="1473" y="2525"/>
                  </a:lnTo>
                  <a:lnTo>
                    <a:pt x="1478" y="2520"/>
                  </a:lnTo>
                  <a:cubicBezTo>
                    <a:pt x="1510" y="2506"/>
                    <a:pt x="1542" y="2465"/>
                    <a:pt x="1566" y="2432"/>
                  </a:cubicBezTo>
                  <a:cubicBezTo>
                    <a:pt x="1575" y="2418"/>
                    <a:pt x="1580" y="2409"/>
                    <a:pt x="1593" y="2395"/>
                  </a:cubicBezTo>
                  <a:cubicBezTo>
                    <a:pt x="1635" y="2349"/>
                    <a:pt x="1640" y="2326"/>
                    <a:pt x="1644" y="2289"/>
                  </a:cubicBezTo>
                  <a:cubicBezTo>
                    <a:pt x="1644" y="2275"/>
                    <a:pt x="1649" y="2256"/>
                    <a:pt x="1649" y="2247"/>
                  </a:cubicBezTo>
                  <a:cubicBezTo>
                    <a:pt x="1658" y="2228"/>
                    <a:pt x="1663" y="2205"/>
                    <a:pt x="1672" y="2173"/>
                  </a:cubicBezTo>
                  <a:cubicBezTo>
                    <a:pt x="1709" y="2066"/>
                    <a:pt x="1765" y="1904"/>
                    <a:pt x="1714" y="1826"/>
                  </a:cubicBezTo>
                  <a:cubicBezTo>
                    <a:pt x="1718" y="1816"/>
                    <a:pt x="1728" y="1816"/>
                    <a:pt x="1737" y="1812"/>
                  </a:cubicBezTo>
                  <a:cubicBezTo>
                    <a:pt x="1742" y="1812"/>
                    <a:pt x="1756" y="1807"/>
                    <a:pt x="1774" y="1802"/>
                  </a:cubicBezTo>
                  <a:cubicBezTo>
                    <a:pt x="1783" y="1793"/>
                    <a:pt x="1802" y="1789"/>
                    <a:pt x="1825" y="1784"/>
                  </a:cubicBezTo>
                  <a:cubicBezTo>
                    <a:pt x="1834" y="1779"/>
                    <a:pt x="1853" y="1779"/>
                    <a:pt x="1867" y="1770"/>
                  </a:cubicBezTo>
                  <a:cubicBezTo>
                    <a:pt x="1871" y="1789"/>
                    <a:pt x="1871" y="1812"/>
                    <a:pt x="1871" y="1839"/>
                  </a:cubicBezTo>
                  <a:lnTo>
                    <a:pt x="1871" y="1858"/>
                  </a:lnTo>
                  <a:lnTo>
                    <a:pt x="1890" y="1853"/>
                  </a:lnTo>
                  <a:lnTo>
                    <a:pt x="1927" y="1853"/>
                  </a:lnTo>
                  <a:lnTo>
                    <a:pt x="1927" y="1858"/>
                  </a:lnTo>
                  <a:cubicBezTo>
                    <a:pt x="1927" y="1863"/>
                    <a:pt x="1936" y="1863"/>
                    <a:pt x="1936" y="1872"/>
                  </a:cubicBezTo>
                  <a:lnTo>
                    <a:pt x="1936" y="1881"/>
                  </a:lnTo>
                  <a:lnTo>
                    <a:pt x="1945" y="1881"/>
                  </a:lnTo>
                  <a:cubicBezTo>
                    <a:pt x="1952" y="1881"/>
                    <a:pt x="1962" y="1882"/>
                    <a:pt x="1970" y="1882"/>
                  </a:cubicBezTo>
                  <a:cubicBezTo>
                    <a:pt x="1979" y="1882"/>
                    <a:pt x="1987" y="1881"/>
                    <a:pt x="1992" y="1877"/>
                  </a:cubicBezTo>
                  <a:cubicBezTo>
                    <a:pt x="2006" y="1863"/>
                    <a:pt x="2006" y="1849"/>
                    <a:pt x="2006" y="1830"/>
                  </a:cubicBezTo>
                  <a:lnTo>
                    <a:pt x="2006" y="1802"/>
                  </a:lnTo>
                  <a:cubicBezTo>
                    <a:pt x="2015" y="1779"/>
                    <a:pt x="2033" y="1761"/>
                    <a:pt x="2052" y="1742"/>
                  </a:cubicBezTo>
                  <a:cubicBezTo>
                    <a:pt x="2061" y="1733"/>
                    <a:pt x="2075" y="1724"/>
                    <a:pt x="2080" y="1714"/>
                  </a:cubicBezTo>
                  <a:cubicBezTo>
                    <a:pt x="2135" y="1645"/>
                    <a:pt x="2158" y="1594"/>
                    <a:pt x="2154" y="1506"/>
                  </a:cubicBezTo>
                  <a:cubicBezTo>
                    <a:pt x="2154" y="1487"/>
                    <a:pt x="2154" y="1469"/>
                    <a:pt x="2158" y="1446"/>
                  </a:cubicBezTo>
                  <a:cubicBezTo>
                    <a:pt x="2168" y="1423"/>
                    <a:pt x="2168" y="1395"/>
                    <a:pt x="2168" y="1372"/>
                  </a:cubicBezTo>
                  <a:cubicBezTo>
                    <a:pt x="2168" y="1353"/>
                    <a:pt x="2158" y="1344"/>
                    <a:pt x="2154" y="1325"/>
                  </a:cubicBezTo>
                  <a:cubicBezTo>
                    <a:pt x="2154" y="1321"/>
                    <a:pt x="2149" y="1316"/>
                    <a:pt x="2149" y="1307"/>
                  </a:cubicBezTo>
                  <a:cubicBezTo>
                    <a:pt x="2149" y="1288"/>
                    <a:pt x="2149" y="1274"/>
                    <a:pt x="2145" y="1256"/>
                  </a:cubicBezTo>
                  <a:cubicBezTo>
                    <a:pt x="2145" y="1251"/>
                    <a:pt x="2145" y="1247"/>
                    <a:pt x="2149" y="1237"/>
                  </a:cubicBezTo>
                  <a:cubicBezTo>
                    <a:pt x="2149" y="1228"/>
                    <a:pt x="2154" y="1214"/>
                    <a:pt x="2154" y="1205"/>
                  </a:cubicBezTo>
                  <a:lnTo>
                    <a:pt x="2158" y="1210"/>
                  </a:lnTo>
                  <a:lnTo>
                    <a:pt x="2154" y="1186"/>
                  </a:lnTo>
                  <a:cubicBezTo>
                    <a:pt x="2154" y="1182"/>
                    <a:pt x="2154" y="1168"/>
                    <a:pt x="2149" y="1163"/>
                  </a:cubicBezTo>
                  <a:cubicBezTo>
                    <a:pt x="2149" y="1159"/>
                    <a:pt x="2149" y="1159"/>
                    <a:pt x="2145" y="1154"/>
                  </a:cubicBezTo>
                  <a:cubicBezTo>
                    <a:pt x="2145" y="1145"/>
                    <a:pt x="2145" y="1145"/>
                    <a:pt x="2140" y="1140"/>
                  </a:cubicBezTo>
                  <a:cubicBezTo>
                    <a:pt x="2131" y="1131"/>
                    <a:pt x="2121" y="1117"/>
                    <a:pt x="2112" y="1108"/>
                  </a:cubicBezTo>
                  <a:cubicBezTo>
                    <a:pt x="2108" y="1089"/>
                    <a:pt x="2103" y="1066"/>
                    <a:pt x="2103" y="1048"/>
                  </a:cubicBezTo>
                  <a:cubicBezTo>
                    <a:pt x="2098" y="1025"/>
                    <a:pt x="2094" y="997"/>
                    <a:pt x="2085" y="974"/>
                  </a:cubicBezTo>
                  <a:lnTo>
                    <a:pt x="2085" y="974"/>
                  </a:lnTo>
                  <a:cubicBezTo>
                    <a:pt x="2106" y="981"/>
                    <a:pt x="2128" y="987"/>
                    <a:pt x="2149" y="992"/>
                  </a:cubicBezTo>
                  <a:cubicBezTo>
                    <a:pt x="2168" y="992"/>
                    <a:pt x="2182" y="997"/>
                    <a:pt x="2200" y="1001"/>
                  </a:cubicBezTo>
                  <a:lnTo>
                    <a:pt x="2219" y="1006"/>
                  </a:lnTo>
                  <a:lnTo>
                    <a:pt x="2209" y="1024"/>
                  </a:lnTo>
                  <a:lnTo>
                    <a:pt x="2209" y="1029"/>
                  </a:lnTo>
                  <a:cubicBezTo>
                    <a:pt x="2218" y="1050"/>
                    <a:pt x="2265" y="1067"/>
                    <a:pt x="2305" y="1076"/>
                  </a:cubicBezTo>
                  <a:lnTo>
                    <a:pt x="2305" y="1076"/>
                  </a:lnTo>
                  <a:cubicBezTo>
                    <a:pt x="2270" y="1064"/>
                    <a:pt x="2236" y="1047"/>
                    <a:pt x="2223" y="1024"/>
                  </a:cubicBezTo>
                  <a:cubicBezTo>
                    <a:pt x="2219" y="1010"/>
                    <a:pt x="2219" y="1006"/>
                    <a:pt x="2219" y="1001"/>
                  </a:cubicBezTo>
                  <a:cubicBezTo>
                    <a:pt x="2200" y="997"/>
                    <a:pt x="2191" y="997"/>
                    <a:pt x="2177" y="987"/>
                  </a:cubicBezTo>
                  <a:cubicBezTo>
                    <a:pt x="2149" y="983"/>
                    <a:pt x="2112" y="978"/>
                    <a:pt x="2084" y="969"/>
                  </a:cubicBezTo>
                  <a:lnTo>
                    <a:pt x="2084" y="973"/>
                  </a:lnTo>
                  <a:cubicBezTo>
                    <a:pt x="2084" y="974"/>
                    <a:pt x="2084" y="974"/>
                    <a:pt x="2085" y="974"/>
                  </a:cubicBezTo>
                  <a:lnTo>
                    <a:pt x="2085" y="974"/>
                  </a:lnTo>
                  <a:cubicBezTo>
                    <a:pt x="2069" y="969"/>
                    <a:pt x="2054" y="963"/>
                    <a:pt x="2038" y="955"/>
                  </a:cubicBezTo>
                  <a:lnTo>
                    <a:pt x="2015" y="946"/>
                  </a:lnTo>
                  <a:close/>
                  <a:moveTo>
                    <a:pt x="1361" y="2283"/>
                  </a:moveTo>
                  <a:cubicBezTo>
                    <a:pt x="1346" y="2283"/>
                    <a:pt x="1331" y="2285"/>
                    <a:pt x="1316" y="2289"/>
                  </a:cubicBezTo>
                  <a:lnTo>
                    <a:pt x="1311" y="2289"/>
                  </a:lnTo>
                  <a:lnTo>
                    <a:pt x="1302" y="2293"/>
                  </a:lnTo>
                  <a:cubicBezTo>
                    <a:pt x="1274" y="2349"/>
                    <a:pt x="1251" y="2409"/>
                    <a:pt x="1237" y="2465"/>
                  </a:cubicBezTo>
                  <a:cubicBezTo>
                    <a:pt x="1218" y="2525"/>
                    <a:pt x="1195" y="2590"/>
                    <a:pt x="1158" y="2650"/>
                  </a:cubicBezTo>
                  <a:cubicBezTo>
                    <a:pt x="1135" y="2696"/>
                    <a:pt x="1107" y="2738"/>
                    <a:pt x="1084" y="2780"/>
                  </a:cubicBezTo>
                  <a:cubicBezTo>
                    <a:pt x="1047" y="2835"/>
                    <a:pt x="1010" y="2895"/>
                    <a:pt x="977" y="2965"/>
                  </a:cubicBezTo>
                  <a:lnTo>
                    <a:pt x="964" y="3016"/>
                  </a:lnTo>
                  <a:cubicBezTo>
                    <a:pt x="945" y="3067"/>
                    <a:pt x="922" y="3132"/>
                    <a:pt x="876" y="3145"/>
                  </a:cubicBezTo>
                  <a:cubicBezTo>
                    <a:pt x="871" y="3147"/>
                    <a:pt x="866" y="3147"/>
                    <a:pt x="860" y="3147"/>
                  </a:cubicBezTo>
                  <a:cubicBezTo>
                    <a:pt x="843" y="3147"/>
                    <a:pt x="820" y="3142"/>
                    <a:pt x="792" y="3132"/>
                  </a:cubicBezTo>
                  <a:cubicBezTo>
                    <a:pt x="766" y="3125"/>
                    <a:pt x="736" y="3116"/>
                    <a:pt x="708" y="3116"/>
                  </a:cubicBezTo>
                  <a:cubicBezTo>
                    <a:pt x="695" y="3116"/>
                    <a:pt x="683" y="3118"/>
                    <a:pt x="672" y="3122"/>
                  </a:cubicBezTo>
                  <a:cubicBezTo>
                    <a:pt x="630" y="3132"/>
                    <a:pt x="528" y="3192"/>
                    <a:pt x="500" y="3224"/>
                  </a:cubicBezTo>
                  <a:cubicBezTo>
                    <a:pt x="463" y="3266"/>
                    <a:pt x="436" y="3312"/>
                    <a:pt x="417" y="3354"/>
                  </a:cubicBezTo>
                  <a:cubicBezTo>
                    <a:pt x="394" y="3400"/>
                    <a:pt x="366" y="3451"/>
                    <a:pt x="320" y="3497"/>
                  </a:cubicBezTo>
                  <a:cubicBezTo>
                    <a:pt x="236" y="3585"/>
                    <a:pt x="0" y="3923"/>
                    <a:pt x="61" y="4072"/>
                  </a:cubicBezTo>
                  <a:cubicBezTo>
                    <a:pt x="74" y="4109"/>
                    <a:pt x="116" y="4132"/>
                    <a:pt x="176" y="4141"/>
                  </a:cubicBezTo>
                  <a:cubicBezTo>
                    <a:pt x="209" y="4141"/>
                    <a:pt x="283" y="4197"/>
                    <a:pt x="348" y="4248"/>
                  </a:cubicBezTo>
                  <a:cubicBezTo>
                    <a:pt x="375" y="4280"/>
                    <a:pt x="412" y="4303"/>
                    <a:pt x="440" y="4326"/>
                  </a:cubicBezTo>
                  <a:lnTo>
                    <a:pt x="454" y="4331"/>
                  </a:lnTo>
                  <a:cubicBezTo>
                    <a:pt x="479" y="4335"/>
                    <a:pt x="509" y="4343"/>
                    <a:pt x="540" y="4343"/>
                  </a:cubicBezTo>
                  <a:cubicBezTo>
                    <a:pt x="550" y="4343"/>
                    <a:pt x="560" y="4343"/>
                    <a:pt x="570" y="4340"/>
                  </a:cubicBezTo>
                  <a:cubicBezTo>
                    <a:pt x="607" y="4336"/>
                    <a:pt x="649" y="4326"/>
                    <a:pt x="690" y="4313"/>
                  </a:cubicBezTo>
                  <a:cubicBezTo>
                    <a:pt x="718" y="4308"/>
                    <a:pt x="755" y="4294"/>
                    <a:pt x="783" y="4289"/>
                  </a:cubicBezTo>
                  <a:lnTo>
                    <a:pt x="802" y="4285"/>
                  </a:lnTo>
                  <a:lnTo>
                    <a:pt x="871" y="4266"/>
                  </a:lnTo>
                  <a:lnTo>
                    <a:pt x="903" y="4266"/>
                  </a:lnTo>
                  <a:cubicBezTo>
                    <a:pt x="917" y="4262"/>
                    <a:pt x="922" y="4257"/>
                    <a:pt x="927" y="4243"/>
                  </a:cubicBezTo>
                  <a:cubicBezTo>
                    <a:pt x="927" y="4238"/>
                    <a:pt x="931" y="4238"/>
                    <a:pt x="931" y="4234"/>
                  </a:cubicBezTo>
                  <a:cubicBezTo>
                    <a:pt x="936" y="4231"/>
                    <a:pt x="941" y="4230"/>
                    <a:pt x="946" y="4230"/>
                  </a:cubicBezTo>
                  <a:cubicBezTo>
                    <a:pt x="956" y="4230"/>
                    <a:pt x="967" y="4234"/>
                    <a:pt x="973" y="4234"/>
                  </a:cubicBezTo>
                  <a:cubicBezTo>
                    <a:pt x="987" y="4234"/>
                    <a:pt x="996" y="4238"/>
                    <a:pt x="1010" y="4238"/>
                  </a:cubicBezTo>
                  <a:cubicBezTo>
                    <a:pt x="1033" y="4238"/>
                    <a:pt x="1042" y="4234"/>
                    <a:pt x="1061" y="4225"/>
                  </a:cubicBezTo>
                  <a:cubicBezTo>
                    <a:pt x="1070" y="4220"/>
                    <a:pt x="1084" y="4220"/>
                    <a:pt x="1093" y="4215"/>
                  </a:cubicBezTo>
                  <a:cubicBezTo>
                    <a:pt x="1129" y="4208"/>
                    <a:pt x="1156" y="4204"/>
                    <a:pt x="1184" y="4204"/>
                  </a:cubicBezTo>
                  <a:cubicBezTo>
                    <a:pt x="1206" y="4204"/>
                    <a:pt x="1228" y="4206"/>
                    <a:pt x="1255" y="4211"/>
                  </a:cubicBezTo>
                  <a:lnTo>
                    <a:pt x="1367" y="4211"/>
                  </a:lnTo>
                  <a:cubicBezTo>
                    <a:pt x="1373" y="4211"/>
                    <a:pt x="1381" y="4211"/>
                    <a:pt x="1388" y="4211"/>
                  </a:cubicBezTo>
                  <a:cubicBezTo>
                    <a:pt x="1411" y="4211"/>
                    <a:pt x="1436" y="4208"/>
                    <a:pt x="1464" y="4187"/>
                  </a:cubicBezTo>
                  <a:cubicBezTo>
                    <a:pt x="1502" y="4165"/>
                    <a:pt x="1522" y="4154"/>
                    <a:pt x="1545" y="4154"/>
                  </a:cubicBezTo>
                  <a:cubicBezTo>
                    <a:pt x="1563" y="4154"/>
                    <a:pt x="1583" y="4161"/>
                    <a:pt x="1617" y="4174"/>
                  </a:cubicBezTo>
                  <a:cubicBezTo>
                    <a:pt x="1672" y="4197"/>
                    <a:pt x="1714" y="4197"/>
                    <a:pt x="1765" y="4197"/>
                  </a:cubicBezTo>
                  <a:lnTo>
                    <a:pt x="1904" y="4197"/>
                  </a:lnTo>
                  <a:cubicBezTo>
                    <a:pt x="1927" y="4197"/>
                    <a:pt x="1927" y="4197"/>
                    <a:pt x="1936" y="4201"/>
                  </a:cubicBezTo>
                  <a:lnTo>
                    <a:pt x="1959" y="4225"/>
                  </a:lnTo>
                  <a:cubicBezTo>
                    <a:pt x="1996" y="4257"/>
                    <a:pt x="2033" y="4303"/>
                    <a:pt x="2075" y="4363"/>
                  </a:cubicBezTo>
                  <a:lnTo>
                    <a:pt x="2080" y="4373"/>
                  </a:lnTo>
                  <a:cubicBezTo>
                    <a:pt x="2089" y="4377"/>
                    <a:pt x="2103" y="4387"/>
                    <a:pt x="2112" y="4401"/>
                  </a:cubicBezTo>
                  <a:cubicBezTo>
                    <a:pt x="2135" y="4424"/>
                    <a:pt x="2135" y="4442"/>
                    <a:pt x="2126" y="4456"/>
                  </a:cubicBezTo>
                  <a:lnTo>
                    <a:pt x="2121" y="4470"/>
                  </a:lnTo>
                  <a:lnTo>
                    <a:pt x="2126" y="4479"/>
                  </a:lnTo>
                  <a:cubicBezTo>
                    <a:pt x="2135" y="4493"/>
                    <a:pt x="2149" y="4502"/>
                    <a:pt x="2168" y="4512"/>
                  </a:cubicBezTo>
                  <a:cubicBezTo>
                    <a:pt x="2168" y="4526"/>
                    <a:pt x="2158" y="4535"/>
                    <a:pt x="2154" y="4549"/>
                  </a:cubicBezTo>
                  <a:cubicBezTo>
                    <a:pt x="2149" y="4563"/>
                    <a:pt x="2145" y="4572"/>
                    <a:pt x="2135" y="4590"/>
                  </a:cubicBezTo>
                  <a:cubicBezTo>
                    <a:pt x="2131" y="4609"/>
                    <a:pt x="2135" y="4627"/>
                    <a:pt x="2145" y="4641"/>
                  </a:cubicBezTo>
                  <a:cubicBezTo>
                    <a:pt x="2145" y="4655"/>
                    <a:pt x="2149" y="4664"/>
                    <a:pt x="2149" y="4678"/>
                  </a:cubicBezTo>
                  <a:cubicBezTo>
                    <a:pt x="2149" y="4697"/>
                    <a:pt x="2149" y="4711"/>
                    <a:pt x="2145" y="4729"/>
                  </a:cubicBezTo>
                  <a:cubicBezTo>
                    <a:pt x="2135" y="4771"/>
                    <a:pt x="2135" y="4817"/>
                    <a:pt x="2135" y="4859"/>
                  </a:cubicBezTo>
                  <a:lnTo>
                    <a:pt x="2135" y="4891"/>
                  </a:lnTo>
                  <a:cubicBezTo>
                    <a:pt x="2135" y="4915"/>
                    <a:pt x="2131" y="4942"/>
                    <a:pt x="2135" y="4961"/>
                  </a:cubicBezTo>
                  <a:cubicBezTo>
                    <a:pt x="2145" y="4979"/>
                    <a:pt x="2149" y="4989"/>
                    <a:pt x="2158" y="5003"/>
                  </a:cubicBezTo>
                  <a:cubicBezTo>
                    <a:pt x="2172" y="5012"/>
                    <a:pt x="2177" y="5026"/>
                    <a:pt x="2177" y="5049"/>
                  </a:cubicBezTo>
                  <a:cubicBezTo>
                    <a:pt x="2177" y="5077"/>
                    <a:pt x="2172" y="5100"/>
                    <a:pt x="2158" y="5137"/>
                  </a:cubicBezTo>
                  <a:cubicBezTo>
                    <a:pt x="2149" y="5174"/>
                    <a:pt x="2131" y="5220"/>
                    <a:pt x="2149" y="5267"/>
                  </a:cubicBezTo>
                  <a:cubicBezTo>
                    <a:pt x="2158" y="5299"/>
                    <a:pt x="2172" y="5322"/>
                    <a:pt x="2191" y="5336"/>
                  </a:cubicBezTo>
                  <a:cubicBezTo>
                    <a:pt x="2200" y="5355"/>
                    <a:pt x="2219" y="5378"/>
                    <a:pt x="2228" y="5401"/>
                  </a:cubicBezTo>
                  <a:cubicBezTo>
                    <a:pt x="2251" y="5466"/>
                    <a:pt x="2274" y="5493"/>
                    <a:pt x="2316" y="5540"/>
                  </a:cubicBezTo>
                  <a:cubicBezTo>
                    <a:pt x="2334" y="5563"/>
                    <a:pt x="2334" y="5563"/>
                    <a:pt x="2344" y="5586"/>
                  </a:cubicBezTo>
                  <a:lnTo>
                    <a:pt x="2353" y="5600"/>
                  </a:lnTo>
                  <a:cubicBezTo>
                    <a:pt x="2362" y="5628"/>
                    <a:pt x="2376" y="5660"/>
                    <a:pt x="2390" y="5693"/>
                  </a:cubicBezTo>
                  <a:cubicBezTo>
                    <a:pt x="2427" y="5762"/>
                    <a:pt x="2455" y="5785"/>
                    <a:pt x="2506" y="5813"/>
                  </a:cubicBezTo>
                  <a:cubicBezTo>
                    <a:pt x="2520" y="5818"/>
                    <a:pt x="2529" y="5832"/>
                    <a:pt x="2547" y="5841"/>
                  </a:cubicBezTo>
                  <a:cubicBezTo>
                    <a:pt x="2635" y="5906"/>
                    <a:pt x="2631" y="5980"/>
                    <a:pt x="2622" y="6008"/>
                  </a:cubicBezTo>
                  <a:lnTo>
                    <a:pt x="2677" y="6003"/>
                  </a:lnTo>
                  <a:cubicBezTo>
                    <a:pt x="2668" y="6003"/>
                    <a:pt x="2663" y="5975"/>
                    <a:pt x="2663" y="5975"/>
                  </a:cubicBezTo>
                  <a:cubicBezTo>
                    <a:pt x="2677" y="5915"/>
                    <a:pt x="2645" y="5864"/>
                    <a:pt x="2571" y="5813"/>
                  </a:cubicBezTo>
                  <a:cubicBezTo>
                    <a:pt x="2552" y="5799"/>
                    <a:pt x="2543" y="5794"/>
                    <a:pt x="2529" y="5785"/>
                  </a:cubicBezTo>
                  <a:cubicBezTo>
                    <a:pt x="2483" y="5753"/>
                    <a:pt x="2459" y="5739"/>
                    <a:pt x="2432" y="5674"/>
                  </a:cubicBezTo>
                  <a:cubicBezTo>
                    <a:pt x="2413" y="5646"/>
                    <a:pt x="2409" y="5614"/>
                    <a:pt x="2399" y="5581"/>
                  </a:cubicBezTo>
                  <a:lnTo>
                    <a:pt x="2390" y="5568"/>
                  </a:lnTo>
                  <a:cubicBezTo>
                    <a:pt x="2381" y="5540"/>
                    <a:pt x="2381" y="5540"/>
                    <a:pt x="2362" y="5512"/>
                  </a:cubicBezTo>
                  <a:cubicBezTo>
                    <a:pt x="2321" y="5466"/>
                    <a:pt x="2307" y="5438"/>
                    <a:pt x="2283" y="5382"/>
                  </a:cubicBezTo>
                  <a:cubicBezTo>
                    <a:pt x="2270" y="5355"/>
                    <a:pt x="2251" y="5331"/>
                    <a:pt x="2242" y="5313"/>
                  </a:cubicBezTo>
                  <a:cubicBezTo>
                    <a:pt x="2223" y="5290"/>
                    <a:pt x="2214" y="5276"/>
                    <a:pt x="2205" y="5253"/>
                  </a:cubicBezTo>
                  <a:cubicBezTo>
                    <a:pt x="2195" y="5216"/>
                    <a:pt x="2205" y="5174"/>
                    <a:pt x="2219" y="5137"/>
                  </a:cubicBezTo>
                  <a:cubicBezTo>
                    <a:pt x="2228" y="5104"/>
                    <a:pt x="2237" y="5072"/>
                    <a:pt x="2237" y="5035"/>
                  </a:cubicBezTo>
                  <a:cubicBezTo>
                    <a:pt x="2237" y="5007"/>
                    <a:pt x="2219" y="4989"/>
                    <a:pt x="2205" y="4975"/>
                  </a:cubicBezTo>
                  <a:cubicBezTo>
                    <a:pt x="2200" y="4961"/>
                    <a:pt x="2195" y="4956"/>
                    <a:pt x="2191" y="4942"/>
                  </a:cubicBezTo>
                  <a:cubicBezTo>
                    <a:pt x="2182" y="4928"/>
                    <a:pt x="2191" y="4905"/>
                    <a:pt x="2191" y="4887"/>
                  </a:cubicBezTo>
                  <a:lnTo>
                    <a:pt x="2191" y="4845"/>
                  </a:lnTo>
                  <a:cubicBezTo>
                    <a:pt x="2191" y="4803"/>
                    <a:pt x="2191" y="4766"/>
                    <a:pt x="2195" y="4720"/>
                  </a:cubicBezTo>
                  <a:cubicBezTo>
                    <a:pt x="2195" y="4702"/>
                    <a:pt x="2195" y="4683"/>
                    <a:pt x="2200" y="4664"/>
                  </a:cubicBezTo>
                  <a:cubicBezTo>
                    <a:pt x="2200" y="4651"/>
                    <a:pt x="2200" y="4637"/>
                    <a:pt x="2195" y="4627"/>
                  </a:cubicBezTo>
                  <a:cubicBezTo>
                    <a:pt x="2195" y="4614"/>
                    <a:pt x="2191" y="4595"/>
                    <a:pt x="2191" y="4586"/>
                  </a:cubicBezTo>
                  <a:cubicBezTo>
                    <a:pt x="2191" y="4572"/>
                    <a:pt x="2195" y="4563"/>
                    <a:pt x="2200" y="4549"/>
                  </a:cubicBezTo>
                  <a:cubicBezTo>
                    <a:pt x="2214" y="4535"/>
                    <a:pt x="2223" y="4512"/>
                    <a:pt x="2214" y="4475"/>
                  </a:cubicBezTo>
                  <a:lnTo>
                    <a:pt x="2214" y="4465"/>
                  </a:lnTo>
                  <a:lnTo>
                    <a:pt x="2200" y="4465"/>
                  </a:lnTo>
                  <a:cubicBezTo>
                    <a:pt x="2191" y="4465"/>
                    <a:pt x="2182" y="4456"/>
                    <a:pt x="2177" y="4451"/>
                  </a:cubicBezTo>
                  <a:cubicBezTo>
                    <a:pt x="2191" y="4424"/>
                    <a:pt x="2182" y="4396"/>
                    <a:pt x="2154" y="4363"/>
                  </a:cubicBezTo>
                  <a:cubicBezTo>
                    <a:pt x="2145" y="4354"/>
                    <a:pt x="2131" y="4350"/>
                    <a:pt x="2126" y="4336"/>
                  </a:cubicBezTo>
                  <a:cubicBezTo>
                    <a:pt x="2089" y="4271"/>
                    <a:pt x="2052" y="4225"/>
                    <a:pt x="2006" y="4192"/>
                  </a:cubicBezTo>
                  <a:cubicBezTo>
                    <a:pt x="1992" y="4187"/>
                    <a:pt x="1987" y="4178"/>
                    <a:pt x="1982" y="4174"/>
                  </a:cubicBezTo>
                  <a:cubicBezTo>
                    <a:pt x="1964" y="4164"/>
                    <a:pt x="1959" y="4155"/>
                    <a:pt x="1936" y="4155"/>
                  </a:cubicBezTo>
                  <a:lnTo>
                    <a:pt x="1797" y="4155"/>
                  </a:lnTo>
                  <a:cubicBezTo>
                    <a:pt x="1742" y="4155"/>
                    <a:pt x="1709" y="4155"/>
                    <a:pt x="1658" y="4132"/>
                  </a:cubicBezTo>
                  <a:cubicBezTo>
                    <a:pt x="1616" y="4117"/>
                    <a:pt x="1590" y="4109"/>
                    <a:pt x="1567" y="4109"/>
                  </a:cubicBezTo>
                  <a:cubicBezTo>
                    <a:pt x="1540" y="4109"/>
                    <a:pt x="1516" y="4121"/>
                    <a:pt x="1473" y="4146"/>
                  </a:cubicBezTo>
                  <a:cubicBezTo>
                    <a:pt x="1447" y="4162"/>
                    <a:pt x="1431" y="4167"/>
                    <a:pt x="1414" y="4167"/>
                  </a:cubicBezTo>
                  <a:cubicBezTo>
                    <a:pt x="1406" y="4167"/>
                    <a:pt x="1398" y="4166"/>
                    <a:pt x="1390" y="4164"/>
                  </a:cubicBezTo>
                  <a:lnTo>
                    <a:pt x="1288" y="4164"/>
                  </a:lnTo>
                  <a:cubicBezTo>
                    <a:pt x="1251" y="4164"/>
                    <a:pt x="1223" y="4161"/>
                    <a:pt x="1193" y="4161"/>
                  </a:cubicBezTo>
                  <a:cubicBezTo>
                    <a:pt x="1170" y="4161"/>
                    <a:pt x="1146" y="4163"/>
                    <a:pt x="1116" y="4169"/>
                  </a:cubicBezTo>
                  <a:cubicBezTo>
                    <a:pt x="1103" y="4169"/>
                    <a:pt x="1089" y="4174"/>
                    <a:pt x="1079" y="4178"/>
                  </a:cubicBezTo>
                  <a:cubicBezTo>
                    <a:pt x="1065" y="4187"/>
                    <a:pt x="1047" y="4192"/>
                    <a:pt x="1033" y="4192"/>
                  </a:cubicBezTo>
                  <a:cubicBezTo>
                    <a:pt x="1024" y="4192"/>
                    <a:pt x="1015" y="4192"/>
                    <a:pt x="1010" y="4187"/>
                  </a:cubicBezTo>
                  <a:cubicBezTo>
                    <a:pt x="1001" y="4183"/>
                    <a:pt x="990" y="4181"/>
                    <a:pt x="980" y="4181"/>
                  </a:cubicBezTo>
                  <a:cubicBezTo>
                    <a:pt x="969" y="4181"/>
                    <a:pt x="959" y="4183"/>
                    <a:pt x="950" y="4187"/>
                  </a:cubicBezTo>
                  <a:cubicBezTo>
                    <a:pt x="931" y="4192"/>
                    <a:pt x="927" y="4201"/>
                    <a:pt x="922" y="4215"/>
                  </a:cubicBezTo>
                  <a:lnTo>
                    <a:pt x="922" y="4220"/>
                  </a:lnTo>
                  <a:lnTo>
                    <a:pt x="885" y="4220"/>
                  </a:lnTo>
                  <a:cubicBezTo>
                    <a:pt x="871" y="4225"/>
                    <a:pt x="848" y="4234"/>
                    <a:pt x="825" y="4238"/>
                  </a:cubicBezTo>
                  <a:lnTo>
                    <a:pt x="806" y="4243"/>
                  </a:lnTo>
                  <a:cubicBezTo>
                    <a:pt x="778" y="4248"/>
                    <a:pt x="741" y="4257"/>
                    <a:pt x="714" y="4266"/>
                  </a:cubicBezTo>
                  <a:cubicBezTo>
                    <a:pt x="672" y="4280"/>
                    <a:pt x="630" y="4285"/>
                    <a:pt x="593" y="4294"/>
                  </a:cubicBezTo>
                  <a:cubicBezTo>
                    <a:pt x="582" y="4297"/>
                    <a:pt x="572" y="4298"/>
                    <a:pt x="562" y="4298"/>
                  </a:cubicBezTo>
                  <a:cubicBezTo>
                    <a:pt x="537" y="4298"/>
                    <a:pt x="513" y="4291"/>
                    <a:pt x="487" y="4285"/>
                  </a:cubicBezTo>
                  <a:lnTo>
                    <a:pt x="482" y="4285"/>
                  </a:lnTo>
                  <a:cubicBezTo>
                    <a:pt x="454" y="4266"/>
                    <a:pt x="422" y="4238"/>
                    <a:pt x="394" y="4215"/>
                  </a:cubicBezTo>
                  <a:cubicBezTo>
                    <a:pt x="320" y="4155"/>
                    <a:pt x="250" y="4099"/>
                    <a:pt x="204" y="4095"/>
                  </a:cubicBezTo>
                  <a:cubicBezTo>
                    <a:pt x="158" y="4095"/>
                    <a:pt x="130" y="4076"/>
                    <a:pt x="116" y="4049"/>
                  </a:cubicBezTo>
                  <a:cubicBezTo>
                    <a:pt x="70" y="3923"/>
                    <a:pt x="269" y="3613"/>
                    <a:pt x="371" y="3507"/>
                  </a:cubicBezTo>
                  <a:cubicBezTo>
                    <a:pt x="422" y="3456"/>
                    <a:pt x="454" y="3405"/>
                    <a:pt x="477" y="3358"/>
                  </a:cubicBezTo>
                  <a:cubicBezTo>
                    <a:pt x="500" y="3317"/>
                    <a:pt x="524" y="3275"/>
                    <a:pt x="556" y="3238"/>
                  </a:cubicBezTo>
                  <a:cubicBezTo>
                    <a:pt x="579" y="3206"/>
                    <a:pt x="676" y="3155"/>
                    <a:pt x="718" y="3145"/>
                  </a:cubicBezTo>
                  <a:cubicBezTo>
                    <a:pt x="726" y="3143"/>
                    <a:pt x="736" y="3142"/>
                    <a:pt x="746" y="3142"/>
                  </a:cubicBezTo>
                  <a:cubicBezTo>
                    <a:pt x="770" y="3142"/>
                    <a:pt x="798" y="3148"/>
                    <a:pt x="825" y="3155"/>
                  </a:cubicBezTo>
                  <a:cubicBezTo>
                    <a:pt x="849" y="3165"/>
                    <a:pt x="876" y="3170"/>
                    <a:pt x="900" y="3170"/>
                  </a:cubicBezTo>
                  <a:cubicBezTo>
                    <a:pt x="907" y="3170"/>
                    <a:pt x="915" y="3170"/>
                    <a:pt x="922" y="3169"/>
                  </a:cubicBezTo>
                  <a:cubicBezTo>
                    <a:pt x="987" y="3145"/>
                    <a:pt x="1010" y="3076"/>
                    <a:pt x="1033" y="3016"/>
                  </a:cubicBezTo>
                  <a:cubicBezTo>
                    <a:pt x="1038" y="2997"/>
                    <a:pt x="1042" y="2983"/>
                    <a:pt x="1047" y="2969"/>
                  </a:cubicBezTo>
                  <a:cubicBezTo>
                    <a:pt x="1079" y="2905"/>
                    <a:pt x="1112" y="2849"/>
                    <a:pt x="1153" y="2789"/>
                  </a:cubicBezTo>
                  <a:cubicBezTo>
                    <a:pt x="1181" y="2752"/>
                    <a:pt x="1204" y="2710"/>
                    <a:pt x="1228" y="2664"/>
                  </a:cubicBezTo>
                  <a:cubicBezTo>
                    <a:pt x="1265" y="2599"/>
                    <a:pt x="1288" y="2534"/>
                    <a:pt x="1302" y="2474"/>
                  </a:cubicBezTo>
                  <a:cubicBezTo>
                    <a:pt x="1320" y="2414"/>
                    <a:pt x="1339" y="2363"/>
                    <a:pt x="1367" y="2312"/>
                  </a:cubicBezTo>
                  <a:cubicBezTo>
                    <a:pt x="1379" y="2308"/>
                    <a:pt x="1391" y="2305"/>
                    <a:pt x="1402" y="2305"/>
                  </a:cubicBezTo>
                  <a:cubicBezTo>
                    <a:pt x="1414" y="2305"/>
                    <a:pt x="1426" y="2308"/>
                    <a:pt x="1438" y="2315"/>
                  </a:cubicBezTo>
                  <a:lnTo>
                    <a:pt x="1438" y="2315"/>
                  </a:lnTo>
                  <a:cubicBezTo>
                    <a:pt x="1433" y="2308"/>
                    <a:pt x="1426" y="2303"/>
                    <a:pt x="1417" y="2298"/>
                  </a:cubicBezTo>
                  <a:cubicBezTo>
                    <a:pt x="1401" y="2287"/>
                    <a:pt x="1382" y="2283"/>
                    <a:pt x="1361" y="2283"/>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1"/>
            <p:cNvSpPr/>
            <p:nvPr/>
          </p:nvSpPr>
          <p:spPr>
            <a:xfrm>
              <a:off x="5085842" y="2774982"/>
              <a:ext cx="633345" cy="501095"/>
            </a:xfrm>
            <a:custGeom>
              <a:rect b="b" l="l" r="r" t="t"/>
              <a:pathLst>
                <a:path extrusionOk="0" h="3789" w="4789">
                  <a:moveTo>
                    <a:pt x="412" y="1"/>
                  </a:moveTo>
                  <a:cubicBezTo>
                    <a:pt x="167" y="1"/>
                    <a:pt x="0" y="302"/>
                    <a:pt x="32" y="663"/>
                  </a:cubicBezTo>
                  <a:cubicBezTo>
                    <a:pt x="70" y="1006"/>
                    <a:pt x="264" y="1288"/>
                    <a:pt x="486" y="1325"/>
                  </a:cubicBezTo>
                  <a:cubicBezTo>
                    <a:pt x="695" y="2631"/>
                    <a:pt x="1690" y="3636"/>
                    <a:pt x="2992" y="3789"/>
                  </a:cubicBezTo>
                  <a:cubicBezTo>
                    <a:pt x="3668" y="3738"/>
                    <a:pt x="4289" y="3474"/>
                    <a:pt x="4789" y="3062"/>
                  </a:cubicBezTo>
                  <a:lnTo>
                    <a:pt x="4789" y="3062"/>
                  </a:lnTo>
                  <a:cubicBezTo>
                    <a:pt x="4395" y="3247"/>
                    <a:pt x="3964" y="3349"/>
                    <a:pt x="3524" y="3349"/>
                  </a:cubicBezTo>
                  <a:cubicBezTo>
                    <a:pt x="2205" y="3349"/>
                    <a:pt x="1135" y="2446"/>
                    <a:pt x="764" y="1228"/>
                  </a:cubicBezTo>
                  <a:cubicBezTo>
                    <a:pt x="875" y="1112"/>
                    <a:pt x="936" y="904"/>
                    <a:pt x="912" y="663"/>
                  </a:cubicBezTo>
                  <a:cubicBezTo>
                    <a:pt x="880" y="292"/>
                    <a:pt x="653" y="1"/>
                    <a:pt x="412" y="1"/>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1"/>
            <p:cNvSpPr/>
            <p:nvPr/>
          </p:nvSpPr>
          <p:spPr>
            <a:xfrm>
              <a:off x="5110837" y="2809367"/>
              <a:ext cx="545267" cy="509692"/>
            </a:xfrm>
            <a:custGeom>
              <a:rect b="b" l="l" r="r" t="t"/>
              <a:pathLst>
                <a:path extrusionOk="0" h="3854" w="4123">
                  <a:moveTo>
                    <a:pt x="1" y="0"/>
                  </a:moveTo>
                  <a:cubicBezTo>
                    <a:pt x="1" y="1885"/>
                    <a:pt x="1085" y="3853"/>
                    <a:pt x="2571" y="3853"/>
                  </a:cubicBezTo>
                  <a:cubicBezTo>
                    <a:pt x="3141" y="3853"/>
                    <a:pt x="3673" y="3617"/>
                    <a:pt x="4123" y="3219"/>
                  </a:cubicBezTo>
                  <a:lnTo>
                    <a:pt x="4123" y="3219"/>
                  </a:lnTo>
                  <a:cubicBezTo>
                    <a:pt x="3743" y="3483"/>
                    <a:pt x="3192" y="3747"/>
                    <a:pt x="2733" y="3747"/>
                  </a:cubicBezTo>
                  <a:cubicBezTo>
                    <a:pt x="1349" y="3747"/>
                    <a:pt x="622" y="2154"/>
                    <a:pt x="529" y="380"/>
                  </a:cubicBezTo>
                  <a:cubicBezTo>
                    <a:pt x="515" y="167"/>
                    <a:pt x="339" y="0"/>
                    <a:pt x="121"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1"/>
            <p:cNvSpPr/>
            <p:nvPr/>
          </p:nvSpPr>
          <p:spPr>
            <a:xfrm>
              <a:off x="5101712" y="2809367"/>
              <a:ext cx="545267" cy="509692"/>
            </a:xfrm>
            <a:custGeom>
              <a:rect b="b" l="l" r="r" t="t"/>
              <a:pathLst>
                <a:path extrusionOk="0" h="3854" w="4123">
                  <a:moveTo>
                    <a:pt x="0" y="0"/>
                  </a:moveTo>
                  <a:cubicBezTo>
                    <a:pt x="0" y="1885"/>
                    <a:pt x="1084" y="3853"/>
                    <a:pt x="2571" y="3853"/>
                  </a:cubicBezTo>
                  <a:cubicBezTo>
                    <a:pt x="3140" y="3853"/>
                    <a:pt x="3673" y="3617"/>
                    <a:pt x="4122" y="3219"/>
                  </a:cubicBezTo>
                  <a:lnTo>
                    <a:pt x="4122" y="3219"/>
                  </a:lnTo>
                  <a:cubicBezTo>
                    <a:pt x="3733" y="3483"/>
                    <a:pt x="3187" y="3747"/>
                    <a:pt x="2728" y="3747"/>
                  </a:cubicBezTo>
                  <a:cubicBezTo>
                    <a:pt x="1246" y="3747"/>
                    <a:pt x="515" y="1922"/>
                    <a:pt x="515" y="0"/>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1"/>
            <p:cNvSpPr/>
            <p:nvPr/>
          </p:nvSpPr>
          <p:spPr>
            <a:xfrm>
              <a:off x="5101712" y="2809367"/>
              <a:ext cx="85301" cy="162932"/>
            </a:xfrm>
            <a:custGeom>
              <a:rect b="b" l="l" r="r" t="t"/>
              <a:pathLst>
                <a:path extrusionOk="0" h="1232" w="645">
                  <a:moveTo>
                    <a:pt x="0" y="0"/>
                  </a:moveTo>
                  <a:cubicBezTo>
                    <a:pt x="0" y="417"/>
                    <a:pt x="51" y="834"/>
                    <a:pt x="153" y="1232"/>
                  </a:cubicBezTo>
                  <a:cubicBezTo>
                    <a:pt x="167" y="1223"/>
                    <a:pt x="190" y="1204"/>
                    <a:pt x="223" y="1190"/>
                  </a:cubicBezTo>
                  <a:cubicBezTo>
                    <a:pt x="298" y="1158"/>
                    <a:pt x="391" y="1147"/>
                    <a:pt x="483" y="1147"/>
                  </a:cubicBezTo>
                  <a:cubicBezTo>
                    <a:pt x="539" y="1147"/>
                    <a:pt x="594" y="1151"/>
                    <a:pt x="644" y="1158"/>
                  </a:cubicBezTo>
                  <a:cubicBezTo>
                    <a:pt x="584" y="792"/>
                    <a:pt x="515" y="389"/>
                    <a:pt x="515"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1"/>
            <p:cNvSpPr/>
            <p:nvPr/>
          </p:nvSpPr>
          <p:spPr>
            <a:xfrm>
              <a:off x="5366873" y="3235607"/>
              <a:ext cx="280106" cy="87682"/>
            </a:xfrm>
            <a:custGeom>
              <a:rect b="b" l="l" r="r" t="t"/>
              <a:pathLst>
                <a:path extrusionOk="0" h="663" w="2118">
                  <a:moveTo>
                    <a:pt x="2117" y="0"/>
                  </a:moveTo>
                  <a:lnTo>
                    <a:pt x="2117" y="0"/>
                  </a:lnTo>
                  <a:cubicBezTo>
                    <a:pt x="1728" y="260"/>
                    <a:pt x="1182" y="524"/>
                    <a:pt x="723" y="524"/>
                  </a:cubicBezTo>
                  <a:cubicBezTo>
                    <a:pt x="473" y="524"/>
                    <a:pt x="246" y="468"/>
                    <a:pt x="47" y="375"/>
                  </a:cubicBezTo>
                  <a:cubicBezTo>
                    <a:pt x="33" y="436"/>
                    <a:pt x="15" y="487"/>
                    <a:pt x="1" y="538"/>
                  </a:cubicBezTo>
                  <a:cubicBezTo>
                    <a:pt x="177" y="602"/>
                    <a:pt x="362" y="663"/>
                    <a:pt x="561" y="663"/>
                  </a:cubicBezTo>
                  <a:cubicBezTo>
                    <a:pt x="1126" y="663"/>
                    <a:pt x="1663" y="399"/>
                    <a:pt x="2117"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1"/>
            <p:cNvSpPr/>
            <p:nvPr/>
          </p:nvSpPr>
          <p:spPr>
            <a:xfrm>
              <a:off x="5079098" y="2771940"/>
              <a:ext cx="101171" cy="157510"/>
            </a:xfrm>
            <a:custGeom>
              <a:rect b="b" l="l" r="r" t="t"/>
              <a:pathLst>
                <a:path extrusionOk="0" h="1191" w="765">
                  <a:moveTo>
                    <a:pt x="380" y="1"/>
                  </a:moveTo>
                  <a:cubicBezTo>
                    <a:pt x="167" y="1"/>
                    <a:pt x="0" y="264"/>
                    <a:pt x="0" y="593"/>
                  </a:cubicBezTo>
                  <a:cubicBezTo>
                    <a:pt x="0" y="922"/>
                    <a:pt x="167" y="1191"/>
                    <a:pt x="380" y="1191"/>
                  </a:cubicBezTo>
                  <a:cubicBezTo>
                    <a:pt x="593" y="1191"/>
                    <a:pt x="764" y="922"/>
                    <a:pt x="764" y="593"/>
                  </a:cubicBezTo>
                  <a:cubicBezTo>
                    <a:pt x="764" y="264"/>
                    <a:pt x="593" y="1"/>
                    <a:pt x="380" y="1"/>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1"/>
            <p:cNvSpPr/>
            <p:nvPr/>
          </p:nvSpPr>
          <p:spPr>
            <a:xfrm>
              <a:off x="5196668" y="3366667"/>
              <a:ext cx="291082" cy="133043"/>
            </a:xfrm>
            <a:custGeom>
              <a:rect b="b" l="l" r="r" t="t"/>
              <a:pathLst>
                <a:path extrusionOk="0" h="1006" w="2201">
                  <a:moveTo>
                    <a:pt x="1663" y="0"/>
                  </a:moveTo>
                  <a:cubicBezTo>
                    <a:pt x="1612" y="297"/>
                    <a:pt x="1357" y="519"/>
                    <a:pt x="1056" y="519"/>
                  </a:cubicBezTo>
                  <a:cubicBezTo>
                    <a:pt x="996" y="519"/>
                    <a:pt x="940" y="510"/>
                    <a:pt x="880" y="496"/>
                  </a:cubicBezTo>
                  <a:cubicBezTo>
                    <a:pt x="862" y="491"/>
                    <a:pt x="848" y="487"/>
                    <a:pt x="825" y="487"/>
                  </a:cubicBezTo>
                  <a:cubicBezTo>
                    <a:pt x="718" y="487"/>
                    <a:pt x="639" y="575"/>
                    <a:pt x="639" y="677"/>
                  </a:cubicBezTo>
                  <a:cubicBezTo>
                    <a:pt x="639" y="700"/>
                    <a:pt x="644" y="723"/>
                    <a:pt x="649" y="741"/>
                  </a:cubicBezTo>
                  <a:lnTo>
                    <a:pt x="445" y="820"/>
                  </a:lnTo>
                  <a:lnTo>
                    <a:pt x="181" y="820"/>
                  </a:lnTo>
                  <a:cubicBezTo>
                    <a:pt x="84" y="820"/>
                    <a:pt x="0" y="903"/>
                    <a:pt x="0" y="1001"/>
                  </a:cubicBezTo>
                  <a:lnTo>
                    <a:pt x="0" y="1005"/>
                  </a:lnTo>
                  <a:lnTo>
                    <a:pt x="1982" y="1005"/>
                  </a:lnTo>
                  <a:cubicBezTo>
                    <a:pt x="2098" y="908"/>
                    <a:pt x="2172" y="792"/>
                    <a:pt x="2182" y="658"/>
                  </a:cubicBezTo>
                  <a:cubicBezTo>
                    <a:pt x="2200" y="417"/>
                    <a:pt x="1996" y="181"/>
                    <a:pt x="1663" y="0"/>
                  </a:cubicBezTo>
                  <a:close/>
                </a:path>
              </a:pathLst>
            </a:custGeom>
            <a:solidFill>
              <a:srgbClr val="D07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1"/>
            <p:cNvSpPr/>
            <p:nvPr/>
          </p:nvSpPr>
          <p:spPr>
            <a:xfrm>
              <a:off x="5076585" y="2771940"/>
              <a:ext cx="87153" cy="142169"/>
            </a:xfrm>
            <a:custGeom>
              <a:rect b="b" l="l" r="r" t="t"/>
              <a:pathLst>
                <a:path extrusionOk="0" h="1075" w="659">
                  <a:moveTo>
                    <a:pt x="329" y="1"/>
                  </a:moveTo>
                  <a:cubicBezTo>
                    <a:pt x="149" y="1"/>
                    <a:pt x="1" y="241"/>
                    <a:pt x="1" y="538"/>
                  </a:cubicBezTo>
                  <a:cubicBezTo>
                    <a:pt x="1" y="834"/>
                    <a:pt x="149" y="1075"/>
                    <a:pt x="329" y="1075"/>
                  </a:cubicBezTo>
                  <a:cubicBezTo>
                    <a:pt x="510" y="1075"/>
                    <a:pt x="658" y="834"/>
                    <a:pt x="658" y="538"/>
                  </a:cubicBezTo>
                  <a:cubicBezTo>
                    <a:pt x="658" y="241"/>
                    <a:pt x="510" y="1"/>
                    <a:pt x="329"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1"/>
            <p:cNvSpPr/>
            <p:nvPr/>
          </p:nvSpPr>
          <p:spPr>
            <a:xfrm>
              <a:off x="5091265" y="2803812"/>
              <a:ext cx="41262" cy="72341"/>
            </a:xfrm>
            <a:custGeom>
              <a:rect b="b" l="l" r="r" t="t"/>
              <a:pathLst>
                <a:path extrusionOk="0" h="547" w="312">
                  <a:moveTo>
                    <a:pt x="154" y="0"/>
                  </a:moveTo>
                  <a:cubicBezTo>
                    <a:pt x="70" y="0"/>
                    <a:pt x="1" y="121"/>
                    <a:pt x="1" y="274"/>
                  </a:cubicBezTo>
                  <a:cubicBezTo>
                    <a:pt x="1" y="422"/>
                    <a:pt x="70" y="547"/>
                    <a:pt x="154" y="547"/>
                  </a:cubicBezTo>
                  <a:cubicBezTo>
                    <a:pt x="242" y="547"/>
                    <a:pt x="311" y="422"/>
                    <a:pt x="311" y="274"/>
                  </a:cubicBezTo>
                  <a:cubicBezTo>
                    <a:pt x="311" y="121"/>
                    <a:pt x="242" y="0"/>
                    <a:pt x="154"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1"/>
            <p:cNvSpPr/>
            <p:nvPr/>
          </p:nvSpPr>
          <p:spPr>
            <a:xfrm>
              <a:off x="5094306" y="2816640"/>
              <a:ext cx="25921" cy="46023"/>
            </a:xfrm>
            <a:custGeom>
              <a:rect b="b" l="l" r="r" t="t"/>
              <a:pathLst>
                <a:path extrusionOk="0" h="348" w="196">
                  <a:moveTo>
                    <a:pt x="98" y="1"/>
                  </a:moveTo>
                  <a:cubicBezTo>
                    <a:pt x="47" y="1"/>
                    <a:pt x="1" y="79"/>
                    <a:pt x="1" y="177"/>
                  </a:cubicBezTo>
                  <a:cubicBezTo>
                    <a:pt x="1" y="274"/>
                    <a:pt x="38" y="348"/>
                    <a:pt x="98" y="348"/>
                  </a:cubicBezTo>
                  <a:cubicBezTo>
                    <a:pt x="149" y="343"/>
                    <a:pt x="195" y="269"/>
                    <a:pt x="195" y="177"/>
                  </a:cubicBezTo>
                  <a:cubicBezTo>
                    <a:pt x="195" y="84"/>
                    <a:pt x="154" y="1"/>
                    <a:pt x="98"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1"/>
            <p:cNvSpPr/>
            <p:nvPr/>
          </p:nvSpPr>
          <p:spPr>
            <a:xfrm>
              <a:off x="5294665" y="3442578"/>
              <a:ext cx="20367" cy="19705"/>
            </a:xfrm>
            <a:custGeom>
              <a:rect b="b" l="l" r="r" t="t"/>
              <a:pathLst>
                <a:path extrusionOk="0" h="149" w="154">
                  <a:moveTo>
                    <a:pt x="74" y="1"/>
                  </a:moveTo>
                  <a:cubicBezTo>
                    <a:pt x="37" y="1"/>
                    <a:pt x="0" y="33"/>
                    <a:pt x="0" y="75"/>
                  </a:cubicBezTo>
                  <a:cubicBezTo>
                    <a:pt x="0" y="116"/>
                    <a:pt x="37" y="149"/>
                    <a:pt x="74" y="149"/>
                  </a:cubicBezTo>
                  <a:cubicBezTo>
                    <a:pt x="121" y="144"/>
                    <a:pt x="153" y="116"/>
                    <a:pt x="153" y="75"/>
                  </a:cubicBezTo>
                  <a:cubicBezTo>
                    <a:pt x="153" y="33"/>
                    <a:pt x="116" y="1"/>
                    <a:pt x="74"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1"/>
            <p:cNvSpPr/>
            <p:nvPr/>
          </p:nvSpPr>
          <p:spPr>
            <a:xfrm>
              <a:off x="5400596" y="3442578"/>
              <a:ext cx="19705" cy="19705"/>
            </a:xfrm>
            <a:custGeom>
              <a:rect b="b" l="l" r="r" t="t"/>
              <a:pathLst>
                <a:path extrusionOk="0" h="149" w="149">
                  <a:moveTo>
                    <a:pt x="75" y="1"/>
                  </a:moveTo>
                  <a:cubicBezTo>
                    <a:pt x="33" y="1"/>
                    <a:pt x="0" y="33"/>
                    <a:pt x="0" y="75"/>
                  </a:cubicBezTo>
                  <a:cubicBezTo>
                    <a:pt x="0" y="116"/>
                    <a:pt x="33" y="149"/>
                    <a:pt x="75" y="149"/>
                  </a:cubicBezTo>
                  <a:cubicBezTo>
                    <a:pt x="116" y="149"/>
                    <a:pt x="149" y="116"/>
                    <a:pt x="149" y="75"/>
                  </a:cubicBezTo>
                  <a:cubicBezTo>
                    <a:pt x="149" y="33"/>
                    <a:pt x="116" y="1"/>
                    <a:pt x="75"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1"/>
            <p:cNvSpPr/>
            <p:nvPr/>
          </p:nvSpPr>
          <p:spPr>
            <a:xfrm>
              <a:off x="5207644" y="3478682"/>
              <a:ext cx="43643" cy="10580"/>
            </a:xfrm>
            <a:custGeom>
              <a:rect b="b" l="l" r="r" t="t"/>
              <a:pathLst>
                <a:path extrusionOk="0" h="80" w="330">
                  <a:moveTo>
                    <a:pt x="325" y="1"/>
                  </a:moveTo>
                  <a:lnTo>
                    <a:pt x="311" y="10"/>
                  </a:lnTo>
                  <a:lnTo>
                    <a:pt x="116" y="10"/>
                  </a:lnTo>
                  <a:cubicBezTo>
                    <a:pt x="61" y="10"/>
                    <a:pt x="24" y="38"/>
                    <a:pt x="1" y="80"/>
                  </a:cubicBezTo>
                  <a:cubicBezTo>
                    <a:pt x="5" y="75"/>
                    <a:pt x="10" y="75"/>
                    <a:pt x="10" y="75"/>
                  </a:cubicBezTo>
                  <a:cubicBezTo>
                    <a:pt x="186" y="75"/>
                    <a:pt x="329" y="43"/>
                    <a:pt x="329" y="15"/>
                  </a:cubicBezTo>
                  <a:cubicBezTo>
                    <a:pt x="329" y="10"/>
                    <a:pt x="329" y="10"/>
                    <a:pt x="325" y="1"/>
                  </a:cubicBezTo>
                  <a:close/>
                </a:path>
              </a:pathLst>
            </a:custGeom>
            <a:solidFill>
              <a:srgbClr val="ED93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1"/>
            <p:cNvSpPr/>
            <p:nvPr/>
          </p:nvSpPr>
          <p:spPr>
            <a:xfrm>
              <a:off x="5343068" y="3391794"/>
              <a:ext cx="74192" cy="47610"/>
            </a:xfrm>
            <a:custGeom>
              <a:rect b="b" l="l" r="r" t="t"/>
              <a:pathLst>
                <a:path extrusionOk="0" h="360" w="561">
                  <a:moveTo>
                    <a:pt x="533" y="0"/>
                  </a:moveTo>
                  <a:cubicBezTo>
                    <a:pt x="435" y="204"/>
                    <a:pt x="232" y="343"/>
                    <a:pt x="0" y="348"/>
                  </a:cubicBezTo>
                  <a:cubicBezTo>
                    <a:pt x="49" y="355"/>
                    <a:pt x="97" y="359"/>
                    <a:pt x="142" y="359"/>
                  </a:cubicBezTo>
                  <a:cubicBezTo>
                    <a:pt x="343" y="359"/>
                    <a:pt x="504" y="286"/>
                    <a:pt x="542" y="158"/>
                  </a:cubicBezTo>
                  <a:cubicBezTo>
                    <a:pt x="561" y="107"/>
                    <a:pt x="556" y="51"/>
                    <a:pt x="533" y="0"/>
                  </a:cubicBezTo>
                  <a:close/>
                </a:path>
              </a:pathLst>
            </a:custGeom>
            <a:solidFill>
              <a:srgbClr val="ED93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1"/>
            <p:cNvSpPr/>
            <p:nvPr/>
          </p:nvSpPr>
          <p:spPr>
            <a:xfrm>
              <a:off x="5579398" y="3446281"/>
              <a:ext cx="15473" cy="15473"/>
            </a:xfrm>
            <a:custGeom>
              <a:rect b="b" l="l" r="r" t="t"/>
              <a:pathLst>
                <a:path extrusionOk="0" h="117" w="117">
                  <a:moveTo>
                    <a:pt x="61" y="0"/>
                  </a:moveTo>
                  <a:cubicBezTo>
                    <a:pt x="24" y="0"/>
                    <a:pt x="1" y="28"/>
                    <a:pt x="1" y="56"/>
                  </a:cubicBezTo>
                  <a:cubicBezTo>
                    <a:pt x="1" y="93"/>
                    <a:pt x="29" y="116"/>
                    <a:pt x="61" y="116"/>
                  </a:cubicBezTo>
                  <a:cubicBezTo>
                    <a:pt x="89" y="116"/>
                    <a:pt x="117" y="93"/>
                    <a:pt x="117" y="56"/>
                  </a:cubicBezTo>
                  <a:cubicBezTo>
                    <a:pt x="117" y="24"/>
                    <a:pt x="89" y="0"/>
                    <a:pt x="61"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1"/>
            <p:cNvSpPr/>
            <p:nvPr/>
          </p:nvSpPr>
          <p:spPr>
            <a:xfrm>
              <a:off x="5520679" y="2338293"/>
              <a:ext cx="52768" cy="58322"/>
            </a:xfrm>
            <a:custGeom>
              <a:rect b="b" l="l" r="r" t="t"/>
              <a:pathLst>
                <a:path extrusionOk="0" h="441" w="399">
                  <a:moveTo>
                    <a:pt x="47" y="1"/>
                  </a:moveTo>
                  <a:lnTo>
                    <a:pt x="47" y="28"/>
                  </a:lnTo>
                  <a:cubicBezTo>
                    <a:pt x="42" y="130"/>
                    <a:pt x="56" y="223"/>
                    <a:pt x="97" y="297"/>
                  </a:cubicBezTo>
                  <a:cubicBezTo>
                    <a:pt x="47" y="325"/>
                    <a:pt x="9" y="376"/>
                    <a:pt x="0" y="441"/>
                  </a:cubicBezTo>
                  <a:lnTo>
                    <a:pt x="398" y="279"/>
                  </a:lnTo>
                  <a:cubicBezTo>
                    <a:pt x="398" y="279"/>
                    <a:pt x="232" y="214"/>
                    <a:pt x="47"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1"/>
            <p:cNvSpPr/>
            <p:nvPr/>
          </p:nvSpPr>
          <p:spPr>
            <a:xfrm>
              <a:off x="5034397" y="2452292"/>
              <a:ext cx="741129" cy="678046"/>
            </a:xfrm>
            <a:custGeom>
              <a:rect b="b" l="l" r="r" t="t"/>
              <a:pathLst>
                <a:path extrusionOk="0" h="5127" w="5604">
                  <a:moveTo>
                    <a:pt x="3121" y="0"/>
                  </a:moveTo>
                  <a:cubicBezTo>
                    <a:pt x="1394" y="0"/>
                    <a:pt x="0" y="1399"/>
                    <a:pt x="0" y="3121"/>
                  </a:cubicBezTo>
                  <a:cubicBezTo>
                    <a:pt x="0" y="3886"/>
                    <a:pt x="273" y="4585"/>
                    <a:pt x="732" y="5127"/>
                  </a:cubicBezTo>
                  <a:cubicBezTo>
                    <a:pt x="338" y="4599"/>
                    <a:pt x="51" y="3876"/>
                    <a:pt x="51" y="3163"/>
                  </a:cubicBezTo>
                  <a:cubicBezTo>
                    <a:pt x="51" y="1436"/>
                    <a:pt x="1436" y="46"/>
                    <a:pt x="3154" y="46"/>
                  </a:cubicBezTo>
                  <a:cubicBezTo>
                    <a:pt x="4117" y="46"/>
                    <a:pt x="5030" y="547"/>
                    <a:pt x="5604" y="1227"/>
                  </a:cubicBezTo>
                  <a:cubicBezTo>
                    <a:pt x="5039" y="482"/>
                    <a:pt x="4136" y="0"/>
                    <a:pt x="3121" y="0"/>
                  </a:cubicBezTo>
                  <a:close/>
                </a:path>
              </a:pathLst>
            </a:custGeom>
            <a:solidFill>
              <a:srgbClr val="FFB0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1"/>
            <p:cNvSpPr/>
            <p:nvPr/>
          </p:nvSpPr>
          <p:spPr>
            <a:xfrm>
              <a:off x="5088223" y="2778685"/>
              <a:ext cx="52239" cy="41130"/>
            </a:xfrm>
            <a:custGeom>
              <a:rect b="b" l="l" r="r" t="t"/>
              <a:pathLst>
                <a:path extrusionOk="0" h="311" w="395">
                  <a:moveTo>
                    <a:pt x="255" y="0"/>
                  </a:moveTo>
                  <a:cubicBezTo>
                    <a:pt x="126" y="0"/>
                    <a:pt x="24" y="130"/>
                    <a:pt x="1" y="311"/>
                  </a:cubicBezTo>
                  <a:cubicBezTo>
                    <a:pt x="52" y="195"/>
                    <a:pt x="149" y="102"/>
                    <a:pt x="260" y="70"/>
                  </a:cubicBezTo>
                  <a:cubicBezTo>
                    <a:pt x="289" y="61"/>
                    <a:pt x="319" y="58"/>
                    <a:pt x="347" y="58"/>
                  </a:cubicBezTo>
                  <a:cubicBezTo>
                    <a:pt x="363" y="58"/>
                    <a:pt x="379" y="59"/>
                    <a:pt x="394" y="61"/>
                  </a:cubicBezTo>
                  <a:cubicBezTo>
                    <a:pt x="353" y="24"/>
                    <a:pt x="306" y="0"/>
                    <a:pt x="255" y="0"/>
                  </a:cubicBezTo>
                  <a:close/>
                </a:path>
              </a:pathLst>
            </a:custGeom>
            <a:solidFill>
              <a:srgbClr val="F9A2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1"/>
            <p:cNvSpPr/>
            <p:nvPr/>
          </p:nvSpPr>
          <p:spPr>
            <a:xfrm>
              <a:off x="5263454" y="2470543"/>
              <a:ext cx="286057" cy="92972"/>
            </a:xfrm>
            <a:custGeom>
              <a:rect b="b" l="l" r="r" t="t"/>
              <a:pathLst>
                <a:path extrusionOk="0" h="703" w="2163">
                  <a:moveTo>
                    <a:pt x="1439" y="0"/>
                  </a:moveTo>
                  <a:cubicBezTo>
                    <a:pt x="1295" y="0"/>
                    <a:pt x="1139" y="11"/>
                    <a:pt x="977" y="33"/>
                  </a:cubicBezTo>
                  <a:cubicBezTo>
                    <a:pt x="403" y="112"/>
                    <a:pt x="0" y="311"/>
                    <a:pt x="23" y="478"/>
                  </a:cubicBezTo>
                  <a:cubicBezTo>
                    <a:pt x="42" y="616"/>
                    <a:pt x="337" y="703"/>
                    <a:pt x="749" y="703"/>
                  </a:cubicBezTo>
                  <a:cubicBezTo>
                    <a:pt x="836" y="703"/>
                    <a:pt x="928" y="699"/>
                    <a:pt x="1024" y="691"/>
                  </a:cubicBezTo>
                  <a:cubicBezTo>
                    <a:pt x="1630" y="645"/>
                    <a:pt x="2163" y="441"/>
                    <a:pt x="2163" y="242"/>
                  </a:cubicBezTo>
                  <a:cubicBezTo>
                    <a:pt x="2163" y="90"/>
                    <a:pt x="1855" y="0"/>
                    <a:pt x="1439"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1"/>
            <p:cNvSpPr/>
            <p:nvPr/>
          </p:nvSpPr>
          <p:spPr>
            <a:xfrm>
              <a:off x="5557974" y="2524765"/>
              <a:ext cx="93897" cy="70886"/>
            </a:xfrm>
            <a:custGeom>
              <a:rect b="b" l="l" r="r" t="t"/>
              <a:pathLst>
                <a:path extrusionOk="0" h="536" w="710">
                  <a:moveTo>
                    <a:pt x="217" y="1"/>
                  </a:moveTo>
                  <a:cubicBezTo>
                    <a:pt x="205" y="1"/>
                    <a:pt x="193" y="2"/>
                    <a:pt x="181" y="3"/>
                  </a:cubicBezTo>
                  <a:cubicBezTo>
                    <a:pt x="52" y="17"/>
                    <a:pt x="1" y="133"/>
                    <a:pt x="75" y="272"/>
                  </a:cubicBezTo>
                  <a:cubicBezTo>
                    <a:pt x="157" y="413"/>
                    <a:pt x="346" y="536"/>
                    <a:pt x="502" y="536"/>
                  </a:cubicBezTo>
                  <a:cubicBezTo>
                    <a:pt x="504" y="536"/>
                    <a:pt x="507" y="536"/>
                    <a:pt x="510" y="536"/>
                  </a:cubicBezTo>
                  <a:cubicBezTo>
                    <a:pt x="672" y="526"/>
                    <a:pt x="709" y="378"/>
                    <a:pt x="598" y="225"/>
                  </a:cubicBezTo>
                  <a:cubicBezTo>
                    <a:pt x="509" y="90"/>
                    <a:pt x="347" y="1"/>
                    <a:pt x="217" y="1"/>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1"/>
            <p:cNvSpPr/>
            <p:nvPr/>
          </p:nvSpPr>
          <p:spPr>
            <a:xfrm>
              <a:off x="5487485" y="3188262"/>
              <a:ext cx="161477" cy="66522"/>
            </a:xfrm>
            <a:custGeom>
              <a:rect b="b" l="l" r="r" t="t"/>
              <a:pathLst>
                <a:path extrusionOk="0" h="503" w="1221">
                  <a:moveTo>
                    <a:pt x="963" y="0"/>
                  </a:moveTo>
                  <a:cubicBezTo>
                    <a:pt x="925" y="0"/>
                    <a:pt x="879" y="4"/>
                    <a:pt x="825" y="11"/>
                  </a:cubicBezTo>
                  <a:cubicBezTo>
                    <a:pt x="487" y="62"/>
                    <a:pt x="154" y="238"/>
                    <a:pt x="61" y="363"/>
                  </a:cubicBezTo>
                  <a:cubicBezTo>
                    <a:pt x="1" y="445"/>
                    <a:pt x="57" y="503"/>
                    <a:pt x="185" y="503"/>
                  </a:cubicBezTo>
                  <a:cubicBezTo>
                    <a:pt x="194" y="503"/>
                    <a:pt x="204" y="503"/>
                    <a:pt x="214" y="502"/>
                  </a:cubicBezTo>
                  <a:cubicBezTo>
                    <a:pt x="376" y="497"/>
                    <a:pt x="654" y="428"/>
                    <a:pt x="876" y="307"/>
                  </a:cubicBezTo>
                  <a:cubicBezTo>
                    <a:pt x="1162" y="150"/>
                    <a:pt x="1221" y="0"/>
                    <a:pt x="963"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1"/>
            <p:cNvSpPr/>
            <p:nvPr/>
          </p:nvSpPr>
          <p:spPr>
            <a:xfrm>
              <a:off x="5365683" y="3241691"/>
              <a:ext cx="106064" cy="22747"/>
            </a:xfrm>
            <a:custGeom>
              <a:rect b="b" l="l" r="r" t="t"/>
              <a:pathLst>
                <a:path extrusionOk="0" h="172" w="802">
                  <a:moveTo>
                    <a:pt x="380" y="1"/>
                  </a:moveTo>
                  <a:cubicBezTo>
                    <a:pt x="253" y="1"/>
                    <a:pt x="130" y="20"/>
                    <a:pt x="70" y="47"/>
                  </a:cubicBezTo>
                  <a:cubicBezTo>
                    <a:pt x="1" y="75"/>
                    <a:pt x="14" y="112"/>
                    <a:pt x="89" y="140"/>
                  </a:cubicBezTo>
                  <a:cubicBezTo>
                    <a:pt x="146" y="159"/>
                    <a:pt x="240" y="171"/>
                    <a:pt x="341" y="171"/>
                  </a:cubicBezTo>
                  <a:cubicBezTo>
                    <a:pt x="388" y="171"/>
                    <a:pt x="436" y="169"/>
                    <a:pt x="482" y="163"/>
                  </a:cubicBezTo>
                  <a:cubicBezTo>
                    <a:pt x="714" y="140"/>
                    <a:pt x="802" y="65"/>
                    <a:pt x="579" y="19"/>
                  </a:cubicBezTo>
                  <a:cubicBezTo>
                    <a:pt x="518" y="6"/>
                    <a:pt x="448" y="1"/>
                    <a:pt x="380" y="1"/>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1"/>
            <p:cNvSpPr/>
            <p:nvPr/>
          </p:nvSpPr>
          <p:spPr>
            <a:xfrm>
              <a:off x="5150116" y="2550818"/>
              <a:ext cx="103552" cy="89269"/>
            </a:xfrm>
            <a:custGeom>
              <a:rect b="b" l="l" r="r" t="t"/>
              <a:pathLst>
                <a:path extrusionOk="0" h="675" w="783">
                  <a:moveTo>
                    <a:pt x="649" y="0"/>
                  </a:moveTo>
                  <a:cubicBezTo>
                    <a:pt x="555" y="0"/>
                    <a:pt x="401" y="87"/>
                    <a:pt x="255" y="223"/>
                  </a:cubicBezTo>
                  <a:cubicBezTo>
                    <a:pt x="74" y="399"/>
                    <a:pt x="0" y="584"/>
                    <a:pt x="65" y="654"/>
                  </a:cubicBezTo>
                  <a:cubicBezTo>
                    <a:pt x="79" y="668"/>
                    <a:pt x="101" y="675"/>
                    <a:pt x="129" y="675"/>
                  </a:cubicBezTo>
                  <a:cubicBezTo>
                    <a:pt x="210" y="675"/>
                    <a:pt x="339" y="616"/>
                    <a:pt x="463" y="505"/>
                  </a:cubicBezTo>
                  <a:cubicBezTo>
                    <a:pt x="649" y="353"/>
                    <a:pt x="783" y="144"/>
                    <a:pt x="727" y="42"/>
                  </a:cubicBezTo>
                  <a:cubicBezTo>
                    <a:pt x="713" y="14"/>
                    <a:pt x="685" y="0"/>
                    <a:pt x="649"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98" name="Google Shape;5098;p71"/>
          <p:cNvSpPr txBox="1"/>
          <p:nvPr>
            <p:ph idx="1" type="subTitle"/>
          </p:nvPr>
        </p:nvSpPr>
        <p:spPr>
          <a:xfrm>
            <a:off x="545700" y="1280388"/>
            <a:ext cx="26781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Mars</a:t>
            </a:r>
            <a:endParaRPr/>
          </a:p>
        </p:txBody>
      </p:sp>
      <p:sp>
        <p:nvSpPr>
          <p:cNvPr id="5099" name="Google Shape;5099;p71"/>
          <p:cNvSpPr txBox="1"/>
          <p:nvPr>
            <p:ph idx="2" type="subTitle"/>
          </p:nvPr>
        </p:nvSpPr>
        <p:spPr>
          <a:xfrm>
            <a:off x="796350" y="1747050"/>
            <a:ext cx="2176800" cy="2291400"/>
          </a:xfrm>
          <a:prstGeom prst="rect">
            <a:avLst/>
          </a:prstGeom>
        </p:spPr>
        <p:txBody>
          <a:bodyPr anchorCtr="0" anchor="t" bIns="91425" lIns="91425" spcFirstLastPara="1" rIns="91425" wrap="square" tIns="91425">
            <a:noAutofit/>
          </a:bodyPr>
          <a:lstStyle/>
          <a:p>
            <a:pPr indent="-317500" lvl="0" marL="457200" rtl="0" algn="ctr">
              <a:spcBef>
                <a:spcPts val="1000"/>
              </a:spcBef>
              <a:spcAft>
                <a:spcPts val="0"/>
              </a:spcAft>
              <a:buSzPts val="1400"/>
              <a:buChar char="●"/>
            </a:pPr>
            <a:r>
              <a:rPr lang="en"/>
              <a:t>List the Reformation characteristics here</a:t>
            </a:r>
            <a:endParaRPr/>
          </a:p>
          <a:p>
            <a:pPr indent="-317500" lvl="0" marL="457200" rtl="0" algn="ctr">
              <a:spcBef>
                <a:spcPts val="1000"/>
              </a:spcBef>
              <a:spcAft>
                <a:spcPts val="0"/>
              </a:spcAft>
              <a:buSzPts val="1400"/>
              <a:buChar char="●"/>
            </a:pPr>
            <a:r>
              <a:rPr lang="en"/>
              <a:t>List the Reformation characteristics here</a:t>
            </a:r>
            <a:endParaRPr/>
          </a:p>
          <a:p>
            <a:pPr indent="-317500" lvl="0" marL="457200" rtl="0" algn="ctr">
              <a:spcBef>
                <a:spcPts val="1000"/>
              </a:spcBef>
              <a:spcAft>
                <a:spcPts val="0"/>
              </a:spcAft>
              <a:buSzPts val="1400"/>
              <a:buChar char="●"/>
            </a:pPr>
            <a:r>
              <a:rPr lang="en"/>
              <a:t>List the Reformation characteristics here</a:t>
            </a:r>
            <a:endParaRPr/>
          </a:p>
          <a:p>
            <a:pPr indent="-317500" lvl="0" marL="457200" rtl="0" algn="ctr">
              <a:spcBef>
                <a:spcPts val="1000"/>
              </a:spcBef>
              <a:spcAft>
                <a:spcPts val="0"/>
              </a:spcAft>
              <a:buSzPts val="1400"/>
              <a:buChar char="●"/>
            </a:pPr>
            <a:r>
              <a:rPr lang="en"/>
              <a:t>List the Reformation</a:t>
            </a:r>
            <a:r>
              <a:rPr lang="en"/>
              <a:t> </a:t>
            </a:r>
            <a:r>
              <a:rPr lang="en"/>
              <a:t>characteristics here</a:t>
            </a:r>
            <a:endParaRPr/>
          </a:p>
        </p:txBody>
      </p:sp>
      <p:sp>
        <p:nvSpPr>
          <p:cNvPr id="5100" name="Google Shape;5100;p71"/>
          <p:cNvSpPr txBox="1"/>
          <p:nvPr>
            <p:ph idx="3" type="subTitle"/>
          </p:nvPr>
        </p:nvSpPr>
        <p:spPr>
          <a:xfrm>
            <a:off x="3223775" y="1280388"/>
            <a:ext cx="26781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Neptune</a:t>
            </a:r>
            <a:endParaRPr/>
          </a:p>
        </p:txBody>
      </p:sp>
      <p:sp>
        <p:nvSpPr>
          <p:cNvPr id="5101" name="Google Shape;5101;p71"/>
          <p:cNvSpPr txBox="1"/>
          <p:nvPr>
            <p:ph idx="4" type="subTitle"/>
          </p:nvPr>
        </p:nvSpPr>
        <p:spPr>
          <a:xfrm>
            <a:off x="3474425" y="1747050"/>
            <a:ext cx="2176800" cy="2291400"/>
          </a:xfrm>
          <a:prstGeom prst="rect">
            <a:avLst/>
          </a:prstGeom>
        </p:spPr>
        <p:txBody>
          <a:bodyPr anchorCtr="0" anchor="t" bIns="91425" lIns="91425" spcFirstLastPara="1" rIns="91425" wrap="square" tIns="91425">
            <a:noAutofit/>
          </a:bodyPr>
          <a:lstStyle/>
          <a:p>
            <a:pPr indent="-317500" lvl="0" marL="457200" rtl="0" algn="ctr">
              <a:spcBef>
                <a:spcPts val="1000"/>
              </a:spcBef>
              <a:spcAft>
                <a:spcPts val="0"/>
              </a:spcAft>
              <a:buSzPts val="1400"/>
              <a:buChar char="●"/>
            </a:pPr>
            <a:r>
              <a:rPr lang="en"/>
              <a:t>List the Reformation</a:t>
            </a:r>
            <a:r>
              <a:rPr lang="en"/>
              <a:t> </a:t>
            </a:r>
            <a:r>
              <a:rPr lang="en"/>
              <a:t>characteristics here</a:t>
            </a:r>
            <a:endParaRPr/>
          </a:p>
          <a:p>
            <a:pPr indent="-317500" lvl="0" marL="457200" rtl="0" algn="ctr">
              <a:spcBef>
                <a:spcPts val="1000"/>
              </a:spcBef>
              <a:spcAft>
                <a:spcPts val="0"/>
              </a:spcAft>
              <a:buSzPts val="1400"/>
              <a:buChar char="●"/>
            </a:pPr>
            <a:r>
              <a:rPr lang="en"/>
              <a:t>List the Reformation characteristics here</a:t>
            </a:r>
            <a:endParaRPr/>
          </a:p>
          <a:p>
            <a:pPr indent="-317500" lvl="0" marL="457200" rtl="0" algn="ctr">
              <a:spcBef>
                <a:spcPts val="1000"/>
              </a:spcBef>
              <a:spcAft>
                <a:spcPts val="0"/>
              </a:spcAft>
              <a:buSzPts val="1400"/>
              <a:buChar char="●"/>
            </a:pPr>
            <a:r>
              <a:rPr lang="en"/>
              <a:t>List the Reformation characteristics here</a:t>
            </a:r>
            <a:endParaRPr/>
          </a:p>
          <a:p>
            <a:pPr indent="-317500" lvl="0" marL="457200" rtl="0" algn="ctr">
              <a:spcBef>
                <a:spcPts val="1000"/>
              </a:spcBef>
              <a:spcAft>
                <a:spcPts val="0"/>
              </a:spcAft>
              <a:buSzPts val="1400"/>
              <a:buChar char="●"/>
            </a:pPr>
            <a:r>
              <a:rPr lang="en"/>
              <a:t>List the Reformation characteristics here</a:t>
            </a:r>
            <a:endParaRPr/>
          </a:p>
        </p:txBody>
      </p:sp>
      <p:sp>
        <p:nvSpPr>
          <p:cNvPr id="5102" name="Google Shape;5102;p71"/>
          <p:cNvSpPr txBox="1"/>
          <p:nvPr>
            <p:ph idx="5" type="subTitle"/>
          </p:nvPr>
        </p:nvSpPr>
        <p:spPr>
          <a:xfrm>
            <a:off x="5901850" y="1280388"/>
            <a:ext cx="2678100" cy="505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Saturn</a:t>
            </a:r>
            <a:endParaRPr/>
          </a:p>
        </p:txBody>
      </p:sp>
      <p:sp>
        <p:nvSpPr>
          <p:cNvPr id="5103" name="Google Shape;5103;p71"/>
          <p:cNvSpPr txBox="1"/>
          <p:nvPr>
            <p:ph idx="6" type="subTitle"/>
          </p:nvPr>
        </p:nvSpPr>
        <p:spPr>
          <a:xfrm>
            <a:off x="6152500" y="1747050"/>
            <a:ext cx="2176800" cy="2291400"/>
          </a:xfrm>
          <a:prstGeom prst="rect">
            <a:avLst/>
          </a:prstGeom>
        </p:spPr>
        <p:txBody>
          <a:bodyPr anchorCtr="0" anchor="t" bIns="91425" lIns="91425" spcFirstLastPara="1" rIns="91425" wrap="square" tIns="91425">
            <a:noAutofit/>
          </a:bodyPr>
          <a:lstStyle/>
          <a:p>
            <a:pPr indent="-317500" lvl="0" marL="457200" rtl="0" algn="ctr">
              <a:spcBef>
                <a:spcPts val="1000"/>
              </a:spcBef>
              <a:spcAft>
                <a:spcPts val="0"/>
              </a:spcAft>
              <a:buSzPts val="1400"/>
              <a:buChar char="●"/>
            </a:pPr>
            <a:r>
              <a:rPr lang="en"/>
              <a:t>List the Reformation characteristics here</a:t>
            </a:r>
            <a:endParaRPr/>
          </a:p>
          <a:p>
            <a:pPr indent="-317500" lvl="0" marL="457200" rtl="0" algn="ctr">
              <a:spcBef>
                <a:spcPts val="1000"/>
              </a:spcBef>
              <a:spcAft>
                <a:spcPts val="0"/>
              </a:spcAft>
              <a:buSzPts val="1400"/>
              <a:buChar char="●"/>
            </a:pPr>
            <a:r>
              <a:rPr lang="en"/>
              <a:t>List the Reformation characteristics here</a:t>
            </a:r>
            <a:endParaRPr/>
          </a:p>
          <a:p>
            <a:pPr indent="-317500" lvl="0" marL="457200" rtl="0" algn="ctr">
              <a:spcBef>
                <a:spcPts val="1000"/>
              </a:spcBef>
              <a:spcAft>
                <a:spcPts val="0"/>
              </a:spcAft>
              <a:buSzPts val="1400"/>
              <a:buChar char="●"/>
            </a:pPr>
            <a:r>
              <a:rPr lang="en"/>
              <a:t>List the Reformation characteristics here</a:t>
            </a:r>
            <a:endParaRPr/>
          </a:p>
          <a:p>
            <a:pPr indent="-317500" lvl="0" marL="457200" rtl="0" algn="ctr">
              <a:spcBef>
                <a:spcPts val="1000"/>
              </a:spcBef>
              <a:spcAft>
                <a:spcPts val="0"/>
              </a:spcAft>
              <a:buSzPts val="1400"/>
              <a:buChar char="●"/>
            </a:pPr>
            <a:r>
              <a:rPr lang="en"/>
              <a:t>List the Reformation characteristics here</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07" name="Shape 5107"/>
        <p:cNvGrpSpPr/>
        <p:nvPr/>
      </p:nvGrpSpPr>
      <p:grpSpPr>
        <a:xfrm>
          <a:off x="0" y="0"/>
          <a:ext cx="0" cy="0"/>
          <a:chOff x="0" y="0"/>
          <a:chExt cx="0" cy="0"/>
        </a:xfrm>
      </p:grpSpPr>
      <p:sp>
        <p:nvSpPr>
          <p:cNvPr id="5108" name="Google Shape;5108;p72"/>
          <p:cNvSpPr txBox="1"/>
          <p:nvPr>
            <p:ph type="title"/>
          </p:nvPr>
        </p:nvSpPr>
        <p:spPr>
          <a:xfrm>
            <a:off x="740125" y="455700"/>
            <a:ext cx="7676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t>
            </a:r>
            <a:r>
              <a:rPr lang="en"/>
              <a:t>ercentages</a:t>
            </a:r>
            <a:endParaRPr/>
          </a:p>
        </p:txBody>
      </p:sp>
      <p:sp>
        <p:nvSpPr>
          <p:cNvPr id="5109" name="Google Shape;5109;p72"/>
          <p:cNvSpPr txBox="1"/>
          <p:nvPr>
            <p:ph idx="1" type="subTitle"/>
          </p:nvPr>
        </p:nvSpPr>
        <p:spPr>
          <a:xfrm>
            <a:off x="655775" y="3028525"/>
            <a:ext cx="24762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Mars</a:t>
            </a:r>
            <a:endParaRPr>
              <a:solidFill>
                <a:schemeClr val="dk1"/>
              </a:solidFill>
            </a:endParaRPr>
          </a:p>
        </p:txBody>
      </p:sp>
      <p:sp>
        <p:nvSpPr>
          <p:cNvPr id="5110" name="Google Shape;5110;p72"/>
          <p:cNvSpPr txBox="1"/>
          <p:nvPr>
            <p:ph idx="2" type="subTitle"/>
          </p:nvPr>
        </p:nvSpPr>
        <p:spPr>
          <a:xfrm>
            <a:off x="805475" y="3413100"/>
            <a:ext cx="2176800" cy="81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Despite being red, Mars is actually a cold place full of iron oxide dust</a:t>
            </a:r>
            <a:endParaRPr/>
          </a:p>
        </p:txBody>
      </p:sp>
      <p:sp>
        <p:nvSpPr>
          <p:cNvPr id="5111" name="Google Shape;5111;p72"/>
          <p:cNvSpPr txBox="1"/>
          <p:nvPr>
            <p:ph idx="3" type="subTitle"/>
          </p:nvPr>
        </p:nvSpPr>
        <p:spPr>
          <a:xfrm>
            <a:off x="3333850" y="3028525"/>
            <a:ext cx="24762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a:t>
            </a:r>
            <a:endParaRPr>
              <a:solidFill>
                <a:schemeClr val="dk1"/>
              </a:solidFill>
            </a:endParaRPr>
          </a:p>
        </p:txBody>
      </p:sp>
      <p:sp>
        <p:nvSpPr>
          <p:cNvPr id="5112" name="Google Shape;5112;p72"/>
          <p:cNvSpPr txBox="1"/>
          <p:nvPr>
            <p:ph idx="4" type="subTitle"/>
          </p:nvPr>
        </p:nvSpPr>
        <p:spPr>
          <a:xfrm>
            <a:off x="3483554" y="3413100"/>
            <a:ext cx="2176800" cy="81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 has a beautiful name and is the second planet from the Sun</a:t>
            </a:r>
            <a:endParaRPr/>
          </a:p>
        </p:txBody>
      </p:sp>
      <p:sp>
        <p:nvSpPr>
          <p:cNvPr id="5113" name="Google Shape;5113;p72"/>
          <p:cNvSpPr txBox="1"/>
          <p:nvPr>
            <p:ph idx="5" type="subTitle"/>
          </p:nvPr>
        </p:nvSpPr>
        <p:spPr>
          <a:xfrm>
            <a:off x="6011925" y="3028525"/>
            <a:ext cx="2476200" cy="457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Neptune</a:t>
            </a:r>
            <a:endParaRPr>
              <a:solidFill>
                <a:schemeClr val="dk1"/>
              </a:solidFill>
            </a:endParaRPr>
          </a:p>
        </p:txBody>
      </p:sp>
      <p:sp>
        <p:nvSpPr>
          <p:cNvPr id="5114" name="Google Shape;5114;p72"/>
          <p:cNvSpPr txBox="1"/>
          <p:nvPr>
            <p:ph idx="6" type="subTitle"/>
          </p:nvPr>
        </p:nvSpPr>
        <p:spPr>
          <a:xfrm>
            <a:off x="6161634" y="3413100"/>
            <a:ext cx="2176800" cy="814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Neptune is the farthest planet from the Sun and the fourth-largest one</a:t>
            </a:r>
            <a:endParaRPr/>
          </a:p>
        </p:txBody>
      </p:sp>
      <p:sp>
        <p:nvSpPr>
          <p:cNvPr id="5115" name="Google Shape;5115;p72"/>
          <p:cNvSpPr txBox="1"/>
          <p:nvPr>
            <p:ph idx="7" type="title"/>
          </p:nvPr>
        </p:nvSpPr>
        <p:spPr>
          <a:xfrm>
            <a:off x="974075" y="2428574"/>
            <a:ext cx="1839600" cy="70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a:t>
            </a:r>
            <a:endParaRPr>
              <a:solidFill>
                <a:schemeClr val="dk1"/>
              </a:solidFill>
            </a:endParaRPr>
          </a:p>
        </p:txBody>
      </p:sp>
      <p:sp>
        <p:nvSpPr>
          <p:cNvPr id="5116" name="Google Shape;5116;p72"/>
          <p:cNvSpPr txBox="1"/>
          <p:nvPr>
            <p:ph idx="8" type="title"/>
          </p:nvPr>
        </p:nvSpPr>
        <p:spPr>
          <a:xfrm>
            <a:off x="3652150" y="2428574"/>
            <a:ext cx="1839600" cy="70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50%</a:t>
            </a:r>
            <a:endParaRPr>
              <a:solidFill>
                <a:schemeClr val="dk1"/>
              </a:solidFill>
            </a:endParaRPr>
          </a:p>
        </p:txBody>
      </p:sp>
      <p:sp>
        <p:nvSpPr>
          <p:cNvPr id="5117" name="Google Shape;5117;p72"/>
          <p:cNvSpPr txBox="1"/>
          <p:nvPr>
            <p:ph idx="9" type="title"/>
          </p:nvPr>
        </p:nvSpPr>
        <p:spPr>
          <a:xfrm>
            <a:off x="6330225" y="2428574"/>
            <a:ext cx="1839600" cy="70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30%</a:t>
            </a:r>
            <a:endParaRPr>
              <a:solidFill>
                <a:schemeClr val="dk1"/>
              </a:solidFill>
            </a:endParaRPr>
          </a:p>
        </p:txBody>
      </p:sp>
      <p:grpSp>
        <p:nvGrpSpPr>
          <p:cNvPr id="5118" name="Google Shape;5118;p72"/>
          <p:cNvGrpSpPr/>
          <p:nvPr/>
        </p:nvGrpSpPr>
        <p:grpSpPr>
          <a:xfrm>
            <a:off x="1235270" y="1252667"/>
            <a:ext cx="1317209" cy="1316951"/>
            <a:chOff x="4049800" y="640400"/>
            <a:chExt cx="858900" cy="858900"/>
          </a:xfrm>
        </p:grpSpPr>
        <p:sp>
          <p:nvSpPr>
            <p:cNvPr id="5119" name="Google Shape;5119;p72"/>
            <p:cNvSpPr/>
            <p:nvPr/>
          </p:nvSpPr>
          <p:spPr>
            <a:xfrm>
              <a:off x="4049800" y="640400"/>
              <a:ext cx="858900" cy="858900"/>
            </a:xfrm>
            <a:prstGeom prst="donut">
              <a:avLst>
                <a:gd fmla="val 25000" name="adj"/>
              </a:avLst>
            </a:prstGeom>
            <a:no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2"/>
            <p:cNvSpPr/>
            <p:nvPr/>
          </p:nvSpPr>
          <p:spPr>
            <a:xfrm>
              <a:off x="4049800" y="640400"/>
              <a:ext cx="858900" cy="858900"/>
            </a:xfrm>
            <a:prstGeom prst="blockArc">
              <a:avLst>
                <a:gd fmla="val 16200254" name="adj1"/>
                <a:gd fmla="val 19806261" name="adj2"/>
                <a:gd fmla="val 25150" name="adj3"/>
              </a:avLst>
            </a:pr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72"/>
          <p:cNvGrpSpPr/>
          <p:nvPr/>
        </p:nvGrpSpPr>
        <p:grpSpPr>
          <a:xfrm>
            <a:off x="3919575" y="1252667"/>
            <a:ext cx="1317209" cy="1316951"/>
            <a:chOff x="4049800" y="640400"/>
            <a:chExt cx="858900" cy="858900"/>
          </a:xfrm>
        </p:grpSpPr>
        <p:sp>
          <p:nvSpPr>
            <p:cNvPr id="5122" name="Google Shape;5122;p72"/>
            <p:cNvSpPr/>
            <p:nvPr/>
          </p:nvSpPr>
          <p:spPr>
            <a:xfrm>
              <a:off x="4049800" y="640400"/>
              <a:ext cx="858900" cy="858900"/>
            </a:xfrm>
            <a:prstGeom prst="donut">
              <a:avLst>
                <a:gd fmla="val 25000" name="adj"/>
              </a:avLst>
            </a:prstGeom>
            <a:no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2"/>
            <p:cNvSpPr/>
            <p:nvPr/>
          </p:nvSpPr>
          <p:spPr>
            <a:xfrm>
              <a:off x="4049800" y="640400"/>
              <a:ext cx="858900" cy="858900"/>
            </a:xfrm>
            <a:prstGeom prst="blockArc">
              <a:avLst>
                <a:gd fmla="val 16200254" name="adj1"/>
                <a:gd fmla="val 5467579" name="adj2"/>
                <a:gd fmla="val 24783" name="adj3"/>
              </a:avLst>
            </a:prstGeom>
            <a:solidFill>
              <a:schemeClr val="accent5"/>
            </a:solidFill>
            <a:ln cap="flat" cmpd="sng" w="19050">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4" name="Google Shape;5124;p72"/>
          <p:cNvGrpSpPr/>
          <p:nvPr/>
        </p:nvGrpSpPr>
        <p:grpSpPr>
          <a:xfrm>
            <a:off x="6591425" y="1252667"/>
            <a:ext cx="1317209" cy="1316951"/>
            <a:chOff x="4049800" y="640400"/>
            <a:chExt cx="858900" cy="858900"/>
          </a:xfrm>
        </p:grpSpPr>
        <p:sp>
          <p:nvSpPr>
            <p:cNvPr id="5125" name="Google Shape;5125;p72"/>
            <p:cNvSpPr/>
            <p:nvPr/>
          </p:nvSpPr>
          <p:spPr>
            <a:xfrm>
              <a:off x="4049800" y="640400"/>
              <a:ext cx="858900" cy="858900"/>
            </a:xfrm>
            <a:prstGeom prst="donut">
              <a:avLst>
                <a:gd fmla="val 25000" name="adj"/>
              </a:avLst>
            </a:prstGeom>
            <a:no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2"/>
            <p:cNvSpPr/>
            <p:nvPr/>
          </p:nvSpPr>
          <p:spPr>
            <a:xfrm>
              <a:off x="4049800" y="640400"/>
              <a:ext cx="858900" cy="858900"/>
            </a:xfrm>
            <a:prstGeom prst="blockArc">
              <a:avLst>
                <a:gd fmla="val 16200254" name="adj1"/>
                <a:gd fmla="val 1875683" name="adj2"/>
                <a:gd fmla="val 24378" name="adj3"/>
              </a:avLst>
            </a:prstGeom>
            <a:solidFill>
              <a:schemeClr val="accent6"/>
            </a:solidFill>
            <a:ln cap="flat" cmpd="sng" w="19050">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72"/>
          <p:cNvGrpSpPr/>
          <p:nvPr/>
        </p:nvGrpSpPr>
        <p:grpSpPr>
          <a:xfrm>
            <a:off x="444136" y="4283190"/>
            <a:ext cx="941482" cy="775100"/>
            <a:chOff x="274636" y="4025615"/>
            <a:chExt cx="941482" cy="775100"/>
          </a:xfrm>
        </p:grpSpPr>
        <p:sp>
          <p:nvSpPr>
            <p:cNvPr id="5128" name="Google Shape;5128;p72"/>
            <p:cNvSpPr/>
            <p:nvPr/>
          </p:nvSpPr>
          <p:spPr>
            <a:xfrm flipH="1">
              <a:off x="640371" y="4386543"/>
              <a:ext cx="575747" cy="414171"/>
            </a:xfrm>
            <a:custGeom>
              <a:rect b="b" l="l" r="r" t="t"/>
              <a:pathLst>
                <a:path extrusionOk="0" h="3189" w="4433">
                  <a:moveTo>
                    <a:pt x="2886" y="0"/>
                  </a:moveTo>
                  <a:lnTo>
                    <a:pt x="769" y="584"/>
                  </a:lnTo>
                  <a:cubicBezTo>
                    <a:pt x="769" y="584"/>
                    <a:pt x="186" y="1330"/>
                    <a:pt x="144" y="1473"/>
                  </a:cubicBezTo>
                  <a:cubicBezTo>
                    <a:pt x="102" y="1621"/>
                    <a:pt x="0" y="2089"/>
                    <a:pt x="561" y="2446"/>
                  </a:cubicBezTo>
                  <a:cubicBezTo>
                    <a:pt x="1049" y="2758"/>
                    <a:pt x="2569" y="3188"/>
                    <a:pt x="2993" y="3188"/>
                  </a:cubicBezTo>
                  <a:cubicBezTo>
                    <a:pt x="3059" y="3188"/>
                    <a:pt x="3099" y="3177"/>
                    <a:pt x="3103" y="3154"/>
                  </a:cubicBezTo>
                  <a:cubicBezTo>
                    <a:pt x="3131" y="2978"/>
                    <a:pt x="3552" y="2478"/>
                    <a:pt x="4432" y="1399"/>
                  </a:cubicBezTo>
                  <a:lnTo>
                    <a:pt x="28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2"/>
            <p:cNvSpPr/>
            <p:nvPr/>
          </p:nvSpPr>
          <p:spPr>
            <a:xfrm flipH="1">
              <a:off x="641021" y="4386543"/>
              <a:ext cx="567954" cy="414171"/>
            </a:xfrm>
            <a:custGeom>
              <a:rect b="b" l="l" r="r" t="t"/>
              <a:pathLst>
                <a:path extrusionOk="0" h="3189" w="4373">
                  <a:moveTo>
                    <a:pt x="2831" y="0"/>
                  </a:moveTo>
                  <a:lnTo>
                    <a:pt x="714" y="584"/>
                  </a:lnTo>
                  <a:cubicBezTo>
                    <a:pt x="714" y="584"/>
                    <a:pt x="131" y="1325"/>
                    <a:pt x="89" y="1473"/>
                  </a:cubicBezTo>
                  <a:cubicBezTo>
                    <a:pt x="61" y="1575"/>
                    <a:pt x="1" y="1830"/>
                    <a:pt x="154" y="2094"/>
                  </a:cubicBezTo>
                  <a:cubicBezTo>
                    <a:pt x="177" y="1983"/>
                    <a:pt x="205" y="1867"/>
                    <a:pt x="237" y="1751"/>
                  </a:cubicBezTo>
                  <a:cubicBezTo>
                    <a:pt x="471" y="1081"/>
                    <a:pt x="958" y="622"/>
                    <a:pt x="1398" y="622"/>
                  </a:cubicBezTo>
                  <a:cubicBezTo>
                    <a:pt x="1463" y="622"/>
                    <a:pt x="1527" y="633"/>
                    <a:pt x="1589" y="653"/>
                  </a:cubicBezTo>
                  <a:cubicBezTo>
                    <a:pt x="2062" y="820"/>
                    <a:pt x="2238" y="1580"/>
                    <a:pt x="1969" y="2348"/>
                  </a:cubicBezTo>
                  <a:cubicBezTo>
                    <a:pt x="1895" y="2561"/>
                    <a:pt x="1798" y="2756"/>
                    <a:pt x="1682" y="2918"/>
                  </a:cubicBezTo>
                  <a:cubicBezTo>
                    <a:pt x="2198" y="3071"/>
                    <a:pt x="2714" y="3189"/>
                    <a:pt x="2932" y="3189"/>
                  </a:cubicBezTo>
                  <a:cubicBezTo>
                    <a:pt x="2997" y="3189"/>
                    <a:pt x="3036" y="3178"/>
                    <a:pt x="3039" y="3154"/>
                  </a:cubicBezTo>
                  <a:cubicBezTo>
                    <a:pt x="3071" y="2978"/>
                    <a:pt x="3493" y="2478"/>
                    <a:pt x="4373" y="1399"/>
                  </a:cubicBezTo>
                  <a:lnTo>
                    <a:pt x="283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2"/>
            <p:cNvSpPr/>
            <p:nvPr/>
          </p:nvSpPr>
          <p:spPr>
            <a:xfrm flipH="1">
              <a:off x="653617" y="4458105"/>
              <a:ext cx="299627" cy="342610"/>
            </a:xfrm>
            <a:custGeom>
              <a:rect b="b" l="l" r="r" t="t"/>
              <a:pathLst>
                <a:path extrusionOk="0" h="2638" w="2307">
                  <a:moveTo>
                    <a:pt x="968" y="0"/>
                  </a:moveTo>
                  <a:cubicBezTo>
                    <a:pt x="841" y="0"/>
                    <a:pt x="719" y="29"/>
                    <a:pt x="607" y="89"/>
                  </a:cubicBezTo>
                  <a:cubicBezTo>
                    <a:pt x="84" y="376"/>
                    <a:pt x="0" y="1256"/>
                    <a:pt x="431" y="2057"/>
                  </a:cubicBezTo>
                  <a:cubicBezTo>
                    <a:pt x="551" y="2284"/>
                    <a:pt x="695" y="2474"/>
                    <a:pt x="857" y="2631"/>
                  </a:cubicBezTo>
                  <a:cubicBezTo>
                    <a:pt x="897" y="2635"/>
                    <a:pt x="933" y="2637"/>
                    <a:pt x="962" y="2637"/>
                  </a:cubicBezTo>
                  <a:cubicBezTo>
                    <a:pt x="1032" y="2637"/>
                    <a:pt x="1073" y="2626"/>
                    <a:pt x="1079" y="2603"/>
                  </a:cubicBezTo>
                  <a:cubicBezTo>
                    <a:pt x="1107" y="2437"/>
                    <a:pt x="1496" y="1960"/>
                    <a:pt x="2307" y="968"/>
                  </a:cubicBezTo>
                  <a:cubicBezTo>
                    <a:pt x="1965" y="376"/>
                    <a:pt x="1432" y="0"/>
                    <a:pt x="96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2"/>
            <p:cNvSpPr/>
            <p:nvPr/>
          </p:nvSpPr>
          <p:spPr>
            <a:xfrm flipH="1">
              <a:off x="794925" y="4498107"/>
              <a:ext cx="358722" cy="164552"/>
            </a:xfrm>
            <a:custGeom>
              <a:rect b="b" l="l" r="r" t="t"/>
              <a:pathLst>
                <a:path extrusionOk="0" h="1267" w="2762">
                  <a:moveTo>
                    <a:pt x="334" y="0"/>
                  </a:moveTo>
                  <a:cubicBezTo>
                    <a:pt x="196" y="0"/>
                    <a:pt x="105" y="29"/>
                    <a:pt x="80" y="91"/>
                  </a:cubicBezTo>
                  <a:cubicBezTo>
                    <a:pt x="1" y="267"/>
                    <a:pt x="524" y="656"/>
                    <a:pt x="1247" y="957"/>
                  </a:cubicBezTo>
                  <a:cubicBezTo>
                    <a:pt x="1723" y="1157"/>
                    <a:pt x="2167" y="1267"/>
                    <a:pt x="2433" y="1267"/>
                  </a:cubicBezTo>
                  <a:cubicBezTo>
                    <a:pt x="2568" y="1267"/>
                    <a:pt x="2658" y="1238"/>
                    <a:pt x="2682" y="1179"/>
                  </a:cubicBezTo>
                  <a:cubicBezTo>
                    <a:pt x="2761" y="999"/>
                    <a:pt x="2238" y="609"/>
                    <a:pt x="1515" y="308"/>
                  </a:cubicBezTo>
                  <a:cubicBezTo>
                    <a:pt x="1042" y="110"/>
                    <a:pt x="6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2"/>
            <p:cNvSpPr/>
            <p:nvPr/>
          </p:nvSpPr>
          <p:spPr>
            <a:xfrm flipH="1">
              <a:off x="680112" y="4520706"/>
              <a:ext cx="228714" cy="183513"/>
            </a:xfrm>
            <a:custGeom>
              <a:rect b="b" l="l" r="r" t="t"/>
              <a:pathLst>
                <a:path extrusionOk="0" h="1413" w="1761">
                  <a:moveTo>
                    <a:pt x="774" y="0"/>
                  </a:moveTo>
                  <a:cubicBezTo>
                    <a:pt x="774" y="0"/>
                    <a:pt x="1" y="1403"/>
                    <a:pt x="172" y="1413"/>
                  </a:cubicBezTo>
                  <a:cubicBezTo>
                    <a:pt x="175" y="1413"/>
                    <a:pt x="177" y="1413"/>
                    <a:pt x="180" y="1413"/>
                  </a:cubicBezTo>
                  <a:cubicBezTo>
                    <a:pt x="371" y="1413"/>
                    <a:pt x="1185" y="926"/>
                    <a:pt x="1761" y="227"/>
                  </a:cubicBez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2"/>
            <p:cNvSpPr/>
            <p:nvPr/>
          </p:nvSpPr>
          <p:spPr>
            <a:xfrm flipH="1">
              <a:off x="275935" y="4025615"/>
              <a:ext cx="884855" cy="617815"/>
            </a:xfrm>
            <a:custGeom>
              <a:rect b="b" l="l" r="r" t="t"/>
              <a:pathLst>
                <a:path extrusionOk="0" h="4757" w="6813">
                  <a:moveTo>
                    <a:pt x="2890" y="0"/>
                  </a:moveTo>
                  <a:cubicBezTo>
                    <a:pt x="1494" y="0"/>
                    <a:pt x="827" y="1073"/>
                    <a:pt x="607" y="1311"/>
                  </a:cubicBezTo>
                  <a:cubicBezTo>
                    <a:pt x="325" y="1636"/>
                    <a:pt x="0" y="2585"/>
                    <a:pt x="468" y="3136"/>
                  </a:cubicBezTo>
                  <a:lnTo>
                    <a:pt x="93" y="3706"/>
                  </a:lnTo>
                  <a:cubicBezTo>
                    <a:pt x="93" y="3706"/>
                    <a:pt x="329" y="4007"/>
                    <a:pt x="584" y="4178"/>
                  </a:cubicBezTo>
                  <a:cubicBezTo>
                    <a:pt x="848" y="4359"/>
                    <a:pt x="1996" y="4752"/>
                    <a:pt x="2168" y="4757"/>
                  </a:cubicBezTo>
                  <a:cubicBezTo>
                    <a:pt x="2335" y="4757"/>
                    <a:pt x="2473" y="4493"/>
                    <a:pt x="2473" y="4493"/>
                  </a:cubicBezTo>
                  <a:cubicBezTo>
                    <a:pt x="2473" y="4493"/>
                    <a:pt x="2584" y="4489"/>
                    <a:pt x="2741" y="4489"/>
                  </a:cubicBezTo>
                  <a:cubicBezTo>
                    <a:pt x="2945" y="4489"/>
                    <a:pt x="3228" y="4496"/>
                    <a:pt x="3451" y="4530"/>
                  </a:cubicBezTo>
                  <a:cubicBezTo>
                    <a:pt x="3591" y="4553"/>
                    <a:pt x="3770" y="4581"/>
                    <a:pt x="3975" y="4581"/>
                  </a:cubicBezTo>
                  <a:cubicBezTo>
                    <a:pt x="4354" y="4581"/>
                    <a:pt x="4821" y="4484"/>
                    <a:pt x="5299" y="4076"/>
                  </a:cubicBezTo>
                  <a:cubicBezTo>
                    <a:pt x="6035" y="3442"/>
                    <a:pt x="6813" y="1436"/>
                    <a:pt x="4377" y="353"/>
                  </a:cubicBezTo>
                  <a:cubicBezTo>
                    <a:pt x="3808" y="100"/>
                    <a:pt x="331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2"/>
            <p:cNvSpPr/>
            <p:nvPr/>
          </p:nvSpPr>
          <p:spPr>
            <a:xfrm flipH="1">
              <a:off x="274636" y="4026135"/>
              <a:ext cx="886154" cy="617945"/>
            </a:xfrm>
            <a:custGeom>
              <a:rect b="b" l="l" r="r" t="t"/>
              <a:pathLst>
                <a:path extrusionOk="0" h="4758" w="6823">
                  <a:moveTo>
                    <a:pt x="2895" y="1"/>
                  </a:moveTo>
                  <a:cubicBezTo>
                    <a:pt x="1499" y="1"/>
                    <a:pt x="833" y="1075"/>
                    <a:pt x="616" y="1317"/>
                  </a:cubicBezTo>
                  <a:cubicBezTo>
                    <a:pt x="329" y="1632"/>
                    <a:pt x="0" y="2581"/>
                    <a:pt x="468" y="3132"/>
                  </a:cubicBezTo>
                  <a:lnTo>
                    <a:pt x="93" y="3702"/>
                  </a:lnTo>
                  <a:cubicBezTo>
                    <a:pt x="93" y="3702"/>
                    <a:pt x="130" y="3748"/>
                    <a:pt x="190" y="3817"/>
                  </a:cubicBezTo>
                  <a:cubicBezTo>
                    <a:pt x="213" y="3771"/>
                    <a:pt x="232" y="3729"/>
                    <a:pt x="255" y="3683"/>
                  </a:cubicBezTo>
                  <a:cubicBezTo>
                    <a:pt x="389" y="3428"/>
                    <a:pt x="556" y="3201"/>
                    <a:pt x="728" y="3030"/>
                  </a:cubicBezTo>
                  <a:cubicBezTo>
                    <a:pt x="464" y="2715"/>
                    <a:pt x="288" y="2159"/>
                    <a:pt x="403" y="1840"/>
                  </a:cubicBezTo>
                  <a:cubicBezTo>
                    <a:pt x="583" y="1353"/>
                    <a:pt x="1049" y="648"/>
                    <a:pt x="1724" y="648"/>
                  </a:cubicBezTo>
                  <a:cubicBezTo>
                    <a:pt x="1831" y="648"/>
                    <a:pt x="1944" y="666"/>
                    <a:pt x="2061" y="705"/>
                  </a:cubicBezTo>
                  <a:cubicBezTo>
                    <a:pt x="4210" y="1437"/>
                    <a:pt x="3867" y="2535"/>
                    <a:pt x="3654" y="3104"/>
                  </a:cubicBezTo>
                  <a:cubicBezTo>
                    <a:pt x="3509" y="3500"/>
                    <a:pt x="2939" y="3772"/>
                    <a:pt x="2364" y="3772"/>
                  </a:cubicBezTo>
                  <a:cubicBezTo>
                    <a:pt x="2300" y="3772"/>
                    <a:pt x="2236" y="3769"/>
                    <a:pt x="2172" y="3762"/>
                  </a:cubicBezTo>
                  <a:cubicBezTo>
                    <a:pt x="2126" y="4012"/>
                    <a:pt x="2038" y="4285"/>
                    <a:pt x="1899" y="4549"/>
                  </a:cubicBezTo>
                  <a:cubicBezTo>
                    <a:pt x="1876" y="4591"/>
                    <a:pt x="1853" y="4633"/>
                    <a:pt x="1830" y="4679"/>
                  </a:cubicBezTo>
                  <a:cubicBezTo>
                    <a:pt x="1992" y="4730"/>
                    <a:pt x="2122" y="4758"/>
                    <a:pt x="2168" y="4758"/>
                  </a:cubicBezTo>
                  <a:cubicBezTo>
                    <a:pt x="2335" y="4758"/>
                    <a:pt x="2473" y="4494"/>
                    <a:pt x="2473" y="4494"/>
                  </a:cubicBezTo>
                  <a:cubicBezTo>
                    <a:pt x="2473" y="4494"/>
                    <a:pt x="2584" y="4489"/>
                    <a:pt x="2741" y="4489"/>
                  </a:cubicBezTo>
                  <a:cubicBezTo>
                    <a:pt x="2945" y="4489"/>
                    <a:pt x="3228" y="4497"/>
                    <a:pt x="3451" y="4531"/>
                  </a:cubicBezTo>
                  <a:cubicBezTo>
                    <a:pt x="3591" y="4553"/>
                    <a:pt x="3770" y="4582"/>
                    <a:pt x="3975" y="4582"/>
                  </a:cubicBezTo>
                  <a:cubicBezTo>
                    <a:pt x="4354" y="4582"/>
                    <a:pt x="4821" y="4485"/>
                    <a:pt x="5299" y="4077"/>
                  </a:cubicBezTo>
                  <a:cubicBezTo>
                    <a:pt x="6040" y="3447"/>
                    <a:pt x="6822" y="1437"/>
                    <a:pt x="4382" y="353"/>
                  </a:cubicBezTo>
                  <a:cubicBezTo>
                    <a:pt x="3813" y="100"/>
                    <a:pt x="3320" y="1"/>
                    <a:pt x="289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2"/>
            <p:cNvSpPr/>
            <p:nvPr/>
          </p:nvSpPr>
          <p:spPr>
            <a:xfrm flipH="1">
              <a:off x="896619" y="4174454"/>
              <a:ext cx="193777" cy="194033"/>
            </a:xfrm>
            <a:custGeom>
              <a:rect b="b" l="l" r="r" t="t"/>
              <a:pathLst>
                <a:path extrusionOk="0" h="1494" w="1492">
                  <a:moveTo>
                    <a:pt x="732" y="0"/>
                  </a:moveTo>
                  <a:cubicBezTo>
                    <a:pt x="586" y="0"/>
                    <a:pt x="450" y="74"/>
                    <a:pt x="287" y="346"/>
                  </a:cubicBezTo>
                  <a:cubicBezTo>
                    <a:pt x="14" y="804"/>
                    <a:pt x="0" y="1295"/>
                    <a:pt x="264" y="1448"/>
                  </a:cubicBezTo>
                  <a:cubicBezTo>
                    <a:pt x="316" y="1479"/>
                    <a:pt x="374" y="1494"/>
                    <a:pt x="436" y="1494"/>
                  </a:cubicBezTo>
                  <a:cubicBezTo>
                    <a:pt x="684" y="1494"/>
                    <a:pt x="1000" y="1263"/>
                    <a:pt x="1218" y="897"/>
                  </a:cubicBezTo>
                  <a:cubicBezTo>
                    <a:pt x="1492" y="439"/>
                    <a:pt x="1431" y="142"/>
                    <a:pt x="1042" y="59"/>
                  </a:cubicBezTo>
                  <a:cubicBezTo>
                    <a:pt x="927" y="31"/>
                    <a:pt x="827" y="0"/>
                    <a:pt x="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2"/>
            <p:cNvSpPr/>
            <p:nvPr/>
          </p:nvSpPr>
          <p:spPr>
            <a:xfrm flipH="1">
              <a:off x="912853" y="4223158"/>
              <a:ext cx="155333" cy="144681"/>
            </a:xfrm>
            <a:custGeom>
              <a:rect b="b" l="l" r="r" t="t"/>
              <a:pathLst>
                <a:path extrusionOk="0" h="1114" w="1196">
                  <a:moveTo>
                    <a:pt x="654" y="1"/>
                  </a:moveTo>
                  <a:cubicBezTo>
                    <a:pt x="507" y="1"/>
                    <a:pt x="372" y="74"/>
                    <a:pt x="209" y="346"/>
                  </a:cubicBezTo>
                  <a:cubicBezTo>
                    <a:pt x="79" y="568"/>
                    <a:pt x="10" y="795"/>
                    <a:pt x="1" y="985"/>
                  </a:cubicBezTo>
                  <a:cubicBezTo>
                    <a:pt x="24" y="1018"/>
                    <a:pt x="52" y="1041"/>
                    <a:pt x="89" y="1064"/>
                  </a:cubicBezTo>
                  <a:cubicBezTo>
                    <a:pt x="143" y="1098"/>
                    <a:pt x="204" y="1114"/>
                    <a:pt x="270" y="1114"/>
                  </a:cubicBezTo>
                  <a:cubicBezTo>
                    <a:pt x="520" y="1114"/>
                    <a:pt x="831" y="885"/>
                    <a:pt x="1047" y="522"/>
                  </a:cubicBezTo>
                  <a:cubicBezTo>
                    <a:pt x="1121" y="388"/>
                    <a:pt x="1172" y="272"/>
                    <a:pt x="1195" y="170"/>
                  </a:cubicBezTo>
                  <a:cubicBezTo>
                    <a:pt x="1140" y="119"/>
                    <a:pt x="1066" y="82"/>
                    <a:pt x="964" y="59"/>
                  </a:cubicBezTo>
                  <a:cubicBezTo>
                    <a:pt x="849" y="32"/>
                    <a:pt x="749" y="1"/>
                    <a:pt x="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2"/>
            <p:cNvSpPr/>
            <p:nvPr/>
          </p:nvSpPr>
          <p:spPr>
            <a:xfrm flipH="1">
              <a:off x="713101" y="4256796"/>
              <a:ext cx="210661" cy="204553"/>
            </a:xfrm>
            <a:custGeom>
              <a:rect b="b" l="l" r="r" t="t"/>
              <a:pathLst>
                <a:path extrusionOk="0" h="1575" w="1622">
                  <a:moveTo>
                    <a:pt x="817" y="0"/>
                  </a:moveTo>
                  <a:cubicBezTo>
                    <a:pt x="625" y="0"/>
                    <a:pt x="440" y="147"/>
                    <a:pt x="273" y="434"/>
                  </a:cubicBezTo>
                  <a:cubicBezTo>
                    <a:pt x="0" y="893"/>
                    <a:pt x="19" y="1384"/>
                    <a:pt x="315" y="1532"/>
                  </a:cubicBezTo>
                  <a:cubicBezTo>
                    <a:pt x="372" y="1561"/>
                    <a:pt x="436" y="1574"/>
                    <a:pt x="503" y="1574"/>
                  </a:cubicBezTo>
                  <a:cubicBezTo>
                    <a:pt x="783" y="1574"/>
                    <a:pt x="1127" y="1336"/>
                    <a:pt x="1348" y="962"/>
                  </a:cubicBezTo>
                  <a:cubicBezTo>
                    <a:pt x="1621" y="504"/>
                    <a:pt x="1413" y="383"/>
                    <a:pt x="1176" y="166"/>
                  </a:cubicBezTo>
                  <a:cubicBezTo>
                    <a:pt x="1055" y="55"/>
                    <a:pt x="935" y="0"/>
                    <a:pt x="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2"/>
            <p:cNvSpPr/>
            <p:nvPr/>
          </p:nvSpPr>
          <p:spPr>
            <a:xfrm flipH="1">
              <a:off x="737777" y="4313682"/>
              <a:ext cx="167412" cy="147408"/>
            </a:xfrm>
            <a:custGeom>
              <a:rect b="b" l="l" r="r" t="t"/>
              <a:pathLst>
                <a:path extrusionOk="0" h="1135" w="1289">
                  <a:moveTo>
                    <a:pt x="728" y="0"/>
                  </a:moveTo>
                  <a:cubicBezTo>
                    <a:pt x="536" y="0"/>
                    <a:pt x="351" y="147"/>
                    <a:pt x="181" y="432"/>
                  </a:cubicBezTo>
                  <a:cubicBezTo>
                    <a:pt x="84" y="598"/>
                    <a:pt x="24" y="770"/>
                    <a:pt x="1" y="923"/>
                  </a:cubicBezTo>
                  <a:cubicBezTo>
                    <a:pt x="42" y="1001"/>
                    <a:pt x="98" y="1057"/>
                    <a:pt x="167" y="1094"/>
                  </a:cubicBezTo>
                  <a:cubicBezTo>
                    <a:pt x="223" y="1121"/>
                    <a:pt x="285" y="1134"/>
                    <a:pt x="351" y="1134"/>
                  </a:cubicBezTo>
                  <a:cubicBezTo>
                    <a:pt x="632" y="1134"/>
                    <a:pt x="979" y="896"/>
                    <a:pt x="1200" y="524"/>
                  </a:cubicBezTo>
                  <a:cubicBezTo>
                    <a:pt x="1233" y="460"/>
                    <a:pt x="1265" y="404"/>
                    <a:pt x="1288" y="358"/>
                  </a:cubicBezTo>
                  <a:cubicBezTo>
                    <a:pt x="1233" y="293"/>
                    <a:pt x="1158" y="233"/>
                    <a:pt x="1084" y="168"/>
                  </a:cubicBezTo>
                  <a:cubicBezTo>
                    <a:pt x="965" y="55"/>
                    <a:pt x="845"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2"/>
            <p:cNvSpPr/>
            <p:nvPr/>
          </p:nvSpPr>
          <p:spPr>
            <a:xfrm flipH="1">
              <a:off x="959350" y="4356671"/>
              <a:ext cx="104941" cy="133771"/>
            </a:xfrm>
            <a:custGeom>
              <a:rect b="b" l="l" r="r" t="t"/>
              <a:pathLst>
                <a:path extrusionOk="0" h="1030" w="808">
                  <a:moveTo>
                    <a:pt x="748" y="0"/>
                  </a:moveTo>
                  <a:cubicBezTo>
                    <a:pt x="639" y="0"/>
                    <a:pt x="0" y="733"/>
                    <a:pt x="45" y="809"/>
                  </a:cubicBezTo>
                  <a:cubicBezTo>
                    <a:pt x="71" y="852"/>
                    <a:pt x="120" y="861"/>
                    <a:pt x="158" y="861"/>
                  </a:cubicBezTo>
                  <a:cubicBezTo>
                    <a:pt x="186" y="861"/>
                    <a:pt x="207" y="856"/>
                    <a:pt x="207" y="856"/>
                  </a:cubicBezTo>
                  <a:cubicBezTo>
                    <a:pt x="207" y="856"/>
                    <a:pt x="295" y="971"/>
                    <a:pt x="415" y="1027"/>
                  </a:cubicBezTo>
                  <a:cubicBezTo>
                    <a:pt x="419" y="1029"/>
                    <a:pt x="422" y="1030"/>
                    <a:pt x="426" y="1030"/>
                  </a:cubicBezTo>
                  <a:cubicBezTo>
                    <a:pt x="547" y="1030"/>
                    <a:pt x="807" y="44"/>
                    <a:pt x="758" y="3"/>
                  </a:cubicBezTo>
                  <a:cubicBezTo>
                    <a:pt x="755" y="1"/>
                    <a:pt x="752"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2"/>
            <p:cNvSpPr/>
            <p:nvPr/>
          </p:nvSpPr>
          <p:spPr>
            <a:xfrm flipH="1">
              <a:off x="959349" y="4356671"/>
              <a:ext cx="56497" cy="133771"/>
            </a:xfrm>
            <a:custGeom>
              <a:rect b="b" l="l" r="r" t="t"/>
              <a:pathLst>
                <a:path extrusionOk="0" h="1030" w="435">
                  <a:moveTo>
                    <a:pt x="375" y="1"/>
                  </a:moveTo>
                  <a:cubicBezTo>
                    <a:pt x="331" y="1"/>
                    <a:pt x="215" y="109"/>
                    <a:pt x="84" y="244"/>
                  </a:cubicBezTo>
                  <a:cubicBezTo>
                    <a:pt x="33" y="393"/>
                    <a:pt x="1" y="564"/>
                    <a:pt x="1" y="754"/>
                  </a:cubicBezTo>
                  <a:cubicBezTo>
                    <a:pt x="1" y="846"/>
                    <a:pt x="5" y="939"/>
                    <a:pt x="19" y="1022"/>
                  </a:cubicBezTo>
                  <a:cubicBezTo>
                    <a:pt x="24" y="1022"/>
                    <a:pt x="33" y="1027"/>
                    <a:pt x="33" y="1027"/>
                  </a:cubicBezTo>
                  <a:cubicBezTo>
                    <a:pt x="37" y="1029"/>
                    <a:pt x="41" y="1030"/>
                    <a:pt x="45" y="1030"/>
                  </a:cubicBezTo>
                  <a:cubicBezTo>
                    <a:pt x="174" y="1030"/>
                    <a:pt x="434" y="44"/>
                    <a:pt x="385" y="3"/>
                  </a:cubicBezTo>
                  <a:cubicBezTo>
                    <a:pt x="382" y="1"/>
                    <a:pt x="379"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2"/>
            <p:cNvSpPr/>
            <p:nvPr/>
          </p:nvSpPr>
          <p:spPr>
            <a:xfrm flipH="1">
              <a:off x="319830" y="4180169"/>
              <a:ext cx="371839" cy="426639"/>
            </a:xfrm>
            <a:custGeom>
              <a:rect b="b" l="l" r="r" t="t"/>
              <a:pathLst>
                <a:path extrusionOk="0" h="3285" w="2863">
                  <a:moveTo>
                    <a:pt x="1950" y="1"/>
                  </a:moveTo>
                  <a:lnTo>
                    <a:pt x="1950" y="1"/>
                  </a:lnTo>
                  <a:cubicBezTo>
                    <a:pt x="1645" y="61"/>
                    <a:pt x="1242" y="135"/>
                    <a:pt x="881" y="413"/>
                  </a:cubicBezTo>
                  <a:cubicBezTo>
                    <a:pt x="455" y="747"/>
                    <a:pt x="237" y="2034"/>
                    <a:pt x="61" y="2701"/>
                  </a:cubicBezTo>
                  <a:cubicBezTo>
                    <a:pt x="1" y="2914"/>
                    <a:pt x="552" y="2970"/>
                    <a:pt x="732" y="2993"/>
                  </a:cubicBezTo>
                  <a:cubicBezTo>
                    <a:pt x="732" y="2993"/>
                    <a:pt x="830" y="3178"/>
                    <a:pt x="1024" y="3284"/>
                  </a:cubicBezTo>
                  <a:cubicBezTo>
                    <a:pt x="1242" y="3210"/>
                    <a:pt x="1460" y="3081"/>
                    <a:pt x="1687" y="2891"/>
                  </a:cubicBezTo>
                  <a:cubicBezTo>
                    <a:pt x="2265" y="2400"/>
                    <a:pt x="2863" y="1071"/>
                    <a:pt x="195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2"/>
            <p:cNvSpPr/>
            <p:nvPr/>
          </p:nvSpPr>
          <p:spPr>
            <a:xfrm flipH="1">
              <a:off x="547117" y="4030291"/>
              <a:ext cx="361709" cy="133252"/>
            </a:xfrm>
            <a:custGeom>
              <a:rect b="b" l="l" r="r" t="t"/>
              <a:pathLst>
                <a:path extrusionOk="0" h="1026" w="2785">
                  <a:moveTo>
                    <a:pt x="873" y="0"/>
                  </a:moveTo>
                  <a:cubicBezTo>
                    <a:pt x="558" y="0"/>
                    <a:pt x="304" y="60"/>
                    <a:pt x="195" y="178"/>
                  </a:cubicBezTo>
                  <a:cubicBezTo>
                    <a:pt x="1" y="391"/>
                    <a:pt x="376" y="715"/>
                    <a:pt x="1034" y="900"/>
                  </a:cubicBezTo>
                  <a:cubicBezTo>
                    <a:pt x="1334" y="984"/>
                    <a:pt x="1641" y="1025"/>
                    <a:pt x="1906" y="1025"/>
                  </a:cubicBezTo>
                  <a:cubicBezTo>
                    <a:pt x="2224" y="1025"/>
                    <a:pt x="2481" y="966"/>
                    <a:pt x="2590" y="849"/>
                  </a:cubicBezTo>
                  <a:cubicBezTo>
                    <a:pt x="2784" y="636"/>
                    <a:pt x="2409" y="312"/>
                    <a:pt x="1747" y="127"/>
                  </a:cubicBezTo>
                  <a:cubicBezTo>
                    <a:pt x="1446" y="42"/>
                    <a:pt x="1138" y="0"/>
                    <a:pt x="87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2"/>
            <p:cNvSpPr/>
            <p:nvPr/>
          </p:nvSpPr>
          <p:spPr>
            <a:xfrm flipH="1">
              <a:off x="368533" y="4227834"/>
              <a:ext cx="184816" cy="299492"/>
            </a:xfrm>
            <a:custGeom>
              <a:rect b="b" l="l" r="r" t="t"/>
              <a:pathLst>
                <a:path extrusionOk="0" h="2306" w="1423">
                  <a:moveTo>
                    <a:pt x="835" y="1"/>
                  </a:moveTo>
                  <a:cubicBezTo>
                    <a:pt x="514" y="1"/>
                    <a:pt x="195" y="457"/>
                    <a:pt x="98" y="1065"/>
                  </a:cubicBezTo>
                  <a:cubicBezTo>
                    <a:pt x="1" y="1699"/>
                    <a:pt x="200" y="2255"/>
                    <a:pt x="538" y="2301"/>
                  </a:cubicBezTo>
                  <a:cubicBezTo>
                    <a:pt x="556" y="2304"/>
                    <a:pt x="574" y="2306"/>
                    <a:pt x="592" y="2306"/>
                  </a:cubicBezTo>
                  <a:cubicBezTo>
                    <a:pt x="913" y="2306"/>
                    <a:pt x="1233" y="1846"/>
                    <a:pt x="1325" y="1246"/>
                  </a:cubicBezTo>
                  <a:cubicBezTo>
                    <a:pt x="1423" y="606"/>
                    <a:pt x="1228" y="51"/>
                    <a:pt x="885" y="4"/>
                  </a:cubicBezTo>
                  <a:cubicBezTo>
                    <a:pt x="869" y="2"/>
                    <a:pt x="852" y="1"/>
                    <a:pt x="8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2"/>
            <p:cNvSpPr/>
            <p:nvPr/>
          </p:nvSpPr>
          <p:spPr>
            <a:xfrm flipH="1">
              <a:off x="989870" y="4557980"/>
              <a:ext cx="29612" cy="55457"/>
            </a:xfrm>
            <a:custGeom>
              <a:rect b="b" l="l" r="r" t="t"/>
              <a:pathLst>
                <a:path extrusionOk="0" h="427" w="228">
                  <a:moveTo>
                    <a:pt x="228" y="0"/>
                  </a:moveTo>
                  <a:cubicBezTo>
                    <a:pt x="228" y="0"/>
                    <a:pt x="107" y="172"/>
                    <a:pt x="1" y="357"/>
                  </a:cubicBezTo>
                  <a:lnTo>
                    <a:pt x="163" y="426"/>
                  </a:lnTo>
                  <a:lnTo>
                    <a:pt x="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2"/>
            <p:cNvSpPr/>
            <p:nvPr/>
          </p:nvSpPr>
          <p:spPr>
            <a:xfrm flipH="1">
              <a:off x="1065070" y="4569929"/>
              <a:ext cx="28963" cy="39222"/>
            </a:xfrm>
            <a:custGeom>
              <a:rect b="b" l="l" r="r" t="t"/>
              <a:pathLst>
                <a:path extrusionOk="0" h="302" w="223">
                  <a:moveTo>
                    <a:pt x="61" y="1"/>
                  </a:moveTo>
                  <a:lnTo>
                    <a:pt x="0" y="302"/>
                  </a:lnTo>
                  <a:cubicBezTo>
                    <a:pt x="0" y="302"/>
                    <a:pt x="126" y="200"/>
                    <a:pt x="223" y="80"/>
                  </a:cubicBezTo>
                  <a:lnTo>
                    <a:pt x="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2"/>
            <p:cNvSpPr/>
            <p:nvPr/>
          </p:nvSpPr>
          <p:spPr>
            <a:xfrm flipH="1">
              <a:off x="1090266" y="4501354"/>
              <a:ext cx="34418" cy="53768"/>
            </a:xfrm>
            <a:custGeom>
              <a:rect b="b" l="l" r="r" t="t"/>
              <a:pathLst>
                <a:path extrusionOk="0" h="414" w="265">
                  <a:moveTo>
                    <a:pt x="264" y="1"/>
                  </a:moveTo>
                  <a:lnTo>
                    <a:pt x="264" y="1"/>
                  </a:lnTo>
                  <a:lnTo>
                    <a:pt x="264" y="1"/>
                  </a:lnTo>
                  <a:cubicBezTo>
                    <a:pt x="264" y="1"/>
                    <a:pt x="264" y="1"/>
                    <a:pt x="264" y="1"/>
                  </a:cubicBezTo>
                  <a:close/>
                  <a:moveTo>
                    <a:pt x="264" y="1"/>
                  </a:moveTo>
                  <a:cubicBezTo>
                    <a:pt x="259" y="11"/>
                    <a:pt x="128" y="152"/>
                    <a:pt x="0" y="311"/>
                  </a:cubicBezTo>
                  <a:lnTo>
                    <a:pt x="121" y="413"/>
                  </a:lnTo>
                  <a:lnTo>
                    <a:pt x="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2"/>
            <p:cNvSpPr/>
            <p:nvPr/>
          </p:nvSpPr>
          <p:spPr>
            <a:xfrm flipH="1">
              <a:off x="1047017" y="4532654"/>
              <a:ext cx="26625" cy="56106"/>
            </a:xfrm>
            <a:custGeom>
              <a:rect b="b" l="l" r="r" t="t"/>
              <a:pathLst>
                <a:path extrusionOk="0" h="432" w="205">
                  <a:moveTo>
                    <a:pt x="205" y="1"/>
                  </a:moveTo>
                  <a:cubicBezTo>
                    <a:pt x="202" y="1"/>
                    <a:pt x="92" y="175"/>
                    <a:pt x="1" y="357"/>
                  </a:cubicBezTo>
                  <a:lnTo>
                    <a:pt x="140" y="431"/>
                  </a:lnTo>
                  <a:lnTo>
                    <a:pt x="205" y="1"/>
                  </a:lnTo>
                  <a:cubicBezTo>
                    <a:pt x="205" y="1"/>
                    <a:pt x="205"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2"/>
            <p:cNvSpPr/>
            <p:nvPr/>
          </p:nvSpPr>
          <p:spPr>
            <a:xfrm flipH="1">
              <a:off x="926100" y="4583177"/>
              <a:ext cx="26625" cy="56106"/>
            </a:xfrm>
            <a:custGeom>
              <a:rect b="b" l="l" r="r" t="t"/>
              <a:pathLst>
                <a:path extrusionOk="0" h="432" w="205">
                  <a:moveTo>
                    <a:pt x="205" y="1"/>
                  </a:moveTo>
                  <a:lnTo>
                    <a:pt x="205" y="1"/>
                  </a:lnTo>
                  <a:cubicBezTo>
                    <a:pt x="205" y="1"/>
                    <a:pt x="93" y="168"/>
                    <a:pt x="1" y="353"/>
                  </a:cubicBezTo>
                  <a:lnTo>
                    <a:pt x="140" y="432"/>
                  </a:lnTo>
                  <a:lnTo>
                    <a:pt x="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2"/>
            <p:cNvSpPr/>
            <p:nvPr/>
          </p:nvSpPr>
          <p:spPr>
            <a:xfrm flipH="1">
              <a:off x="985065" y="4612659"/>
              <a:ext cx="25326" cy="55457"/>
            </a:xfrm>
            <a:custGeom>
              <a:rect b="b" l="l" r="r" t="t"/>
              <a:pathLst>
                <a:path extrusionOk="0" h="427" w="195">
                  <a:moveTo>
                    <a:pt x="56" y="1"/>
                  </a:moveTo>
                  <a:lnTo>
                    <a:pt x="0" y="427"/>
                  </a:lnTo>
                  <a:cubicBezTo>
                    <a:pt x="0" y="427"/>
                    <a:pt x="111" y="255"/>
                    <a:pt x="195" y="70"/>
                  </a:cubicBezTo>
                  <a:lnTo>
                    <a:pt x="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2"/>
            <p:cNvSpPr/>
            <p:nvPr/>
          </p:nvSpPr>
          <p:spPr>
            <a:xfrm flipH="1">
              <a:off x="916489" y="4639153"/>
              <a:ext cx="25456" cy="55457"/>
            </a:xfrm>
            <a:custGeom>
              <a:rect b="b" l="l" r="r" t="t"/>
              <a:pathLst>
                <a:path extrusionOk="0" h="427" w="196">
                  <a:moveTo>
                    <a:pt x="57" y="1"/>
                  </a:moveTo>
                  <a:lnTo>
                    <a:pt x="1" y="425"/>
                  </a:lnTo>
                  <a:lnTo>
                    <a:pt x="1" y="425"/>
                  </a:lnTo>
                  <a:cubicBezTo>
                    <a:pt x="8" y="408"/>
                    <a:pt x="108" y="245"/>
                    <a:pt x="196" y="70"/>
                  </a:cubicBezTo>
                  <a:lnTo>
                    <a:pt x="57" y="1"/>
                  </a:lnTo>
                  <a:close/>
                  <a:moveTo>
                    <a:pt x="1" y="425"/>
                  </a:moveTo>
                  <a:cubicBezTo>
                    <a:pt x="1" y="426"/>
                    <a:pt x="1" y="427"/>
                    <a:pt x="1" y="427"/>
                  </a:cubicBezTo>
                  <a:lnTo>
                    <a:pt x="1" y="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2"/>
            <p:cNvSpPr/>
            <p:nvPr/>
          </p:nvSpPr>
          <p:spPr>
            <a:xfrm flipH="1">
              <a:off x="1105332" y="4539928"/>
              <a:ext cx="27794" cy="28443"/>
            </a:xfrm>
            <a:custGeom>
              <a:rect b="b" l="l" r="r" t="t"/>
              <a:pathLst>
                <a:path extrusionOk="0" h="219" w="214">
                  <a:moveTo>
                    <a:pt x="93" y="0"/>
                  </a:moveTo>
                  <a:lnTo>
                    <a:pt x="1" y="218"/>
                  </a:lnTo>
                  <a:lnTo>
                    <a:pt x="1" y="218"/>
                  </a:lnTo>
                  <a:cubicBezTo>
                    <a:pt x="7" y="213"/>
                    <a:pt x="121" y="159"/>
                    <a:pt x="213" y="79"/>
                  </a:cubicBezTo>
                  <a:lnTo>
                    <a:pt x="93" y="0"/>
                  </a:lnTo>
                  <a:close/>
                  <a:moveTo>
                    <a:pt x="1" y="218"/>
                  </a:moveTo>
                  <a:cubicBezTo>
                    <a:pt x="0" y="218"/>
                    <a:pt x="0" y="218"/>
                    <a:pt x="0" y="218"/>
                  </a:cubicBezTo>
                  <a:lnTo>
                    <a:pt x="1" y="2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5" name="Shape 5155"/>
        <p:cNvGrpSpPr/>
        <p:nvPr/>
      </p:nvGrpSpPr>
      <p:grpSpPr>
        <a:xfrm>
          <a:off x="0" y="0"/>
          <a:ext cx="0" cy="0"/>
          <a:chOff x="0" y="0"/>
          <a:chExt cx="0" cy="0"/>
        </a:xfrm>
      </p:grpSpPr>
      <p:sp>
        <p:nvSpPr>
          <p:cNvPr id="5156" name="Google Shape;5156;p73"/>
          <p:cNvSpPr txBox="1"/>
          <p:nvPr>
            <p:ph type="title"/>
          </p:nvPr>
        </p:nvSpPr>
        <p:spPr>
          <a:xfrm>
            <a:off x="1899350" y="1903300"/>
            <a:ext cx="2685000" cy="499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a:t>
            </a:r>
            <a:r>
              <a:rPr lang="en"/>
              <a:t>obile app</a:t>
            </a:r>
            <a:endParaRPr/>
          </a:p>
        </p:txBody>
      </p:sp>
      <p:sp>
        <p:nvSpPr>
          <p:cNvPr id="5157" name="Google Shape;5157;p73"/>
          <p:cNvSpPr txBox="1"/>
          <p:nvPr>
            <p:ph idx="1" type="subTitle"/>
          </p:nvPr>
        </p:nvSpPr>
        <p:spPr>
          <a:xfrm>
            <a:off x="1846475" y="2370185"/>
            <a:ext cx="2685000" cy="809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delete this one and add yours</a:t>
            </a:r>
            <a:endParaRPr/>
          </a:p>
        </p:txBody>
      </p:sp>
      <p:sp>
        <p:nvSpPr>
          <p:cNvPr id="5158" name="Google Shape;5158;p73"/>
          <p:cNvSpPr/>
          <p:nvPr/>
        </p:nvSpPr>
        <p:spPr>
          <a:xfrm>
            <a:off x="5528025" y="1292449"/>
            <a:ext cx="1363268" cy="2558611"/>
          </a:xfrm>
          <a:custGeom>
            <a:rect b="b" l="l" r="r" t="t"/>
            <a:pathLst>
              <a:path extrusionOk="0" h="195912" w="104385">
                <a:moveTo>
                  <a:pt x="2095" y="1"/>
                </a:moveTo>
                <a:cubicBezTo>
                  <a:pt x="904" y="1"/>
                  <a:pt x="0" y="945"/>
                  <a:pt x="0" y="2096"/>
                </a:cubicBezTo>
                <a:lnTo>
                  <a:pt x="0" y="193776"/>
                </a:lnTo>
                <a:cubicBezTo>
                  <a:pt x="0" y="194967"/>
                  <a:pt x="986" y="195912"/>
                  <a:pt x="2095" y="195912"/>
                </a:cubicBezTo>
                <a:lnTo>
                  <a:pt x="102290" y="195912"/>
                </a:lnTo>
                <a:cubicBezTo>
                  <a:pt x="103399" y="195912"/>
                  <a:pt x="104344" y="194967"/>
                  <a:pt x="104385" y="193776"/>
                </a:cubicBezTo>
                <a:lnTo>
                  <a:pt x="104385" y="2096"/>
                </a:lnTo>
                <a:cubicBezTo>
                  <a:pt x="104385" y="904"/>
                  <a:pt x="103399" y="1"/>
                  <a:pt x="1022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3"/>
          <p:cNvSpPr/>
          <p:nvPr/>
        </p:nvSpPr>
        <p:spPr>
          <a:xfrm>
            <a:off x="5566661" y="1337525"/>
            <a:ext cx="1284934" cy="2468484"/>
          </a:xfrm>
          <a:custGeom>
            <a:rect b="b" l="l" r="r" t="t"/>
            <a:pathLst>
              <a:path extrusionOk="0" h="189011" w="98387">
                <a:moveTo>
                  <a:pt x="2013" y="0"/>
                </a:moveTo>
                <a:cubicBezTo>
                  <a:pt x="904" y="0"/>
                  <a:pt x="0" y="904"/>
                  <a:pt x="0" y="1972"/>
                </a:cubicBezTo>
                <a:lnTo>
                  <a:pt x="0" y="186997"/>
                </a:lnTo>
                <a:cubicBezTo>
                  <a:pt x="0" y="188148"/>
                  <a:pt x="945" y="189010"/>
                  <a:pt x="2013" y="189010"/>
                </a:cubicBezTo>
                <a:lnTo>
                  <a:pt x="96415" y="189010"/>
                </a:lnTo>
                <a:cubicBezTo>
                  <a:pt x="97524" y="189010"/>
                  <a:pt x="98387" y="188148"/>
                  <a:pt x="98387" y="187038"/>
                </a:cubicBezTo>
                <a:lnTo>
                  <a:pt x="98387" y="1972"/>
                </a:lnTo>
                <a:cubicBezTo>
                  <a:pt x="98387" y="863"/>
                  <a:pt x="97483" y="0"/>
                  <a:pt x="964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160" name="Google Shape;5160;p73"/>
          <p:cNvPicPr preferRelativeResize="0"/>
          <p:nvPr/>
        </p:nvPicPr>
        <p:blipFill rotWithShape="1">
          <a:blip r:embed="rId3">
            <a:alphaModFix/>
          </a:blip>
          <a:srcRect b="0" l="3619" r="67100" t="0"/>
          <a:stretch/>
        </p:blipFill>
        <p:spPr>
          <a:xfrm flipH="1">
            <a:off x="5566657" y="1337520"/>
            <a:ext cx="1285085" cy="2468780"/>
          </a:xfrm>
          <a:prstGeom prst="rect">
            <a:avLst/>
          </a:prstGeom>
          <a:noFill/>
          <a:ln>
            <a:noFill/>
          </a:ln>
        </p:spPr>
      </p:pic>
      <p:sp>
        <p:nvSpPr>
          <p:cNvPr id="5161" name="Google Shape;5161;p73"/>
          <p:cNvSpPr/>
          <p:nvPr/>
        </p:nvSpPr>
        <p:spPr>
          <a:xfrm>
            <a:off x="5981963" y="1322504"/>
            <a:ext cx="454958" cy="45606"/>
          </a:xfrm>
          <a:custGeom>
            <a:rect b="b" l="l" r="r" t="t"/>
            <a:pathLst>
              <a:path extrusionOk="0" h="3492" w="34836">
                <a:moveTo>
                  <a:pt x="0" y="0"/>
                </a:moveTo>
                <a:lnTo>
                  <a:pt x="0" y="2465"/>
                </a:lnTo>
                <a:cubicBezTo>
                  <a:pt x="0" y="3040"/>
                  <a:pt x="452" y="3492"/>
                  <a:pt x="1027" y="3492"/>
                </a:cubicBezTo>
                <a:lnTo>
                  <a:pt x="33809" y="3492"/>
                </a:lnTo>
                <a:cubicBezTo>
                  <a:pt x="34343" y="3492"/>
                  <a:pt x="34836" y="3040"/>
                  <a:pt x="34836" y="2465"/>
                </a:cubicBezTo>
                <a:lnTo>
                  <a:pt x="348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645846"/>
              </a:solidFill>
            </a:endParaRPr>
          </a:p>
        </p:txBody>
      </p:sp>
      <p:sp>
        <p:nvSpPr>
          <p:cNvPr id="5162" name="Google Shape;5162;p73"/>
          <p:cNvSpPr/>
          <p:nvPr/>
        </p:nvSpPr>
        <p:spPr>
          <a:xfrm>
            <a:off x="6115556" y="1337525"/>
            <a:ext cx="187790" cy="13"/>
          </a:xfrm>
          <a:custGeom>
            <a:rect b="b" l="l" r="r" t="t"/>
            <a:pathLst>
              <a:path extrusionOk="0" fill="none" h="1" w="14379">
                <a:moveTo>
                  <a:pt x="1" y="0"/>
                </a:moveTo>
                <a:lnTo>
                  <a:pt x="14379" y="0"/>
                </a:lnTo>
              </a:path>
            </a:pathLst>
          </a:custGeom>
          <a:noFill/>
          <a:ln cap="rnd" cmpd="sng" w="19050">
            <a:solidFill>
              <a:schemeClr val="lt2"/>
            </a:solidFill>
            <a:prstDash val="solid"/>
            <a:miter lim="410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3"/>
          <p:cNvSpPr/>
          <p:nvPr/>
        </p:nvSpPr>
        <p:spPr>
          <a:xfrm>
            <a:off x="6040440" y="3685018"/>
            <a:ext cx="338019" cy="56341"/>
          </a:xfrm>
          <a:custGeom>
            <a:rect b="b" l="l" r="r" t="t"/>
            <a:pathLst>
              <a:path extrusionOk="0" h="4314" w="25882">
                <a:moveTo>
                  <a:pt x="2137" y="0"/>
                </a:moveTo>
                <a:cubicBezTo>
                  <a:pt x="987" y="0"/>
                  <a:pt x="1" y="945"/>
                  <a:pt x="1" y="2136"/>
                </a:cubicBezTo>
                <a:cubicBezTo>
                  <a:pt x="1" y="3328"/>
                  <a:pt x="987" y="4313"/>
                  <a:pt x="2137" y="4313"/>
                </a:cubicBezTo>
                <a:lnTo>
                  <a:pt x="23704" y="4313"/>
                </a:lnTo>
                <a:cubicBezTo>
                  <a:pt x="24895" y="4313"/>
                  <a:pt x="25881" y="3328"/>
                  <a:pt x="25881" y="2136"/>
                </a:cubicBezTo>
                <a:cubicBezTo>
                  <a:pt x="25881" y="945"/>
                  <a:pt x="24895" y="0"/>
                  <a:pt x="237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4" name="Google Shape;5164;p73"/>
          <p:cNvGrpSpPr/>
          <p:nvPr/>
        </p:nvGrpSpPr>
        <p:grpSpPr>
          <a:xfrm>
            <a:off x="160300" y="1635426"/>
            <a:ext cx="1119050" cy="3294890"/>
            <a:chOff x="160300" y="1635426"/>
            <a:chExt cx="1119050" cy="3294890"/>
          </a:xfrm>
        </p:grpSpPr>
        <p:sp>
          <p:nvSpPr>
            <p:cNvPr id="5165" name="Google Shape;5165;p73"/>
            <p:cNvSpPr/>
            <p:nvPr/>
          </p:nvSpPr>
          <p:spPr>
            <a:xfrm>
              <a:off x="481493" y="3099588"/>
              <a:ext cx="534603" cy="195079"/>
            </a:xfrm>
            <a:custGeom>
              <a:rect b="b" l="l" r="r" t="t"/>
              <a:pathLst>
                <a:path extrusionOk="0" h="1256" w="3442">
                  <a:moveTo>
                    <a:pt x="0" y="0"/>
                  </a:moveTo>
                  <a:lnTo>
                    <a:pt x="0" y="1255"/>
                  </a:lnTo>
                  <a:lnTo>
                    <a:pt x="3441" y="1255"/>
                  </a:lnTo>
                  <a:lnTo>
                    <a:pt x="34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3"/>
            <p:cNvSpPr/>
            <p:nvPr/>
          </p:nvSpPr>
          <p:spPr>
            <a:xfrm>
              <a:off x="290144" y="2983722"/>
              <a:ext cx="940913" cy="79367"/>
            </a:xfrm>
            <a:custGeom>
              <a:rect b="b" l="l" r="r" t="t"/>
              <a:pathLst>
                <a:path extrusionOk="0" h="511" w="6058">
                  <a:moveTo>
                    <a:pt x="408" y="1"/>
                  </a:moveTo>
                  <a:lnTo>
                    <a:pt x="0" y="255"/>
                  </a:lnTo>
                  <a:lnTo>
                    <a:pt x="93" y="510"/>
                  </a:lnTo>
                  <a:lnTo>
                    <a:pt x="6058" y="510"/>
                  </a:lnTo>
                  <a:lnTo>
                    <a:pt x="6058" y="255"/>
                  </a:lnTo>
                  <a:lnTo>
                    <a:pt x="56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3"/>
            <p:cNvSpPr/>
            <p:nvPr/>
          </p:nvSpPr>
          <p:spPr>
            <a:xfrm>
              <a:off x="336117" y="3037772"/>
              <a:ext cx="233287" cy="1892544"/>
            </a:xfrm>
            <a:custGeom>
              <a:rect b="b" l="l" r="r" t="t"/>
              <a:pathLst>
                <a:path extrusionOk="0" h="12185" w="1502">
                  <a:moveTo>
                    <a:pt x="774" y="0"/>
                  </a:moveTo>
                  <a:lnTo>
                    <a:pt x="1" y="12157"/>
                  </a:lnTo>
                  <a:lnTo>
                    <a:pt x="218" y="12185"/>
                  </a:lnTo>
                  <a:lnTo>
                    <a:pt x="1501" y="51"/>
                  </a:lnTo>
                  <a:lnTo>
                    <a:pt x="7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3"/>
            <p:cNvSpPr/>
            <p:nvPr/>
          </p:nvSpPr>
          <p:spPr>
            <a:xfrm>
              <a:off x="944023" y="3037772"/>
              <a:ext cx="278484" cy="1882448"/>
            </a:xfrm>
            <a:custGeom>
              <a:rect b="b" l="l" r="r" t="t"/>
              <a:pathLst>
                <a:path extrusionOk="0" h="12120" w="1793">
                  <a:moveTo>
                    <a:pt x="723" y="0"/>
                  </a:moveTo>
                  <a:lnTo>
                    <a:pt x="0" y="51"/>
                  </a:lnTo>
                  <a:lnTo>
                    <a:pt x="1575" y="12120"/>
                  </a:lnTo>
                  <a:lnTo>
                    <a:pt x="1792" y="12092"/>
                  </a:lnTo>
                  <a:lnTo>
                    <a:pt x="72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3"/>
            <p:cNvSpPr/>
            <p:nvPr/>
          </p:nvSpPr>
          <p:spPr>
            <a:xfrm>
              <a:off x="290144" y="3023328"/>
              <a:ext cx="940292" cy="90084"/>
            </a:xfrm>
            <a:custGeom>
              <a:rect b="b" l="l" r="r" t="t"/>
              <a:pathLst>
                <a:path extrusionOk="0" h="580" w="6054">
                  <a:moveTo>
                    <a:pt x="0" y="0"/>
                  </a:moveTo>
                  <a:lnTo>
                    <a:pt x="0" y="579"/>
                  </a:lnTo>
                  <a:lnTo>
                    <a:pt x="6053" y="579"/>
                  </a:lnTo>
                  <a:lnTo>
                    <a:pt x="60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3"/>
            <p:cNvSpPr/>
            <p:nvPr/>
          </p:nvSpPr>
          <p:spPr>
            <a:xfrm>
              <a:off x="537562" y="1791208"/>
              <a:ext cx="289357" cy="120060"/>
            </a:xfrm>
            <a:custGeom>
              <a:rect b="b" l="l" r="r" t="t"/>
              <a:pathLst>
                <a:path extrusionOk="0" h="773" w="1863">
                  <a:moveTo>
                    <a:pt x="10" y="0"/>
                  </a:moveTo>
                  <a:cubicBezTo>
                    <a:pt x="5" y="111"/>
                    <a:pt x="0" y="130"/>
                    <a:pt x="0" y="130"/>
                  </a:cubicBezTo>
                  <a:cubicBezTo>
                    <a:pt x="0" y="130"/>
                    <a:pt x="399" y="533"/>
                    <a:pt x="695" y="533"/>
                  </a:cubicBezTo>
                  <a:cubicBezTo>
                    <a:pt x="996" y="621"/>
                    <a:pt x="955" y="676"/>
                    <a:pt x="1487" y="769"/>
                  </a:cubicBezTo>
                  <a:cubicBezTo>
                    <a:pt x="1498" y="771"/>
                    <a:pt x="1510" y="772"/>
                    <a:pt x="1521" y="772"/>
                  </a:cubicBezTo>
                  <a:cubicBezTo>
                    <a:pt x="1688" y="772"/>
                    <a:pt x="1862" y="533"/>
                    <a:pt x="1862" y="533"/>
                  </a:cubicBezTo>
                  <a:cubicBezTo>
                    <a:pt x="1804" y="413"/>
                    <a:pt x="1680" y="379"/>
                    <a:pt x="1582" y="379"/>
                  </a:cubicBezTo>
                  <a:cubicBezTo>
                    <a:pt x="1540" y="379"/>
                    <a:pt x="1503" y="385"/>
                    <a:pt x="1478" y="394"/>
                  </a:cubicBezTo>
                  <a:cubicBezTo>
                    <a:pt x="1478" y="394"/>
                    <a:pt x="806" y="306"/>
                    <a:pt x="737" y="260"/>
                  </a:cubicBezTo>
                  <a:cubicBezTo>
                    <a:pt x="737" y="260"/>
                    <a:pt x="468" y="70"/>
                    <a:pt x="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3"/>
            <p:cNvSpPr/>
            <p:nvPr/>
          </p:nvSpPr>
          <p:spPr>
            <a:xfrm>
              <a:off x="446857" y="1787791"/>
              <a:ext cx="101578" cy="43178"/>
            </a:xfrm>
            <a:custGeom>
              <a:rect b="b" l="l" r="r" t="t"/>
              <a:pathLst>
                <a:path extrusionOk="0" h="278" w="654">
                  <a:moveTo>
                    <a:pt x="352" y="0"/>
                  </a:moveTo>
                  <a:cubicBezTo>
                    <a:pt x="323" y="0"/>
                    <a:pt x="297" y="1"/>
                    <a:pt x="279" y="4"/>
                  </a:cubicBezTo>
                  <a:cubicBezTo>
                    <a:pt x="226" y="8"/>
                    <a:pt x="204" y="8"/>
                    <a:pt x="191" y="8"/>
                  </a:cubicBezTo>
                  <a:cubicBezTo>
                    <a:pt x="179" y="8"/>
                    <a:pt x="177" y="8"/>
                    <a:pt x="163" y="13"/>
                  </a:cubicBezTo>
                  <a:cubicBezTo>
                    <a:pt x="107" y="22"/>
                    <a:pt x="1" y="22"/>
                    <a:pt x="15" y="50"/>
                  </a:cubicBezTo>
                  <a:cubicBezTo>
                    <a:pt x="24" y="64"/>
                    <a:pt x="98" y="68"/>
                    <a:pt x="154" y="68"/>
                  </a:cubicBezTo>
                  <a:lnTo>
                    <a:pt x="237" y="106"/>
                  </a:lnTo>
                  <a:cubicBezTo>
                    <a:pt x="237" y="106"/>
                    <a:pt x="330" y="138"/>
                    <a:pt x="353" y="161"/>
                  </a:cubicBezTo>
                  <a:cubicBezTo>
                    <a:pt x="302" y="198"/>
                    <a:pt x="237" y="268"/>
                    <a:pt x="260" y="277"/>
                  </a:cubicBezTo>
                  <a:cubicBezTo>
                    <a:pt x="261" y="277"/>
                    <a:pt x="261" y="277"/>
                    <a:pt x="262" y="277"/>
                  </a:cubicBezTo>
                  <a:cubicBezTo>
                    <a:pt x="278" y="277"/>
                    <a:pt x="364" y="235"/>
                    <a:pt x="404" y="226"/>
                  </a:cubicBezTo>
                  <a:cubicBezTo>
                    <a:pt x="411" y="224"/>
                    <a:pt x="418" y="223"/>
                    <a:pt x="424" y="223"/>
                  </a:cubicBezTo>
                  <a:cubicBezTo>
                    <a:pt x="441" y="223"/>
                    <a:pt x="455" y="229"/>
                    <a:pt x="475" y="229"/>
                  </a:cubicBezTo>
                  <a:cubicBezTo>
                    <a:pt x="494" y="229"/>
                    <a:pt x="519" y="224"/>
                    <a:pt x="557" y="203"/>
                  </a:cubicBezTo>
                  <a:cubicBezTo>
                    <a:pt x="649" y="152"/>
                    <a:pt x="654" y="143"/>
                    <a:pt x="654" y="143"/>
                  </a:cubicBezTo>
                  <a:lnTo>
                    <a:pt x="603" y="22"/>
                  </a:lnTo>
                  <a:cubicBezTo>
                    <a:pt x="535" y="9"/>
                    <a:pt x="430"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3"/>
            <p:cNvSpPr/>
            <p:nvPr/>
          </p:nvSpPr>
          <p:spPr>
            <a:xfrm>
              <a:off x="446857" y="1796178"/>
              <a:ext cx="50634" cy="12736"/>
            </a:xfrm>
            <a:custGeom>
              <a:rect b="b" l="l" r="r" t="t"/>
              <a:pathLst>
                <a:path extrusionOk="0" h="82" w="326">
                  <a:moveTo>
                    <a:pt x="227" y="0"/>
                  </a:moveTo>
                  <a:cubicBezTo>
                    <a:pt x="170" y="0"/>
                    <a:pt x="98" y="6"/>
                    <a:pt x="61" y="19"/>
                  </a:cubicBezTo>
                  <a:cubicBezTo>
                    <a:pt x="1" y="42"/>
                    <a:pt x="1" y="52"/>
                    <a:pt x="6" y="65"/>
                  </a:cubicBezTo>
                  <a:cubicBezTo>
                    <a:pt x="9" y="78"/>
                    <a:pt x="23" y="82"/>
                    <a:pt x="41" y="82"/>
                  </a:cubicBezTo>
                  <a:cubicBezTo>
                    <a:pt x="78" y="82"/>
                    <a:pt x="134" y="64"/>
                    <a:pt x="149" y="61"/>
                  </a:cubicBezTo>
                  <a:cubicBezTo>
                    <a:pt x="157" y="59"/>
                    <a:pt x="174" y="59"/>
                    <a:pt x="194" y="59"/>
                  </a:cubicBezTo>
                  <a:cubicBezTo>
                    <a:pt x="241" y="59"/>
                    <a:pt x="309" y="62"/>
                    <a:pt x="325" y="65"/>
                  </a:cubicBezTo>
                  <a:cubicBezTo>
                    <a:pt x="325" y="65"/>
                    <a:pt x="325" y="28"/>
                    <a:pt x="311" y="10"/>
                  </a:cubicBezTo>
                  <a:cubicBezTo>
                    <a:pt x="307" y="4"/>
                    <a:pt x="271" y="0"/>
                    <a:pt x="2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3"/>
            <p:cNvSpPr/>
            <p:nvPr/>
          </p:nvSpPr>
          <p:spPr>
            <a:xfrm>
              <a:off x="454157" y="1801769"/>
              <a:ext cx="48304" cy="10096"/>
            </a:xfrm>
            <a:custGeom>
              <a:rect b="b" l="l" r="r" t="t"/>
              <a:pathLst>
                <a:path extrusionOk="0" h="65" w="311">
                  <a:moveTo>
                    <a:pt x="252" y="0"/>
                  </a:moveTo>
                  <a:cubicBezTo>
                    <a:pt x="190" y="0"/>
                    <a:pt x="47" y="9"/>
                    <a:pt x="28" y="25"/>
                  </a:cubicBezTo>
                  <a:cubicBezTo>
                    <a:pt x="0" y="43"/>
                    <a:pt x="10" y="48"/>
                    <a:pt x="23" y="62"/>
                  </a:cubicBezTo>
                  <a:cubicBezTo>
                    <a:pt x="24" y="63"/>
                    <a:pt x="27" y="64"/>
                    <a:pt x="31" y="64"/>
                  </a:cubicBezTo>
                  <a:cubicBezTo>
                    <a:pt x="51" y="64"/>
                    <a:pt x="105" y="48"/>
                    <a:pt x="121" y="48"/>
                  </a:cubicBezTo>
                  <a:cubicBezTo>
                    <a:pt x="134" y="48"/>
                    <a:pt x="202" y="38"/>
                    <a:pt x="257" y="38"/>
                  </a:cubicBezTo>
                  <a:cubicBezTo>
                    <a:pt x="278" y="38"/>
                    <a:pt x="297" y="40"/>
                    <a:pt x="311" y="43"/>
                  </a:cubicBezTo>
                  <a:cubicBezTo>
                    <a:pt x="311" y="43"/>
                    <a:pt x="301" y="6"/>
                    <a:pt x="278" y="2"/>
                  </a:cubicBezTo>
                  <a:cubicBezTo>
                    <a:pt x="274" y="1"/>
                    <a:pt x="265"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3"/>
            <p:cNvSpPr/>
            <p:nvPr/>
          </p:nvSpPr>
          <p:spPr>
            <a:xfrm>
              <a:off x="713845" y="2823281"/>
              <a:ext cx="179858" cy="169917"/>
            </a:xfrm>
            <a:custGeom>
              <a:rect b="b" l="l" r="r" t="t"/>
              <a:pathLst>
                <a:path extrusionOk="0" h="1094" w="1158">
                  <a:moveTo>
                    <a:pt x="760" y="1"/>
                  </a:moveTo>
                  <a:cubicBezTo>
                    <a:pt x="760" y="1"/>
                    <a:pt x="195" y="200"/>
                    <a:pt x="97" y="367"/>
                  </a:cubicBezTo>
                  <a:cubicBezTo>
                    <a:pt x="0" y="534"/>
                    <a:pt x="102" y="1085"/>
                    <a:pt x="167" y="1085"/>
                  </a:cubicBezTo>
                  <a:cubicBezTo>
                    <a:pt x="208" y="1082"/>
                    <a:pt x="275" y="1073"/>
                    <a:pt x="352" y="1073"/>
                  </a:cubicBezTo>
                  <a:cubicBezTo>
                    <a:pt x="397" y="1073"/>
                    <a:pt x="446" y="1076"/>
                    <a:pt x="496" y="1085"/>
                  </a:cubicBezTo>
                  <a:cubicBezTo>
                    <a:pt x="538" y="1090"/>
                    <a:pt x="599" y="1093"/>
                    <a:pt x="666" y="1093"/>
                  </a:cubicBezTo>
                  <a:cubicBezTo>
                    <a:pt x="813" y="1093"/>
                    <a:pt x="988" y="1081"/>
                    <a:pt x="1051" y="1061"/>
                  </a:cubicBezTo>
                  <a:cubicBezTo>
                    <a:pt x="1144" y="1034"/>
                    <a:pt x="1158" y="950"/>
                    <a:pt x="1130" y="899"/>
                  </a:cubicBezTo>
                  <a:cubicBezTo>
                    <a:pt x="1098" y="848"/>
                    <a:pt x="936" y="862"/>
                    <a:pt x="885" y="853"/>
                  </a:cubicBezTo>
                  <a:cubicBezTo>
                    <a:pt x="834" y="839"/>
                    <a:pt x="574" y="649"/>
                    <a:pt x="574" y="649"/>
                  </a:cubicBezTo>
                  <a:cubicBezTo>
                    <a:pt x="491" y="626"/>
                    <a:pt x="699" y="214"/>
                    <a:pt x="7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3"/>
            <p:cNvSpPr/>
            <p:nvPr/>
          </p:nvSpPr>
          <p:spPr>
            <a:xfrm>
              <a:off x="702352" y="2152783"/>
              <a:ext cx="197874" cy="720363"/>
            </a:xfrm>
            <a:custGeom>
              <a:rect b="b" l="l" r="r" t="t"/>
              <a:pathLst>
                <a:path extrusionOk="0" h="4638" w="1274">
                  <a:moveTo>
                    <a:pt x="493" y="0"/>
                  </a:moveTo>
                  <a:cubicBezTo>
                    <a:pt x="313" y="0"/>
                    <a:pt x="143" y="60"/>
                    <a:pt x="102" y="270"/>
                  </a:cubicBezTo>
                  <a:cubicBezTo>
                    <a:pt x="0" y="752"/>
                    <a:pt x="579" y="2859"/>
                    <a:pt x="579" y="2929"/>
                  </a:cubicBezTo>
                  <a:cubicBezTo>
                    <a:pt x="579" y="3003"/>
                    <a:pt x="176" y="4563"/>
                    <a:pt x="195" y="4614"/>
                  </a:cubicBezTo>
                  <a:cubicBezTo>
                    <a:pt x="201" y="4631"/>
                    <a:pt x="244" y="4638"/>
                    <a:pt x="307" y="4638"/>
                  </a:cubicBezTo>
                  <a:cubicBezTo>
                    <a:pt x="431" y="4638"/>
                    <a:pt x="628" y="4611"/>
                    <a:pt x="746" y="4587"/>
                  </a:cubicBezTo>
                  <a:cubicBezTo>
                    <a:pt x="824" y="4383"/>
                    <a:pt x="1274" y="3095"/>
                    <a:pt x="1218" y="2725"/>
                  </a:cubicBezTo>
                  <a:cubicBezTo>
                    <a:pt x="1190" y="2442"/>
                    <a:pt x="1042" y="817"/>
                    <a:pt x="1042" y="817"/>
                  </a:cubicBezTo>
                  <a:cubicBezTo>
                    <a:pt x="1047" y="534"/>
                    <a:pt x="1000" y="247"/>
                    <a:pt x="996" y="108"/>
                  </a:cubicBezTo>
                  <a:cubicBezTo>
                    <a:pt x="996" y="108"/>
                    <a:pt x="735" y="0"/>
                    <a:pt x="4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3"/>
            <p:cNvSpPr/>
            <p:nvPr/>
          </p:nvSpPr>
          <p:spPr>
            <a:xfrm>
              <a:off x="583535" y="2158685"/>
              <a:ext cx="277863" cy="720673"/>
            </a:xfrm>
            <a:custGeom>
              <a:rect b="b" l="l" r="r" t="t"/>
              <a:pathLst>
                <a:path extrusionOk="0" h="4640" w="1789">
                  <a:moveTo>
                    <a:pt x="1140" y="1"/>
                  </a:moveTo>
                  <a:lnTo>
                    <a:pt x="200" y="232"/>
                  </a:lnTo>
                  <a:cubicBezTo>
                    <a:pt x="200" y="232"/>
                    <a:pt x="131" y="339"/>
                    <a:pt x="70" y="927"/>
                  </a:cubicBezTo>
                  <a:cubicBezTo>
                    <a:pt x="1" y="1515"/>
                    <a:pt x="723" y="2279"/>
                    <a:pt x="802" y="2566"/>
                  </a:cubicBezTo>
                  <a:cubicBezTo>
                    <a:pt x="756" y="2705"/>
                    <a:pt x="520" y="4294"/>
                    <a:pt x="543" y="4433"/>
                  </a:cubicBezTo>
                  <a:cubicBezTo>
                    <a:pt x="560" y="4536"/>
                    <a:pt x="863" y="4640"/>
                    <a:pt x="1081" y="4640"/>
                  </a:cubicBezTo>
                  <a:cubicBezTo>
                    <a:pt x="1156" y="4640"/>
                    <a:pt x="1220" y="4628"/>
                    <a:pt x="1261" y="4599"/>
                  </a:cubicBezTo>
                  <a:cubicBezTo>
                    <a:pt x="1261" y="4511"/>
                    <a:pt x="1626" y="3090"/>
                    <a:pt x="1654" y="2979"/>
                  </a:cubicBezTo>
                  <a:cubicBezTo>
                    <a:pt x="1682" y="2867"/>
                    <a:pt x="1789" y="2687"/>
                    <a:pt x="1775" y="2441"/>
                  </a:cubicBezTo>
                  <a:cubicBezTo>
                    <a:pt x="1765" y="2196"/>
                    <a:pt x="1483" y="1390"/>
                    <a:pt x="1210" y="742"/>
                  </a:cubicBezTo>
                  <a:lnTo>
                    <a:pt x="114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3"/>
            <p:cNvSpPr/>
            <p:nvPr/>
          </p:nvSpPr>
          <p:spPr>
            <a:xfrm>
              <a:off x="667095" y="1790431"/>
              <a:ext cx="112139" cy="218842"/>
            </a:xfrm>
            <a:custGeom>
              <a:rect b="b" l="l" r="r" t="t"/>
              <a:pathLst>
                <a:path extrusionOk="0" h="1409" w="722">
                  <a:moveTo>
                    <a:pt x="644" y="1"/>
                  </a:moveTo>
                  <a:lnTo>
                    <a:pt x="51" y="33"/>
                  </a:lnTo>
                  <a:lnTo>
                    <a:pt x="0" y="630"/>
                  </a:lnTo>
                  <a:cubicBezTo>
                    <a:pt x="0" y="630"/>
                    <a:pt x="102" y="1293"/>
                    <a:pt x="278" y="1408"/>
                  </a:cubicBezTo>
                  <a:cubicBezTo>
                    <a:pt x="278" y="1408"/>
                    <a:pt x="521" y="944"/>
                    <a:pt x="646" y="944"/>
                  </a:cubicBezTo>
                  <a:cubicBezTo>
                    <a:pt x="650" y="944"/>
                    <a:pt x="654" y="944"/>
                    <a:pt x="658" y="945"/>
                  </a:cubicBezTo>
                  <a:cubicBezTo>
                    <a:pt x="658" y="945"/>
                    <a:pt x="658" y="945"/>
                    <a:pt x="659" y="945"/>
                  </a:cubicBezTo>
                  <a:cubicBezTo>
                    <a:pt x="722" y="945"/>
                    <a:pt x="644" y="1"/>
                    <a:pt x="6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3"/>
            <p:cNvSpPr/>
            <p:nvPr/>
          </p:nvSpPr>
          <p:spPr>
            <a:xfrm>
              <a:off x="543308" y="1857993"/>
              <a:ext cx="338903" cy="410349"/>
            </a:xfrm>
            <a:custGeom>
              <a:rect b="b" l="l" r="r" t="t"/>
              <a:pathLst>
                <a:path extrusionOk="0" h="2642" w="2182">
                  <a:moveTo>
                    <a:pt x="765" y="1"/>
                  </a:moveTo>
                  <a:cubicBezTo>
                    <a:pt x="765" y="1"/>
                    <a:pt x="570" y="121"/>
                    <a:pt x="251" y="131"/>
                  </a:cubicBezTo>
                  <a:cubicBezTo>
                    <a:pt x="1" y="140"/>
                    <a:pt x="153" y="487"/>
                    <a:pt x="186" y="603"/>
                  </a:cubicBezTo>
                  <a:cubicBezTo>
                    <a:pt x="311" y="973"/>
                    <a:pt x="353" y="1298"/>
                    <a:pt x="380" y="1427"/>
                  </a:cubicBezTo>
                  <a:cubicBezTo>
                    <a:pt x="408" y="1562"/>
                    <a:pt x="288" y="2432"/>
                    <a:pt x="334" y="2576"/>
                  </a:cubicBezTo>
                  <a:cubicBezTo>
                    <a:pt x="348" y="2623"/>
                    <a:pt x="464" y="2641"/>
                    <a:pt x="632" y="2641"/>
                  </a:cubicBezTo>
                  <a:cubicBezTo>
                    <a:pt x="910" y="2641"/>
                    <a:pt x="1331" y="2591"/>
                    <a:pt x="1663" y="2539"/>
                  </a:cubicBezTo>
                  <a:cubicBezTo>
                    <a:pt x="1663" y="2515"/>
                    <a:pt x="1670" y="2509"/>
                    <a:pt x="1678" y="2509"/>
                  </a:cubicBezTo>
                  <a:cubicBezTo>
                    <a:pt x="1688" y="2509"/>
                    <a:pt x="1701" y="2518"/>
                    <a:pt x="1710" y="2518"/>
                  </a:cubicBezTo>
                  <a:cubicBezTo>
                    <a:pt x="1717" y="2518"/>
                    <a:pt x="1722" y="2511"/>
                    <a:pt x="1719" y="2488"/>
                  </a:cubicBezTo>
                  <a:lnTo>
                    <a:pt x="1719" y="2488"/>
                  </a:lnTo>
                  <a:cubicBezTo>
                    <a:pt x="1759" y="2498"/>
                    <a:pt x="1788" y="2502"/>
                    <a:pt x="1810" y="2502"/>
                  </a:cubicBezTo>
                  <a:cubicBezTo>
                    <a:pt x="1882" y="2502"/>
                    <a:pt x="1869" y="2452"/>
                    <a:pt x="1862" y="2363"/>
                  </a:cubicBezTo>
                  <a:cubicBezTo>
                    <a:pt x="1816" y="1923"/>
                    <a:pt x="1816" y="1427"/>
                    <a:pt x="1844" y="1298"/>
                  </a:cubicBezTo>
                  <a:cubicBezTo>
                    <a:pt x="1872" y="1163"/>
                    <a:pt x="2182" y="538"/>
                    <a:pt x="2168" y="418"/>
                  </a:cubicBezTo>
                  <a:cubicBezTo>
                    <a:pt x="2159" y="293"/>
                    <a:pt x="2112" y="283"/>
                    <a:pt x="1881" y="191"/>
                  </a:cubicBezTo>
                  <a:cubicBezTo>
                    <a:pt x="1773" y="150"/>
                    <a:pt x="1672" y="136"/>
                    <a:pt x="1587" y="136"/>
                  </a:cubicBezTo>
                  <a:cubicBezTo>
                    <a:pt x="1421" y="136"/>
                    <a:pt x="1311" y="186"/>
                    <a:pt x="1311" y="186"/>
                  </a:cubicBezTo>
                  <a:cubicBezTo>
                    <a:pt x="1311" y="186"/>
                    <a:pt x="1256" y="219"/>
                    <a:pt x="1205" y="242"/>
                  </a:cubicBezTo>
                  <a:cubicBezTo>
                    <a:pt x="1140" y="191"/>
                    <a:pt x="765" y="1"/>
                    <a:pt x="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3"/>
            <p:cNvSpPr/>
            <p:nvPr/>
          </p:nvSpPr>
          <p:spPr>
            <a:xfrm>
              <a:off x="592233" y="1762319"/>
              <a:ext cx="172092" cy="264972"/>
            </a:xfrm>
            <a:custGeom>
              <a:rect b="b" l="l" r="r" t="t"/>
              <a:pathLst>
                <a:path extrusionOk="0" h="1706" w="1108">
                  <a:moveTo>
                    <a:pt x="501" y="603"/>
                  </a:moveTo>
                  <a:cubicBezTo>
                    <a:pt x="538" y="483"/>
                    <a:pt x="515" y="237"/>
                    <a:pt x="464" y="112"/>
                  </a:cubicBezTo>
                  <a:cubicBezTo>
                    <a:pt x="422" y="1"/>
                    <a:pt x="945" y="274"/>
                    <a:pt x="1107" y="334"/>
                  </a:cubicBezTo>
                  <a:lnTo>
                    <a:pt x="237" y="1696"/>
                  </a:lnTo>
                  <a:cubicBezTo>
                    <a:pt x="130" y="1705"/>
                    <a:pt x="38" y="821"/>
                    <a:pt x="0" y="788"/>
                  </a:cubicBezTo>
                  <a:cubicBezTo>
                    <a:pt x="130" y="737"/>
                    <a:pt x="491" y="617"/>
                    <a:pt x="501" y="60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3"/>
            <p:cNvSpPr/>
            <p:nvPr/>
          </p:nvSpPr>
          <p:spPr>
            <a:xfrm>
              <a:off x="645506" y="1663849"/>
              <a:ext cx="148328" cy="184983"/>
            </a:xfrm>
            <a:custGeom>
              <a:rect b="b" l="l" r="r" t="t"/>
              <a:pathLst>
                <a:path extrusionOk="0" h="1191" w="955">
                  <a:moveTo>
                    <a:pt x="471" y="0"/>
                  </a:moveTo>
                  <a:cubicBezTo>
                    <a:pt x="124" y="0"/>
                    <a:pt x="97" y="196"/>
                    <a:pt x="88" y="431"/>
                  </a:cubicBezTo>
                  <a:lnTo>
                    <a:pt x="70" y="431"/>
                  </a:lnTo>
                  <a:cubicBezTo>
                    <a:pt x="0" y="431"/>
                    <a:pt x="5" y="515"/>
                    <a:pt x="5" y="612"/>
                  </a:cubicBezTo>
                  <a:cubicBezTo>
                    <a:pt x="5" y="700"/>
                    <a:pt x="51" y="769"/>
                    <a:pt x="111" y="788"/>
                  </a:cubicBezTo>
                  <a:cubicBezTo>
                    <a:pt x="125" y="857"/>
                    <a:pt x="139" y="913"/>
                    <a:pt x="172" y="978"/>
                  </a:cubicBezTo>
                  <a:cubicBezTo>
                    <a:pt x="260" y="1158"/>
                    <a:pt x="412" y="1186"/>
                    <a:pt x="468" y="1191"/>
                  </a:cubicBezTo>
                  <a:cubicBezTo>
                    <a:pt x="471" y="1191"/>
                    <a:pt x="473" y="1191"/>
                    <a:pt x="476" y="1191"/>
                  </a:cubicBezTo>
                  <a:cubicBezTo>
                    <a:pt x="670" y="1191"/>
                    <a:pt x="784" y="1021"/>
                    <a:pt x="852" y="802"/>
                  </a:cubicBezTo>
                  <a:cubicBezTo>
                    <a:pt x="899" y="778"/>
                    <a:pt x="931" y="723"/>
                    <a:pt x="936" y="649"/>
                  </a:cubicBezTo>
                  <a:cubicBezTo>
                    <a:pt x="950" y="542"/>
                    <a:pt x="954" y="468"/>
                    <a:pt x="889" y="454"/>
                  </a:cubicBezTo>
                  <a:cubicBezTo>
                    <a:pt x="889" y="213"/>
                    <a:pt x="852" y="10"/>
                    <a:pt x="505" y="0"/>
                  </a:cubicBezTo>
                  <a:lnTo>
                    <a:pt x="496" y="0"/>
                  </a:lnTo>
                  <a:cubicBezTo>
                    <a:pt x="487" y="0"/>
                    <a:pt x="479" y="0"/>
                    <a:pt x="4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3"/>
            <p:cNvSpPr/>
            <p:nvPr/>
          </p:nvSpPr>
          <p:spPr>
            <a:xfrm>
              <a:off x="646904" y="1653132"/>
              <a:ext cx="74242" cy="84182"/>
            </a:xfrm>
            <a:custGeom>
              <a:rect b="b" l="l" r="r" t="t"/>
              <a:pathLst>
                <a:path extrusionOk="0" h="542" w="478">
                  <a:moveTo>
                    <a:pt x="289" y="0"/>
                  </a:moveTo>
                  <a:cubicBezTo>
                    <a:pt x="232" y="0"/>
                    <a:pt x="160" y="28"/>
                    <a:pt x="107" y="74"/>
                  </a:cubicBezTo>
                  <a:cubicBezTo>
                    <a:pt x="42" y="130"/>
                    <a:pt x="19" y="213"/>
                    <a:pt x="10" y="338"/>
                  </a:cubicBezTo>
                  <a:cubicBezTo>
                    <a:pt x="0" y="468"/>
                    <a:pt x="24" y="500"/>
                    <a:pt x="24" y="500"/>
                  </a:cubicBezTo>
                  <a:lnTo>
                    <a:pt x="79" y="514"/>
                  </a:lnTo>
                  <a:lnTo>
                    <a:pt x="116" y="542"/>
                  </a:lnTo>
                  <a:lnTo>
                    <a:pt x="135" y="440"/>
                  </a:lnTo>
                  <a:cubicBezTo>
                    <a:pt x="135" y="440"/>
                    <a:pt x="107" y="338"/>
                    <a:pt x="209" y="255"/>
                  </a:cubicBezTo>
                  <a:cubicBezTo>
                    <a:pt x="260" y="214"/>
                    <a:pt x="322" y="203"/>
                    <a:pt x="373" y="203"/>
                  </a:cubicBezTo>
                  <a:cubicBezTo>
                    <a:pt x="432" y="203"/>
                    <a:pt x="477" y="218"/>
                    <a:pt x="477" y="218"/>
                  </a:cubicBezTo>
                  <a:lnTo>
                    <a:pt x="348" y="14"/>
                  </a:lnTo>
                  <a:cubicBezTo>
                    <a:pt x="332" y="5"/>
                    <a:pt x="312"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3"/>
            <p:cNvSpPr/>
            <p:nvPr/>
          </p:nvSpPr>
          <p:spPr>
            <a:xfrm>
              <a:off x="697226" y="1646609"/>
              <a:ext cx="102976" cy="91482"/>
            </a:xfrm>
            <a:custGeom>
              <a:rect b="b" l="l" r="r" t="t"/>
              <a:pathLst>
                <a:path extrusionOk="0" h="589" w="663">
                  <a:moveTo>
                    <a:pt x="154" y="1"/>
                  </a:moveTo>
                  <a:cubicBezTo>
                    <a:pt x="98" y="1"/>
                    <a:pt x="47" y="13"/>
                    <a:pt x="24" y="51"/>
                  </a:cubicBezTo>
                  <a:cubicBezTo>
                    <a:pt x="1" y="98"/>
                    <a:pt x="24" y="227"/>
                    <a:pt x="24" y="227"/>
                  </a:cubicBezTo>
                  <a:cubicBezTo>
                    <a:pt x="59" y="271"/>
                    <a:pt x="92" y="284"/>
                    <a:pt x="172" y="284"/>
                  </a:cubicBezTo>
                  <a:cubicBezTo>
                    <a:pt x="186" y="284"/>
                    <a:pt x="201" y="283"/>
                    <a:pt x="218" y="283"/>
                  </a:cubicBezTo>
                  <a:cubicBezTo>
                    <a:pt x="222" y="283"/>
                    <a:pt x="225" y="283"/>
                    <a:pt x="229" y="283"/>
                  </a:cubicBezTo>
                  <a:cubicBezTo>
                    <a:pt x="340" y="283"/>
                    <a:pt x="437" y="354"/>
                    <a:pt x="464" y="403"/>
                  </a:cubicBezTo>
                  <a:cubicBezTo>
                    <a:pt x="496" y="459"/>
                    <a:pt x="496" y="575"/>
                    <a:pt x="496" y="575"/>
                  </a:cubicBezTo>
                  <a:lnTo>
                    <a:pt x="570" y="565"/>
                  </a:lnTo>
                  <a:lnTo>
                    <a:pt x="612" y="588"/>
                  </a:lnTo>
                  <a:cubicBezTo>
                    <a:pt x="612" y="588"/>
                    <a:pt x="663" y="380"/>
                    <a:pt x="589" y="232"/>
                  </a:cubicBezTo>
                  <a:cubicBezTo>
                    <a:pt x="533" y="116"/>
                    <a:pt x="496" y="74"/>
                    <a:pt x="362" y="33"/>
                  </a:cubicBezTo>
                  <a:cubicBezTo>
                    <a:pt x="324" y="25"/>
                    <a:pt x="234" y="1"/>
                    <a:pt x="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3"/>
            <p:cNvSpPr/>
            <p:nvPr/>
          </p:nvSpPr>
          <p:spPr>
            <a:xfrm>
              <a:off x="160300" y="1740419"/>
              <a:ext cx="171626" cy="113537"/>
            </a:xfrm>
            <a:custGeom>
              <a:rect b="b" l="l" r="r" t="t"/>
              <a:pathLst>
                <a:path extrusionOk="0" h="731" w="1105">
                  <a:moveTo>
                    <a:pt x="368" y="0"/>
                  </a:moveTo>
                  <a:cubicBezTo>
                    <a:pt x="348" y="0"/>
                    <a:pt x="330" y="7"/>
                    <a:pt x="364" y="45"/>
                  </a:cubicBezTo>
                  <a:cubicBezTo>
                    <a:pt x="401" y="91"/>
                    <a:pt x="461" y="96"/>
                    <a:pt x="461" y="96"/>
                  </a:cubicBezTo>
                  <a:cubicBezTo>
                    <a:pt x="461" y="96"/>
                    <a:pt x="412" y="109"/>
                    <a:pt x="362" y="109"/>
                  </a:cubicBezTo>
                  <a:cubicBezTo>
                    <a:pt x="347" y="109"/>
                    <a:pt x="332" y="108"/>
                    <a:pt x="318" y="105"/>
                  </a:cubicBezTo>
                  <a:cubicBezTo>
                    <a:pt x="253" y="96"/>
                    <a:pt x="119" y="72"/>
                    <a:pt x="119" y="72"/>
                  </a:cubicBezTo>
                  <a:cubicBezTo>
                    <a:pt x="119" y="72"/>
                    <a:pt x="49" y="77"/>
                    <a:pt x="91" y="105"/>
                  </a:cubicBezTo>
                  <a:cubicBezTo>
                    <a:pt x="137" y="135"/>
                    <a:pt x="181" y="153"/>
                    <a:pt x="203" y="161"/>
                  </a:cubicBezTo>
                  <a:lnTo>
                    <a:pt x="203" y="161"/>
                  </a:lnTo>
                  <a:cubicBezTo>
                    <a:pt x="173" y="151"/>
                    <a:pt x="100" y="128"/>
                    <a:pt x="49" y="128"/>
                  </a:cubicBezTo>
                  <a:cubicBezTo>
                    <a:pt x="1" y="128"/>
                    <a:pt x="62" y="174"/>
                    <a:pt x="143" y="201"/>
                  </a:cubicBezTo>
                  <a:lnTo>
                    <a:pt x="143" y="201"/>
                  </a:lnTo>
                  <a:cubicBezTo>
                    <a:pt x="121" y="198"/>
                    <a:pt x="100" y="195"/>
                    <a:pt x="82" y="195"/>
                  </a:cubicBezTo>
                  <a:cubicBezTo>
                    <a:pt x="60" y="195"/>
                    <a:pt x="44" y="199"/>
                    <a:pt x="44" y="211"/>
                  </a:cubicBezTo>
                  <a:cubicBezTo>
                    <a:pt x="44" y="227"/>
                    <a:pt x="114" y="249"/>
                    <a:pt x="177" y="266"/>
                  </a:cubicBezTo>
                  <a:lnTo>
                    <a:pt x="177" y="266"/>
                  </a:lnTo>
                  <a:cubicBezTo>
                    <a:pt x="154" y="261"/>
                    <a:pt x="131" y="258"/>
                    <a:pt x="114" y="258"/>
                  </a:cubicBezTo>
                  <a:cubicBezTo>
                    <a:pt x="90" y="258"/>
                    <a:pt x="78" y="265"/>
                    <a:pt x="95" y="285"/>
                  </a:cubicBezTo>
                  <a:cubicBezTo>
                    <a:pt x="123" y="313"/>
                    <a:pt x="253" y="392"/>
                    <a:pt x="350" y="392"/>
                  </a:cubicBezTo>
                  <a:cubicBezTo>
                    <a:pt x="447" y="392"/>
                    <a:pt x="582" y="392"/>
                    <a:pt x="651" y="355"/>
                  </a:cubicBezTo>
                  <a:cubicBezTo>
                    <a:pt x="654" y="354"/>
                    <a:pt x="657" y="353"/>
                    <a:pt x="661" y="353"/>
                  </a:cubicBezTo>
                  <a:cubicBezTo>
                    <a:pt x="754" y="353"/>
                    <a:pt x="1105" y="730"/>
                    <a:pt x="1105" y="730"/>
                  </a:cubicBezTo>
                  <a:lnTo>
                    <a:pt x="1036" y="253"/>
                  </a:lnTo>
                  <a:cubicBezTo>
                    <a:pt x="971" y="179"/>
                    <a:pt x="711" y="68"/>
                    <a:pt x="711" y="68"/>
                  </a:cubicBezTo>
                  <a:cubicBezTo>
                    <a:pt x="711" y="68"/>
                    <a:pt x="466" y="26"/>
                    <a:pt x="392" y="3"/>
                  </a:cubicBezTo>
                  <a:cubicBezTo>
                    <a:pt x="392" y="3"/>
                    <a:pt x="380" y="0"/>
                    <a:pt x="3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3"/>
            <p:cNvSpPr/>
            <p:nvPr/>
          </p:nvSpPr>
          <p:spPr>
            <a:xfrm>
              <a:off x="300861" y="1766668"/>
              <a:ext cx="301627" cy="237636"/>
            </a:xfrm>
            <a:custGeom>
              <a:rect b="b" l="l" r="r" t="t"/>
              <a:pathLst>
                <a:path extrusionOk="0" h="1530" w="1942">
                  <a:moveTo>
                    <a:pt x="24" y="1"/>
                  </a:moveTo>
                  <a:cubicBezTo>
                    <a:pt x="24" y="1"/>
                    <a:pt x="98" y="343"/>
                    <a:pt x="84" y="380"/>
                  </a:cubicBezTo>
                  <a:cubicBezTo>
                    <a:pt x="1" y="594"/>
                    <a:pt x="779" y="1098"/>
                    <a:pt x="946" y="1149"/>
                  </a:cubicBezTo>
                  <a:cubicBezTo>
                    <a:pt x="1204" y="1235"/>
                    <a:pt x="1772" y="1529"/>
                    <a:pt x="1849" y="1529"/>
                  </a:cubicBezTo>
                  <a:cubicBezTo>
                    <a:pt x="1851" y="1529"/>
                    <a:pt x="1852" y="1529"/>
                    <a:pt x="1853" y="1529"/>
                  </a:cubicBezTo>
                  <a:cubicBezTo>
                    <a:pt x="1941" y="1529"/>
                    <a:pt x="1923" y="742"/>
                    <a:pt x="1923" y="742"/>
                  </a:cubicBezTo>
                  <a:cubicBezTo>
                    <a:pt x="1890" y="695"/>
                    <a:pt x="1612" y="737"/>
                    <a:pt x="997" y="431"/>
                  </a:cubicBezTo>
                  <a:cubicBezTo>
                    <a:pt x="788" y="325"/>
                    <a:pt x="24"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3"/>
            <p:cNvSpPr/>
            <p:nvPr/>
          </p:nvSpPr>
          <p:spPr>
            <a:xfrm>
              <a:off x="652651" y="2792373"/>
              <a:ext cx="123943" cy="225366"/>
            </a:xfrm>
            <a:custGeom>
              <a:rect b="b" l="l" r="r" t="t"/>
              <a:pathLst>
                <a:path extrusionOk="0" h="1451" w="798">
                  <a:moveTo>
                    <a:pt x="334" y="1"/>
                  </a:moveTo>
                  <a:cubicBezTo>
                    <a:pt x="334" y="1"/>
                    <a:pt x="260" y="320"/>
                    <a:pt x="172" y="394"/>
                  </a:cubicBezTo>
                  <a:cubicBezTo>
                    <a:pt x="88" y="473"/>
                    <a:pt x="51" y="501"/>
                    <a:pt x="88" y="672"/>
                  </a:cubicBezTo>
                  <a:cubicBezTo>
                    <a:pt x="56" y="783"/>
                    <a:pt x="0" y="899"/>
                    <a:pt x="70" y="1154"/>
                  </a:cubicBezTo>
                  <a:cubicBezTo>
                    <a:pt x="126" y="1360"/>
                    <a:pt x="324" y="1450"/>
                    <a:pt x="468" y="1450"/>
                  </a:cubicBezTo>
                  <a:cubicBezTo>
                    <a:pt x="515" y="1450"/>
                    <a:pt x="556" y="1441"/>
                    <a:pt x="584" y="1423"/>
                  </a:cubicBezTo>
                  <a:cubicBezTo>
                    <a:pt x="653" y="1376"/>
                    <a:pt x="626" y="1108"/>
                    <a:pt x="626" y="1108"/>
                  </a:cubicBezTo>
                  <a:cubicBezTo>
                    <a:pt x="630" y="862"/>
                    <a:pt x="626" y="682"/>
                    <a:pt x="626" y="682"/>
                  </a:cubicBezTo>
                  <a:cubicBezTo>
                    <a:pt x="621" y="524"/>
                    <a:pt x="723" y="362"/>
                    <a:pt x="797" y="75"/>
                  </a:cubicBezTo>
                  <a:lnTo>
                    <a:pt x="33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3"/>
            <p:cNvSpPr/>
            <p:nvPr/>
          </p:nvSpPr>
          <p:spPr>
            <a:xfrm>
              <a:off x="797871" y="1749428"/>
              <a:ext cx="264195" cy="294016"/>
            </a:xfrm>
            <a:custGeom>
              <a:rect b="b" l="l" r="r" t="t"/>
              <a:pathLst>
                <a:path extrusionOk="0" h="1893" w="1701">
                  <a:moveTo>
                    <a:pt x="955" y="1"/>
                  </a:moveTo>
                  <a:cubicBezTo>
                    <a:pt x="797" y="1"/>
                    <a:pt x="385" y="334"/>
                    <a:pt x="385" y="334"/>
                  </a:cubicBezTo>
                  <a:cubicBezTo>
                    <a:pt x="543" y="422"/>
                    <a:pt x="464" y="700"/>
                    <a:pt x="302" y="728"/>
                  </a:cubicBezTo>
                  <a:cubicBezTo>
                    <a:pt x="284" y="732"/>
                    <a:pt x="268" y="733"/>
                    <a:pt x="253" y="733"/>
                  </a:cubicBezTo>
                  <a:cubicBezTo>
                    <a:pt x="175" y="733"/>
                    <a:pt x="142" y="687"/>
                    <a:pt x="84" y="687"/>
                  </a:cubicBezTo>
                  <a:cubicBezTo>
                    <a:pt x="62" y="687"/>
                    <a:pt x="35" y="694"/>
                    <a:pt x="1" y="714"/>
                  </a:cubicBezTo>
                  <a:cubicBezTo>
                    <a:pt x="1" y="714"/>
                    <a:pt x="20" y="760"/>
                    <a:pt x="80" y="848"/>
                  </a:cubicBezTo>
                  <a:cubicBezTo>
                    <a:pt x="131" y="936"/>
                    <a:pt x="89" y="1140"/>
                    <a:pt x="131" y="1427"/>
                  </a:cubicBezTo>
                  <a:cubicBezTo>
                    <a:pt x="131" y="1440"/>
                    <a:pt x="867" y="1893"/>
                    <a:pt x="1010" y="1893"/>
                  </a:cubicBezTo>
                  <a:cubicBezTo>
                    <a:pt x="1023" y="1893"/>
                    <a:pt x="1031" y="1889"/>
                    <a:pt x="1034" y="1881"/>
                  </a:cubicBezTo>
                  <a:cubicBezTo>
                    <a:pt x="1080" y="1723"/>
                    <a:pt x="1238" y="1362"/>
                    <a:pt x="1284" y="1302"/>
                  </a:cubicBezTo>
                  <a:cubicBezTo>
                    <a:pt x="1701" y="797"/>
                    <a:pt x="1284" y="839"/>
                    <a:pt x="1363" y="797"/>
                  </a:cubicBezTo>
                  <a:cubicBezTo>
                    <a:pt x="1359" y="795"/>
                    <a:pt x="1353" y="794"/>
                    <a:pt x="1344" y="794"/>
                  </a:cubicBezTo>
                  <a:cubicBezTo>
                    <a:pt x="1303" y="794"/>
                    <a:pt x="1213" y="811"/>
                    <a:pt x="1123" y="811"/>
                  </a:cubicBezTo>
                  <a:cubicBezTo>
                    <a:pt x="1059" y="811"/>
                    <a:pt x="996" y="803"/>
                    <a:pt x="950" y="774"/>
                  </a:cubicBezTo>
                  <a:cubicBezTo>
                    <a:pt x="751" y="644"/>
                    <a:pt x="1011" y="283"/>
                    <a:pt x="1015" y="65"/>
                  </a:cubicBezTo>
                  <a:cubicBezTo>
                    <a:pt x="1015" y="19"/>
                    <a:pt x="992" y="1"/>
                    <a:pt x="9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3"/>
            <p:cNvSpPr/>
            <p:nvPr/>
          </p:nvSpPr>
          <p:spPr>
            <a:xfrm>
              <a:off x="684956" y="2133524"/>
              <a:ext cx="270718" cy="437529"/>
            </a:xfrm>
            <a:custGeom>
              <a:rect b="b" l="l" r="r" t="t"/>
              <a:pathLst>
                <a:path extrusionOk="0" h="2817" w="1743">
                  <a:moveTo>
                    <a:pt x="1228" y="1"/>
                  </a:moveTo>
                  <a:lnTo>
                    <a:pt x="1228" y="1"/>
                  </a:lnTo>
                  <a:cubicBezTo>
                    <a:pt x="1256" y="10"/>
                    <a:pt x="98" y="1436"/>
                    <a:pt x="94" y="1455"/>
                  </a:cubicBezTo>
                  <a:cubicBezTo>
                    <a:pt x="86" y="1477"/>
                    <a:pt x="78" y="1493"/>
                    <a:pt x="71" y="1505"/>
                  </a:cubicBezTo>
                  <a:lnTo>
                    <a:pt x="71" y="1505"/>
                  </a:lnTo>
                  <a:cubicBezTo>
                    <a:pt x="52" y="1491"/>
                    <a:pt x="38" y="1486"/>
                    <a:pt x="29" y="1486"/>
                  </a:cubicBezTo>
                  <a:cubicBezTo>
                    <a:pt x="0" y="1486"/>
                    <a:pt x="11" y="1532"/>
                    <a:pt x="36" y="1532"/>
                  </a:cubicBezTo>
                  <a:cubicBezTo>
                    <a:pt x="46" y="1532"/>
                    <a:pt x="58" y="1525"/>
                    <a:pt x="71" y="1505"/>
                  </a:cubicBezTo>
                  <a:lnTo>
                    <a:pt x="71" y="1505"/>
                  </a:lnTo>
                  <a:cubicBezTo>
                    <a:pt x="103" y="1527"/>
                    <a:pt x="151" y="1575"/>
                    <a:pt x="219" y="1663"/>
                  </a:cubicBezTo>
                  <a:cubicBezTo>
                    <a:pt x="677" y="2270"/>
                    <a:pt x="1654" y="2816"/>
                    <a:pt x="1742" y="2816"/>
                  </a:cubicBezTo>
                  <a:cubicBezTo>
                    <a:pt x="1478" y="1932"/>
                    <a:pt x="1608" y="1853"/>
                    <a:pt x="1719" y="1158"/>
                  </a:cubicBezTo>
                  <a:cubicBezTo>
                    <a:pt x="1719" y="1158"/>
                    <a:pt x="1339" y="38"/>
                    <a:pt x="12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3"/>
            <p:cNvSpPr/>
            <p:nvPr/>
          </p:nvSpPr>
          <p:spPr>
            <a:xfrm>
              <a:off x="815887" y="1670993"/>
              <a:ext cx="174266" cy="156094"/>
            </a:xfrm>
            <a:custGeom>
              <a:rect b="b" l="l" r="r" t="t"/>
              <a:pathLst>
                <a:path extrusionOk="0" h="1005" w="1122">
                  <a:moveTo>
                    <a:pt x="568" y="1"/>
                  </a:moveTo>
                  <a:cubicBezTo>
                    <a:pt x="404" y="1"/>
                    <a:pt x="265" y="120"/>
                    <a:pt x="163" y="348"/>
                  </a:cubicBezTo>
                  <a:cubicBezTo>
                    <a:pt x="140" y="404"/>
                    <a:pt x="140" y="427"/>
                    <a:pt x="126" y="478"/>
                  </a:cubicBezTo>
                  <a:cubicBezTo>
                    <a:pt x="107" y="501"/>
                    <a:pt x="47" y="580"/>
                    <a:pt x="15" y="607"/>
                  </a:cubicBezTo>
                  <a:cubicBezTo>
                    <a:pt x="1" y="631"/>
                    <a:pt x="33" y="654"/>
                    <a:pt x="66" y="677"/>
                  </a:cubicBezTo>
                  <a:cubicBezTo>
                    <a:pt x="61" y="844"/>
                    <a:pt x="24" y="918"/>
                    <a:pt x="126" y="964"/>
                  </a:cubicBezTo>
                  <a:cubicBezTo>
                    <a:pt x="181" y="991"/>
                    <a:pt x="251" y="1004"/>
                    <a:pt x="327" y="1004"/>
                  </a:cubicBezTo>
                  <a:cubicBezTo>
                    <a:pt x="577" y="1004"/>
                    <a:pt x="896" y="866"/>
                    <a:pt x="992" y="635"/>
                  </a:cubicBezTo>
                  <a:cubicBezTo>
                    <a:pt x="1122" y="334"/>
                    <a:pt x="969" y="140"/>
                    <a:pt x="733" y="38"/>
                  </a:cubicBezTo>
                  <a:cubicBezTo>
                    <a:pt x="675" y="13"/>
                    <a:pt x="620" y="1"/>
                    <a:pt x="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3"/>
            <p:cNvSpPr/>
            <p:nvPr/>
          </p:nvSpPr>
          <p:spPr>
            <a:xfrm>
              <a:off x="846795" y="1672391"/>
              <a:ext cx="167122" cy="221327"/>
            </a:xfrm>
            <a:custGeom>
              <a:rect b="b" l="l" r="r" t="t"/>
              <a:pathLst>
                <a:path extrusionOk="0" h="1425" w="1076">
                  <a:moveTo>
                    <a:pt x="409" y="0"/>
                  </a:moveTo>
                  <a:cubicBezTo>
                    <a:pt x="191" y="0"/>
                    <a:pt x="4" y="158"/>
                    <a:pt x="1" y="214"/>
                  </a:cubicBezTo>
                  <a:lnTo>
                    <a:pt x="283" y="483"/>
                  </a:lnTo>
                  <a:cubicBezTo>
                    <a:pt x="283" y="483"/>
                    <a:pt x="727" y="1249"/>
                    <a:pt x="666" y="1398"/>
                  </a:cubicBezTo>
                  <a:lnTo>
                    <a:pt x="666" y="1398"/>
                  </a:lnTo>
                  <a:cubicBezTo>
                    <a:pt x="733" y="1366"/>
                    <a:pt x="853" y="1316"/>
                    <a:pt x="853" y="1316"/>
                  </a:cubicBezTo>
                  <a:cubicBezTo>
                    <a:pt x="853" y="1316"/>
                    <a:pt x="888" y="1336"/>
                    <a:pt x="925" y="1336"/>
                  </a:cubicBezTo>
                  <a:cubicBezTo>
                    <a:pt x="996" y="1336"/>
                    <a:pt x="1076" y="1266"/>
                    <a:pt x="955" y="858"/>
                  </a:cubicBezTo>
                  <a:cubicBezTo>
                    <a:pt x="909" y="682"/>
                    <a:pt x="969" y="316"/>
                    <a:pt x="677" y="94"/>
                  </a:cubicBezTo>
                  <a:cubicBezTo>
                    <a:pt x="589" y="26"/>
                    <a:pt x="497" y="0"/>
                    <a:pt x="409" y="0"/>
                  </a:cubicBezTo>
                  <a:close/>
                  <a:moveTo>
                    <a:pt x="666" y="1398"/>
                  </a:moveTo>
                  <a:cubicBezTo>
                    <a:pt x="634" y="1413"/>
                    <a:pt x="613" y="1425"/>
                    <a:pt x="623" y="1425"/>
                  </a:cubicBezTo>
                  <a:cubicBezTo>
                    <a:pt x="626" y="1425"/>
                    <a:pt x="630" y="1424"/>
                    <a:pt x="635" y="1423"/>
                  </a:cubicBezTo>
                  <a:cubicBezTo>
                    <a:pt x="650" y="1420"/>
                    <a:pt x="660" y="1412"/>
                    <a:pt x="666" y="139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3"/>
            <p:cNvSpPr/>
            <p:nvPr/>
          </p:nvSpPr>
          <p:spPr>
            <a:xfrm>
              <a:off x="945421" y="1656704"/>
              <a:ext cx="246800" cy="285784"/>
            </a:xfrm>
            <a:custGeom>
              <a:rect b="b" l="l" r="r" t="t"/>
              <a:pathLst>
                <a:path extrusionOk="0" h="1840" w="1589">
                  <a:moveTo>
                    <a:pt x="1482" y="0"/>
                  </a:moveTo>
                  <a:cubicBezTo>
                    <a:pt x="1107" y="385"/>
                    <a:pt x="857" y="811"/>
                    <a:pt x="857" y="811"/>
                  </a:cubicBezTo>
                  <a:cubicBezTo>
                    <a:pt x="806" y="903"/>
                    <a:pt x="440" y="1241"/>
                    <a:pt x="440" y="1241"/>
                  </a:cubicBezTo>
                  <a:cubicBezTo>
                    <a:pt x="334" y="1274"/>
                    <a:pt x="0" y="1505"/>
                    <a:pt x="19" y="1741"/>
                  </a:cubicBezTo>
                  <a:cubicBezTo>
                    <a:pt x="19" y="1741"/>
                    <a:pt x="148" y="1840"/>
                    <a:pt x="281" y="1840"/>
                  </a:cubicBezTo>
                  <a:cubicBezTo>
                    <a:pt x="333" y="1840"/>
                    <a:pt x="386" y="1825"/>
                    <a:pt x="431" y="1783"/>
                  </a:cubicBezTo>
                  <a:cubicBezTo>
                    <a:pt x="941" y="1343"/>
                    <a:pt x="811" y="1362"/>
                    <a:pt x="1079" y="1079"/>
                  </a:cubicBezTo>
                  <a:cubicBezTo>
                    <a:pt x="1306" y="912"/>
                    <a:pt x="1589" y="107"/>
                    <a:pt x="1589" y="107"/>
                  </a:cubicBezTo>
                  <a:cubicBezTo>
                    <a:pt x="1589" y="107"/>
                    <a:pt x="1561" y="60"/>
                    <a:pt x="14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3"/>
            <p:cNvSpPr/>
            <p:nvPr/>
          </p:nvSpPr>
          <p:spPr>
            <a:xfrm>
              <a:off x="1224523" y="1644279"/>
              <a:ext cx="54827" cy="17551"/>
            </a:xfrm>
            <a:custGeom>
              <a:rect b="b" l="l" r="r" t="t"/>
              <a:pathLst>
                <a:path extrusionOk="0" h="113" w="353">
                  <a:moveTo>
                    <a:pt x="258" y="0"/>
                  </a:moveTo>
                  <a:cubicBezTo>
                    <a:pt x="174" y="0"/>
                    <a:pt x="22" y="36"/>
                    <a:pt x="10" y="52"/>
                  </a:cubicBezTo>
                  <a:cubicBezTo>
                    <a:pt x="0" y="71"/>
                    <a:pt x="10" y="113"/>
                    <a:pt x="10" y="113"/>
                  </a:cubicBezTo>
                  <a:cubicBezTo>
                    <a:pt x="33" y="108"/>
                    <a:pt x="167" y="66"/>
                    <a:pt x="195" y="66"/>
                  </a:cubicBezTo>
                  <a:cubicBezTo>
                    <a:pt x="208" y="66"/>
                    <a:pt x="235" y="68"/>
                    <a:pt x="263" y="68"/>
                  </a:cubicBezTo>
                  <a:cubicBezTo>
                    <a:pt x="305" y="68"/>
                    <a:pt x="349" y="63"/>
                    <a:pt x="352" y="38"/>
                  </a:cubicBezTo>
                  <a:cubicBezTo>
                    <a:pt x="352" y="20"/>
                    <a:pt x="352" y="15"/>
                    <a:pt x="283" y="1"/>
                  </a:cubicBezTo>
                  <a:cubicBezTo>
                    <a:pt x="276" y="1"/>
                    <a:pt x="267"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3"/>
            <p:cNvSpPr/>
            <p:nvPr/>
          </p:nvSpPr>
          <p:spPr>
            <a:xfrm>
              <a:off x="1220174" y="1651113"/>
              <a:ext cx="51876" cy="14289"/>
            </a:xfrm>
            <a:custGeom>
              <a:rect b="b" l="l" r="r" t="t"/>
              <a:pathLst>
                <a:path extrusionOk="0" h="92" w="334">
                  <a:moveTo>
                    <a:pt x="278" y="1"/>
                  </a:moveTo>
                  <a:cubicBezTo>
                    <a:pt x="209" y="1"/>
                    <a:pt x="52" y="30"/>
                    <a:pt x="28" y="45"/>
                  </a:cubicBezTo>
                  <a:cubicBezTo>
                    <a:pt x="5" y="50"/>
                    <a:pt x="1" y="92"/>
                    <a:pt x="1" y="92"/>
                  </a:cubicBezTo>
                  <a:cubicBezTo>
                    <a:pt x="51" y="69"/>
                    <a:pt x="186" y="50"/>
                    <a:pt x="209" y="50"/>
                  </a:cubicBezTo>
                  <a:cubicBezTo>
                    <a:pt x="213" y="49"/>
                    <a:pt x="218" y="49"/>
                    <a:pt x="224" y="49"/>
                  </a:cubicBezTo>
                  <a:cubicBezTo>
                    <a:pt x="239" y="49"/>
                    <a:pt x="260" y="51"/>
                    <a:pt x="278" y="51"/>
                  </a:cubicBezTo>
                  <a:cubicBezTo>
                    <a:pt x="298" y="51"/>
                    <a:pt x="313" y="49"/>
                    <a:pt x="315" y="41"/>
                  </a:cubicBezTo>
                  <a:cubicBezTo>
                    <a:pt x="329" y="27"/>
                    <a:pt x="334" y="18"/>
                    <a:pt x="306" y="4"/>
                  </a:cubicBezTo>
                  <a:cubicBezTo>
                    <a:pt x="301" y="2"/>
                    <a:pt x="291"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3"/>
            <p:cNvSpPr/>
            <p:nvPr/>
          </p:nvSpPr>
          <p:spPr>
            <a:xfrm>
              <a:off x="1172026" y="1635426"/>
              <a:ext cx="102820" cy="50789"/>
            </a:xfrm>
            <a:custGeom>
              <a:rect b="b" l="l" r="r" t="t"/>
              <a:pathLst>
                <a:path extrusionOk="0" h="327" w="662">
                  <a:moveTo>
                    <a:pt x="615" y="1"/>
                  </a:moveTo>
                  <a:cubicBezTo>
                    <a:pt x="578" y="1"/>
                    <a:pt x="524" y="9"/>
                    <a:pt x="486" y="12"/>
                  </a:cubicBezTo>
                  <a:cubicBezTo>
                    <a:pt x="459" y="12"/>
                    <a:pt x="482" y="21"/>
                    <a:pt x="366" y="35"/>
                  </a:cubicBezTo>
                  <a:cubicBezTo>
                    <a:pt x="292" y="45"/>
                    <a:pt x="60" y="58"/>
                    <a:pt x="19" y="160"/>
                  </a:cubicBezTo>
                  <a:lnTo>
                    <a:pt x="0" y="281"/>
                  </a:lnTo>
                  <a:cubicBezTo>
                    <a:pt x="0" y="281"/>
                    <a:pt x="23" y="281"/>
                    <a:pt x="135" y="313"/>
                  </a:cubicBezTo>
                  <a:cubicBezTo>
                    <a:pt x="164" y="323"/>
                    <a:pt x="186" y="327"/>
                    <a:pt x="204" y="327"/>
                  </a:cubicBezTo>
                  <a:cubicBezTo>
                    <a:pt x="251" y="327"/>
                    <a:pt x="264" y="299"/>
                    <a:pt x="301" y="299"/>
                  </a:cubicBezTo>
                  <a:cubicBezTo>
                    <a:pt x="335" y="299"/>
                    <a:pt x="415" y="317"/>
                    <a:pt x="453" y="317"/>
                  </a:cubicBezTo>
                  <a:cubicBezTo>
                    <a:pt x="463" y="317"/>
                    <a:pt x="470" y="316"/>
                    <a:pt x="473" y="313"/>
                  </a:cubicBezTo>
                  <a:cubicBezTo>
                    <a:pt x="486" y="290"/>
                    <a:pt x="408" y="239"/>
                    <a:pt x="338" y="216"/>
                  </a:cubicBezTo>
                  <a:cubicBezTo>
                    <a:pt x="361" y="183"/>
                    <a:pt x="431" y="128"/>
                    <a:pt x="431" y="128"/>
                  </a:cubicBezTo>
                  <a:lnTo>
                    <a:pt x="510" y="72"/>
                  </a:lnTo>
                  <a:cubicBezTo>
                    <a:pt x="570" y="54"/>
                    <a:pt x="649" y="35"/>
                    <a:pt x="658" y="21"/>
                  </a:cubicBezTo>
                  <a:cubicBezTo>
                    <a:pt x="662" y="6"/>
                    <a:pt x="643" y="1"/>
                    <a:pt x="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3"/>
            <p:cNvSpPr/>
            <p:nvPr/>
          </p:nvSpPr>
          <p:spPr>
            <a:xfrm>
              <a:off x="673463" y="2195650"/>
              <a:ext cx="241208" cy="520624"/>
            </a:xfrm>
            <a:custGeom>
              <a:rect b="b" l="l" r="r" t="t"/>
              <a:pathLst>
                <a:path extrusionOk="0" h="3352" w="1553">
                  <a:moveTo>
                    <a:pt x="893" y="0"/>
                  </a:moveTo>
                  <a:cubicBezTo>
                    <a:pt x="804" y="0"/>
                    <a:pt x="686" y="101"/>
                    <a:pt x="686" y="101"/>
                  </a:cubicBezTo>
                  <a:cubicBezTo>
                    <a:pt x="376" y="805"/>
                    <a:pt x="38" y="1143"/>
                    <a:pt x="29" y="1245"/>
                  </a:cubicBezTo>
                  <a:cubicBezTo>
                    <a:pt x="1" y="1467"/>
                    <a:pt x="80" y="1578"/>
                    <a:pt x="168" y="1629"/>
                  </a:cubicBezTo>
                  <a:cubicBezTo>
                    <a:pt x="316" y="1726"/>
                    <a:pt x="983" y="2541"/>
                    <a:pt x="1043" y="2606"/>
                  </a:cubicBezTo>
                  <a:cubicBezTo>
                    <a:pt x="1149" y="2722"/>
                    <a:pt x="1307" y="3111"/>
                    <a:pt x="1210" y="3352"/>
                  </a:cubicBezTo>
                  <a:cubicBezTo>
                    <a:pt x="1358" y="3324"/>
                    <a:pt x="1483" y="3120"/>
                    <a:pt x="1436" y="2921"/>
                  </a:cubicBezTo>
                  <a:cubicBezTo>
                    <a:pt x="1404" y="2792"/>
                    <a:pt x="1552" y="2606"/>
                    <a:pt x="1515" y="2532"/>
                  </a:cubicBezTo>
                  <a:cubicBezTo>
                    <a:pt x="1441" y="2365"/>
                    <a:pt x="1367" y="2463"/>
                    <a:pt x="1182" y="2264"/>
                  </a:cubicBezTo>
                  <a:cubicBezTo>
                    <a:pt x="1001" y="2069"/>
                    <a:pt x="895" y="1615"/>
                    <a:pt x="473" y="1444"/>
                  </a:cubicBezTo>
                  <a:cubicBezTo>
                    <a:pt x="191" y="1319"/>
                    <a:pt x="1172" y="142"/>
                    <a:pt x="932" y="8"/>
                  </a:cubicBezTo>
                  <a:cubicBezTo>
                    <a:pt x="920" y="3"/>
                    <a:pt x="907" y="0"/>
                    <a:pt x="8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3"/>
            <p:cNvSpPr/>
            <p:nvPr/>
          </p:nvSpPr>
          <p:spPr>
            <a:xfrm>
              <a:off x="693654" y="2158685"/>
              <a:ext cx="279882" cy="536933"/>
            </a:xfrm>
            <a:custGeom>
              <a:rect b="b" l="l" r="r" t="t"/>
              <a:pathLst>
                <a:path extrusionOk="0" h="3457" w="1802">
                  <a:moveTo>
                    <a:pt x="1015" y="1"/>
                  </a:moveTo>
                  <a:cubicBezTo>
                    <a:pt x="565" y="617"/>
                    <a:pt x="107" y="1154"/>
                    <a:pt x="42" y="1432"/>
                  </a:cubicBezTo>
                  <a:cubicBezTo>
                    <a:pt x="0" y="1598"/>
                    <a:pt x="107" y="1793"/>
                    <a:pt x="200" y="1853"/>
                  </a:cubicBezTo>
                  <a:cubicBezTo>
                    <a:pt x="547" y="2085"/>
                    <a:pt x="760" y="2474"/>
                    <a:pt x="1047" y="2835"/>
                  </a:cubicBezTo>
                  <a:cubicBezTo>
                    <a:pt x="1181" y="3002"/>
                    <a:pt x="1256" y="3233"/>
                    <a:pt x="1385" y="3405"/>
                  </a:cubicBezTo>
                  <a:cubicBezTo>
                    <a:pt x="1408" y="3437"/>
                    <a:pt x="1466" y="3456"/>
                    <a:pt x="1516" y="3456"/>
                  </a:cubicBezTo>
                  <a:cubicBezTo>
                    <a:pt x="1536" y="3456"/>
                    <a:pt x="1556" y="3453"/>
                    <a:pt x="1570" y="3446"/>
                  </a:cubicBezTo>
                  <a:cubicBezTo>
                    <a:pt x="1760" y="3354"/>
                    <a:pt x="1640" y="3062"/>
                    <a:pt x="1506" y="2858"/>
                  </a:cubicBezTo>
                  <a:cubicBezTo>
                    <a:pt x="1450" y="2775"/>
                    <a:pt x="1320" y="2678"/>
                    <a:pt x="1293" y="2636"/>
                  </a:cubicBezTo>
                  <a:cubicBezTo>
                    <a:pt x="1033" y="2312"/>
                    <a:pt x="1107" y="2177"/>
                    <a:pt x="1029" y="1913"/>
                  </a:cubicBezTo>
                  <a:cubicBezTo>
                    <a:pt x="973" y="1751"/>
                    <a:pt x="853" y="1566"/>
                    <a:pt x="672" y="1506"/>
                  </a:cubicBezTo>
                  <a:cubicBezTo>
                    <a:pt x="640" y="1492"/>
                    <a:pt x="1802" y="881"/>
                    <a:pt x="1733" y="316"/>
                  </a:cubicBezTo>
                  <a:lnTo>
                    <a:pt x="10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3"/>
            <p:cNvSpPr/>
            <p:nvPr/>
          </p:nvSpPr>
          <p:spPr>
            <a:xfrm>
              <a:off x="675016" y="1865293"/>
              <a:ext cx="324458" cy="513014"/>
            </a:xfrm>
            <a:custGeom>
              <a:rect b="b" l="l" r="r" t="t"/>
              <a:pathLst>
                <a:path extrusionOk="0" h="3303" w="2089">
                  <a:moveTo>
                    <a:pt x="1037" y="0"/>
                  </a:moveTo>
                  <a:cubicBezTo>
                    <a:pt x="1037" y="0"/>
                    <a:pt x="898" y="264"/>
                    <a:pt x="787" y="468"/>
                  </a:cubicBezTo>
                  <a:cubicBezTo>
                    <a:pt x="602" y="801"/>
                    <a:pt x="783" y="996"/>
                    <a:pt x="820" y="1001"/>
                  </a:cubicBezTo>
                  <a:cubicBezTo>
                    <a:pt x="857" y="1005"/>
                    <a:pt x="903" y="1181"/>
                    <a:pt x="931" y="1357"/>
                  </a:cubicBezTo>
                  <a:cubicBezTo>
                    <a:pt x="908" y="1612"/>
                    <a:pt x="843" y="1839"/>
                    <a:pt x="736" y="2112"/>
                  </a:cubicBezTo>
                  <a:cubicBezTo>
                    <a:pt x="695" y="2214"/>
                    <a:pt x="0" y="3302"/>
                    <a:pt x="0" y="3302"/>
                  </a:cubicBezTo>
                  <a:cubicBezTo>
                    <a:pt x="0" y="3302"/>
                    <a:pt x="2" y="3303"/>
                    <a:pt x="8" y="3303"/>
                  </a:cubicBezTo>
                  <a:cubicBezTo>
                    <a:pt x="55" y="3303"/>
                    <a:pt x="330" y="3258"/>
                    <a:pt x="1320" y="2413"/>
                  </a:cubicBezTo>
                  <a:cubicBezTo>
                    <a:pt x="1386" y="2358"/>
                    <a:pt x="1441" y="2334"/>
                    <a:pt x="1486" y="2334"/>
                  </a:cubicBezTo>
                  <a:cubicBezTo>
                    <a:pt x="1762" y="2334"/>
                    <a:pt x="1690" y="3219"/>
                    <a:pt x="1690" y="3219"/>
                  </a:cubicBezTo>
                  <a:cubicBezTo>
                    <a:pt x="1690" y="3219"/>
                    <a:pt x="2001" y="2737"/>
                    <a:pt x="2056" y="2251"/>
                  </a:cubicBezTo>
                  <a:cubicBezTo>
                    <a:pt x="2089" y="1978"/>
                    <a:pt x="1941" y="1630"/>
                    <a:pt x="1848" y="1440"/>
                  </a:cubicBezTo>
                  <a:cubicBezTo>
                    <a:pt x="1876" y="1181"/>
                    <a:pt x="1913" y="913"/>
                    <a:pt x="1913" y="913"/>
                  </a:cubicBezTo>
                  <a:cubicBezTo>
                    <a:pt x="1913" y="913"/>
                    <a:pt x="1741" y="616"/>
                    <a:pt x="1741" y="496"/>
                  </a:cubicBezTo>
                  <a:cubicBezTo>
                    <a:pt x="1741" y="422"/>
                    <a:pt x="1755" y="116"/>
                    <a:pt x="1917" y="56"/>
                  </a:cubicBezTo>
                  <a:lnTo>
                    <a:pt x="1778" y="28"/>
                  </a:lnTo>
                  <a:cubicBezTo>
                    <a:pt x="1778" y="28"/>
                    <a:pt x="1723" y="260"/>
                    <a:pt x="1556" y="417"/>
                  </a:cubicBezTo>
                  <a:cubicBezTo>
                    <a:pt x="1497" y="474"/>
                    <a:pt x="1396" y="493"/>
                    <a:pt x="1290" y="493"/>
                  </a:cubicBezTo>
                  <a:cubicBezTo>
                    <a:pt x="1096" y="493"/>
                    <a:pt x="885" y="431"/>
                    <a:pt x="885" y="431"/>
                  </a:cubicBezTo>
                  <a:lnTo>
                    <a:pt x="10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3"/>
            <p:cNvSpPr/>
            <p:nvPr/>
          </p:nvSpPr>
          <p:spPr>
            <a:xfrm>
              <a:off x="802220" y="2009116"/>
              <a:ext cx="120992" cy="81852"/>
            </a:xfrm>
            <a:custGeom>
              <a:rect b="b" l="l" r="r" t="t"/>
              <a:pathLst>
                <a:path extrusionOk="0" h="527" w="779">
                  <a:moveTo>
                    <a:pt x="254" y="0"/>
                  </a:moveTo>
                  <a:cubicBezTo>
                    <a:pt x="148" y="0"/>
                    <a:pt x="56" y="47"/>
                    <a:pt x="1" y="51"/>
                  </a:cubicBezTo>
                  <a:cubicBezTo>
                    <a:pt x="10" y="56"/>
                    <a:pt x="19" y="61"/>
                    <a:pt x="19" y="61"/>
                  </a:cubicBezTo>
                  <a:cubicBezTo>
                    <a:pt x="33" y="61"/>
                    <a:pt x="38" y="79"/>
                    <a:pt x="52" y="102"/>
                  </a:cubicBezTo>
                  <a:cubicBezTo>
                    <a:pt x="95" y="88"/>
                    <a:pt x="150" y="76"/>
                    <a:pt x="211" y="76"/>
                  </a:cubicBezTo>
                  <a:cubicBezTo>
                    <a:pt x="229" y="76"/>
                    <a:pt x="246" y="77"/>
                    <a:pt x="265" y="79"/>
                  </a:cubicBezTo>
                  <a:cubicBezTo>
                    <a:pt x="427" y="107"/>
                    <a:pt x="649" y="102"/>
                    <a:pt x="695" y="190"/>
                  </a:cubicBezTo>
                  <a:cubicBezTo>
                    <a:pt x="768" y="315"/>
                    <a:pt x="763" y="526"/>
                    <a:pt x="764" y="526"/>
                  </a:cubicBezTo>
                  <a:cubicBezTo>
                    <a:pt x="764" y="526"/>
                    <a:pt x="764" y="521"/>
                    <a:pt x="765" y="510"/>
                  </a:cubicBezTo>
                  <a:cubicBezTo>
                    <a:pt x="779" y="408"/>
                    <a:pt x="770" y="264"/>
                    <a:pt x="733" y="149"/>
                  </a:cubicBezTo>
                  <a:cubicBezTo>
                    <a:pt x="705" y="56"/>
                    <a:pt x="469" y="33"/>
                    <a:pt x="311" y="5"/>
                  </a:cubicBezTo>
                  <a:cubicBezTo>
                    <a:pt x="292" y="2"/>
                    <a:pt x="272" y="0"/>
                    <a:pt x="254" y="0"/>
                  </a:cubicBezTo>
                  <a:close/>
                </a:path>
              </a:pathLst>
            </a:custGeom>
            <a:solidFill>
              <a:srgbClr val="1C0B11">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3"/>
            <p:cNvSpPr/>
            <p:nvPr/>
          </p:nvSpPr>
          <p:spPr>
            <a:xfrm>
              <a:off x="926628" y="2057264"/>
              <a:ext cx="58555" cy="58710"/>
            </a:xfrm>
            <a:custGeom>
              <a:rect b="b" l="l" r="r" t="t"/>
              <a:pathLst>
                <a:path extrusionOk="0" h="378" w="377">
                  <a:moveTo>
                    <a:pt x="266" y="0"/>
                  </a:moveTo>
                  <a:cubicBezTo>
                    <a:pt x="260" y="0"/>
                    <a:pt x="253" y="2"/>
                    <a:pt x="246" y="5"/>
                  </a:cubicBezTo>
                  <a:cubicBezTo>
                    <a:pt x="191" y="29"/>
                    <a:pt x="1" y="163"/>
                    <a:pt x="84" y="186"/>
                  </a:cubicBezTo>
                  <a:cubicBezTo>
                    <a:pt x="85" y="186"/>
                    <a:pt x="86" y="186"/>
                    <a:pt x="86" y="186"/>
                  </a:cubicBezTo>
                  <a:cubicBezTo>
                    <a:pt x="103" y="186"/>
                    <a:pt x="144" y="159"/>
                    <a:pt x="178" y="135"/>
                  </a:cubicBezTo>
                  <a:lnTo>
                    <a:pt x="178" y="135"/>
                  </a:lnTo>
                  <a:cubicBezTo>
                    <a:pt x="130" y="174"/>
                    <a:pt x="70" y="230"/>
                    <a:pt x="84" y="255"/>
                  </a:cubicBezTo>
                  <a:cubicBezTo>
                    <a:pt x="90" y="264"/>
                    <a:pt x="100" y="268"/>
                    <a:pt x="114" y="268"/>
                  </a:cubicBezTo>
                  <a:cubicBezTo>
                    <a:pt x="134" y="268"/>
                    <a:pt x="161" y="260"/>
                    <a:pt x="188" y="250"/>
                  </a:cubicBezTo>
                  <a:lnTo>
                    <a:pt x="188" y="250"/>
                  </a:lnTo>
                  <a:cubicBezTo>
                    <a:pt x="148" y="272"/>
                    <a:pt x="112" y="299"/>
                    <a:pt x="117" y="320"/>
                  </a:cubicBezTo>
                  <a:cubicBezTo>
                    <a:pt x="119" y="328"/>
                    <a:pt x="126" y="331"/>
                    <a:pt x="138" y="331"/>
                  </a:cubicBezTo>
                  <a:cubicBezTo>
                    <a:pt x="169" y="331"/>
                    <a:pt x="229" y="306"/>
                    <a:pt x="266" y="289"/>
                  </a:cubicBezTo>
                  <a:lnTo>
                    <a:pt x="266" y="289"/>
                  </a:lnTo>
                  <a:cubicBezTo>
                    <a:pt x="232" y="306"/>
                    <a:pt x="180" y="334"/>
                    <a:pt x="168" y="353"/>
                  </a:cubicBezTo>
                  <a:cubicBezTo>
                    <a:pt x="158" y="371"/>
                    <a:pt x="171" y="377"/>
                    <a:pt x="193" y="377"/>
                  </a:cubicBezTo>
                  <a:cubicBezTo>
                    <a:pt x="233" y="377"/>
                    <a:pt x="306" y="355"/>
                    <a:pt x="330" y="343"/>
                  </a:cubicBezTo>
                  <a:cubicBezTo>
                    <a:pt x="367" y="320"/>
                    <a:pt x="367" y="279"/>
                    <a:pt x="367" y="279"/>
                  </a:cubicBezTo>
                  <a:cubicBezTo>
                    <a:pt x="367" y="279"/>
                    <a:pt x="376" y="191"/>
                    <a:pt x="348" y="186"/>
                  </a:cubicBezTo>
                  <a:cubicBezTo>
                    <a:pt x="353" y="144"/>
                    <a:pt x="353" y="89"/>
                    <a:pt x="316" y="79"/>
                  </a:cubicBezTo>
                  <a:cubicBezTo>
                    <a:pt x="328" y="52"/>
                    <a:pt x="302" y="0"/>
                    <a:pt x="2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02" name="Shape 5202"/>
        <p:cNvGrpSpPr/>
        <p:nvPr/>
      </p:nvGrpSpPr>
      <p:grpSpPr>
        <a:xfrm>
          <a:off x="0" y="0"/>
          <a:ext cx="0" cy="0"/>
          <a:chOff x="0" y="0"/>
          <a:chExt cx="0" cy="0"/>
        </a:xfrm>
      </p:grpSpPr>
      <p:grpSp>
        <p:nvGrpSpPr>
          <p:cNvPr id="5203" name="Google Shape;5203;p74"/>
          <p:cNvGrpSpPr/>
          <p:nvPr/>
        </p:nvGrpSpPr>
        <p:grpSpPr>
          <a:xfrm>
            <a:off x="1881408" y="1182527"/>
            <a:ext cx="1828283" cy="2778437"/>
            <a:chOff x="5396237" y="762001"/>
            <a:chExt cx="2283070" cy="3469143"/>
          </a:xfrm>
        </p:grpSpPr>
        <p:sp>
          <p:nvSpPr>
            <p:cNvPr id="5204" name="Google Shape;5204;p74"/>
            <p:cNvSpPr/>
            <p:nvPr/>
          </p:nvSpPr>
          <p:spPr>
            <a:xfrm>
              <a:off x="5396237" y="762001"/>
              <a:ext cx="2283070" cy="3469143"/>
            </a:xfrm>
            <a:custGeom>
              <a:rect b="b" l="l" r="r" t="t"/>
              <a:pathLst>
                <a:path extrusionOk="0" h="209142" w="137638">
                  <a:moveTo>
                    <a:pt x="3648" y="0"/>
                  </a:moveTo>
                  <a:cubicBezTo>
                    <a:pt x="1634" y="0"/>
                    <a:pt x="0" y="1634"/>
                    <a:pt x="0" y="3648"/>
                  </a:cubicBezTo>
                  <a:lnTo>
                    <a:pt x="0" y="205493"/>
                  </a:lnTo>
                  <a:cubicBezTo>
                    <a:pt x="0" y="207507"/>
                    <a:pt x="1634" y="209141"/>
                    <a:pt x="3648" y="209141"/>
                  </a:cubicBezTo>
                  <a:lnTo>
                    <a:pt x="133989" y="209141"/>
                  </a:lnTo>
                  <a:cubicBezTo>
                    <a:pt x="136003" y="209141"/>
                    <a:pt x="137638" y="207507"/>
                    <a:pt x="137638" y="205493"/>
                  </a:cubicBezTo>
                  <a:lnTo>
                    <a:pt x="137638" y="3648"/>
                  </a:lnTo>
                  <a:cubicBezTo>
                    <a:pt x="137638" y="1634"/>
                    <a:pt x="136003" y="0"/>
                    <a:pt x="1339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4"/>
            <p:cNvSpPr/>
            <p:nvPr/>
          </p:nvSpPr>
          <p:spPr>
            <a:xfrm>
              <a:off x="6303377" y="3970383"/>
              <a:ext cx="469592" cy="65371"/>
            </a:xfrm>
            <a:custGeom>
              <a:rect b="b" l="l" r="r" t="t"/>
              <a:pathLst>
                <a:path extrusionOk="0" h="3941" w="28310">
                  <a:moveTo>
                    <a:pt x="1956" y="1"/>
                  </a:moveTo>
                  <a:cubicBezTo>
                    <a:pt x="876" y="1"/>
                    <a:pt x="0" y="905"/>
                    <a:pt x="0" y="1956"/>
                  </a:cubicBezTo>
                  <a:cubicBezTo>
                    <a:pt x="0" y="3065"/>
                    <a:pt x="876" y="3941"/>
                    <a:pt x="1956" y="3941"/>
                  </a:cubicBezTo>
                  <a:lnTo>
                    <a:pt x="26325" y="3941"/>
                  </a:lnTo>
                  <a:cubicBezTo>
                    <a:pt x="27434" y="3941"/>
                    <a:pt x="28310" y="3065"/>
                    <a:pt x="28310" y="1956"/>
                  </a:cubicBezTo>
                  <a:cubicBezTo>
                    <a:pt x="28310" y="876"/>
                    <a:pt x="27434" y="1"/>
                    <a:pt x="263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4"/>
            <p:cNvSpPr/>
            <p:nvPr/>
          </p:nvSpPr>
          <p:spPr>
            <a:xfrm>
              <a:off x="6455384" y="859294"/>
              <a:ext cx="165576" cy="166057"/>
            </a:xfrm>
            <a:custGeom>
              <a:rect b="b" l="l" r="r" t="t"/>
              <a:pathLst>
                <a:path extrusionOk="0" h="10011" w="9982">
                  <a:moveTo>
                    <a:pt x="4991" y="0"/>
                  </a:moveTo>
                  <a:cubicBezTo>
                    <a:pt x="2218" y="0"/>
                    <a:pt x="0" y="2247"/>
                    <a:pt x="0" y="5020"/>
                  </a:cubicBezTo>
                  <a:cubicBezTo>
                    <a:pt x="0" y="7734"/>
                    <a:pt x="2218" y="10011"/>
                    <a:pt x="4991" y="10011"/>
                  </a:cubicBezTo>
                  <a:cubicBezTo>
                    <a:pt x="7764" y="10011"/>
                    <a:pt x="9982" y="7793"/>
                    <a:pt x="9982" y="5020"/>
                  </a:cubicBezTo>
                  <a:cubicBezTo>
                    <a:pt x="9982" y="2247"/>
                    <a:pt x="7764" y="0"/>
                    <a:pt x="49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7" name="Google Shape;5207;p74"/>
          <p:cNvSpPr txBox="1"/>
          <p:nvPr>
            <p:ph type="title"/>
          </p:nvPr>
        </p:nvSpPr>
        <p:spPr>
          <a:xfrm>
            <a:off x="4572000" y="1913688"/>
            <a:ext cx="2787000" cy="59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ablet app</a:t>
            </a:r>
            <a:endParaRPr/>
          </a:p>
        </p:txBody>
      </p:sp>
      <p:sp>
        <p:nvSpPr>
          <p:cNvPr id="5208" name="Google Shape;5208;p74"/>
          <p:cNvSpPr txBox="1"/>
          <p:nvPr>
            <p:ph idx="1" type="subTitle"/>
          </p:nvPr>
        </p:nvSpPr>
        <p:spPr>
          <a:xfrm>
            <a:off x="4610100" y="2394613"/>
            <a:ext cx="2787000" cy="83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and add yours</a:t>
            </a:r>
            <a:endParaRPr/>
          </a:p>
        </p:txBody>
      </p:sp>
      <p:pic>
        <p:nvPicPr>
          <p:cNvPr id="5209" name="Google Shape;5209;p74"/>
          <p:cNvPicPr preferRelativeResize="0"/>
          <p:nvPr/>
        </p:nvPicPr>
        <p:blipFill rotWithShape="1">
          <a:blip r:embed="rId3">
            <a:alphaModFix/>
          </a:blip>
          <a:srcRect b="0" l="53674" r="3867" t="0"/>
          <a:stretch/>
        </p:blipFill>
        <p:spPr>
          <a:xfrm flipH="1">
            <a:off x="1968380" y="1461302"/>
            <a:ext cx="1655640" cy="2193492"/>
          </a:xfrm>
          <a:prstGeom prst="rect">
            <a:avLst/>
          </a:prstGeom>
          <a:noFill/>
          <a:ln>
            <a:noFill/>
          </a:ln>
        </p:spPr>
      </p:pic>
      <p:grpSp>
        <p:nvGrpSpPr>
          <p:cNvPr id="5210" name="Google Shape;5210;p74"/>
          <p:cNvGrpSpPr/>
          <p:nvPr/>
        </p:nvGrpSpPr>
        <p:grpSpPr>
          <a:xfrm flipH="1">
            <a:off x="7949975" y="1506800"/>
            <a:ext cx="948407" cy="3430681"/>
            <a:chOff x="852025" y="1506800"/>
            <a:chExt cx="948407" cy="3430681"/>
          </a:xfrm>
        </p:grpSpPr>
        <p:sp>
          <p:nvSpPr>
            <p:cNvPr id="5211" name="Google Shape;5211;p74"/>
            <p:cNvSpPr/>
            <p:nvPr/>
          </p:nvSpPr>
          <p:spPr>
            <a:xfrm>
              <a:off x="1084901" y="3323825"/>
              <a:ext cx="470465" cy="172615"/>
            </a:xfrm>
            <a:custGeom>
              <a:rect b="b" l="l" r="r" t="t"/>
              <a:pathLst>
                <a:path extrusionOk="0" h="1246" w="3396">
                  <a:moveTo>
                    <a:pt x="1" y="0"/>
                  </a:moveTo>
                  <a:lnTo>
                    <a:pt x="1" y="1246"/>
                  </a:lnTo>
                  <a:lnTo>
                    <a:pt x="3396" y="1246"/>
                  </a:lnTo>
                  <a:lnTo>
                    <a:pt x="3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4"/>
            <p:cNvSpPr/>
            <p:nvPr/>
          </p:nvSpPr>
          <p:spPr>
            <a:xfrm>
              <a:off x="916166" y="3196788"/>
              <a:ext cx="829825" cy="94342"/>
            </a:xfrm>
            <a:custGeom>
              <a:rect b="b" l="l" r="r" t="t"/>
              <a:pathLst>
                <a:path extrusionOk="0" h="681" w="5990">
                  <a:moveTo>
                    <a:pt x="404" y="0"/>
                  </a:moveTo>
                  <a:lnTo>
                    <a:pt x="1" y="431"/>
                  </a:lnTo>
                  <a:lnTo>
                    <a:pt x="89" y="681"/>
                  </a:lnTo>
                  <a:lnTo>
                    <a:pt x="5989" y="681"/>
                  </a:lnTo>
                  <a:lnTo>
                    <a:pt x="5989" y="431"/>
                  </a:lnTo>
                  <a:lnTo>
                    <a:pt x="55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4"/>
            <p:cNvSpPr/>
            <p:nvPr/>
          </p:nvSpPr>
          <p:spPr>
            <a:xfrm>
              <a:off x="956618" y="3268549"/>
              <a:ext cx="205447" cy="1668931"/>
            </a:xfrm>
            <a:custGeom>
              <a:rect b="b" l="l" r="r" t="t"/>
              <a:pathLst>
                <a:path extrusionOk="0" h="12047" w="1483">
                  <a:moveTo>
                    <a:pt x="769" y="1"/>
                  </a:moveTo>
                  <a:lnTo>
                    <a:pt x="1" y="12019"/>
                  </a:lnTo>
                  <a:lnTo>
                    <a:pt x="218" y="12047"/>
                  </a:lnTo>
                  <a:lnTo>
                    <a:pt x="1483" y="61"/>
                  </a:lnTo>
                  <a:lnTo>
                    <a:pt x="76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4"/>
            <p:cNvSpPr/>
            <p:nvPr/>
          </p:nvSpPr>
          <p:spPr>
            <a:xfrm>
              <a:off x="1492331" y="3268549"/>
              <a:ext cx="246592" cy="1660619"/>
            </a:xfrm>
            <a:custGeom>
              <a:rect b="b" l="l" r="r" t="t"/>
              <a:pathLst>
                <a:path extrusionOk="0" h="11987" w="1780">
                  <a:moveTo>
                    <a:pt x="719" y="1"/>
                  </a:moveTo>
                  <a:lnTo>
                    <a:pt x="1" y="61"/>
                  </a:lnTo>
                  <a:lnTo>
                    <a:pt x="1557" y="11986"/>
                  </a:lnTo>
                  <a:lnTo>
                    <a:pt x="1779" y="11954"/>
                  </a:lnTo>
                  <a:lnTo>
                    <a:pt x="7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4"/>
            <p:cNvSpPr/>
            <p:nvPr/>
          </p:nvSpPr>
          <p:spPr>
            <a:xfrm>
              <a:off x="916166" y="3256358"/>
              <a:ext cx="829825" cy="79796"/>
            </a:xfrm>
            <a:custGeom>
              <a:rect b="b" l="l" r="r" t="t"/>
              <a:pathLst>
                <a:path extrusionOk="0" h="576" w="5990">
                  <a:moveTo>
                    <a:pt x="1" y="1"/>
                  </a:moveTo>
                  <a:lnTo>
                    <a:pt x="1" y="575"/>
                  </a:lnTo>
                  <a:lnTo>
                    <a:pt x="5989" y="575"/>
                  </a:lnTo>
                  <a:lnTo>
                    <a:pt x="59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4"/>
            <p:cNvSpPr/>
            <p:nvPr/>
          </p:nvSpPr>
          <p:spPr>
            <a:xfrm>
              <a:off x="1482772" y="1871286"/>
              <a:ext cx="68159" cy="69683"/>
            </a:xfrm>
            <a:custGeom>
              <a:rect b="b" l="l" r="r" t="t"/>
              <a:pathLst>
                <a:path extrusionOk="0" h="503" w="492">
                  <a:moveTo>
                    <a:pt x="283" y="0"/>
                  </a:moveTo>
                  <a:lnTo>
                    <a:pt x="56" y="162"/>
                  </a:lnTo>
                  <a:lnTo>
                    <a:pt x="0" y="491"/>
                  </a:lnTo>
                  <a:cubicBezTo>
                    <a:pt x="26" y="499"/>
                    <a:pt x="73" y="503"/>
                    <a:pt x="127" y="503"/>
                  </a:cubicBezTo>
                  <a:cubicBezTo>
                    <a:pt x="258" y="503"/>
                    <a:pt x="432" y="481"/>
                    <a:pt x="459" y="445"/>
                  </a:cubicBezTo>
                  <a:cubicBezTo>
                    <a:pt x="491" y="389"/>
                    <a:pt x="283"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4"/>
            <p:cNvSpPr/>
            <p:nvPr/>
          </p:nvSpPr>
          <p:spPr>
            <a:xfrm>
              <a:off x="1687387" y="1506800"/>
              <a:ext cx="107919" cy="244653"/>
            </a:xfrm>
            <a:custGeom>
              <a:rect b="b" l="l" r="r" t="t"/>
              <a:pathLst>
                <a:path extrusionOk="0" h="1766" w="779">
                  <a:moveTo>
                    <a:pt x="157" y="1"/>
                  </a:moveTo>
                  <a:cubicBezTo>
                    <a:pt x="153" y="1"/>
                    <a:pt x="150" y="2"/>
                    <a:pt x="149" y="5"/>
                  </a:cubicBezTo>
                  <a:cubicBezTo>
                    <a:pt x="130" y="47"/>
                    <a:pt x="320" y="283"/>
                    <a:pt x="320" y="283"/>
                  </a:cubicBezTo>
                  <a:cubicBezTo>
                    <a:pt x="320" y="283"/>
                    <a:pt x="181" y="246"/>
                    <a:pt x="153" y="237"/>
                  </a:cubicBezTo>
                  <a:cubicBezTo>
                    <a:pt x="152" y="237"/>
                    <a:pt x="151" y="236"/>
                    <a:pt x="149" y="236"/>
                  </a:cubicBezTo>
                  <a:cubicBezTo>
                    <a:pt x="122" y="236"/>
                    <a:pt x="83" y="280"/>
                    <a:pt x="56" y="316"/>
                  </a:cubicBezTo>
                  <a:cubicBezTo>
                    <a:pt x="1" y="394"/>
                    <a:pt x="10" y="404"/>
                    <a:pt x="14" y="408"/>
                  </a:cubicBezTo>
                  <a:cubicBezTo>
                    <a:pt x="17" y="410"/>
                    <a:pt x="20" y="411"/>
                    <a:pt x="23" y="411"/>
                  </a:cubicBezTo>
                  <a:cubicBezTo>
                    <a:pt x="48" y="411"/>
                    <a:pt x="89" y="355"/>
                    <a:pt x="126" y="339"/>
                  </a:cubicBezTo>
                  <a:cubicBezTo>
                    <a:pt x="130" y="337"/>
                    <a:pt x="134" y="337"/>
                    <a:pt x="140" y="337"/>
                  </a:cubicBezTo>
                  <a:cubicBezTo>
                    <a:pt x="172" y="337"/>
                    <a:pt x="223" y="357"/>
                    <a:pt x="223" y="357"/>
                  </a:cubicBezTo>
                  <a:cubicBezTo>
                    <a:pt x="223" y="357"/>
                    <a:pt x="209" y="354"/>
                    <a:pt x="190" y="354"/>
                  </a:cubicBezTo>
                  <a:cubicBezTo>
                    <a:pt x="171" y="354"/>
                    <a:pt x="146" y="357"/>
                    <a:pt x="126" y="371"/>
                  </a:cubicBezTo>
                  <a:cubicBezTo>
                    <a:pt x="75" y="404"/>
                    <a:pt x="10" y="464"/>
                    <a:pt x="24" y="482"/>
                  </a:cubicBezTo>
                  <a:cubicBezTo>
                    <a:pt x="27" y="490"/>
                    <a:pt x="32" y="493"/>
                    <a:pt x="38" y="493"/>
                  </a:cubicBezTo>
                  <a:cubicBezTo>
                    <a:pt x="59" y="493"/>
                    <a:pt x="93" y="460"/>
                    <a:pt x="121" y="450"/>
                  </a:cubicBezTo>
                  <a:cubicBezTo>
                    <a:pt x="137" y="445"/>
                    <a:pt x="150" y="444"/>
                    <a:pt x="159" y="444"/>
                  </a:cubicBezTo>
                  <a:cubicBezTo>
                    <a:pt x="167" y="444"/>
                    <a:pt x="172" y="445"/>
                    <a:pt x="172" y="445"/>
                  </a:cubicBezTo>
                  <a:cubicBezTo>
                    <a:pt x="172" y="445"/>
                    <a:pt x="38" y="496"/>
                    <a:pt x="56" y="538"/>
                  </a:cubicBezTo>
                  <a:cubicBezTo>
                    <a:pt x="61" y="548"/>
                    <a:pt x="68" y="552"/>
                    <a:pt x="76" y="552"/>
                  </a:cubicBezTo>
                  <a:cubicBezTo>
                    <a:pt x="97" y="552"/>
                    <a:pt x="127" y="530"/>
                    <a:pt x="152" y="530"/>
                  </a:cubicBezTo>
                  <a:cubicBezTo>
                    <a:pt x="157" y="530"/>
                    <a:pt x="162" y="531"/>
                    <a:pt x="167" y="533"/>
                  </a:cubicBezTo>
                  <a:cubicBezTo>
                    <a:pt x="195" y="552"/>
                    <a:pt x="209" y="672"/>
                    <a:pt x="325" y="774"/>
                  </a:cubicBezTo>
                  <a:cubicBezTo>
                    <a:pt x="348" y="793"/>
                    <a:pt x="403" y="797"/>
                    <a:pt x="431" y="839"/>
                  </a:cubicBezTo>
                  <a:lnTo>
                    <a:pt x="357" y="1765"/>
                  </a:lnTo>
                  <a:cubicBezTo>
                    <a:pt x="357" y="1765"/>
                    <a:pt x="358" y="1765"/>
                    <a:pt x="359" y="1765"/>
                  </a:cubicBezTo>
                  <a:cubicBezTo>
                    <a:pt x="374" y="1765"/>
                    <a:pt x="477" y="1761"/>
                    <a:pt x="779" y="1668"/>
                  </a:cubicBezTo>
                  <a:cubicBezTo>
                    <a:pt x="769" y="1561"/>
                    <a:pt x="677" y="654"/>
                    <a:pt x="677" y="654"/>
                  </a:cubicBezTo>
                  <a:cubicBezTo>
                    <a:pt x="658" y="607"/>
                    <a:pt x="445" y="311"/>
                    <a:pt x="427" y="274"/>
                  </a:cubicBezTo>
                  <a:cubicBezTo>
                    <a:pt x="405" y="235"/>
                    <a:pt x="204" y="1"/>
                    <a:pt x="1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4"/>
            <p:cNvSpPr/>
            <p:nvPr/>
          </p:nvSpPr>
          <p:spPr>
            <a:xfrm>
              <a:off x="1650121" y="1658911"/>
              <a:ext cx="150310" cy="460352"/>
            </a:xfrm>
            <a:custGeom>
              <a:rect b="b" l="l" r="r" t="t"/>
              <a:pathLst>
                <a:path extrusionOk="0" h="3323" w="1085">
                  <a:moveTo>
                    <a:pt x="969" y="0"/>
                  </a:moveTo>
                  <a:cubicBezTo>
                    <a:pt x="603" y="227"/>
                    <a:pt x="640" y="287"/>
                    <a:pt x="640" y="287"/>
                  </a:cubicBezTo>
                  <a:cubicBezTo>
                    <a:pt x="640" y="287"/>
                    <a:pt x="446" y="1158"/>
                    <a:pt x="441" y="1237"/>
                  </a:cubicBezTo>
                  <a:cubicBezTo>
                    <a:pt x="441" y="1311"/>
                    <a:pt x="200" y="2084"/>
                    <a:pt x="1" y="2149"/>
                  </a:cubicBezTo>
                  <a:cubicBezTo>
                    <a:pt x="1" y="2149"/>
                    <a:pt x="19" y="3322"/>
                    <a:pt x="167" y="3322"/>
                  </a:cubicBezTo>
                  <a:cubicBezTo>
                    <a:pt x="171" y="3322"/>
                    <a:pt x="174" y="3322"/>
                    <a:pt x="177" y="3321"/>
                  </a:cubicBezTo>
                  <a:cubicBezTo>
                    <a:pt x="376" y="3256"/>
                    <a:pt x="1048" y="1390"/>
                    <a:pt x="1048" y="1390"/>
                  </a:cubicBezTo>
                  <a:cubicBezTo>
                    <a:pt x="1048" y="1390"/>
                    <a:pt x="1085" y="79"/>
                    <a:pt x="9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4"/>
            <p:cNvSpPr/>
            <p:nvPr/>
          </p:nvSpPr>
          <p:spPr>
            <a:xfrm>
              <a:off x="1441073" y="1834712"/>
              <a:ext cx="200322" cy="401751"/>
            </a:xfrm>
            <a:custGeom>
              <a:rect b="b" l="l" r="r" t="t"/>
              <a:pathLst>
                <a:path extrusionOk="0" h="2900" w="1446">
                  <a:moveTo>
                    <a:pt x="366" y="0"/>
                  </a:moveTo>
                  <a:cubicBezTo>
                    <a:pt x="324" y="134"/>
                    <a:pt x="542" y="709"/>
                    <a:pt x="380" y="945"/>
                  </a:cubicBezTo>
                  <a:cubicBezTo>
                    <a:pt x="260" y="1112"/>
                    <a:pt x="0" y="1116"/>
                    <a:pt x="0" y="1116"/>
                  </a:cubicBezTo>
                  <a:lnTo>
                    <a:pt x="1121" y="2899"/>
                  </a:lnTo>
                  <a:cubicBezTo>
                    <a:pt x="1121" y="2899"/>
                    <a:pt x="1445" y="1070"/>
                    <a:pt x="1445" y="996"/>
                  </a:cubicBezTo>
                  <a:cubicBezTo>
                    <a:pt x="1444" y="983"/>
                    <a:pt x="1413" y="979"/>
                    <a:pt x="1370" y="979"/>
                  </a:cubicBezTo>
                  <a:cubicBezTo>
                    <a:pt x="1310" y="979"/>
                    <a:pt x="1226" y="986"/>
                    <a:pt x="1160" y="986"/>
                  </a:cubicBezTo>
                  <a:cubicBezTo>
                    <a:pt x="1106" y="986"/>
                    <a:pt x="1065" y="981"/>
                    <a:pt x="1061" y="963"/>
                  </a:cubicBezTo>
                  <a:cubicBezTo>
                    <a:pt x="931" y="579"/>
                    <a:pt x="1028" y="459"/>
                    <a:pt x="973" y="403"/>
                  </a:cubicBezTo>
                  <a:cubicBezTo>
                    <a:pt x="764" y="227"/>
                    <a:pt x="366" y="0"/>
                    <a:pt x="3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4"/>
            <p:cNvSpPr/>
            <p:nvPr/>
          </p:nvSpPr>
          <p:spPr>
            <a:xfrm>
              <a:off x="1472520" y="1873779"/>
              <a:ext cx="131608" cy="229830"/>
            </a:xfrm>
            <a:custGeom>
              <a:rect b="b" l="l" r="r" t="t"/>
              <a:pathLst>
                <a:path extrusionOk="0" h="1659" w="950">
                  <a:moveTo>
                    <a:pt x="950" y="334"/>
                  </a:moveTo>
                  <a:lnTo>
                    <a:pt x="51" y="1659"/>
                  </a:lnTo>
                  <a:lnTo>
                    <a:pt x="0" y="825"/>
                  </a:lnTo>
                  <a:cubicBezTo>
                    <a:pt x="0" y="825"/>
                    <a:pt x="167" y="709"/>
                    <a:pt x="213" y="473"/>
                  </a:cubicBezTo>
                  <a:cubicBezTo>
                    <a:pt x="236" y="343"/>
                    <a:pt x="116" y="1"/>
                    <a:pt x="1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4"/>
            <p:cNvSpPr/>
            <p:nvPr/>
          </p:nvSpPr>
          <p:spPr>
            <a:xfrm>
              <a:off x="1460329" y="1756301"/>
              <a:ext cx="174554" cy="189793"/>
            </a:xfrm>
            <a:custGeom>
              <a:rect b="b" l="l" r="r" t="t"/>
              <a:pathLst>
                <a:path extrusionOk="0" h="1370" w="1260">
                  <a:moveTo>
                    <a:pt x="641" y="0"/>
                  </a:moveTo>
                  <a:cubicBezTo>
                    <a:pt x="541" y="0"/>
                    <a:pt x="434" y="30"/>
                    <a:pt x="324" y="94"/>
                  </a:cubicBezTo>
                  <a:cubicBezTo>
                    <a:pt x="0" y="270"/>
                    <a:pt x="5" y="687"/>
                    <a:pt x="241" y="1006"/>
                  </a:cubicBezTo>
                  <a:cubicBezTo>
                    <a:pt x="423" y="1247"/>
                    <a:pt x="707" y="1370"/>
                    <a:pt x="905" y="1370"/>
                  </a:cubicBezTo>
                  <a:cubicBezTo>
                    <a:pt x="970" y="1370"/>
                    <a:pt x="1025" y="1356"/>
                    <a:pt x="1065" y="1330"/>
                  </a:cubicBezTo>
                  <a:cubicBezTo>
                    <a:pt x="1246" y="1215"/>
                    <a:pt x="1260" y="733"/>
                    <a:pt x="1121" y="358"/>
                  </a:cubicBezTo>
                  <a:cubicBezTo>
                    <a:pt x="1038" y="139"/>
                    <a:pt x="858" y="0"/>
                    <a:pt x="6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4"/>
            <p:cNvSpPr/>
            <p:nvPr/>
          </p:nvSpPr>
          <p:spPr>
            <a:xfrm>
              <a:off x="1492469" y="1746604"/>
              <a:ext cx="126482" cy="69545"/>
            </a:xfrm>
            <a:custGeom>
              <a:rect b="b" l="l" r="r" t="t"/>
              <a:pathLst>
                <a:path extrusionOk="0" h="502" w="913">
                  <a:moveTo>
                    <a:pt x="388" y="1"/>
                  </a:moveTo>
                  <a:cubicBezTo>
                    <a:pt x="257" y="1"/>
                    <a:pt x="129" y="36"/>
                    <a:pt x="74" y="127"/>
                  </a:cubicBezTo>
                  <a:cubicBezTo>
                    <a:pt x="0" y="243"/>
                    <a:pt x="85" y="266"/>
                    <a:pt x="198" y="266"/>
                  </a:cubicBezTo>
                  <a:cubicBezTo>
                    <a:pt x="266" y="266"/>
                    <a:pt x="346" y="257"/>
                    <a:pt x="405" y="257"/>
                  </a:cubicBezTo>
                  <a:cubicBezTo>
                    <a:pt x="425" y="257"/>
                    <a:pt x="444" y="258"/>
                    <a:pt x="458" y="261"/>
                  </a:cubicBezTo>
                  <a:cubicBezTo>
                    <a:pt x="482" y="265"/>
                    <a:pt x="504" y="267"/>
                    <a:pt x="524" y="267"/>
                  </a:cubicBezTo>
                  <a:cubicBezTo>
                    <a:pt x="597" y="267"/>
                    <a:pt x="649" y="246"/>
                    <a:pt x="695" y="246"/>
                  </a:cubicBezTo>
                  <a:cubicBezTo>
                    <a:pt x="741" y="246"/>
                    <a:pt x="780" y="266"/>
                    <a:pt x="829" y="344"/>
                  </a:cubicBezTo>
                  <a:cubicBezTo>
                    <a:pt x="907" y="483"/>
                    <a:pt x="912" y="502"/>
                    <a:pt x="912" y="502"/>
                  </a:cubicBezTo>
                  <a:cubicBezTo>
                    <a:pt x="912" y="502"/>
                    <a:pt x="884" y="224"/>
                    <a:pt x="722" y="90"/>
                  </a:cubicBezTo>
                  <a:cubicBezTo>
                    <a:pt x="653" y="36"/>
                    <a:pt x="518" y="1"/>
                    <a:pt x="3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4"/>
            <p:cNvSpPr/>
            <p:nvPr/>
          </p:nvSpPr>
          <p:spPr>
            <a:xfrm>
              <a:off x="1437887" y="1751453"/>
              <a:ext cx="124543" cy="187299"/>
            </a:xfrm>
            <a:custGeom>
              <a:rect b="b" l="l" r="r" t="t"/>
              <a:pathLst>
                <a:path extrusionOk="0" h="1352" w="899">
                  <a:moveTo>
                    <a:pt x="554" y="1"/>
                  </a:moveTo>
                  <a:cubicBezTo>
                    <a:pt x="534" y="1"/>
                    <a:pt x="513" y="3"/>
                    <a:pt x="491" y="8"/>
                  </a:cubicBezTo>
                  <a:cubicBezTo>
                    <a:pt x="338" y="50"/>
                    <a:pt x="0" y="351"/>
                    <a:pt x="125" y="796"/>
                  </a:cubicBezTo>
                  <a:cubicBezTo>
                    <a:pt x="255" y="1236"/>
                    <a:pt x="324" y="1351"/>
                    <a:pt x="324" y="1351"/>
                  </a:cubicBezTo>
                  <a:cubicBezTo>
                    <a:pt x="324" y="1351"/>
                    <a:pt x="522" y="1110"/>
                    <a:pt x="481" y="1110"/>
                  </a:cubicBezTo>
                  <a:cubicBezTo>
                    <a:pt x="480" y="1110"/>
                    <a:pt x="479" y="1110"/>
                    <a:pt x="477" y="1111"/>
                  </a:cubicBezTo>
                  <a:cubicBezTo>
                    <a:pt x="476" y="1111"/>
                    <a:pt x="474" y="1111"/>
                    <a:pt x="473" y="1111"/>
                  </a:cubicBezTo>
                  <a:cubicBezTo>
                    <a:pt x="430" y="1111"/>
                    <a:pt x="352" y="979"/>
                    <a:pt x="357" y="911"/>
                  </a:cubicBezTo>
                  <a:cubicBezTo>
                    <a:pt x="360" y="889"/>
                    <a:pt x="381" y="884"/>
                    <a:pt x="403" y="884"/>
                  </a:cubicBezTo>
                  <a:cubicBezTo>
                    <a:pt x="419" y="884"/>
                    <a:pt x="435" y="886"/>
                    <a:pt x="447" y="886"/>
                  </a:cubicBezTo>
                  <a:cubicBezTo>
                    <a:pt x="459" y="886"/>
                    <a:pt x="466" y="884"/>
                    <a:pt x="463" y="874"/>
                  </a:cubicBezTo>
                  <a:cubicBezTo>
                    <a:pt x="449" y="837"/>
                    <a:pt x="412" y="638"/>
                    <a:pt x="482" y="532"/>
                  </a:cubicBezTo>
                  <a:cubicBezTo>
                    <a:pt x="542" y="425"/>
                    <a:pt x="898" y="305"/>
                    <a:pt x="861" y="212"/>
                  </a:cubicBezTo>
                  <a:cubicBezTo>
                    <a:pt x="861" y="212"/>
                    <a:pt x="744" y="1"/>
                    <a:pt x="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4"/>
            <p:cNvSpPr/>
            <p:nvPr/>
          </p:nvSpPr>
          <p:spPr>
            <a:xfrm>
              <a:off x="1441073" y="2295895"/>
              <a:ext cx="256151" cy="954645"/>
            </a:xfrm>
            <a:custGeom>
              <a:rect b="b" l="l" r="r" t="t"/>
              <a:pathLst>
                <a:path extrusionOk="0" h="6891" w="1849">
                  <a:moveTo>
                    <a:pt x="1663" y="1"/>
                  </a:moveTo>
                  <a:lnTo>
                    <a:pt x="718" y="867"/>
                  </a:lnTo>
                  <a:cubicBezTo>
                    <a:pt x="718" y="867"/>
                    <a:pt x="482" y="1446"/>
                    <a:pt x="482" y="1603"/>
                  </a:cubicBezTo>
                  <a:cubicBezTo>
                    <a:pt x="482" y="2090"/>
                    <a:pt x="551" y="3243"/>
                    <a:pt x="459" y="3970"/>
                  </a:cubicBezTo>
                  <a:cubicBezTo>
                    <a:pt x="0" y="4331"/>
                    <a:pt x="352" y="5822"/>
                    <a:pt x="260" y="6198"/>
                  </a:cubicBezTo>
                  <a:cubicBezTo>
                    <a:pt x="175" y="6544"/>
                    <a:pt x="48" y="6678"/>
                    <a:pt x="269" y="6678"/>
                  </a:cubicBezTo>
                  <a:cubicBezTo>
                    <a:pt x="290" y="6678"/>
                    <a:pt x="315" y="6677"/>
                    <a:pt x="343" y="6675"/>
                  </a:cubicBezTo>
                  <a:cubicBezTo>
                    <a:pt x="372" y="6672"/>
                    <a:pt x="397" y="6670"/>
                    <a:pt x="419" y="6670"/>
                  </a:cubicBezTo>
                  <a:cubicBezTo>
                    <a:pt x="577" y="6670"/>
                    <a:pt x="589" y="6741"/>
                    <a:pt x="857" y="6855"/>
                  </a:cubicBezTo>
                  <a:cubicBezTo>
                    <a:pt x="921" y="6880"/>
                    <a:pt x="983" y="6891"/>
                    <a:pt x="1039" y="6891"/>
                  </a:cubicBezTo>
                  <a:cubicBezTo>
                    <a:pt x="1248" y="6891"/>
                    <a:pt x="1373" y="6741"/>
                    <a:pt x="1223" y="6661"/>
                  </a:cubicBezTo>
                  <a:cubicBezTo>
                    <a:pt x="977" y="6540"/>
                    <a:pt x="926" y="6461"/>
                    <a:pt x="741" y="6262"/>
                  </a:cubicBezTo>
                  <a:cubicBezTo>
                    <a:pt x="551" y="6063"/>
                    <a:pt x="815" y="5313"/>
                    <a:pt x="954" y="4868"/>
                  </a:cubicBezTo>
                  <a:cubicBezTo>
                    <a:pt x="1024" y="4646"/>
                    <a:pt x="1042" y="4438"/>
                    <a:pt x="1070" y="4127"/>
                  </a:cubicBezTo>
                  <a:cubicBezTo>
                    <a:pt x="1251" y="4035"/>
                    <a:pt x="1848" y="2062"/>
                    <a:pt x="1848" y="1238"/>
                  </a:cubicBezTo>
                  <a:cubicBezTo>
                    <a:pt x="1848" y="696"/>
                    <a:pt x="1825" y="163"/>
                    <a:pt x="16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4"/>
            <p:cNvSpPr/>
            <p:nvPr/>
          </p:nvSpPr>
          <p:spPr>
            <a:xfrm>
              <a:off x="1054839" y="2335793"/>
              <a:ext cx="572981" cy="877065"/>
            </a:xfrm>
            <a:custGeom>
              <a:rect b="b" l="l" r="r" t="t"/>
              <a:pathLst>
                <a:path extrusionOk="0" h="6331" w="4136">
                  <a:moveTo>
                    <a:pt x="2910" y="0"/>
                  </a:moveTo>
                  <a:cubicBezTo>
                    <a:pt x="2895" y="0"/>
                    <a:pt x="2885" y="3"/>
                    <a:pt x="2881" y="9"/>
                  </a:cubicBezTo>
                  <a:cubicBezTo>
                    <a:pt x="2608" y="385"/>
                    <a:pt x="2649" y="959"/>
                    <a:pt x="2649" y="959"/>
                  </a:cubicBezTo>
                  <a:cubicBezTo>
                    <a:pt x="2172" y="1357"/>
                    <a:pt x="2029" y="2353"/>
                    <a:pt x="1454" y="3418"/>
                  </a:cubicBezTo>
                  <a:cubicBezTo>
                    <a:pt x="1061" y="3761"/>
                    <a:pt x="871" y="4988"/>
                    <a:pt x="658" y="5363"/>
                  </a:cubicBezTo>
                  <a:cubicBezTo>
                    <a:pt x="412" y="5784"/>
                    <a:pt x="241" y="5775"/>
                    <a:pt x="172" y="5891"/>
                  </a:cubicBezTo>
                  <a:cubicBezTo>
                    <a:pt x="116" y="5974"/>
                    <a:pt x="0" y="6206"/>
                    <a:pt x="88" y="6275"/>
                  </a:cubicBezTo>
                  <a:cubicBezTo>
                    <a:pt x="134" y="6313"/>
                    <a:pt x="208" y="6331"/>
                    <a:pt x="288" y="6331"/>
                  </a:cubicBezTo>
                  <a:cubicBezTo>
                    <a:pt x="442" y="6331"/>
                    <a:pt x="618" y="6266"/>
                    <a:pt x="658" y="6160"/>
                  </a:cubicBezTo>
                  <a:cubicBezTo>
                    <a:pt x="801" y="5761"/>
                    <a:pt x="968" y="5905"/>
                    <a:pt x="987" y="5622"/>
                  </a:cubicBezTo>
                  <a:cubicBezTo>
                    <a:pt x="991" y="5474"/>
                    <a:pt x="1005" y="5391"/>
                    <a:pt x="1005" y="5391"/>
                  </a:cubicBezTo>
                  <a:cubicBezTo>
                    <a:pt x="1163" y="5141"/>
                    <a:pt x="1519" y="4631"/>
                    <a:pt x="1862" y="4293"/>
                  </a:cubicBezTo>
                  <a:cubicBezTo>
                    <a:pt x="2205" y="3946"/>
                    <a:pt x="2297" y="3515"/>
                    <a:pt x="2297" y="3515"/>
                  </a:cubicBezTo>
                  <a:cubicBezTo>
                    <a:pt x="3001" y="2580"/>
                    <a:pt x="3548" y="1681"/>
                    <a:pt x="3687" y="1473"/>
                  </a:cubicBezTo>
                  <a:lnTo>
                    <a:pt x="4136" y="454"/>
                  </a:lnTo>
                  <a:cubicBezTo>
                    <a:pt x="4136" y="454"/>
                    <a:pt x="3106" y="0"/>
                    <a:pt x="29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4"/>
            <p:cNvSpPr/>
            <p:nvPr/>
          </p:nvSpPr>
          <p:spPr>
            <a:xfrm>
              <a:off x="1566724" y="1950805"/>
              <a:ext cx="151003" cy="508423"/>
            </a:xfrm>
            <a:custGeom>
              <a:rect b="b" l="l" r="r" t="t"/>
              <a:pathLst>
                <a:path extrusionOk="0" h="3670" w="1090">
                  <a:moveTo>
                    <a:pt x="649" y="0"/>
                  </a:moveTo>
                  <a:cubicBezTo>
                    <a:pt x="649" y="0"/>
                    <a:pt x="506" y="107"/>
                    <a:pt x="302" y="149"/>
                  </a:cubicBezTo>
                  <a:cubicBezTo>
                    <a:pt x="302" y="149"/>
                    <a:pt x="422" y="403"/>
                    <a:pt x="422" y="528"/>
                  </a:cubicBezTo>
                  <a:cubicBezTo>
                    <a:pt x="422" y="556"/>
                    <a:pt x="214" y="672"/>
                    <a:pt x="1" y="760"/>
                  </a:cubicBezTo>
                  <a:cubicBezTo>
                    <a:pt x="47" y="991"/>
                    <a:pt x="418" y="3654"/>
                    <a:pt x="418" y="3654"/>
                  </a:cubicBezTo>
                  <a:cubicBezTo>
                    <a:pt x="445" y="3664"/>
                    <a:pt x="474" y="3669"/>
                    <a:pt x="504" y="3669"/>
                  </a:cubicBezTo>
                  <a:cubicBezTo>
                    <a:pt x="626" y="3669"/>
                    <a:pt x="778" y="3590"/>
                    <a:pt x="1020" y="3460"/>
                  </a:cubicBezTo>
                  <a:cubicBezTo>
                    <a:pt x="1061" y="3256"/>
                    <a:pt x="1089" y="2960"/>
                    <a:pt x="1001" y="2534"/>
                  </a:cubicBezTo>
                  <a:cubicBezTo>
                    <a:pt x="997" y="2487"/>
                    <a:pt x="960" y="2288"/>
                    <a:pt x="955" y="2242"/>
                  </a:cubicBezTo>
                  <a:cubicBezTo>
                    <a:pt x="1057" y="2200"/>
                    <a:pt x="1001" y="857"/>
                    <a:pt x="1089" y="672"/>
                  </a:cubicBezTo>
                  <a:cubicBezTo>
                    <a:pt x="1043" y="547"/>
                    <a:pt x="649"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4"/>
            <p:cNvSpPr/>
            <p:nvPr/>
          </p:nvSpPr>
          <p:spPr>
            <a:xfrm>
              <a:off x="1374299" y="1984607"/>
              <a:ext cx="302283" cy="476006"/>
            </a:xfrm>
            <a:custGeom>
              <a:rect b="b" l="l" r="r" t="t"/>
              <a:pathLst>
                <a:path extrusionOk="0" h="3436" w="2182">
                  <a:moveTo>
                    <a:pt x="617" y="0"/>
                  </a:moveTo>
                  <a:cubicBezTo>
                    <a:pt x="613" y="0"/>
                    <a:pt x="610" y="1"/>
                    <a:pt x="607" y="2"/>
                  </a:cubicBezTo>
                  <a:cubicBezTo>
                    <a:pt x="547" y="25"/>
                    <a:pt x="1" y="127"/>
                    <a:pt x="1" y="127"/>
                  </a:cubicBezTo>
                  <a:cubicBezTo>
                    <a:pt x="1" y="127"/>
                    <a:pt x="186" y="446"/>
                    <a:pt x="139" y="886"/>
                  </a:cubicBezTo>
                  <a:cubicBezTo>
                    <a:pt x="121" y="1067"/>
                    <a:pt x="830" y="1905"/>
                    <a:pt x="630" y="2220"/>
                  </a:cubicBezTo>
                  <a:cubicBezTo>
                    <a:pt x="478" y="2461"/>
                    <a:pt x="329" y="3017"/>
                    <a:pt x="329" y="3017"/>
                  </a:cubicBezTo>
                  <a:cubicBezTo>
                    <a:pt x="329" y="3017"/>
                    <a:pt x="474" y="2866"/>
                    <a:pt x="629" y="2866"/>
                  </a:cubicBezTo>
                  <a:cubicBezTo>
                    <a:pt x="667" y="2866"/>
                    <a:pt x="705" y="2875"/>
                    <a:pt x="742" y="2896"/>
                  </a:cubicBezTo>
                  <a:cubicBezTo>
                    <a:pt x="931" y="3003"/>
                    <a:pt x="1047" y="3299"/>
                    <a:pt x="1302" y="3378"/>
                  </a:cubicBezTo>
                  <a:cubicBezTo>
                    <a:pt x="1478" y="3427"/>
                    <a:pt x="1674" y="3436"/>
                    <a:pt x="1786" y="3436"/>
                  </a:cubicBezTo>
                  <a:cubicBezTo>
                    <a:pt x="1842" y="3436"/>
                    <a:pt x="1876" y="3434"/>
                    <a:pt x="1876" y="3434"/>
                  </a:cubicBezTo>
                  <a:cubicBezTo>
                    <a:pt x="1876" y="3434"/>
                    <a:pt x="2182" y="1187"/>
                    <a:pt x="1621" y="442"/>
                  </a:cubicBezTo>
                  <a:cubicBezTo>
                    <a:pt x="1478" y="257"/>
                    <a:pt x="843" y="210"/>
                    <a:pt x="843" y="210"/>
                  </a:cubicBezTo>
                  <a:cubicBezTo>
                    <a:pt x="843" y="210"/>
                    <a:pt x="684" y="0"/>
                    <a:pt x="6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4"/>
            <p:cNvSpPr/>
            <p:nvPr/>
          </p:nvSpPr>
          <p:spPr>
            <a:xfrm>
              <a:off x="967563" y="2059832"/>
              <a:ext cx="171368" cy="75225"/>
            </a:xfrm>
            <a:custGeom>
              <a:rect b="b" l="l" r="r" t="t"/>
              <a:pathLst>
                <a:path extrusionOk="0" h="543" w="1237">
                  <a:moveTo>
                    <a:pt x="1181" y="1"/>
                  </a:moveTo>
                  <a:lnTo>
                    <a:pt x="1181" y="1"/>
                  </a:lnTo>
                  <a:cubicBezTo>
                    <a:pt x="871" y="107"/>
                    <a:pt x="162" y="204"/>
                    <a:pt x="0" y="316"/>
                  </a:cubicBezTo>
                  <a:lnTo>
                    <a:pt x="88" y="543"/>
                  </a:lnTo>
                  <a:lnTo>
                    <a:pt x="1079" y="501"/>
                  </a:lnTo>
                  <a:cubicBezTo>
                    <a:pt x="1079" y="501"/>
                    <a:pt x="1237" y="394"/>
                    <a:pt x="11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4"/>
            <p:cNvSpPr/>
            <p:nvPr/>
          </p:nvSpPr>
          <p:spPr>
            <a:xfrm>
              <a:off x="858536" y="2104578"/>
              <a:ext cx="98083" cy="47656"/>
            </a:xfrm>
            <a:custGeom>
              <a:rect b="b" l="l" r="r" t="t"/>
              <a:pathLst>
                <a:path extrusionOk="0" h="344" w="708">
                  <a:moveTo>
                    <a:pt x="506" y="0"/>
                  </a:moveTo>
                  <a:cubicBezTo>
                    <a:pt x="502" y="0"/>
                    <a:pt x="499" y="1"/>
                    <a:pt x="496" y="2"/>
                  </a:cubicBezTo>
                  <a:cubicBezTo>
                    <a:pt x="426" y="20"/>
                    <a:pt x="222" y="108"/>
                    <a:pt x="181" y="155"/>
                  </a:cubicBezTo>
                  <a:cubicBezTo>
                    <a:pt x="134" y="201"/>
                    <a:pt x="0" y="289"/>
                    <a:pt x="14" y="317"/>
                  </a:cubicBezTo>
                  <a:cubicBezTo>
                    <a:pt x="18" y="328"/>
                    <a:pt x="30" y="334"/>
                    <a:pt x="44" y="334"/>
                  </a:cubicBezTo>
                  <a:cubicBezTo>
                    <a:pt x="65" y="334"/>
                    <a:pt x="90" y="323"/>
                    <a:pt x="107" y="298"/>
                  </a:cubicBezTo>
                  <a:lnTo>
                    <a:pt x="107" y="298"/>
                  </a:lnTo>
                  <a:cubicBezTo>
                    <a:pt x="89" y="327"/>
                    <a:pt x="103" y="344"/>
                    <a:pt x="122" y="344"/>
                  </a:cubicBezTo>
                  <a:cubicBezTo>
                    <a:pt x="134" y="344"/>
                    <a:pt x="147" y="338"/>
                    <a:pt x="158" y="326"/>
                  </a:cubicBezTo>
                  <a:cubicBezTo>
                    <a:pt x="195" y="303"/>
                    <a:pt x="222" y="294"/>
                    <a:pt x="278" y="266"/>
                  </a:cubicBezTo>
                  <a:cubicBezTo>
                    <a:pt x="296" y="256"/>
                    <a:pt x="334" y="252"/>
                    <a:pt x="378" y="252"/>
                  </a:cubicBezTo>
                  <a:cubicBezTo>
                    <a:pt x="502" y="252"/>
                    <a:pt x="681" y="280"/>
                    <a:pt x="681" y="280"/>
                  </a:cubicBezTo>
                  <a:cubicBezTo>
                    <a:pt x="707" y="218"/>
                    <a:pt x="578" y="0"/>
                    <a:pt x="5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4"/>
            <p:cNvSpPr/>
            <p:nvPr/>
          </p:nvSpPr>
          <p:spPr>
            <a:xfrm>
              <a:off x="852025" y="2097652"/>
              <a:ext cx="149618" cy="35049"/>
            </a:xfrm>
            <a:custGeom>
              <a:rect b="b" l="l" r="r" t="t"/>
              <a:pathLst>
                <a:path extrusionOk="0" h="253" w="1080">
                  <a:moveTo>
                    <a:pt x="946" y="1"/>
                  </a:moveTo>
                  <a:cubicBezTo>
                    <a:pt x="756" y="29"/>
                    <a:pt x="427" y="43"/>
                    <a:pt x="343" y="75"/>
                  </a:cubicBezTo>
                  <a:cubicBezTo>
                    <a:pt x="265" y="112"/>
                    <a:pt x="1" y="84"/>
                    <a:pt x="33" y="145"/>
                  </a:cubicBezTo>
                  <a:cubicBezTo>
                    <a:pt x="42" y="168"/>
                    <a:pt x="130" y="158"/>
                    <a:pt x="177" y="168"/>
                  </a:cubicBezTo>
                  <a:cubicBezTo>
                    <a:pt x="205" y="177"/>
                    <a:pt x="348" y="186"/>
                    <a:pt x="348" y="186"/>
                  </a:cubicBezTo>
                  <a:cubicBezTo>
                    <a:pt x="348" y="186"/>
                    <a:pt x="556" y="233"/>
                    <a:pt x="740" y="233"/>
                  </a:cubicBezTo>
                  <a:cubicBezTo>
                    <a:pt x="748" y="233"/>
                    <a:pt x="757" y="233"/>
                    <a:pt x="765" y="232"/>
                  </a:cubicBezTo>
                  <a:cubicBezTo>
                    <a:pt x="848" y="232"/>
                    <a:pt x="960" y="252"/>
                    <a:pt x="1025" y="252"/>
                  </a:cubicBezTo>
                  <a:cubicBezTo>
                    <a:pt x="1053" y="252"/>
                    <a:pt x="1072" y="249"/>
                    <a:pt x="1075" y="237"/>
                  </a:cubicBezTo>
                  <a:cubicBezTo>
                    <a:pt x="1080" y="209"/>
                    <a:pt x="946" y="1"/>
                    <a:pt x="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4"/>
            <p:cNvSpPr/>
            <p:nvPr/>
          </p:nvSpPr>
          <p:spPr>
            <a:xfrm>
              <a:off x="901066" y="2119125"/>
              <a:ext cx="91017" cy="34357"/>
            </a:xfrm>
            <a:custGeom>
              <a:rect b="b" l="l" r="r" t="t"/>
              <a:pathLst>
                <a:path extrusionOk="0" h="248" w="657">
                  <a:moveTo>
                    <a:pt x="418" y="0"/>
                  </a:moveTo>
                  <a:cubicBezTo>
                    <a:pt x="382" y="0"/>
                    <a:pt x="351" y="6"/>
                    <a:pt x="332" y="22"/>
                  </a:cubicBezTo>
                  <a:cubicBezTo>
                    <a:pt x="258" y="77"/>
                    <a:pt x="87" y="147"/>
                    <a:pt x="40" y="175"/>
                  </a:cubicBezTo>
                  <a:cubicBezTo>
                    <a:pt x="1" y="200"/>
                    <a:pt x="9" y="248"/>
                    <a:pt x="65" y="248"/>
                  </a:cubicBezTo>
                  <a:cubicBezTo>
                    <a:pt x="81" y="248"/>
                    <a:pt x="100" y="244"/>
                    <a:pt x="124" y="235"/>
                  </a:cubicBezTo>
                  <a:cubicBezTo>
                    <a:pt x="198" y="207"/>
                    <a:pt x="337" y="216"/>
                    <a:pt x="411" y="198"/>
                  </a:cubicBezTo>
                  <a:cubicBezTo>
                    <a:pt x="490" y="189"/>
                    <a:pt x="596" y="124"/>
                    <a:pt x="656" y="45"/>
                  </a:cubicBezTo>
                  <a:cubicBezTo>
                    <a:pt x="656" y="45"/>
                    <a:pt x="519" y="0"/>
                    <a:pt x="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4"/>
            <p:cNvSpPr/>
            <p:nvPr/>
          </p:nvSpPr>
          <p:spPr>
            <a:xfrm>
              <a:off x="1020206" y="2003309"/>
              <a:ext cx="405353" cy="142553"/>
            </a:xfrm>
            <a:custGeom>
              <a:rect b="b" l="l" r="r" t="t"/>
              <a:pathLst>
                <a:path extrusionOk="0" h="1029" w="2926">
                  <a:moveTo>
                    <a:pt x="2580" y="1"/>
                  </a:moveTo>
                  <a:cubicBezTo>
                    <a:pt x="2579" y="1"/>
                    <a:pt x="2577" y="1"/>
                    <a:pt x="2575" y="1"/>
                  </a:cubicBezTo>
                  <a:cubicBezTo>
                    <a:pt x="2367" y="20"/>
                    <a:pt x="2320" y="15"/>
                    <a:pt x="2168" y="85"/>
                  </a:cubicBezTo>
                  <a:cubicBezTo>
                    <a:pt x="1945" y="196"/>
                    <a:pt x="1427" y="284"/>
                    <a:pt x="1301" y="307"/>
                  </a:cubicBezTo>
                  <a:cubicBezTo>
                    <a:pt x="1181" y="330"/>
                    <a:pt x="70" y="538"/>
                    <a:pt x="0" y="603"/>
                  </a:cubicBezTo>
                  <a:cubicBezTo>
                    <a:pt x="116" y="816"/>
                    <a:pt x="431" y="941"/>
                    <a:pt x="556" y="997"/>
                  </a:cubicBezTo>
                  <a:cubicBezTo>
                    <a:pt x="865" y="1014"/>
                    <a:pt x="1085" y="1029"/>
                    <a:pt x="1262" y="1029"/>
                  </a:cubicBezTo>
                  <a:cubicBezTo>
                    <a:pt x="1376" y="1029"/>
                    <a:pt x="1472" y="1023"/>
                    <a:pt x="1561" y="1006"/>
                  </a:cubicBezTo>
                  <a:cubicBezTo>
                    <a:pt x="1788" y="964"/>
                    <a:pt x="2191" y="867"/>
                    <a:pt x="2760" y="835"/>
                  </a:cubicBezTo>
                  <a:cubicBezTo>
                    <a:pt x="2925" y="821"/>
                    <a:pt x="2737" y="1"/>
                    <a:pt x="25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6" name="Shape 5236"/>
        <p:cNvGrpSpPr/>
        <p:nvPr/>
      </p:nvGrpSpPr>
      <p:grpSpPr>
        <a:xfrm>
          <a:off x="0" y="0"/>
          <a:ext cx="0" cy="0"/>
          <a:chOff x="0" y="0"/>
          <a:chExt cx="0" cy="0"/>
        </a:xfrm>
      </p:grpSpPr>
      <p:sp>
        <p:nvSpPr>
          <p:cNvPr id="5237" name="Google Shape;5237;p75"/>
          <p:cNvSpPr txBox="1"/>
          <p:nvPr>
            <p:ph type="title"/>
          </p:nvPr>
        </p:nvSpPr>
        <p:spPr>
          <a:xfrm>
            <a:off x="1899350" y="1903300"/>
            <a:ext cx="2685000" cy="499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Website</a:t>
            </a:r>
            <a:endParaRPr/>
          </a:p>
        </p:txBody>
      </p:sp>
      <p:sp>
        <p:nvSpPr>
          <p:cNvPr id="5238" name="Google Shape;5238;p75"/>
          <p:cNvSpPr txBox="1"/>
          <p:nvPr>
            <p:ph idx="1" type="subTitle"/>
          </p:nvPr>
        </p:nvSpPr>
        <p:spPr>
          <a:xfrm>
            <a:off x="1846475" y="2370185"/>
            <a:ext cx="2685000" cy="809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delete this one and add yours</a:t>
            </a:r>
            <a:endParaRPr/>
          </a:p>
        </p:txBody>
      </p:sp>
      <p:sp>
        <p:nvSpPr>
          <p:cNvPr id="5239" name="Google Shape;5239;p75"/>
          <p:cNvSpPr/>
          <p:nvPr/>
        </p:nvSpPr>
        <p:spPr>
          <a:xfrm>
            <a:off x="4793308" y="1607605"/>
            <a:ext cx="2918095" cy="1820780"/>
          </a:xfrm>
          <a:custGeom>
            <a:rect b="b" l="l" r="r" t="t"/>
            <a:pathLst>
              <a:path extrusionOk="0" h="158432" w="253913">
                <a:moveTo>
                  <a:pt x="5615" y="0"/>
                </a:moveTo>
                <a:cubicBezTo>
                  <a:pt x="2464" y="0"/>
                  <a:pt x="1" y="2536"/>
                  <a:pt x="1" y="5614"/>
                </a:cubicBezTo>
                <a:lnTo>
                  <a:pt x="1" y="158431"/>
                </a:lnTo>
                <a:lnTo>
                  <a:pt x="253912" y="158431"/>
                </a:lnTo>
                <a:lnTo>
                  <a:pt x="253912" y="5614"/>
                </a:lnTo>
                <a:cubicBezTo>
                  <a:pt x="253912" y="2499"/>
                  <a:pt x="251341" y="0"/>
                  <a:pt x="248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5"/>
          <p:cNvSpPr/>
          <p:nvPr/>
        </p:nvSpPr>
        <p:spPr>
          <a:xfrm>
            <a:off x="4680916" y="3403925"/>
            <a:ext cx="3142865" cy="131968"/>
          </a:xfrm>
          <a:custGeom>
            <a:rect b="b" l="l" r="r" t="t"/>
            <a:pathLst>
              <a:path extrusionOk="0" h="11483" w="273471">
                <a:moveTo>
                  <a:pt x="0" y="0"/>
                </a:moveTo>
                <a:lnTo>
                  <a:pt x="72" y="688"/>
                </a:lnTo>
                <a:cubicBezTo>
                  <a:pt x="1123" y="6882"/>
                  <a:pt x="6520" y="11482"/>
                  <a:pt x="12786" y="11482"/>
                </a:cubicBezTo>
                <a:lnTo>
                  <a:pt x="260649" y="11482"/>
                </a:lnTo>
                <a:cubicBezTo>
                  <a:pt x="266951" y="11482"/>
                  <a:pt x="272312" y="6955"/>
                  <a:pt x="273326" y="688"/>
                </a:cubicBezTo>
                <a:lnTo>
                  <a:pt x="2734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5"/>
          <p:cNvSpPr/>
          <p:nvPr/>
        </p:nvSpPr>
        <p:spPr>
          <a:xfrm>
            <a:off x="4837388" y="3160154"/>
            <a:ext cx="2829600" cy="243000"/>
          </a:xfrm>
          <a:prstGeom prst="rect">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5"/>
          <p:cNvSpPr/>
          <p:nvPr/>
        </p:nvSpPr>
        <p:spPr>
          <a:xfrm>
            <a:off x="4792888" y="3350219"/>
            <a:ext cx="2917891" cy="53892"/>
          </a:xfrm>
          <a:custGeom>
            <a:rect b="b" l="l" r="r" t="t"/>
            <a:pathLst>
              <a:path extrusionOk="0" h="6811" w="253840">
                <a:moveTo>
                  <a:pt x="1" y="1"/>
                </a:moveTo>
                <a:lnTo>
                  <a:pt x="1" y="6810"/>
                </a:lnTo>
                <a:lnTo>
                  <a:pt x="253840" y="6810"/>
                </a:lnTo>
                <a:lnTo>
                  <a:pt x="25384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243" name="Google Shape;5243;p75"/>
          <p:cNvPicPr preferRelativeResize="0"/>
          <p:nvPr/>
        </p:nvPicPr>
        <p:blipFill rotWithShape="1">
          <a:blip r:embed="rId3">
            <a:alphaModFix/>
          </a:blip>
          <a:srcRect b="0" l="4077" r="4077" t="0"/>
          <a:stretch/>
        </p:blipFill>
        <p:spPr>
          <a:xfrm>
            <a:off x="4837375" y="1670312"/>
            <a:ext cx="2829350" cy="1732801"/>
          </a:xfrm>
          <a:prstGeom prst="rect">
            <a:avLst/>
          </a:prstGeom>
          <a:noFill/>
          <a:ln>
            <a:noFill/>
          </a:ln>
        </p:spPr>
      </p:pic>
      <p:sp>
        <p:nvSpPr>
          <p:cNvPr id="5244" name="Google Shape;5244;p75"/>
          <p:cNvSpPr/>
          <p:nvPr/>
        </p:nvSpPr>
        <p:spPr>
          <a:xfrm>
            <a:off x="449002" y="3323825"/>
            <a:ext cx="470465" cy="172615"/>
          </a:xfrm>
          <a:custGeom>
            <a:rect b="b" l="l" r="r" t="t"/>
            <a:pathLst>
              <a:path extrusionOk="0" h="1246" w="3396">
                <a:moveTo>
                  <a:pt x="1" y="0"/>
                </a:moveTo>
                <a:lnTo>
                  <a:pt x="1" y="1246"/>
                </a:lnTo>
                <a:lnTo>
                  <a:pt x="3396" y="1246"/>
                </a:lnTo>
                <a:lnTo>
                  <a:pt x="3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5"/>
          <p:cNvSpPr/>
          <p:nvPr/>
        </p:nvSpPr>
        <p:spPr>
          <a:xfrm>
            <a:off x="280267" y="3196788"/>
            <a:ext cx="829825" cy="94342"/>
          </a:xfrm>
          <a:custGeom>
            <a:rect b="b" l="l" r="r" t="t"/>
            <a:pathLst>
              <a:path extrusionOk="0" h="681" w="5990">
                <a:moveTo>
                  <a:pt x="404" y="0"/>
                </a:moveTo>
                <a:lnTo>
                  <a:pt x="1" y="431"/>
                </a:lnTo>
                <a:lnTo>
                  <a:pt x="89" y="681"/>
                </a:lnTo>
                <a:lnTo>
                  <a:pt x="5989" y="681"/>
                </a:lnTo>
                <a:lnTo>
                  <a:pt x="5989" y="431"/>
                </a:lnTo>
                <a:lnTo>
                  <a:pt x="55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5"/>
          <p:cNvSpPr/>
          <p:nvPr/>
        </p:nvSpPr>
        <p:spPr>
          <a:xfrm>
            <a:off x="320719" y="3268549"/>
            <a:ext cx="205447" cy="1668931"/>
          </a:xfrm>
          <a:custGeom>
            <a:rect b="b" l="l" r="r" t="t"/>
            <a:pathLst>
              <a:path extrusionOk="0" h="12047" w="1483">
                <a:moveTo>
                  <a:pt x="769" y="1"/>
                </a:moveTo>
                <a:lnTo>
                  <a:pt x="1" y="12019"/>
                </a:lnTo>
                <a:lnTo>
                  <a:pt x="218" y="12047"/>
                </a:lnTo>
                <a:lnTo>
                  <a:pt x="1483" y="61"/>
                </a:lnTo>
                <a:lnTo>
                  <a:pt x="76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5"/>
          <p:cNvSpPr/>
          <p:nvPr/>
        </p:nvSpPr>
        <p:spPr>
          <a:xfrm>
            <a:off x="856431" y="3268549"/>
            <a:ext cx="246592" cy="1660619"/>
          </a:xfrm>
          <a:custGeom>
            <a:rect b="b" l="l" r="r" t="t"/>
            <a:pathLst>
              <a:path extrusionOk="0" h="11987" w="1780">
                <a:moveTo>
                  <a:pt x="719" y="1"/>
                </a:moveTo>
                <a:lnTo>
                  <a:pt x="1" y="61"/>
                </a:lnTo>
                <a:lnTo>
                  <a:pt x="1557" y="11986"/>
                </a:lnTo>
                <a:lnTo>
                  <a:pt x="1779" y="11954"/>
                </a:lnTo>
                <a:lnTo>
                  <a:pt x="7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5"/>
          <p:cNvSpPr/>
          <p:nvPr/>
        </p:nvSpPr>
        <p:spPr>
          <a:xfrm>
            <a:off x="280267" y="3256358"/>
            <a:ext cx="829825" cy="79796"/>
          </a:xfrm>
          <a:custGeom>
            <a:rect b="b" l="l" r="r" t="t"/>
            <a:pathLst>
              <a:path extrusionOk="0" h="576" w="5990">
                <a:moveTo>
                  <a:pt x="1" y="1"/>
                </a:moveTo>
                <a:lnTo>
                  <a:pt x="1" y="575"/>
                </a:lnTo>
                <a:lnTo>
                  <a:pt x="5989" y="575"/>
                </a:lnTo>
                <a:lnTo>
                  <a:pt x="59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49" name="Google Shape;5249;p75"/>
          <p:cNvGrpSpPr/>
          <p:nvPr/>
        </p:nvGrpSpPr>
        <p:grpSpPr>
          <a:xfrm flipH="1">
            <a:off x="379086" y="1001480"/>
            <a:ext cx="780292" cy="2254851"/>
            <a:chOff x="-593036" y="585781"/>
            <a:chExt cx="1112954" cy="3216161"/>
          </a:xfrm>
        </p:grpSpPr>
        <p:sp>
          <p:nvSpPr>
            <p:cNvPr id="5250" name="Google Shape;5250;p75"/>
            <p:cNvSpPr/>
            <p:nvPr/>
          </p:nvSpPr>
          <p:spPr>
            <a:xfrm>
              <a:off x="-172976" y="1945559"/>
              <a:ext cx="582358" cy="1808775"/>
            </a:xfrm>
            <a:custGeom>
              <a:rect b="b" l="l" r="r" t="t"/>
              <a:pathLst>
                <a:path extrusionOk="0" h="15235" w="4905">
                  <a:moveTo>
                    <a:pt x="1133" y="1"/>
                  </a:moveTo>
                  <a:cubicBezTo>
                    <a:pt x="640" y="1"/>
                    <a:pt x="4" y="1391"/>
                    <a:pt x="0" y="1398"/>
                  </a:cubicBezTo>
                  <a:cubicBezTo>
                    <a:pt x="514" y="4964"/>
                    <a:pt x="876" y="5672"/>
                    <a:pt x="1190" y="6576"/>
                  </a:cubicBezTo>
                  <a:cubicBezTo>
                    <a:pt x="1376" y="7094"/>
                    <a:pt x="1723" y="7534"/>
                    <a:pt x="2131" y="8044"/>
                  </a:cubicBezTo>
                  <a:cubicBezTo>
                    <a:pt x="2140" y="8081"/>
                    <a:pt x="3622" y="12415"/>
                    <a:pt x="3497" y="12781"/>
                  </a:cubicBezTo>
                  <a:cubicBezTo>
                    <a:pt x="3316" y="13295"/>
                    <a:pt x="3423" y="13981"/>
                    <a:pt x="3552" y="14472"/>
                  </a:cubicBezTo>
                  <a:lnTo>
                    <a:pt x="3548" y="14472"/>
                  </a:lnTo>
                  <a:cubicBezTo>
                    <a:pt x="3548" y="14472"/>
                    <a:pt x="3640" y="15046"/>
                    <a:pt x="3770" y="15171"/>
                  </a:cubicBezTo>
                  <a:cubicBezTo>
                    <a:pt x="3814" y="15216"/>
                    <a:pt x="3858" y="15235"/>
                    <a:pt x="3901" y="15235"/>
                  </a:cubicBezTo>
                  <a:cubicBezTo>
                    <a:pt x="4049" y="15235"/>
                    <a:pt x="4179" y="15012"/>
                    <a:pt x="4201" y="14865"/>
                  </a:cubicBezTo>
                  <a:cubicBezTo>
                    <a:pt x="4233" y="14676"/>
                    <a:pt x="4168" y="13661"/>
                    <a:pt x="4335" y="13578"/>
                  </a:cubicBezTo>
                  <a:cubicBezTo>
                    <a:pt x="4502" y="13504"/>
                    <a:pt x="4835" y="13425"/>
                    <a:pt x="4770" y="13055"/>
                  </a:cubicBezTo>
                  <a:cubicBezTo>
                    <a:pt x="4719" y="12767"/>
                    <a:pt x="4557" y="12615"/>
                    <a:pt x="4488" y="12559"/>
                  </a:cubicBezTo>
                  <a:cubicBezTo>
                    <a:pt x="4455" y="12513"/>
                    <a:pt x="4428" y="12462"/>
                    <a:pt x="4400" y="12397"/>
                  </a:cubicBezTo>
                  <a:cubicBezTo>
                    <a:pt x="3867" y="11147"/>
                    <a:pt x="4905" y="9109"/>
                    <a:pt x="3437" y="7335"/>
                  </a:cubicBezTo>
                  <a:cubicBezTo>
                    <a:pt x="3344" y="7224"/>
                    <a:pt x="2872" y="6562"/>
                    <a:pt x="2784" y="5997"/>
                  </a:cubicBezTo>
                  <a:cubicBezTo>
                    <a:pt x="2580" y="4663"/>
                    <a:pt x="2154" y="2431"/>
                    <a:pt x="1515" y="444"/>
                  </a:cubicBezTo>
                  <a:cubicBezTo>
                    <a:pt x="1414" y="124"/>
                    <a:pt x="1280" y="1"/>
                    <a:pt x="11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5"/>
            <p:cNvSpPr/>
            <p:nvPr/>
          </p:nvSpPr>
          <p:spPr>
            <a:xfrm>
              <a:off x="-153267" y="1932142"/>
              <a:ext cx="441666" cy="1869800"/>
            </a:xfrm>
            <a:custGeom>
              <a:rect b="b" l="l" r="r" t="t"/>
              <a:pathLst>
                <a:path extrusionOk="0" h="15749" w="3720">
                  <a:moveTo>
                    <a:pt x="2786" y="0"/>
                  </a:moveTo>
                  <a:cubicBezTo>
                    <a:pt x="2044" y="0"/>
                    <a:pt x="1043" y="548"/>
                    <a:pt x="1043" y="548"/>
                  </a:cubicBezTo>
                  <a:cubicBezTo>
                    <a:pt x="811" y="2845"/>
                    <a:pt x="807" y="5665"/>
                    <a:pt x="677" y="6827"/>
                  </a:cubicBezTo>
                  <a:cubicBezTo>
                    <a:pt x="622" y="7360"/>
                    <a:pt x="529" y="7647"/>
                    <a:pt x="677" y="8203"/>
                  </a:cubicBezTo>
                  <a:cubicBezTo>
                    <a:pt x="297" y="10505"/>
                    <a:pt x="413" y="13112"/>
                    <a:pt x="251" y="13469"/>
                  </a:cubicBezTo>
                  <a:cubicBezTo>
                    <a:pt x="94" y="13807"/>
                    <a:pt x="1" y="15344"/>
                    <a:pt x="348" y="15668"/>
                  </a:cubicBezTo>
                  <a:cubicBezTo>
                    <a:pt x="457" y="15724"/>
                    <a:pt x="552" y="15748"/>
                    <a:pt x="634" y="15748"/>
                  </a:cubicBezTo>
                  <a:cubicBezTo>
                    <a:pt x="933" y="15748"/>
                    <a:pt x="1053" y="15418"/>
                    <a:pt x="1038" y="15076"/>
                  </a:cubicBezTo>
                  <a:cubicBezTo>
                    <a:pt x="1015" y="14487"/>
                    <a:pt x="909" y="14006"/>
                    <a:pt x="974" y="13135"/>
                  </a:cubicBezTo>
                  <a:cubicBezTo>
                    <a:pt x="1015" y="12598"/>
                    <a:pt x="2511" y="9741"/>
                    <a:pt x="2043" y="8203"/>
                  </a:cubicBezTo>
                  <a:cubicBezTo>
                    <a:pt x="2006" y="8064"/>
                    <a:pt x="2080" y="7453"/>
                    <a:pt x="2270" y="6915"/>
                  </a:cubicBezTo>
                  <a:cubicBezTo>
                    <a:pt x="2946" y="5017"/>
                    <a:pt x="3720" y="2761"/>
                    <a:pt x="3567" y="687"/>
                  </a:cubicBezTo>
                  <a:cubicBezTo>
                    <a:pt x="3527" y="167"/>
                    <a:pt x="3196" y="0"/>
                    <a:pt x="2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5"/>
            <p:cNvSpPr/>
            <p:nvPr/>
          </p:nvSpPr>
          <p:spPr>
            <a:xfrm>
              <a:off x="-411145" y="720299"/>
              <a:ext cx="472535" cy="680413"/>
            </a:xfrm>
            <a:custGeom>
              <a:rect b="b" l="l" r="r" t="t"/>
              <a:pathLst>
                <a:path extrusionOk="0" h="5731" w="3980">
                  <a:moveTo>
                    <a:pt x="362" y="1"/>
                  </a:moveTo>
                  <a:lnTo>
                    <a:pt x="186" y="223"/>
                  </a:lnTo>
                  <a:cubicBezTo>
                    <a:pt x="1" y="1228"/>
                    <a:pt x="798" y="3215"/>
                    <a:pt x="798" y="3215"/>
                  </a:cubicBezTo>
                  <a:cubicBezTo>
                    <a:pt x="798" y="3215"/>
                    <a:pt x="1404" y="4688"/>
                    <a:pt x="3437" y="5716"/>
                  </a:cubicBezTo>
                  <a:cubicBezTo>
                    <a:pt x="3456" y="5726"/>
                    <a:pt x="3473" y="5730"/>
                    <a:pt x="3490" y="5730"/>
                  </a:cubicBezTo>
                  <a:cubicBezTo>
                    <a:pt x="3739" y="5730"/>
                    <a:pt x="3812" y="4739"/>
                    <a:pt x="3812" y="4739"/>
                  </a:cubicBezTo>
                  <a:cubicBezTo>
                    <a:pt x="3743" y="4489"/>
                    <a:pt x="3979" y="4387"/>
                    <a:pt x="3632" y="4146"/>
                  </a:cubicBezTo>
                  <a:cubicBezTo>
                    <a:pt x="2983" y="3701"/>
                    <a:pt x="2400" y="3618"/>
                    <a:pt x="1599" y="2682"/>
                  </a:cubicBezTo>
                  <a:cubicBezTo>
                    <a:pt x="1599" y="2682"/>
                    <a:pt x="659" y="404"/>
                    <a:pt x="612" y="94"/>
                  </a:cubicBezTo>
                  <a:cubicBezTo>
                    <a:pt x="603" y="84"/>
                    <a:pt x="362" y="10"/>
                    <a:pt x="3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5"/>
            <p:cNvSpPr/>
            <p:nvPr/>
          </p:nvSpPr>
          <p:spPr>
            <a:xfrm>
              <a:off x="-390723" y="585781"/>
              <a:ext cx="143660" cy="184142"/>
            </a:xfrm>
            <a:custGeom>
              <a:rect b="b" l="l" r="r" t="t"/>
              <a:pathLst>
                <a:path extrusionOk="0" h="1551" w="1210">
                  <a:moveTo>
                    <a:pt x="1067" y="0"/>
                  </a:moveTo>
                  <a:cubicBezTo>
                    <a:pt x="1032" y="0"/>
                    <a:pt x="962" y="40"/>
                    <a:pt x="839" y="161"/>
                  </a:cubicBezTo>
                  <a:cubicBezTo>
                    <a:pt x="588" y="411"/>
                    <a:pt x="593" y="416"/>
                    <a:pt x="593" y="416"/>
                  </a:cubicBezTo>
                  <a:cubicBezTo>
                    <a:pt x="593" y="416"/>
                    <a:pt x="70" y="546"/>
                    <a:pt x="14" y="842"/>
                  </a:cubicBezTo>
                  <a:lnTo>
                    <a:pt x="0" y="1551"/>
                  </a:lnTo>
                  <a:lnTo>
                    <a:pt x="371" y="1504"/>
                  </a:lnTo>
                  <a:cubicBezTo>
                    <a:pt x="378" y="1506"/>
                    <a:pt x="386" y="1507"/>
                    <a:pt x="394" y="1507"/>
                  </a:cubicBezTo>
                  <a:cubicBezTo>
                    <a:pt x="591" y="1507"/>
                    <a:pt x="910" y="1070"/>
                    <a:pt x="954" y="981"/>
                  </a:cubicBezTo>
                  <a:cubicBezTo>
                    <a:pt x="1005" y="893"/>
                    <a:pt x="1209" y="601"/>
                    <a:pt x="1209" y="601"/>
                  </a:cubicBezTo>
                  <a:cubicBezTo>
                    <a:pt x="1209" y="601"/>
                    <a:pt x="1190" y="583"/>
                    <a:pt x="1152" y="583"/>
                  </a:cubicBezTo>
                  <a:cubicBezTo>
                    <a:pt x="1099" y="583"/>
                    <a:pt x="1009" y="618"/>
                    <a:pt x="880" y="782"/>
                  </a:cubicBezTo>
                  <a:cubicBezTo>
                    <a:pt x="840" y="830"/>
                    <a:pt x="811" y="850"/>
                    <a:pt x="789" y="850"/>
                  </a:cubicBezTo>
                  <a:cubicBezTo>
                    <a:pt x="716" y="850"/>
                    <a:pt x="743" y="621"/>
                    <a:pt x="811" y="532"/>
                  </a:cubicBezTo>
                  <a:cubicBezTo>
                    <a:pt x="894" y="416"/>
                    <a:pt x="940" y="277"/>
                    <a:pt x="1065" y="106"/>
                  </a:cubicBezTo>
                  <a:cubicBezTo>
                    <a:pt x="1099" y="60"/>
                    <a:pt x="1109" y="0"/>
                    <a:pt x="10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5"/>
            <p:cNvSpPr/>
            <p:nvPr/>
          </p:nvSpPr>
          <p:spPr>
            <a:xfrm>
              <a:off x="-387399" y="616294"/>
              <a:ext cx="119796" cy="62331"/>
            </a:xfrm>
            <a:custGeom>
              <a:rect b="b" l="l" r="r" t="t"/>
              <a:pathLst>
                <a:path extrusionOk="0" h="525" w="1009">
                  <a:moveTo>
                    <a:pt x="546" y="1"/>
                  </a:moveTo>
                  <a:cubicBezTo>
                    <a:pt x="525" y="1"/>
                    <a:pt x="505" y="2"/>
                    <a:pt x="486" y="6"/>
                  </a:cubicBezTo>
                  <a:cubicBezTo>
                    <a:pt x="486" y="6"/>
                    <a:pt x="483" y="6"/>
                    <a:pt x="478" y="6"/>
                  </a:cubicBezTo>
                  <a:cubicBezTo>
                    <a:pt x="453" y="6"/>
                    <a:pt x="385" y="12"/>
                    <a:pt x="366" y="80"/>
                  </a:cubicBezTo>
                  <a:cubicBezTo>
                    <a:pt x="366" y="80"/>
                    <a:pt x="278" y="113"/>
                    <a:pt x="264" y="201"/>
                  </a:cubicBezTo>
                  <a:cubicBezTo>
                    <a:pt x="185" y="229"/>
                    <a:pt x="0" y="525"/>
                    <a:pt x="0" y="525"/>
                  </a:cubicBezTo>
                  <a:cubicBezTo>
                    <a:pt x="129" y="386"/>
                    <a:pt x="314" y="361"/>
                    <a:pt x="461" y="361"/>
                  </a:cubicBezTo>
                  <a:cubicBezTo>
                    <a:pt x="542" y="361"/>
                    <a:pt x="611" y="369"/>
                    <a:pt x="652" y="369"/>
                  </a:cubicBezTo>
                  <a:cubicBezTo>
                    <a:pt x="671" y="369"/>
                    <a:pt x="684" y="367"/>
                    <a:pt x="690" y="363"/>
                  </a:cubicBezTo>
                  <a:cubicBezTo>
                    <a:pt x="736" y="327"/>
                    <a:pt x="566" y="268"/>
                    <a:pt x="483" y="242"/>
                  </a:cubicBezTo>
                  <a:lnTo>
                    <a:pt x="483" y="242"/>
                  </a:lnTo>
                  <a:cubicBezTo>
                    <a:pt x="552" y="262"/>
                    <a:pt x="690" y="298"/>
                    <a:pt x="786" y="298"/>
                  </a:cubicBezTo>
                  <a:cubicBezTo>
                    <a:pt x="817" y="298"/>
                    <a:pt x="844" y="294"/>
                    <a:pt x="861" y="284"/>
                  </a:cubicBezTo>
                  <a:cubicBezTo>
                    <a:pt x="908" y="256"/>
                    <a:pt x="869" y="222"/>
                    <a:pt x="804" y="191"/>
                  </a:cubicBezTo>
                  <a:lnTo>
                    <a:pt x="804" y="191"/>
                  </a:lnTo>
                  <a:cubicBezTo>
                    <a:pt x="824" y="194"/>
                    <a:pt x="842" y="196"/>
                    <a:pt x="859" y="196"/>
                  </a:cubicBezTo>
                  <a:cubicBezTo>
                    <a:pt x="884" y="196"/>
                    <a:pt x="905" y="192"/>
                    <a:pt x="922" y="182"/>
                  </a:cubicBezTo>
                  <a:cubicBezTo>
                    <a:pt x="1009" y="128"/>
                    <a:pt x="729" y="1"/>
                    <a:pt x="5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5"/>
            <p:cNvSpPr/>
            <p:nvPr/>
          </p:nvSpPr>
          <p:spPr>
            <a:xfrm>
              <a:off x="-98770" y="1051427"/>
              <a:ext cx="519195" cy="593981"/>
            </a:xfrm>
            <a:custGeom>
              <a:rect b="b" l="l" r="r" t="t"/>
              <a:pathLst>
                <a:path extrusionOk="0" h="5003" w="4373">
                  <a:moveTo>
                    <a:pt x="2747" y="0"/>
                  </a:moveTo>
                  <a:cubicBezTo>
                    <a:pt x="2205" y="0"/>
                    <a:pt x="1580" y="74"/>
                    <a:pt x="1580" y="74"/>
                  </a:cubicBezTo>
                  <a:cubicBezTo>
                    <a:pt x="1858" y="375"/>
                    <a:pt x="1765" y="1088"/>
                    <a:pt x="1654" y="1449"/>
                  </a:cubicBezTo>
                  <a:cubicBezTo>
                    <a:pt x="1613" y="1454"/>
                    <a:pt x="1574" y="1455"/>
                    <a:pt x="1537" y="1455"/>
                  </a:cubicBezTo>
                  <a:cubicBezTo>
                    <a:pt x="1069" y="1455"/>
                    <a:pt x="860" y="1161"/>
                    <a:pt x="665" y="1161"/>
                  </a:cubicBezTo>
                  <a:cubicBezTo>
                    <a:pt x="644" y="1161"/>
                    <a:pt x="624" y="1164"/>
                    <a:pt x="603" y="1172"/>
                  </a:cubicBezTo>
                  <a:cubicBezTo>
                    <a:pt x="302" y="1283"/>
                    <a:pt x="0" y="3242"/>
                    <a:pt x="116" y="3358"/>
                  </a:cubicBezTo>
                  <a:cubicBezTo>
                    <a:pt x="138" y="3383"/>
                    <a:pt x="1843" y="5003"/>
                    <a:pt x="2392" y="5003"/>
                  </a:cubicBezTo>
                  <a:cubicBezTo>
                    <a:pt x="2439" y="5003"/>
                    <a:pt x="2478" y="4991"/>
                    <a:pt x="2506" y="4965"/>
                  </a:cubicBezTo>
                  <a:cubicBezTo>
                    <a:pt x="3136" y="4386"/>
                    <a:pt x="3159" y="4316"/>
                    <a:pt x="3381" y="4057"/>
                  </a:cubicBezTo>
                  <a:cubicBezTo>
                    <a:pt x="3775" y="3594"/>
                    <a:pt x="4372" y="3228"/>
                    <a:pt x="4108" y="2769"/>
                  </a:cubicBezTo>
                  <a:cubicBezTo>
                    <a:pt x="3914" y="2431"/>
                    <a:pt x="3784" y="2524"/>
                    <a:pt x="3159" y="2052"/>
                  </a:cubicBezTo>
                  <a:cubicBezTo>
                    <a:pt x="2872" y="1839"/>
                    <a:pt x="2747" y="1287"/>
                    <a:pt x="3492" y="292"/>
                  </a:cubicBezTo>
                  <a:cubicBezTo>
                    <a:pt x="3662" y="61"/>
                    <a:pt x="3239" y="0"/>
                    <a:pt x="2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5"/>
            <p:cNvSpPr/>
            <p:nvPr/>
          </p:nvSpPr>
          <p:spPr>
            <a:xfrm>
              <a:off x="24945" y="821929"/>
              <a:ext cx="415784" cy="312603"/>
            </a:xfrm>
            <a:custGeom>
              <a:rect b="b" l="l" r="r" t="t"/>
              <a:pathLst>
                <a:path extrusionOk="0" h="2633" w="3502">
                  <a:moveTo>
                    <a:pt x="2133" y="1"/>
                  </a:moveTo>
                  <a:cubicBezTo>
                    <a:pt x="1818" y="1"/>
                    <a:pt x="1468" y="144"/>
                    <a:pt x="1107" y="428"/>
                  </a:cubicBezTo>
                  <a:cubicBezTo>
                    <a:pt x="968" y="534"/>
                    <a:pt x="992" y="687"/>
                    <a:pt x="880" y="803"/>
                  </a:cubicBezTo>
                  <a:cubicBezTo>
                    <a:pt x="797" y="835"/>
                    <a:pt x="579" y="923"/>
                    <a:pt x="459" y="956"/>
                  </a:cubicBezTo>
                  <a:cubicBezTo>
                    <a:pt x="399" y="997"/>
                    <a:pt x="408" y="1164"/>
                    <a:pt x="464" y="1252"/>
                  </a:cubicBezTo>
                  <a:cubicBezTo>
                    <a:pt x="214" y="1660"/>
                    <a:pt x="0" y="2007"/>
                    <a:pt x="417" y="2299"/>
                  </a:cubicBezTo>
                  <a:cubicBezTo>
                    <a:pt x="717" y="2510"/>
                    <a:pt x="1130" y="2633"/>
                    <a:pt x="1558" y="2633"/>
                  </a:cubicBezTo>
                  <a:cubicBezTo>
                    <a:pt x="1985" y="2633"/>
                    <a:pt x="2426" y="2511"/>
                    <a:pt x="2784" y="2234"/>
                  </a:cubicBezTo>
                  <a:cubicBezTo>
                    <a:pt x="3502" y="1669"/>
                    <a:pt x="3391" y="993"/>
                    <a:pt x="2946" y="428"/>
                  </a:cubicBezTo>
                  <a:cubicBezTo>
                    <a:pt x="2725" y="142"/>
                    <a:pt x="2446" y="1"/>
                    <a:pt x="21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5"/>
            <p:cNvSpPr/>
            <p:nvPr/>
          </p:nvSpPr>
          <p:spPr>
            <a:xfrm>
              <a:off x="203868" y="816823"/>
              <a:ext cx="285777" cy="371016"/>
            </a:xfrm>
            <a:custGeom>
              <a:rect b="b" l="l" r="r" t="t"/>
              <a:pathLst>
                <a:path extrusionOk="0" h="3125" w="2407">
                  <a:moveTo>
                    <a:pt x="579" y="0"/>
                  </a:moveTo>
                  <a:cubicBezTo>
                    <a:pt x="378" y="0"/>
                    <a:pt x="228" y="44"/>
                    <a:pt x="189" y="105"/>
                  </a:cubicBezTo>
                  <a:lnTo>
                    <a:pt x="235" y="855"/>
                  </a:lnTo>
                  <a:lnTo>
                    <a:pt x="448" y="1545"/>
                  </a:lnTo>
                  <a:cubicBezTo>
                    <a:pt x="448" y="1545"/>
                    <a:pt x="619" y="1550"/>
                    <a:pt x="666" y="1638"/>
                  </a:cubicBezTo>
                  <a:cubicBezTo>
                    <a:pt x="762" y="1817"/>
                    <a:pt x="394" y="2101"/>
                    <a:pt x="243" y="2101"/>
                  </a:cubicBezTo>
                  <a:cubicBezTo>
                    <a:pt x="242" y="2101"/>
                    <a:pt x="241" y="2101"/>
                    <a:pt x="239" y="2101"/>
                  </a:cubicBezTo>
                  <a:cubicBezTo>
                    <a:pt x="239" y="2101"/>
                    <a:pt x="238" y="2101"/>
                    <a:pt x="238" y="2101"/>
                  </a:cubicBezTo>
                  <a:cubicBezTo>
                    <a:pt x="1" y="2101"/>
                    <a:pt x="485" y="3124"/>
                    <a:pt x="485" y="3124"/>
                  </a:cubicBezTo>
                  <a:cubicBezTo>
                    <a:pt x="485" y="3124"/>
                    <a:pt x="1175" y="2981"/>
                    <a:pt x="1620" y="2601"/>
                  </a:cubicBezTo>
                  <a:cubicBezTo>
                    <a:pt x="2069" y="2217"/>
                    <a:pt x="2407" y="1795"/>
                    <a:pt x="1995" y="878"/>
                  </a:cubicBezTo>
                  <a:cubicBezTo>
                    <a:pt x="1693" y="206"/>
                    <a:pt x="1016" y="0"/>
                    <a:pt x="5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5"/>
            <p:cNvSpPr/>
            <p:nvPr/>
          </p:nvSpPr>
          <p:spPr>
            <a:xfrm>
              <a:off x="305974" y="1086689"/>
              <a:ext cx="144729" cy="107446"/>
            </a:xfrm>
            <a:custGeom>
              <a:rect b="b" l="l" r="r" t="t"/>
              <a:pathLst>
                <a:path extrusionOk="0" h="905" w="1219">
                  <a:moveTo>
                    <a:pt x="715" y="0"/>
                  </a:moveTo>
                  <a:cubicBezTo>
                    <a:pt x="623" y="0"/>
                    <a:pt x="526" y="21"/>
                    <a:pt x="431" y="64"/>
                  </a:cubicBezTo>
                  <a:cubicBezTo>
                    <a:pt x="153" y="194"/>
                    <a:pt x="0" y="472"/>
                    <a:pt x="97" y="685"/>
                  </a:cubicBezTo>
                  <a:cubicBezTo>
                    <a:pt x="165" y="826"/>
                    <a:pt x="322" y="904"/>
                    <a:pt x="503" y="904"/>
                  </a:cubicBezTo>
                  <a:cubicBezTo>
                    <a:pt x="595" y="904"/>
                    <a:pt x="692" y="884"/>
                    <a:pt x="787" y="842"/>
                  </a:cubicBezTo>
                  <a:cubicBezTo>
                    <a:pt x="1065" y="713"/>
                    <a:pt x="1218" y="435"/>
                    <a:pt x="1116" y="222"/>
                  </a:cubicBezTo>
                  <a:cubicBezTo>
                    <a:pt x="1052" y="80"/>
                    <a:pt x="895"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5"/>
            <p:cNvSpPr/>
            <p:nvPr/>
          </p:nvSpPr>
          <p:spPr>
            <a:xfrm>
              <a:off x="-238989" y="1411407"/>
              <a:ext cx="758906" cy="1194136"/>
            </a:xfrm>
            <a:custGeom>
              <a:rect b="b" l="l" r="r" t="t"/>
              <a:pathLst>
                <a:path extrusionOk="0" h="10058" w="6392">
                  <a:moveTo>
                    <a:pt x="3742" y="0"/>
                  </a:moveTo>
                  <a:cubicBezTo>
                    <a:pt x="3406" y="0"/>
                    <a:pt x="2939" y="90"/>
                    <a:pt x="2728" y="548"/>
                  </a:cubicBezTo>
                  <a:cubicBezTo>
                    <a:pt x="2624" y="772"/>
                    <a:pt x="2462" y="823"/>
                    <a:pt x="2288" y="823"/>
                  </a:cubicBezTo>
                  <a:cubicBezTo>
                    <a:pt x="2140" y="823"/>
                    <a:pt x="1982" y="786"/>
                    <a:pt x="1843" y="786"/>
                  </a:cubicBezTo>
                  <a:cubicBezTo>
                    <a:pt x="1691" y="786"/>
                    <a:pt x="1562" y="831"/>
                    <a:pt x="1492" y="1020"/>
                  </a:cubicBezTo>
                  <a:cubicBezTo>
                    <a:pt x="1" y="5026"/>
                    <a:pt x="816" y="8689"/>
                    <a:pt x="1418" y="8893"/>
                  </a:cubicBezTo>
                  <a:cubicBezTo>
                    <a:pt x="1645" y="8967"/>
                    <a:pt x="1950" y="8953"/>
                    <a:pt x="2154" y="9018"/>
                  </a:cubicBezTo>
                  <a:cubicBezTo>
                    <a:pt x="2176" y="9026"/>
                    <a:pt x="2198" y="9029"/>
                    <a:pt x="2220" y="9029"/>
                  </a:cubicBezTo>
                  <a:cubicBezTo>
                    <a:pt x="2318" y="9029"/>
                    <a:pt x="2422" y="8969"/>
                    <a:pt x="2589" y="8969"/>
                  </a:cubicBezTo>
                  <a:cubicBezTo>
                    <a:pt x="2757" y="8969"/>
                    <a:pt x="2988" y="9029"/>
                    <a:pt x="3340" y="9268"/>
                  </a:cubicBezTo>
                  <a:cubicBezTo>
                    <a:pt x="4197" y="9855"/>
                    <a:pt x="5043" y="10057"/>
                    <a:pt x="5628" y="10057"/>
                  </a:cubicBezTo>
                  <a:cubicBezTo>
                    <a:pt x="6054" y="10057"/>
                    <a:pt x="6341" y="9950"/>
                    <a:pt x="6392" y="9806"/>
                  </a:cubicBezTo>
                  <a:cubicBezTo>
                    <a:pt x="5401" y="9129"/>
                    <a:pt x="4928" y="6656"/>
                    <a:pt x="4456" y="5073"/>
                  </a:cubicBezTo>
                  <a:cubicBezTo>
                    <a:pt x="4150" y="4040"/>
                    <a:pt x="3594" y="3410"/>
                    <a:pt x="3404" y="3086"/>
                  </a:cubicBezTo>
                  <a:cubicBezTo>
                    <a:pt x="3238" y="2836"/>
                    <a:pt x="3474" y="2391"/>
                    <a:pt x="3474" y="2391"/>
                  </a:cubicBezTo>
                  <a:lnTo>
                    <a:pt x="4210" y="1405"/>
                  </a:lnTo>
                  <a:cubicBezTo>
                    <a:pt x="4210" y="1405"/>
                    <a:pt x="3154" y="1298"/>
                    <a:pt x="4122" y="38"/>
                  </a:cubicBezTo>
                  <a:cubicBezTo>
                    <a:pt x="4122" y="38"/>
                    <a:pt x="3960" y="0"/>
                    <a:pt x="37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5"/>
            <p:cNvSpPr/>
            <p:nvPr/>
          </p:nvSpPr>
          <p:spPr>
            <a:xfrm>
              <a:off x="226783" y="2035553"/>
              <a:ext cx="161707" cy="562044"/>
            </a:xfrm>
            <a:custGeom>
              <a:rect b="b" l="l" r="r" t="t"/>
              <a:pathLst>
                <a:path extrusionOk="0" h="4734" w="1362">
                  <a:moveTo>
                    <a:pt x="23" y="1"/>
                  </a:moveTo>
                  <a:cubicBezTo>
                    <a:pt x="23" y="1"/>
                    <a:pt x="273" y="1450"/>
                    <a:pt x="134" y="2224"/>
                  </a:cubicBezTo>
                  <a:cubicBezTo>
                    <a:pt x="0" y="2988"/>
                    <a:pt x="65" y="4123"/>
                    <a:pt x="343" y="4424"/>
                  </a:cubicBezTo>
                  <a:cubicBezTo>
                    <a:pt x="621" y="4729"/>
                    <a:pt x="1362" y="4734"/>
                    <a:pt x="1362" y="4734"/>
                  </a:cubicBezTo>
                  <a:cubicBezTo>
                    <a:pt x="1362" y="4734"/>
                    <a:pt x="880" y="4553"/>
                    <a:pt x="644" y="3775"/>
                  </a:cubicBezTo>
                  <a:cubicBezTo>
                    <a:pt x="412" y="2993"/>
                    <a:pt x="334" y="1024"/>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5"/>
            <p:cNvSpPr/>
            <p:nvPr/>
          </p:nvSpPr>
          <p:spPr>
            <a:xfrm>
              <a:off x="82647" y="1893200"/>
              <a:ext cx="83703" cy="638503"/>
            </a:xfrm>
            <a:custGeom>
              <a:rect b="b" l="l" r="r" t="t"/>
              <a:pathLst>
                <a:path extrusionOk="0" h="5378" w="705">
                  <a:moveTo>
                    <a:pt x="1" y="0"/>
                  </a:moveTo>
                  <a:lnTo>
                    <a:pt x="1" y="0"/>
                  </a:lnTo>
                  <a:cubicBezTo>
                    <a:pt x="1" y="1"/>
                    <a:pt x="302" y="885"/>
                    <a:pt x="394" y="1649"/>
                  </a:cubicBezTo>
                  <a:cubicBezTo>
                    <a:pt x="482" y="2413"/>
                    <a:pt x="195" y="5034"/>
                    <a:pt x="195" y="5034"/>
                  </a:cubicBezTo>
                  <a:lnTo>
                    <a:pt x="705" y="5377"/>
                  </a:lnTo>
                  <a:cubicBezTo>
                    <a:pt x="705" y="5377"/>
                    <a:pt x="557" y="4057"/>
                    <a:pt x="552" y="2737"/>
                  </a:cubicBezTo>
                  <a:cubicBezTo>
                    <a:pt x="543" y="1417"/>
                    <a:pt x="552" y="1255"/>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5"/>
            <p:cNvSpPr/>
            <p:nvPr/>
          </p:nvSpPr>
          <p:spPr>
            <a:xfrm>
              <a:off x="-330291" y="1216933"/>
              <a:ext cx="652289" cy="1464829"/>
            </a:xfrm>
            <a:custGeom>
              <a:rect b="b" l="l" r="r" t="t"/>
              <a:pathLst>
                <a:path extrusionOk="0" h="12338" w="5494">
                  <a:moveTo>
                    <a:pt x="5493" y="843"/>
                  </a:moveTo>
                  <a:cubicBezTo>
                    <a:pt x="5493" y="843"/>
                    <a:pt x="5493" y="843"/>
                    <a:pt x="5493" y="843"/>
                  </a:cubicBezTo>
                  <a:lnTo>
                    <a:pt x="5493" y="843"/>
                  </a:lnTo>
                  <a:cubicBezTo>
                    <a:pt x="5493" y="843"/>
                    <a:pt x="5493" y="843"/>
                    <a:pt x="5493" y="843"/>
                  </a:cubicBezTo>
                  <a:close/>
                  <a:moveTo>
                    <a:pt x="3228" y="1"/>
                  </a:moveTo>
                  <a:cubicBezTo>
                    <a:pt x="3188" y="1"/>
                    <a:pt x="3131" y="9"/>
                    <a:pt x="3131" y="9"/>
                  </a:cubicBezTo>
                  <a:cubicBezTo>
                    <a:pt x="3131" y="9"/>
                    <a:pt x="2664" y="574"/>
                    <a:pt x="2353" y="783"/>
                  </a:cubicBezTo>
                  <a:cubicBezTo>
                    <a:pt x="2048" y="991"/>
                    <a:pt x="1705" y="1070"/>
                    <a:pt x="1737" y="1922"/>
                  </a:cubicBezTo>
                  <a:cubicBezTo>
                    <a:pt x="1737" y="1926"/>
                    <a:pt x="1705" y="2107"/>
                    <a:pt x="1728" y="2158"/>
                  </a:cubicBezTo>
                  <a:cubicBezTo>
                    <a:pt x="1858" y="2478"/>
                    <a:pt x="1" y="8086"/>
                    <a:pt x="1455" y="12337"/>
                  </a:cubicBezTo>
                  <a:cubicBezTo>
                    <a:pt x="1517" y="12320"/>
                    <a:pt x="1889" y="11254"/>
                    <a:pt x="2136" y="11254"/>
                  </a:cubicBezTo>
                  <a:cubicBezTo>
                    <a:pt x="2145" y="11254"/>
                    <a:pt x="2154" y="11255"/>
                    <a:pt x="2164" y="11258"/>
                  </a:cubicBezTo>
                  <a:cubicBezTo>
                    <a:pt x="2170" y="11261"/>
                    <a:pt x="2177" y="11262"/>
                    <a:pt x="2184" y="11262"/>
                  </a:cubicBezTo>
                  <a:cubicBezTo>
                    <a:pt x="2347" y="11262"/>
                    <a:pt x="2586" y="10632"/>
                    <a:pt x="2762" y="10632"/>
                  </a:cubicBezTo>
                  <a:cubicBezTo>
                    <a:pt x="2767" y="10632"/>
                    <a:pt x="2771" y="10632"/>
                    <a:pt x="2775" y="10633"/>
                  </a:cubicBezTo>
                  <a:cubicBezTo>
                    <a:pt x="2926" y="10663"/>
                    <a:pt x="3055" y="10676"/>
                    <a:pt x="3160" y="10676"/>
                  </a:cubicBezTo>
                  <a:cubicBezTo>
                    <a:pt x="3286" y="10676"/>
                    <a:pt x="3379" y="10657"/>
                    <a:pt x="3437" y="10624"/>
                  </a:cubicBezTo>
                  <a:cubicBezTo>
                    <a:pt x="2321" y="7692"/>
                    <a:pt x="3043" y="4890"/>
                    <a:pt x="3553" y="3520"/>
                  </a:cubicBezTo>
                  <a:cubicBezTo>
                    <a:pt x="4510" y="1412"/>
                    <a:pt x="5473" y="855"/>
                    <a:pt x="5493" y="843"/>
                  </a:cubicBezTo>
                  <a:lnTo>
                    <a:pt x="5493" y="843"/>
                  </a:lnTo>
                  <a:cubicBezTo>
                    <a:pt x="4229" y="1561"/>
                    <a:pt x="2682" y="1348"/>
                    <a:pt x="2603" y="1445"/>
                  </a:cubicBezTo>
                  <a:cubicBezTo>
                    <a:pt x="2566" y="866"/>
                    <a:pt x="2539" y="945"/>
                    <a:pt x="2562" y="843"/>
                  </a:cubicBezTo>
                  <a:cubicBezTo>
                    <a:pt x="2580" y="769"/>
                    <a:pt x="3039" y="171"/>
                    <a:pt x="3252" y="28"/>
                  </a:cubicBezTo>
                  <a:cubicBezTo>
                    <a:pt x="3283" y="7"/>
                    <a:pt x="3261" y="1"/>
                    <a:pt x="32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5"/>
            <p:cNvSpPr/>
            <p:nvPr/>
          </p:nvSpPr>
          <p:spPr>
            <a:xfrm>
              <a:off x="-132370" y="1470889"/>
              <a:ext cx="482390" cy="504819"/>
            </a:xfrm>
            <a:custGeom>
              <a:rect b="b" l="l" r="r" t="t"/>
              <a:pathLst>
                <a:path extrusionOk="0" h="4252" w="4063">
                  <a:moveTo>
                    <a:pt x="1" y="366"/>
                  </a:moveTo>
                  <a:lnTo>
                    <a:pt x="1413" y="3497"/>
                  </a:lnTo>
                  <a:lnTo>
                    <a:pt x="3317" y="4252"/>
                  </a:lnTo>
                  <a:cubicBezTo>
                    <a:pt x="3317" y="4252"/>
                    <a:pt x="2882" y="3307"/>
                    <a:pt x="2534" y="2663"/>
                  </a:cubicBezTo>
                  <a:cubicBezTo>
                    <a:pt x="2460" y="2446"/>
                    <a:pt x="2418" y="2256"/>
                    <a:pt x="2460" y="2149"/>
                  </a:cubicBezTo>
                  <a:cubicBezTo>
                    <a:pt x="2840" y="1269"/>
                    <a:pt x="4063" y="1"/>
                    <a:pt x="4063" y="1"/>
                  </a:cubicBezTo>
                  <a:cubicBezTo>
                    <a:pt x="4063" y="1"/>
                    <a:pt x="1279" y="255"/>
                    <a:pt x="640" y="153"/>
                  </a:cubicBezTo>
                  <a:cubicBezTo>
                    <a:pt x="10" y="47"/>
                    <a:pt x="1" y="366"/>
                    <a:pt x="1" y="366"/>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5"/>
            <p:cNvSpPr/>
            <p:nvPr/>
          </p:nvSpPr>
          <p:spPr>
            <a:xfrm>
              <a:off x="-371489" y="1356436"/>
              <a:ext cx="775409" cy="187348"/>
            </a:xfrm>
            <a:custGeom>
              <a:rect b="b" l="l" r="r" t="t"/>
              <a:pathLst>
                <a:path extrusionOk="0" h="1578" w="6531">
                  <a:moveTo>
                    <a:pt x="5970" y="1"/>
                  </a:moveTo>
                  <a:cubicBezTo>
                    <a:pt x="5681" y="1"/>
                    <a:pt x="5367" y="179"/>
                    <a:pt x="5211" y="284"/>
                  </a:cubicBezTo>
                  <a:cubicBezTo>
                    <a:pt x="5211" y="284"/>
                    <a:pt x="3612" y="604"/>
                    <a:pt x="3120" y="604"/>
                  </a:cubicBezTo>
                  <a:cubicBezTo>
                    <a:pt x="3072" y="604"/>
                    <a:pt x="3035" y="601"/>
                    <a:pt x="3011" y="594"/>
                  </a:cubicBezTo>
                  <a:cubicBezTo>
                    <a:pt x="3011" y="594"/>
                    <a:pt x="1963" y="232"/>
                    <a:pt x="662" y="232"/>
                  </a:cubicBezTo>
                  <a:cubicBezTo>
                    <a:pt x="447" y="232"/>
                    <a:pt x="225" y="242"/>
                    <a:pt x="0" y="265"/>
                  </a:cubicBezTo>
                  <a:cubicBezTo>
                    <a:pt x="84" y="631"/>
                    <a:pt x="74" y="705"/>
                    <a:pt x="74" y="705"/>
                  </a:cubicBezTo>
                  <a:cubicBezTo>
                    <a:pt x="74" y="705"/>
                    <a:pt x="1902" y="1549"/>
                    <a:pt x="2883" y="1549"/>
                  </a:cubicBezTo>
                  <a:cubicBezTo>
                    <a:pt x="2927" y="1549"/>
                    <a:pt x="2970" y="1547"/>
                    <a:pt x="3011" y="1543"/>
                  </a:cubicBezTo>
                  <a:cubicBezTo>
                    <a:pt x="3503" y="1554"/>
                    <a:pt x="3764" y="1577"/>
                    <a:pt x="4052" y="1577"/>
                  </a:cubicBezTo>
                  <a:cubicBezTo>
                    <a:pt x="4396" y="1577"/>
                    <a:pt x="4778" y="1544"/>
                    <a:pt x="5637" y="1418"/>
                  </a:cubicBezTo>
                  <a:cubicBezTo>
                    <a:pt x="6530" y="1284"/>
                    <a:pt x="6466" y="330"/>
                    <a:pt x="6466" y="330"/>
                  </a:cubicBezTo>
                  <a:cubicBezTo>
                    <a:pt x="6351" y="84"/>
                    <a:pt x="6166" y="1"/>
                    <a:pt x="59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5"/>
            <p:cNvSpPr/>
            <p:nvPr/>
          </p:nvSpPr>
          <p:spPr>
            <a:xfrm>
              <a:off x="-593036" y="1390036"/>
              <a:ext cx="257401" cy="121337"/>
            </a:xfrm>
            <a:custGeom>
              <a:rect b="b" l="l" r="r" t="t"/>
              <a:pathLst>
                <a:path extrusionOk="0" h="1022" w="2168">
                  <a:moveTo>
                    <a:pt x="1913" y="1"/>
                  </a:moveTo>
                  <a:cubicBezTo>
                    <a:pt x="1616" y="24"/>
                    <a:pt x="1079" y="126"/>
                    <a:pt x="871" y="218"/>
                  </a:cubicBezTo>
                  <a:cubicBezTo>
                    <a:pt x="537" y="330"/>
                    <a:pt x="584" y="297"/>
                    <a:pt x="509" y="330"/>
                  </a:cubicBezTo>
                  <a:cubicBezTo>
                    <a:pt x="347" y="404"/>
                    <a:pt x="0" y="496"/>
                    <a:pt x="83" y="584"/>
                  </a:cubicBezTo>
                  <a:cubicBezTo>
                    <a:pt x="90" y="592"/>
                    <a:pt x="108" y="596"/>
                    <a:pt x="132" y="596"/>
                  </a:cubicBezTo>
                  <a:cubicBezTo>
                    <a:pt x="219" y="596"/>
                    <a:pt x="399" y="551"/>
                    <a:pt x="533" y="515"/>
                  </a:cubicBezTo>
                  <a:lnTo>
                    <a:pt x="570" y="519"/>
                  </a:lnTo>
                  <a:cubicBezTo>
                    <a:pt x="468" y="668"/>
                    <a:pt x="384" y="862"/>
                    <a:pt x="361" y="932"/>
                  </a:cubicBezTo>
                  <a:cubicBezTo>
                    <a:pt x="358" y="942"/>
                    <a:pt x="361" y="947"/>
                    <a:pt x="367" y="947"/>
                  </a:cubicBezTo>
                  <a:cubicBezTo>
                    <a:pt x="413" y="947"/>
                    <a:pt x="669" y="716"/>
                    <a:pt x="875" y="566"/>
                  </a:cubicBezTo>
                  <a:cubicBezTo>
                    <a:pt x="880" y="575"/>
                    <a:pt x="894" y="575"/>
                    <a:pt x="903" y="580"/>
                  </a:cubicBezTo>
                  <a:cubicBezTo>
                    <a:pt x="741" y="714"/>
                    <a:pt x="547" y="904"/>
                    <a:pt x="584" y="927"/>
                  </a:cubicBezTo>
                  <a:cubicBezTo>
                    <a:pt x="586" y="928"/>
                    <a:pt x="589" y="929"/>
                    <a:pt x="593" y="929"/>
                  </a:cubicBezTo>
                  <a:cubicBezTo>
                    <a:pt x="664" y="929"/>
                    <a:pt x="964" y="741"/>
                    <a:pt x="1139" y="644"/>
                  </a:cubicBezTo>
                  <a:cubicBezTo>
                    <a:pt x="1153" y="649"/>
                    <a:pt x="1162" y="649"/>
                    <a:pt x="1172" y="649"/>
                  </a:cubicBezTo>
                  <a:cubicBezTo>
                    <a:pt x="1042" y="770"/>
                    <a:pt x="810" y="996"/>
                    <a:pt x="857" y="1020"/>
                  </a:cubicBezTo>
                  <a:cubicBezTo>
                    <a:pt x="859" y="1021"/>
                    <a:pt x="863" y="1022"/>
                    <a:pt x="867" y="1022"/>
                  </a:cubicBezTo>
                  <a:cubicBezTo>
                    <a:pt x="940" y="1022"/>
                    <a:pt x="1233" y="787"/>
                    <a:pt x="1426" y="691"/>
                  </a:cubicBezTo>
                  <a:cubicBezTo>
                    <a:pt x="1471" y="694"/>
                    <a:pt x="1516" y="696"/>
                    <a:pt x="1559" y="696"/>
                  </a:cubicBezTo>
                  <a:cubicBezTo>
                    <a:pt x="1704" y="696"/>
                    <a:pt x="1834" y="674"/>
                    <a:pt x="1913" y="603"/>
                  </a:cubicBezTo>
                  <a:cubicBezTo>
                    <a:pt x="2158" y="367"/>
                    <a:pt x="2167" y="343"/>
                    <a:pt x="2167" y="343"/>
                  </a:cubicBezTo>
                  <a:lnTo>
                    <a:pt x="191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69" name="Shape 5269"/>
        <p:cNvGrpSpPr/>
        <p:nvPr/>
      </p:nvGrpSpPr>
      <p:grpSpPr>
        <a:xfrm>
          <a:off x="0" y="0"/>
          <a:ext cx="0" cy="0"/>
          <a:chOff x="0" y="0"/>
          <a:chExt cx="0" cy="0"/>
        </a:xfrm>
      </p:grpSpPr>
      <p:grpSp>
        <p:nvGrpSpPr>
          <p:cNvPr id="5270" name="Google Shape;5270;p76"/>
          <p:cNvGrpSpPr/>
          <p:nvPr/>
        </p:nvGrpSpPr>
        <p:grpSpPr>
          <a:xfrm>
            <a:off x="1370050" y="1310176"/>
            <a:ext cx="877076" cy="3363374"/>
            <a:chOff x="1449050" y="1279726"/>
            <a:chExt cx="877076" cy="3363374"/>
          </a:xfrm>
        </p:grpSpPr>
        <p:sp>
          <p:nvSpPr>
            <p:cNvPr id="5271" name="Google Shape;5271;p76"/>
            <p:cNvSpPr/>
            <p:nvPr/>
          </p:nvSpPr>
          <p:spPr>
            <a:xfrm>
              <a:off x="1860974" y="1279726"/>
              <a:ext cx="53231" cy="193757"/>
            </a:xfrm>
            <a:custGeom>
              <a:rect b="b" l="l" r="r" t="t"/>
              <a:pathLst>
                <a:path extrusionOk="0" h="1405" w="386">
                  <a:moveTo>
                    <a:pt x="191" y="1"/>
                  </a:moveTo>
                  <a:cubicBezTo>
                    <a:pt x="1" y="1"/>
                    <a:pt x="47" y="867"/>
                    <a:pt x="47" y="1057"/>
                  </a:cubicBezTo>
                  <a:cubicBezTo>
                    <a:pt x="47" y="1251"/>
                    <a:pt x="1" y="1404"/>
                    <a:pt x="191" y="1404"/>
                  </a:cubicBezTo>
                  <a:cubicBezTo>
                    <a:pt x="385" y="1404"/>
                    <a:pt x="339" y="1251"/>
                    <a:pt x="339" y="1057"/>
                  </a:cubicBezTo>
                  <a:cubicBezTo>
                    <a:pt x="339" y="867"/>
                    <a:pt x="385" y="1"/>
                    <a:pt x="1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6"/>
            <p:cNvSpPr/>
            <p:nvPr/>
          </p:nvSpPr>
          <p:spPr>
            <a:xfrm>
              <a:off x="1839323" y="1443282"/>
              <a:ext cx="95982" cy="95982"/>
            </a:xfrm>
            <a:custGeom>
              <a:rect b="b" l="l" r="r" t="t"/>
              <a:pathLst>
                <a:path extrusionOk="0" h="696" w="696">
                  <a:moveTo>
                    <a:pt x="348" y="1"/>
                  </a:moveTo>
                  <a:cubicBezTo>
                    <a:pt x="158" y="1"/>
                    <a:pt x="0" y="153"/>
                    <a:pt x="0" y="348"/>
                  </a:cubicBezTo>
                  <a:cubicBezTo>
                    <a:pt x="0" y="538"/>
                    <a:pt x="158" y="695"/>
                    <a:pt x="348" y="695"/>
                  </a:cubicBezTo>
                  <a:cubicBezTo>
                    <a:pt x="542" y="695"/>
                    <a:pt x="695" y="538"/>
                    <a:pt x="695" y="348"/>
                  </a:cubicBezTo>
                  <a:cubicBezTo>
                    <a:pt x="695" y="153"/>
                    <a:pt x="542" y="1"/>
                    <a:pt x="3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6"/>
            <p:cNvSpPr/>
            <p:nvPr/>
          </p:nvSpPr>
          <p:spPr>
            <a:xfrm>
              <a:off x="1564753" y="2315671"/>
              <a:ext cx="646361" cy="2327423"/>
            </a:xfrm>
            <a:custGeom>
              <a:rect b="b" l="l" r="r" t="t"/>
              <a:pathLst>
                <a:path extrusionOk="0" h="16877" w="4687">
                  <a:moveTo>
                    <a:pt x="0" y="1"/>
                  </a:moveTo>
                  <a:lnTo>
                    <a:pt x="0" y="16877"/>
                  </a:lnTo>
                  <a:lnTo>
                    <a:pt x="4687" y="16877"/>
                  </a:lnTo>
                  <a:lnTo>
                    <a:pt x="46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6"/>
            <p:cNvSpPr/>
            <p:nvPr/>
          </p:nvSpPr>
          <p:spPr>
            <a:xfrm>
              <a:off x="1597850" y="2315671"/>
              <a:ext cx="579477" cy="2327423"/>
            </a:xfrm>
            <a:custGeom>
              <a:rect b="b" l="l" r="r" t="t"/>
              <a:pathLst>
                <a:path extrusionOk="0" h="16877" w="4202">
                  <a:moveTo>
                    <a:pt x="1" y="1"/>
                  </a:moveTo>
                  <a:lnTo>
                    <a:pt x="1" y="16877"/>
                  </a:lnTo>
                  <a:lnTo>
                    <a:pt x="4201" y="16877"/>
                  </a:lnTo>
                  <a:lnTo>
                    <a:pt x="4201" y="1"/>
                  </a:ln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6"/>
            <p:cNvSpPr/>
            <p:nvPr/>
          </p:nvSpPr>
          <p:spPr>
            <a:xfrm>
              <a:off x="1618950" y="4362601"/>
              <a:ext cx="537278" cy="56403"/>
            </a:xfrm>
            <a:custGeom>
              <a:rect b="b" l="l" r="r" t="t"/>
              <a:pathLst>
                <a:path extrusionOk="0" h="409" w="3896">
                  <a:moveTo>
                    <a:pt x="1" y="1"/>
                  </a:moveTo>
                  <a:lnTo>
                    <a:pt x="1" y="408"/>
                  </a:lnTo>
                  <a:lnTo>
                    <a:pt x="3896" y="408"/>
                  </a:lnTo>
                  <a:lnTo>
                    <a:pt x="38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6"/>
            <p:cNvSpPr/>
            <p:nvPr/>
          </p:nvSpPr>
          <p:spPr>
            <a:xfrm>
              <a:off x="1564753" y="1498168"/>
              <a:ext cx="646361" cy="820259"/>
            </a:xfrm>
            <a:custGeom>
              <a:rect b="b" l="l" r="r" t="t"/>
              <a:pathLst>
                <a:path extrusionOk="0" h="5948" w="4687">
                  <a:moveTo>
                    <a:pt x="2339" y="1"/>
                  </a:moveTo>
                  <a:cubicBezTo>
                    <a:pt x="648" y="1"/>
                    <a:pt x="0" y="1441"/>
                    <a:pt x="0" y="2733"/>
                  </a:cubicBezTo>
                  <a:lnTo>
                    <a:pt x="0" y="5947"/>
                  </a:lnTo>
                  <a:lnTo>
                    <a:pt x="4687" y="5947"/>
                  </a:lnTo>
                  <a:lnTo>
                    <a:pt x="4687" y="2733"/>
                  </a:lnTo>
                  <a:cubicBezTo>
                    <a:pt x="4678" y="1436"/>
                    <a:pt x="4029" y="1"/>
                    <a:pt x="23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6"/>
            <p:cNvSpPr/>
            <p:nvPr/>
          </p:nvSpPr>
          <p:spPr>
            <a:xfrm>
              <a:off x="1564753" y="1600356"/>
              <a:ext cx="646361" cy="717382"/>
            </a:xfrm>
            <a:custGeom>
              <a:rect b="b" l="l" r="r" t="t"/>
              <a:pathLst>
                <a:path extrusionOk="0" h="5202" w="4687">
                  <a:moveTo>
                    <a:pt x="644" y="1"/>
                  </a:moveTo>
                  <a:cubicBezTo>
                    <a:pt x="195" y="533"/>
                    <a:pt x="0" y="1288"/>
                    <a:pt x="0" y="1988"/>
                  </a:cubicBezTo>
                  <a:lnTo>
                    <a:pt x="0" y="2854"/>
                  </a:lnTo>
                  <a:lnTo>
                    <a:pt x="4316" y="5202"/>
                  </a:lnTo>
                  <a:lnTo>
                    <a:pt x="4687" y="5202"/>
                  </a:lnTo>
                  <a:lnTo>
                    <a:pt x="4687" y="2196"/>
                  </a:lnTo>
                  <a:lnTo>
                    <a:pt x="644" y="1"/>
                  </a:ln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6"/>
            <p:cNvSpPr/>
            <p:nvPr/>
          </p:nvSpPr>
          <p:spPr>
            <a:xfrm>
              <a:off x="2166297" y="2286987"/>
              <a:ext cx="119564" cy="120253"/>
            </a:xfrm>
            <a:custGeom>
              <a:rect b="b" l="l" r="r" t="t"/>
              <a:pathLst>
                <a:path extrusionOk="0" h="872" w="867">
                  <a:moveTo>
                    <a:pt x="431" y="0"/>
                  </a:moveTo>
                  <a:cubicBezTo>
                    <a:pt x="190" y="0"/>
                    <a:pt x="1" y="199"/>
                    <a:pt x="1" y="436"/>
                  </a:cubicBezTo>
                  <a:cubicBezTo>
                    <a:pt x="1" y="676"/>
                    <a:pt x="195" y="871"/>
                    <a:pt x="431" y="871"/>
                  </a:cubicBezTo>
                  <a:cubicBezTo>
                    <a:pt x="434" y="871"/>
                    <a:pt x="437" y="871"/>
                    <a:pt x="440" y="871"/>
                  </a:cubicBezTo>
                  <a:cubicBezTo>
                    <a:pt x="677" y="871"/>
                    <a:pt x="867" y="674"/>
                    <a:pt x="867" y="436"/>
                  </a:cubicBezTo>
                  <a:cubicBezTo>
                    <a:pt x="867" y="190"/>
                    <a:pt x="672" y="0"/>
                    <a:pt x="4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6"/>
            <p:cNvSpPr/>
            <p:nvPr/>
          </p:nvSpPr>
          <p:spPr>
            <a:xfrm>
              <a:off x="1484905" y="2286987"/>
              <a:ext cx="120115" cy="120253"/>
            </a:xfrm>
            <a:custGeom>
              <a:rect b="b" l="l" r="r" t="t"/>
              <a:pathLst>
                <a:path extrusionOk="0" h="872" w="871">
                  <a:moveTo>
                    <a:pt x="435" y="0"/>
                  </a:moveTo>
                  <a:cubicBezTo>
                    <a:pt x="195" y="0"/>
                    <a:pt x="0" y="199"/>
                    <a:pt x="0" y="436"/>
                  </a:cubicBezTo>
                  <a:cubicBezTo>
                    <a:pt x="0" y="676"/>
                    <a:pt x="199" y="871"/>
                    <a:pt x="435" y="871"/>
                  </a:cubicBezTo>
                  <a:cubicBezTo>
                    <a:pt x="438" y="871"/>
                    <a:pt x="441" y="871"/>
                    <a:pt x="444" y="871"/>
                  </a:cubicBezTo>
                  <a:cubicBezTo>
                    <a:pt x="676" y="871"/>
                    <a:pt x="871" y="674"/>
                    <a:pt x="871" y="436"/>
                  </a:cubicBezTo>
                  <a:cubicBezTo>
                    <a:pt x="871" y="190"/>
                    <a:pt x="672" y="0"/>
                    <a:pt x="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6"/>
            <p:cNvSpPr/>
            <p:nvPr/>
          </p:nvSpPr>
          <p:spPr>
            <a:xfrm>
              <a:off x="1544894" y="2287538"/>
              <a:ext cx="686629" cy="60264"/>
            </a:xfrm>
            <a:custGeom>
              <a:rect b="b" l="l" r="r" t="t"/>
              <a:pathLst>
                <a:path extrusionOk="0" h="437" w="4979">
                  <a:moveTo>
                    <a:pt x="0" y="1"/>
                  </a:moveTo>
                  <a:lnTo>
                    <a:pt x="0" y="436"/>
                  </a:lnTo>
                  <a:lnTo>
                    <a:pt x="4979" y="436"/>
                  </a:lnTo>
                  <a:lnTo>
                    <a:pt x="49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6"/>
            <p:cNvSpPr/>
            <p:nvPr/>
          </p:nvSpPr>
          <p:spPr>
            <a:xfrm>
              <a:off x="1609986" y="1644486"/>
              <a:ext cx="554516" cy="527073"/>
            </a:xfrm>
            <a:custGeom>
              <a:rect b="b" l="l" r="r" t="t"/>
              <a:pathLst>
                <a:path extrusionOk="0" h="3822" w="4021">
                  <a:moveTo>
                    <a:pt x="2020" y="0"/>
                  </a:moveTo>
                  <a:cubicBezTo>
                    <a:pt x="2017" y="0"/>
                    <a:pt x="2014" y="0"/>
                    <a:pt x="2011" y="0"/>
                  </a:cubicBezTo>
                  <a:cubicBezTo>
                    <a:pt x="899" y="0"/>
                    <a:pt x="1" y="857"/>
                    <a:pt x="5" y="1913"/>
                  </a:cubicBezTo>
                  <a:cubicBezTo>
                    <a:pt x="5" y="2969"/>
                    <a:pt x="904" y="3821"/>
                    <a:pt x="2015" y="3821"/>
                  </a:cubicBezTo>
                  <a:cubicBezTo>
                    <a:pt x="3122" y="3816"/>
                    <a:pt x="4021" y="2960"/>
                    <a:pt x="4021" y="1908"/>
                  </a:cubicBezTo>
                  <a:cubicBezTo>
                    <a:pt x="4021" y="855"/>
                    <a:pt x="3122" y="0"/>
                    <a:pt x="2020" y="0"/>
                  </a:cubicBezTo>
                  <a:close/>
                </a:path>
              </a:pathLst>
            </a:custGeom>
            <a:solidFill>
              <a:srgbClr val="A241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6"/>
            <p:cNvSpPr/>
            <p:nvPr/>
          </p:nvSpPr>
          <p:spPr>
            <a:xfrm>
              <a:off x="1558271" y="1567121"/>
              <a:ext cx="658634" cy="576857"/>
            </a:xfrm>
            <a:custGeom>
              <a:rect b="b" l="l" r="r" t="t"/>
              <a:pathLst>
                <a:path extrusionOk="0" h="4183" w="4776">
                  <a:moveTo>
                    <a:pt x="2391" y="0"/>
                  </a:moveTo>
                  <a:cubicBezTo>
                    <a:pt x="1641" y="0"/>
                    <a:pt x="915" y="405"/>
                    <a:pt x="538" y="1117"/>
                  </a:cubicBezTo>
                  <a:cubicBezTo>
                    <a:pt x="1" y="2141"/>
                    <a:pt x="394" y="3400"/>
                    <a:pt x="1418" y="3942"/>
                  </a:cubicBezTo>
                  <a:cubicBezTo>
                    <a:pt x="1727" y="4105"/>
                    <a:pt x="2059" y="4182"/>
                    <a:pt x="2386" y="4182"/>
                  </a:cubicBezTo>
                  <a:cubicBezTo>
                    <a:pt x="3137" y="4182"/>
                    <a:pt x="3864" y="3775"/>
                    <a:pt x="4238" y="3062"/>
                  </a:cubicBezTo>
                  <a:cubicBezTo>
                    <a:pt x="4775" y="2043"/>
                    <a:pt x="4386" y="779"/>
                    <a:pt x="3363" y="242"/>
                  </a:cubicBezTo>
                  <a:cubicBezTo>
                    <a:pt x="3053" y="78"/>
                    <a:pt x="2719" y="0"/>
                    <a:pt x="23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6"/>
            <p:cNvSpPr/>
            <p:nvPr/>
          </p:nvSpPr>
          <p:spPr>
            <a:xfrm>
              <a:off x="1637429" y="1606148"/>
              <a:ext cx="500319" cy="499630"/>
            </a:xfrm>
            <a:custGeom>
              <a:rect b="b" l="l" r="r" t="t"/>
              <a:pathLst>
                <a:path extrusionOk="0" h="3623" w="3628">
                  <a:moveTo>
                    <a:pt x="1812" y="0"/>
                  </a:moveTo>
                  <a:cubicBezTo>
                    <a:pt x="811" y="0"/>
                    <a:pt x="1" y="811"/>
                    <a:pt x="1" y="1811"/>
                  </a:cubicBezTo>
                  <a:cubicBezTo>
                    <a:pt x="1" y="2812"/>
                    <a:pt x="811" y="3622"/>
                    <a:pt x="1812" y="3622"/>
                  </a:cubicBezTo>
                  <a:cubicBezTo>
                    <a:pt x="2812" y="3622"/>
                    <a:pt x="3627" y="2812"/>
                    <a:pt x="3627" y="1811"/>
                  </a:cubicBezTo>
                  <a:cubicBezTo>
                    <a:pt x="3627" y="811"/>
                    <a:pt x="2812" y="0"/>
                    <a:pt x="1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6"/>
            <p:cNvSpPr/>
            <p:nvPr/>
          </p:nvSpPr>
          <p:spPr>
            <a:xfrm>
              <a:off x="1637429" y="1677031"/>
              <a:ext cx="498389" cy="378825"/>
            </a:xfrm>
            <a:custGeom>
              <a:rect b="b" l="l" r="r" t="t"/>
              <a:pathLst>
                <a:path extrusionOk="0" h="2747" w="3614">
                  <a:moveTo>
                    <a:pt x="547" y="1"/>
                  </a:moveTo>
                  <a:cubicBezTo>
                    <a:pt x="214" y="325"/>
                    <a:pt x="6" y="769"/>
                    <a:pt x="1" y="1269"/>
                  </a:cubicBezTo>
                  <a:cubicBezTo>
                    <a:pt x="1210" y="1348"/>
                    <a:pt x="2224" y="2089"/>
                    <a:pt x="2895" y="2747"/>
                  </a:cubicBezTo>
                  <a:cubicBezTo>
                    <a:pt x="3294" y="2446"/>
                    <a:pt x="3567" y="1983"/>
                    <a:pt x="3613" y="1455"/>
                  </a:cubicBezTo>
                  <a:cubicBezTo>
                    <a:pt x="2599" y="1066"/>
                    <a:pt x="1205" y="478"/>
                    <a:pt x="547" y="1"/>
                  </a:cubicBezTo>
                  <a:close/>
                </a:path>
              </a:pathLst>
            </a:custGeom>
            <a:solidFill>
              <a:srgbClr val="1C0B11">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6"/>
            <p:cNvSpPr/>
            <p:nvPr/>
          </p:nvSpPr>
          <p:spPr>
            <a:xfrm>
              <a:off x="1638119" y="1606837"/>
              <a:ext cx="498251" cy="309873"/>
            </a:xfrm>
            <a:custGeom>
              <a:rect b="b" l="l" r="r" t="t"/>
              <a:pathLst>
                <a:path extrusionOk="0" h="2247" w="3613">
                  <a:moveTo>
                    <a:pt x="1802" y="0"/>
                  </a:moveTo>
                  <a:cubicBezTo>
                    <a:pt x="867" y="0"/>
                    <a:pt x="89" y="718"/>
                    <a:pt x="1" y="1635"/>
                  </a:cubicBezTo>
                  <a:cubicBezTo>
                    <a:pt x="200" y="838"/>
                    <a:pt x="913" y="255"/>
                    <a:pt x="1760" y="255"/>
                  </a:cubicBezTo>
                  <a:cubicBezTo>
                    <a:pt x="2765" y="255"/>
                    <a:pt x="3576" y="1065"/>
                    <a:pt x="3576" y="2066"/>
                  </a:cubicBezTo>
                  <a:cubicBezTo>
                    <a:pt x="3576" y="2126"/>
                    <a:pt x="3567" y="2191"/>
                    <a:pt x="3562" y="2246"/>
                  </a:cubicBezTo>
                  <a:cubicBezTo>
                    <a:pt x="3594" y="2107"/>
                    <a:pt x="3613" y="1964"/>
                    <a:pt x="3613" y="1811"/>
                  </a:cubicBezTo>
                  <a:cubicBezTo>
                    <a:pt x="3613" y="811"/>
                    <a:pt x="2802" y="0"/>
                    <a:pt x="1802" y="0"/>
                  </a:cubicBezTo>
                  <a:close/>
                </a:path>
              </a:pathLst>
            </a:custGeom>
            <a:solidFill>
              <a:srgbClr val="E8D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6"/>
            <p:cNvSpPr/>
            <p:nvPr/>
          </p:nvSpPr>
          <p:spPr>
            <a:xfrm>
              <a:off x="1672043" y="2134326"/>
              <a:ext cx="97085" cy="97913"/>
            </a:xfrm>
            <a:custGeom>
              <a:rect b="b" l="l" r="r" t="t"/>
              <a:pathLst>
                <a:path extrusionOk="0" h="710" w="704">
                  <a:moveTo>
                    <a:pt x="352" y="0"/>
                  </a:moveTo>
                  <a:cubicBezTo>
                    <a:pt x="158" y="0"/>
                    <a:pt x="0" y="158"/>
                    <a:pt x="0" y="357"/>
                  </a:cubicBezTo>
                  <a:cubicBezTo>
                    <a:pt x="0" y="552"/>
                    <a:pt x="158" y="709"/>
                    <a:pt x="352" y="709"/>
                  </a:cubicBezTo>
                  <a:cubicBezTo>
                    <a:pt x="551" y="709"/>
                    <a:pt x="704" y="552"/>
                    <a:pt x="704" y="357"/>
                  </a:cubicBezTo>
                  <a:cubicBezTo>
                    <a:pt x="704" y="158"/>
                    <a:pt x="551" y="0"/>
                    <a:pt x="3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6"/>
            <p:cNvSpPr/>
            <p:nvPr/>
          </p:nvSpPr>
          <p:spPr>
            <a:xfrm>
              <a:off x="2005361" y="2134326"/>
              <a:ext cx="97913" cy="97913"/>
            </a:xfrm>
            <a:custGeom>
              <a:rect b="b" l="l" r="r" t="t"/>
              <a:pathLst>
                <a:path extrusionOk="0" h="710" w="710">
                  <a:moveTo>
                    <a:pt x="357" y="0"/>
                  </a:moveTo>
                  <a:cubicBezTo>
                    <a:pt x="158" y="0"/>
                    <a:pt x="1" y="158"/>
                    <a:pt x="1" y="357"/>
                  </a:cubicBezTo>
                  <a:cubicBezTo>
                    <a:pt x="1" y="552"/>
                    <a:pt x="158" y="709"/>
                    <a:pt x="357" y="709"/>
                  </a:cubicBezTo>
                  <a:cubicBezTo>
                    <a:pt x="547" y="709"/>
                    <a:pt x="709" y="552"/>
                    <a:pt x="709" y="357"/>
                  </a:cubicBezTo>
                  <a:cubicBezTo>
                    <a:pt x="709" y="158"/>
                    <a:pt x="552" y="0"/>
                    <a:pt x="3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6"/>
            <p:cNvSpPr/>
            <p:nvPr/>
          </p:nvSpPr>
          <p:spPr>
            <a:xfrm>
              <a:off x="1449050" y="4526157"/>
              <a:ext cx="877076" cy="116943"/>
            </a:xfrm>
            <a:custGeom>
              <a:rect b="b" l="l" r="r" t="t"/>
              <a:pathLst>
                <a:path extrusionOk="0" h="848" w="6360">
                  <a:moveTo>
                    <a:pt x="510" y="0"/>
                  </a:moveTo>
                  <a:cubicBezTo>
                    <a:pt x="232" y="0"/>
                    <a:pt x="1" y="227"/>
                    <a:pt x="1" y="510"/>
                  </a:cubicBezTo>
                  <a:lnTo>
                    <a:pt x="1" y="848"/>
                  </a:lnTo>
                  <a:lnTo>
                    <a:pt x="6350" y="848"/>
                  </a:lnTo>
                  <a:lnTo>
                    <a:pt x="6350" y="510"/>
                  </a:lnTo>
                  <a:cubicBezTo>
                    <a:pt x="6359" y="232"/>
                    <a:pt x="6132" y="0"/>
                    <a:pt x="58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6"/>
            <p:cNvSpPr/>
            <p:nvPr/>
          </p:nvSpPr>
          <p:spPr>
            <a:xfrm>
              <a:off x="1649565" y="2505429"/>
              <a:ext cx="476048" cy="1859925"/>
            </a:xfrm>
            <a:custGeom>
              <a:rect b="b" l="l" r="r" t="t"/>
              <a:pathLst>
                <a:path extrusionOk="0" h="13487" w="3452">
                  <a:moveTo>
                    <a:pt x="1" y="0"/>
                  </a:moveTo>
                  <a:lnTo>
                    <a:pt x="1" y="13486"/>
                  </a:lnTo>
                  <a:lnTo>
                    <a:pt x="3451" y="13486"/>
                  </a:lnTo>
                  <a:lnTo>
                    <a:pt x="34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6"/>
            <p:cNvSpPr/>
            <p:nvPr/>
          </p:nvSpPr>
          <p:spPr>
            <a:xfrm>
              <a:off x="1705830" y="2516186"/>
              <a:ext cx="362966" cy="1823518"/>
            </a:xfrm>
            <a:custGeom>
              <a:rect b="b" l="l" r="r" t="t"/>
              <a:pathLst>
                <a:path extrusionOk="0" h="13223" w="2632">
                  <a:moveTo>
                    <a:pt x="1" y="1"/>
                  </a:moveTo>
                  <a:lnTo>
                    <a:pt x="1" y="13223"/>
                  </a:lnTo>
                  <a:lnTo>
                    <a:pt x="2631" y="13223"/>
                  </a:lnTo>
                  <a:lnTo>
                    <a:pt x="26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6"/>
            <p:cNvSpPr/>
            <p:nvPr/>
          </p:nvSpPr>
          <p:spPr>
            <a:xfrm>
              <a:off x="1707071" y="3401538"/>
              <a:ext cx="143835" cy="135285"/>
            </a:xfrm>
            <a:custGeom>
              <a:rect b="b" l="l" r="r" t="t"/>
              <a:pathLst>
                <a:path extrusionOk="0" h="981" w="1043">
                  <a:moveTo>
                    <a:pt x="524" y="1"/>
                  </a:moveTo>
                  <a:cubicBezTo>
                    <a:pt x="283" y="1"/>
                    <a:pt x="67" y="178"/>
                    <a:pt x="33" y="430"/>
                  </a:cubicBezTo>
                  <a:cubicBezTo>
                    <a:pt x="1" y="694"/>
                    <a:pt x="186" y="945"/>
                    <a:pt x="459" y="977"/>
                  </a:cubicBezTo>
                  <a:cubicBezTo>
                    <a:pt x="479" y="979"/>
                    <a:pt x="499" y="981"/>
                    <a:pt x="519" y="981"/>
                  </a:cubicBezTo>
                  <a:cubicBezTo>
                    <a:pt x="763" y="981"/>
                    <a:pt x="976" y="800"/>
                    <a:pt x="1006" y="555"/>
                  </a:cubicBezTo>
                  <a:cubicBezTo>
                    <a:pt x="1043" y="292"/>
                    <a:pt x="858" y="41"/>
                    <a:pt x="584" y="4"/>
                  </a:cubicBezTo>
                  <a:cubicBezTo>
                    <a:pt x="564" y="2"/>
                    <a:pt x="544" y="1"/>
                    <a:pt x="5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6"/>
            <p:cNvSpPr/>
            <p:nvPr/>
          </p:nvSpPr>
          <p:spPr>
            <a:xfrm>
              <a:off x="1770370" y="2504050"/>
              <a:ext cx="149489" cy="939685"/>
            </a:xfrm>
            <a:custGeom>
              <a:rect b="b" l="l" r="r" t="t"/>
              <a:pathLst>
                <a:path extrusionOk="0" h="6814" w="1084">
                  <a:moveTo>
                    <a:pt x="903" y="1"/>
                  </a:moveTo>
                  <a:lnTo>
                    <a:pt x="0" y="6790"/>
                  </a:lnTo>
                  <a:lnTo>
                    <a:pt x="186" y="6813"/>
                  </a:lnTo>
                  <a:lnTo>
                    <a:pt x="1084" y="24"/>
                  </a:lnTo>
                  <a:lnTo>
                    <a:pt x="9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6"/>
            <p:cNvSpPr/>
            <p:nvPr/>
          </p:nvSpPr>
          <p:spPr>
            <a:xfrm>
              <a:off x="1732032" y="3424017"/>
              <a:ext cx="94603" cy="89776"/>
            </a:xfrm>
            <a:custGeom>
              <a:rect b="b" l="l" r="r" t="t"/>
              <a:pathLst>
                <a:path extrusionOk="0" h="651" w="686">
                  <a:moveTo>
                    <a:pt x="344" y="1"/>
                  </a:moveTo>
                  <a:cubicBezTo>
                    <a:pt x="184" y="1"/>
                    <a:pt x="45" y="123"/>
                    <a:pt x="24" y="281"/>
                  </a:cubicBezTo>
                  <a:cubicBezTo>
                    <a:pt x="0" y="462"/>
                    <a:pt x="125" y="624"/>
                    <a:pt x="301" y="647"/>
                  </a:cubicBezTo>
                  <a:cubicBezTo>
                    <a:pt x="316" y="649"/>
                    <a:pt x="330" y="650"/>
                    <a:pt x="345" y="650"/>
                  </a:cubicBezTo>
                  <a:cubicBezTo>
                    <a:pt x="503" y="650"/>
                    <a:pt x="641" y="535"/>
                    <a:pt x="663" y="369"/>
                  </a:cubicBezTo>
                  <a:cubicBezTo>
                    <a:pt x="686" y="189"/>
                    <a:pt x="561" y="27"/>
                    <a:pt x="385" y="3"/>
                  </a:cubicBezTo>
                  <a:cubicBezTo>
                    <a:pt x="371" y="2"/>
                    <a:pt x="357" y="1"/>
                    <a:pt x="344" y="1"/>
                  </a:cubicBezTo>
                  <a:close/>
                </a:path>
              </a:pathLst>
            </a:custGeom>
            <a:solidFill>
              <a:srgbClr val="FF2526">
                <a:alpha val="56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6"/>
            <p:cNvSpPr/>
            <p:nvPr/>
          </p:nvSpPr>
          <p:spPr>
            <a:xfrm>
              <a:off x="1753132" y="3445254"/>
              <a:ext cx="51163" cy="48405"/>
            </a:xfrm>
            <a:custGeom>
              <a:rect b="b" l="l" r="r" t="t"/>
              <a:pathLst>
                <a:path extrusionOk="0" h="351" w="371">
                  <a:moveTo>
                    <a:pt x="183" y="0"/>
                  </a:moveTo>
                  <a:cubicBezTo>
                    <a:pt x="100" y="0"/>
                    <a:pt x="23" y="62"/>
                    <a:pt x="14" y="151"/>
                  </a:cubicBezTo>
                  <a:cubicBezTo>
                    <a:pt x="0" y="243"/>
                    <a:pt x="65" y="336"/>
                    <a:pt x="162" y="350"/>
                  </a:cubicBezTo>
                  <a:cubicBezTo>
                    <a:pt x="168" y="350"/>
                    <a:pt x="174" y="350"/>
                    <a:pt x="180" y="350"/>
                  </a:cubicBezTo>
                  <a:cubicBezTo>
                    <a:pt x="274" y="350"/>
                    <a:pt x="348" y="284"/>
                    <a:pt x="361" y="197"/>
                  </a:cubicBezTo>
                  <a:cubicBezTo>
                    <a:pt x="371" y="104"/>
                    <a:pt x="311" y="12"/>
                    <a:pt x="209" y="2"/>
                  </a:cubicBezTo>
                  <a:cubicBezTo>
                    <a:pt x="200" y="1"/>
                    <a:pt x="192" y="0"/>
                    <a:pt x="1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6"/>
            <p:cNvSpPr/>
            <p:nvPr/>
          </p:nvSpPr>
          <p:spPr>
            <a:xfrm>
              <a:off x="1821395" y="2803580"/>
              <a:ext cx="59575" cy="253056"/>
            </a:xfrm>
            <a:custGeom>
              <a:rect b="b" l="l" r="r" t="t"/>
              <a:pathLst>
                <a:path extrusionOk="0" h="1835" w="432">
                  <a:moveTo>
                    <a:pt x="431" y="1"/>
                  </a:moveTo>
                  <a:lnTo>
                    <a:pt x="232" y="70"/>
                  </a:lnTo>
                  <a:lnTo>
                    <a:pt x="1" y="1835"/>
                  </a:lnTo>
                  <a:lnTo>
                    <a:pt x="195" y="1765"/>
                  </a:lnTo>
                  <a:lnTo>
                    <a:pt x="431" y="1"/>
                  </a:ln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6"/>
            <p:cNvSpPr/>
            <p:nvPr/>
          </p:nvSpPr>
          <p:spPr>
            <a:xfrm>
              <a:off x="1867455" y="1836036"/>
              <a:ext cx="40268" cy="39717"/>
            </a:xfrm>
            <a:custGeom>
              <a:rect b="b" l="l" r="r" t="t"/>
              <a:pathLst>
                <a:path extrusionOk="0" h="288" w="292">
                  <a:moveTo>
                    <a:pt x="144" y="1"/>
                  </a:moveTo>
                  <a:cubicBezTo>
                    <a:pt x="65" y="1"/>
                    <a:pt x="0" y="66"/>
                    <a:pt x="0" y="144"/>
                  </a:cubicBezTo>
                  <a:cubicBezTo>
                    <a:pt x="0" y="228"/>
                    <a:pt x="65" y="288"/>
                    <a:pt x="144" y="288"/>
                  </a:cubicBezTo>
                  <a:cubicBezTo>
                    <a:pt x="227" y="288"/>
                    <a:pt x="292" y="228"/>
                    <a:pt x="292" y="144"/>
                  </a:cubicBezTo>
                  <a:cubicBezTo>
                    <a:pt x="292" y="66"/>
                    <a:pt x="227" y="1"/>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6"/>
            <p:cNvSpPr/>
            <p:nvPr/>
          </p:nvSpPr>
          <p:spPr>
            <a:xfrm>
              <a:off x="1488077" y="4554841"/>
              <a:ext cx="59437" cy="59575"/>
            </a:xfrm>
            <a:custGeom>
              <a:rect b="b" l="l" r="r" t="t"/>
              <a:pathLst>
                <a:path extrusionOk="0" h="432" w="431">
                  <a:moveTo>
                    <a:pt x="218" y="1"/>
                  </a:moveTo>
                  <a:cubicBezTo>
                    <a:pt x="102" y="1"/>
                    <a:pt x="0" y="103"/>
                    <a:pt x="0" y="218"/>
                  </a:cubicBezTo>
                  <a:cubicBezTo>
                    <a:pt x="0" y="339"/>
                    <a:pt x="102" y="431"/>
                    <a:pt x="218" y="431"/>
                  </a:cubicBezTo>
                  <a:cubicBezTo>
                    <a:pt x="338" y="431"/>
                    <a:pt x="431" y="334"/>
                    <a:pt x="431" y="218"/>
                  </a:cubicBezTo>
                  <a:cubicBezTo>
                    <a:pt x="431" y="93"/>
                    <a:pt x="334" y="1"/>
                    <a:pt x="2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6"/>
            <p:cNvSpPr/>
            <p:nvPr/>
          </p:nvSpPr>
          <p:spPr>
            <a:xfrm>
              <a:off x="2226975" y="4554841"/>
              <a:ext cx="58885" cy="59575"/>
            </a:xfrm>
            <a:custGeom>
              <a:rect b="b" l="l" r="r" t="t"/>
              <a:pathLst>
                <a:path extrusionOk="0" h="432" w="427">
                  <a:moveTo>
                    <a:pt x="214" y="1"/>
                  </a:moveTo>
                  <a:cubicBezTo>
                    <a:pt x="98" y="1"/>
                    <a:pt x="1" y="103"/>
                    <a:pt x="1" y="218"/>
                  </a:cubicBezTo>
                  <a:cubicBezTo>
                    <a:pt x="1" y="339"/>
                    <a:pt x="98" y="431"/>
                    <a:pt x="214" y="431"/>
                  </a:cubicBezTo>
                  <a:cubicBezTo>
                    <a:pt x="334" y="431"/>
                    <a:pt x="427" y="334"/>
                    <a:pt x="427" y="218"/>
                  </a:cubicBezTo>
                  <a:cubicBezTo>
                    <a:pt x="427" y="93"/>
                    <a:pt x="329" y="1"/>
                    <a:pt x="2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6"/>
            <p:cNvSpPr/>
            <p:nvPr/>
          </p:nvSpPr>
          <p:spPr>
            <a:xfrm>
              <a:off x="1647082" y="3391885"/>
              <a:ext cx="477841" cy="776129"/>
            </a:xfrm>
            <a:custGeom>
              <a:rect b="b" l="l" r="r" t="t"/>
              <a:pathLst>
                <a:path extrusionOk="0" h="5628" w="3465">
                  <a:moveTo>
                    <a:pt x="0" y="0"/>
                  </a:moveTo>
                  <a:lnTo>
                    <a:pt x="0" y="2510"/>
                  </a:lnTo>
                  <a:lnTo>
                    <a:pt x="3465" y="5627"/>
                  </a:lnTo>
                  <a:lnTo>
                    <a:pt x="3465" y="3117"/>
                  </a:lnTo>
                  <a:lnTo>
                    <a:pt x="0" y="0"/>
                  </a:ln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6"/>
            <p:cNvSpPr/>
            <p:nvPr/>
          </p:nvSpPr>
          <p:spPr>
            <a:xfrm>
              <a:off x="1647082" y="2781929"/>
              <a:ext cx="477841" cy="925618"/>
            </a:xfrm>
            <a:custGeom>
              <a:rect b="b" l="l" r="r" t="t"/>
              <a:pathLst>
                <a:path extrusionOk="0" h="6712" w="3465">
                  <a:moveTo>
                    <a:pt x="0" y="0"/>
                  </a:moveTo>
                  <a:lnTo>
                    <a:pt x="0" y="3594"/>
                  </a:lnTo>
                  <a:lnTo>
                    <a:pt x="3465" y="6711"/>
                  </a:lnTo>
                  <a:lnTo>
                    <a:pt x="3465" y="3113"/>
                  </a:lnTo>
                  <a:lnTo>
                    <a:pt x="0" y="0"/>
                  </a:ln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6"/>
            <p:cNvSpPr/>
            <p:nvPr/>
          </p:nvSpPr>
          <p:spPr>
            <a:xfrm>
              <a:off x="1640049" y="2496465"/>
              <a:ext cx="495079" cy="1878404"/>
            </a:xfrm>
            <a:custGeom>
              <a:rect b="b" l="l" r="r" t="t"/>
              <a:pathLst>
                <a:path extrusionOk="0" h="13621" w="3590">
                  <a:moveTo>
                    <a:pt x="3451" y="130"/>
                  </a:moveTo>
                  <a:lnTo>
                    <a:pt x="3451" y="13482"/>
                  </a:lnTo>
                  <a:lnTo>
                    <a:pt x="139" y="13482"/>
                  </a:lnTo>
                  <a:lnTo>
                    <a:pt x="139" y="130"/>
                  </a:lnTo>
                  <a:close/>
                  <a:moveTo>
                    <a:pt x="0" y="0"/>
                  </a:moveTo>
                  <a:lnTo>
                    <a:pt x="0" y="13621"/>
                  </a:lnTo>
                  <a:lnTo>
                    <a:pt x="3590" y="13621"/>
                  </a:lnTo>
                  <a:lnTo>
                    <a:pt x="35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6"/>
            <p:cNvSpPr/>
            <p:nvPr/>
          </p:nvSpPr>
          <p:spPr>
            <a:xfrm>
              <a:off x="1618950" y="2477986"/>
              <a:ext cx="537278" cy="55576"/>
            </a:xfrm>
            <a:custGeom>
              <a:rect b="b" l="l" r="r" t="t"/>
              <a:pathLst>
                <a:path extrusionOk="0" h="403" w="3896">
                  <a:moveTo>
                    <a:pt x="1" y="0"/>
                  </a:moveTo>
                  <a:lnTo>
                    <a:pt x="1" y="403"/>
                  </a:lnTo>
                  <a:lnTo>
                    <a:pt x="3896" y="403"/>
                  </a:lnTo>
                  <a:lnTo>
                    <a:pt x="3896" y="0"/>
                  </a:lnTo>
                  <a:close/>
                </a:path>
              </a:pathLst>
            </a:custGeom>
            <a:solidFill>
              <a:srgbClr val="D35D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6"/>
            <p:cNvSpPr/>
            <p:nvPr/>
          </p:nvSpPr>
          <p:spPr>
            <a:xfrm>
              <a:off x="1618950" y="4330745"/>
              <a:ext cx="537278" cy="56265"/>
            </a:xfrm>
            <a:custGeom>
              <a:rect b="b" l="l" r="r" t="t"/>
              <a:pathLst>
                <a:path extrusionOk="0" h="408" w="3896">
                  <a:moveTo>
                    <a:pt x="1" y="0"/>
                  </a:moveTo>
                  <a:lnTo>
                    <a:pt x="1" y="408"/>
                  </a:lnTo>
                  <a:lnTo>
                    <a:pt x="3896" y="408"/>
                  </a:lnTo>
                  <a:lnTo>
                    <a:pt x="389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6"/>
            <p:cNvSpPr/>
            <p:nvPr/>
          </p:nvSpPr>
          <p:spPr>
            <a:xfrm>
              <a:off x="1509177" y="2311258"/>
              <a:ext cx="71573" cy="71573"/>
            </a:xfrm>
            <a:custGeom>
              <a:rect b="b" l="l" r="r" t="t"/>
              <a:pathLst>
                <a:path extrusionOk="0" h="519" w="519">
                  <a:moveTo>
                    <a:pt x="259" y="0"/>
                  </a:moveTo>
                  <a:cubicBezTo>
                    <a:pt x="116" y="0"/>
                    <a:pt x="0" y="116"/>
                    <a:pt x="0" y="260"/>
                  </a:cubicBezTo>
                  <a:cubicBezTo>
                    <a:pt x="0" y="403"/>
                    <a:pt x="116" y="519"/>
                    <a:pt x="259" y="519"/>
                  </a:cubicBezTo>
                  <a:cubicBezTo>
                    <a:pt x="403" y="519"/>
                    <a:pt x="519" y="403"/>
                    <a:pt x="519" y="260"/>
                  </a:cubicBezTo>
                  <a:cubicBezTo>
                    <a:pt x="519" y="116"/>
                    <a:pt x="403"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6"/>
            <p:cNvSpPr/>
            <p:nvPr/>
          </p:nvSpPr>
          <p:spPr>
            <a:xfrm>
              <a:off x="1524484" y="2325876"/>
              <a:ext cx="41647" cy="41647"/>
            </a:xfrm>
            <a:custGeom>
              <a:rect b="b" l="l" r="r" t="t"/>
              <a:pathLst>
                <a:path extrusionOk="0" h="302" w="302">
                  <a:moveTo>
                    <a:pt x="148" y="1"/>
                  </a:moveTo>
                  <a:cubicBezTo>
                    <a:pt x="70" y="1"/>
                    <a:pt x="0" y="70"/>
                    <a:pt x="0" y="154"/>
                  </a:cubicBezTo>
                  <a:cubicBezTo>
                    <a:pt x="0" y="232"/>
                    <a:pt x="70" y="302"/>
                    <a:pt x="148" y="302"/>
                  </a:cubicBezTo>
                  <a:cubicBezTo>
                    <a:pt x="232" y="302"/>
                    <a:pt x="301" y="242"/>
                    <a:pt x="301" y="154"/>
                  </a:cubicBezTo>
                  <a:cubicBezTo>
                    <a:pt x="301" y="70"/>
                    <a:pt x="23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6"/>
            <p:cNvSpPr/>
            <p:nvPr/>
          </p:nvSpPr>
          <p:spPr>
            <a:xfrm>
              <a:off x="2189327" y="2311258"/>
              <a:ext cx="71711" cy="71573"/>
            </a:xfrm>
            <a:custGeom>
              <a:rect b="b" l="l" r="r" t="t"/>
              <a:pathLst>
                <a:path extrusionOk="0" h="519" w="520">
                  <a:moveTo>
                    <a:pt x="260" y="0"/>
                  </a:moveTo>
                  <a:cubicBezTo>
                    <a:pt x="116" y="0"/>
                    <a:pt x="0" y="116"/>
                    <a:pt x="0" y="260"/>
                  </a:cubicBezTo>
                  <a:cubicBezTo>
                    <a:pt x="0" y="403"/>
                    <a:pt x="116" y="519"/>
                    <a:pt x="260" y="519"/>
                  </a:cubicBezTo>
                  <a:cubicBezTo>
                    <a:pt x="403" y="519"/>
                    <a:pt x="519" y="403"/>
                    <a:pt x="519" y="260"/>
                  </a:cubicBezTo>
                  <a:cubicBezTo>
                    <a:pt x="519" y="116"/>
                    <a:pt x="403"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6"/>
            <p:cNvSpPr/>
            <p:nvPr/>
          </p:nvSpPr>
          <p:spPr>
            <a:xfrm>
              <a:off x="2205324" y="2325876"/>
              <a:ext cx="41647" cy="41647"/>
            </a:xfrm>
            <a:custGeom>
              <a:rect b="b" l="l" r="r" t="t"/>
              <a:pathLst>
                <a:path extrusionOk="0" h="302" w="302">
                  <a:moveTo>
                    <a:pt x="148" y="1"/>
                  </a:moveTo>
                  <a:cubicBezTo>
                    <a:pt x="70" y="1"/>
                    <a:pt x="0" y="70"/>
                    <a:pt x="0" y="154"/>
                  </a:cubicBezTo>
                  <a:cubicBezTo>
                    <a:pt x="0" y="232"/>
                    <a:pt x="70" y="302"/>
                    <a:pt x="148" y="302"/>
                  </a:cubicBezTo>
                  <a:cubicBezTo>
                    <a:pt x="232" y="302"/>
                    <a:pt x="301" y="242"/>
                    <a:pt x="301" y="154"/>
                  </a:cubicBezTo>
                  <a:cubicBezTo>
                    <a:pt x="301" y="70"/>
                    <a:pt x="232" y="1"/>
                    <a:pt x="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6"/>
            <p:cNvSpPr/>
            <p:nvPr/>
          </p:nvSpPr>
          <p:spPr>
            <a:xfrm>
              <a:off x="1633016" y="1602287"/>
              <a:ext cx="509145" cy="509145"/>
            </a:xfrm>
            <a:custGeom>
              <a:rect b="b" l="l" r="r" t="t"/>
              <a:pathLst>
                <a:path extrusionOk="0" h="3692" w="3692">
                  <a:moveTo>
                    <a:pt x="1844" y="79"/>
                  </a:moveTo>
                  <a:cubicBezTo>
                    <a:pt x="2816" y="79"/>
                    <a:pt x="3604" y="867"/>
                    <a:pt x="3604" y="1839"/>
                  </a:cubicBezTo>
                  <a:cubicBezTo>
                    <a:pt x="3604" y="2807"/>
                    <a:pt x="2812" y="3599"/>
                    <a:pt x="1844" y="3599"/>
                  </a:cubicBezTo>
                  <a:cubicBezTo>
                    <a:pt x="880" y="3599"/>
                    <a:pt x="84" y="2812"/>
                    <a:pt x="84" y="1839"/>
                  </a:cubicBezTo>
                  <a:cubicBezTo>
                    <a:pt x="84" y="871"/>
                    <a:pt x="871" y="79"/>
                    <a:pt x="1844" y="79"/>
                  </a:cubicBezTo>
                  <a:close/>
                  <a:moveTo>
                    <a:pt x="1844" y="1"/>
                  </a:moveTo>
                  <a:cubicBezTo>
                    <a:pt x="825" y="1"/>
                    <a:pt x="1" y="825"/>
                    <a:pt x="1" y="1844"/>
                  </a:cubicBezTo>
                  <a:cubicBezTo>
                    <a:pt x="1" y="2863"/>
                    <a:pt x="825" y="3692"/>
                    <a:pt x="1844" y="3692"/>
                  </a:cubicBezTo>
                  <a:cubicBezTo>
                    <a:pt x="2863" y="3692"/>
                    <a:pt x="3692" y="2858"/>
                    <a:pt x="3692" y="1844"/>
                  </a:cubicBezTo>
                  <a:cubicBezTo>
                    <a:pt x="3692" y="825"/>
                    <a:pt x="2863" y="1"/>
                    <a:pt x="1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6"/>
            <p:cNvSpPr/>
            <p:nvPr/>
          </p:nvSpPr>
          <p:spPr>
            <a:xfrm>
              <a:off x="2022599" y="2151564"/>
              <a:ext cx="63988" cy="63988"/>
            </a:xfrm>
            <a:custGeom>
              <a:rect b="b" l="l" r="r" t="t"/>
              <a:pathLst>
                <a:path extrusionOk="0" h="464" w="464">
                  <a:moveTo>
                    <a:pt x="232" y="1"/>
                  </a:moveTo>
                  <a:cubicBezTo>
                    <a:pt x="102" y="1"/>
                    <a:pt x="1" y="102"/>
                    <a:pt x="1" y="232"/>
                  </a:cubicBezTo>
                  <a:cubicBezTo>
                    <a:pt x="1" y="357"/>
                    <a:pt x="102" y="464"/>
                    <a:pt x="232" y="464"/>
                  </a:cubicBezTo>
                  <a:cubicBezTo>
                    <a:pt x="357" y="464"/>
                    <a:pt x="464" y="362"/>
                    <a:pt x="464" y="232"/>
                  </a:cubicBezTo>
                  <a:cubicBezTo>
                    <a:pt x="464" y="102"/>
                    <a:pt x="357"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6"/>
            <p:cNvSpPr/>
            <p:nvPr/>
          </p:nvSpPr>
          <p:spPr>
            <a:xfrm>
              <a:off x="2035424" y="2164941"/>
              <a:ext cx="36545" cy="36545"/>
            </a:xfrm>
            <a:custGeom>
              <a:rect b="b" l="l" r="r" t="t"/>
              <a:pathLst>
                <a:path extrusionOk="0" h="265" w="265">
                  <a:moveTo>
                    <a:pt x="130" y="1"/>
                  </a:moveTo>
                  <a:cubicBezTo>
                    <a:pt x="60" y="1"/>
                    <a:pt x="0" y="56"/>
                    <a:pt x="0" y="135"/>
                  </a:cubicBezTo>
                  <a:cubicBezTo>
                    <a:pt x="0" y="209"/>
                    <a:pt x="56" y="265"/>
                    <a:pt x="130" y="265"/>
                  </a:cubicBezTo>
                  <a:cubicBezTo>
                    <a:pt x="209" y="265"/>
                    <a:pt x="264" y="209"/>
                    <a:pt x="264" y="135"/>
                  </a:cubicBezTo>
                  <a:cubicBezTo>
                    <a:pt x="264" y="66"/>
                    <a:pt x="209" y="1"/>
                    <a:pt x="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6"/>
            <p:cNvSpPr/>
            <p:nvPr/>
          </p:nvSpPr>
          <p:spPr>
            <a:xfrm>
              <a:off x="1689281" y="2151564"/>
              <a:ext cx="63988" cy="63988"/>
            </a:xfrm>
            <a:custGeom>
              <a:rect b="b" l="l" r="r" t="t"/>
              <a:pathLst>
                <a:path extrusionOk="0" h="464" w="464">
                  <a:moveTo>
                    <a:pt x="232" y="1"/>
                  </a:moveTo>
                  <a:cubicBezTo>
                    <a:pt x="107" y="1"/>
                    <a:pt x="0" y="102"/>
                    <a:pt x="0" y="232"/>
                  </a:cubicBezTo>
                  <a:cubicBezTo>
                    <a:pt x="0" y="357"/>
                    <a:pt x="107" y="464"/>
                    <a:pt x="232" y="464"/>
                  </a:cubicBezTo>
                  <a:cubicBezTo>
                    <a:pt x="234" y="464"/>
                    <a:pt x="237" y="464"/>
                    <a:pt x="240" y="464"/>
                  </a:cubicBezTo>
                  <a:cubicBezTo>
                    <a:pt x="366" y="464"/>
                    <a:pt x="463" y="359"/>
                    <a:pt x="463" y="232"/>
                  </a:cubicBezTo>
                  <a:cubicBezTo>
                    <a:pt x="463" y="102"/>
                    <a:pt x="361"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6"/>
            <p:cNvSpPr/>
            <p:nvPr/>
          </p:nvSpPr>
          <p:spPr>
            <a:xfrm>
              <a:off x="1701969" y="2164941"/>
              <a:ext cx="37234" cy="36545"/>
            </a:xfrm>
            <a:custGeom>
              <a:rect b="b" l="l" r="r" t="t"/>
              <a:pathLst>
                <a:path extrusionOk="0" h="265" w="270">
                  <a:moveTo>
                    <a:pt x="135" y="1"/>
                  </a:moveTo>
                  <a:cubicBezTo>
                    <a:pt x="66" y="1"/>
                    <a:pt x="1" y="56"/>
                    <a:pt x="1" y="135"/>
                  </a:cubicBezTo>
                  <a:cubicBezTo>
                    <a:pt x="1" y="205"/>
                    <a:pt x="61" y="265"/>
                    <a:pt x="135" y="265"/>
                  </a:cubicBezTo>
                  <a:cubicBezTo>
                    <a:pt x="209" y="265"/>
                    <a:pt x="269" y="209"/>
                    <a:pt x="269" y="135"/>
                  </a:cubicBezTo>
                  <a:cubicBezTo>
                    <a:pt x="269" y="66"/>
                    <a:pt x="209" y="1"/>
                    <a:pt x="1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6"/>
            <p:cNvSpPr/>
            <p:nvPr/>
          </p:nvSpPr>
          <p:spPr>
            <a:xfrm>
              <a:off x="1598540" y="1567810"/>
              <a:ext cx="576167" cy="293876"/>
            </a:xfrm>
            <a:custGeom>
              <a:rect b="b" l="l" r="r" t="t"/>
              <a:pathLst>
                <a:path extrusionOk="0" h="2131" w="4178">
                  <a:moveTo>
                    <a:pt x="2089" y="1"/>
                  </a:moveTo>
                  <a:cubicBezTo>
                    <a:pt x="936" y="1"/>
                    <a:pt x="0" y="936"/>
                    <a:pt x="0" y="2089"/>
                  </a:cubicBezTo>
                  <a:lnTo>
                    <a:pt x="0" y="2131"/>
                  </a:lnTo>
                  <a:cubicBezTo>
                    <a:pt x="28" y="996"/>
                    <a:pt x="954" y="79"/>
                    <a:pt x="2094" y="79"/>
                  </a:cubicBezTo>
                  <a:cubicBezTo>
                    <a:pt x="3238" y="79"/>
                    <a:pt x="4164" y="996"/>
                    <a:pt x="4178" y="2131"/>
                  </a:cubicBezTo>
                  <a:lnTo>
                    <a:pt x="4178" y="2089"/>
                  </a:lnTo>
                  <a:cubicBezTo>
                    <a:pt x="4178" y="936"/>
                    <a:pt x="3242" y="1"/>
                    <a:pt x="2089" y="1"/>
                  </a:cubicBezTo>
                  <a:close/>
                </a:path>
              </a:pathLst>
            </a:custGeom>
            <a:solidFill>
              <a:srgbClr val="F5F5F7">
                <a:alpha val="34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6"/>
            <p:cNvSpPr/>
            <p:nvPr/>
          </p:nvSpPr>
          <p:spPr>
            <a:xfrm>
              <a:off x="1599781" y="1740330"/>
              <a:ext cx="557136" cy="403648"/>
            </a:xfrm>
            <a:custGeom>
              <a:rect b="b" l="l" r="r" t="t"/>
              <a:pathLst>
                <a:path extrusionOk="0" h="2927" w="4040">
                  <a:moveTo>
                    <a:pt x="177" y="0"/>
                  </a:moveTo>
                  <a:cubicBezTo>
                    <a:pt x="66" y="255"/>
                    <a:pt x="1" y="537"/>
                    <a:pt x="1" y="838"/>
                  </a:cubicBezTo>
                  <a:cubicBezTo>
                    <a:pt x="1" y="1991"/>
                    <a:pt x="941" y="2927"/>
                    <a:pt x="2094" y="2927"/>
                  </a:cubicBezTo>
                  <a:cubicBezTo>
                    <a:pt x="2979" y="2927"/>
                    <a:pt x="3738" y="2371"/>
                    <a:pt x="4039" y="1593"/>
                  </a:cubicBezTo>
                  <a:lnTo>
                    <a:pt x="4039" y="1593"/>
                  </a:lnTo>
                  <a:cubicBezTo>
                    <a:pt x="3706" y="2325"/>
                    <a:pt x="2979" y="2844"/>
                    <a:pt x="2122" y="2844"/>
                  </a:cubicBezTo>
                  <a:cubicBezTo>
                    <a:pt x="969" y="2844"/>
                    <a:pt x="33" y="1903"/>
                    <a:pt x="33" y="750"/>
                  </a:cubicBezTo>
                  <a:cubicBezTo>
                    <a:pt x="33" y="486"/>
                    <a:pt x="84" y="232"/>
                    <a:pt x="177" y="0"/>
                  </a:cubicBezTo>
                  <a:close/>
                </a:path>
              </a:pathLst>
            </a:custGeom>
            <a:solidFill>
              <a:srgbClr val="FF85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6"/>
            <p:cNvSpPr/>
            <p:nvPr/>
          </p:nvSpPr>
          <p:spPr>
            <a:xfrm>
              <a:off x="1877660" y="2046756"/>
              <a:ext cx="19858" cy="43026"/>
            </a:xfrm>
            <a:custGeom>
              <a:rect b="b" l="l" r="r" t="t"/>
              <a:pathLst>
                <a:path extrusionOk="0" h="312" w="144">
                  <a:moveTo>
                    <a:pt x="0" y="1"/>
                  </a:moveTo>
                  <a:lnTo>
                    <a:pt x="0" y="311"/>
                  </a:lnTo>
                  <a:lnTo>
                    <a:pt x="144" y="311"/>
                  </a:lnTo>
                  <a:lnTo>
                    <a:pt x="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6"/>
            <p:cNvSpPr/>
            <p:nvPr/>
          </p:nvSpPr>
          <p:spPr>
            <a:xfrm>
              <a:off x="1877660" y="1629178"/>
              <a:ext cx="19858" cy="43578"/>
            </a:xfrm>
            <a:custGeom>
              <a:rect b="b" l="l" r="r" t="t"/>
              <a:pathLst>
                <a:path extrusionOk="0" h="316" w="144">
                  <a:moveTo>
                    <a:pt x="0" y="0"/>
                  </a:moveTo>
                  <a:lnTo>
                    <a:pt x="0" y="315"/>
                  </a:lnTo>
                  <a:lnTo>
                    <a:pt x="144" y="315"/>
                  </a:lnTo>
                  <a:lnTo>
                    <a:pt x="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6"/>
            <p:cNvSpPr/>
            <p:nvPr/>
          </p:nvSpPr>
          <p:spPr>
            <a:xfrm>
              <a:off x="1656598" y="1849413"/>
              <a:ext cx="43026" cy="20686"/>
            </a:xfrm>
            <a:custGeom>
              <a:rect b="b" l="l" r="r" t="t"/>
              <a:pathLst>
                <a:path extrusionOk="0" h="150" w="312">
                  <a:moveTo>
                    <a:pt x="1" y="1"/>
                  </a:moveTo>
                  <a:lnTo>
                    <a:pt x="1" y="149"/>
                  </a:lnTo>
                  <a:lnTo>
                    <a:pt x="311" y="149"/>
                  </a:lnTo>
                  <a:lnTo>
                    <a:pt x="3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6"/>
            <p:cNvSpPr/>
            <p:nvPr/>
          </p:nvSpPr>
          <p:spPr>
            <a:xfrm>
              <a:off x="2074314" y="1849413"/>
              <a:ext cx="43578" cy="19996"/>
            </a:xfrm>
            <a:custGeom>
              <a:rect b="b" l="l" r="r" t="t"/>
              <a:pathLst>
                <a:path extrusionOk="0" h="145" w="316">
                  <a:moveTo>
                    <a:pt x="1" y="1"/>
                  </a:moveTo>
                  <a:lnTo>
                    <a:pt x="1" y="145"/>
                  </a:lnTo>
                  <a:lnTo>
                    <a:pt x="316" y="145"/>
                  </a:lnTo>
                  <a:lnTo>
                    <a:pt x="3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6"/>
            <p:cNvSpPr/>
            <p:nvPr/>
          </p:nvSpPr>
          <p:spPr>
            <a:xfrm>
              <a:off x="1716725" y="1689857"/>
              <a:ext cx="44819" cy="44130"/>
            </a:xfrm>
            <a:custGeom>
              <a:rect b="b" l="l" r="r" t="t"/>
              <a:pathLst>
                <a:path extrusionOk="0" h="320" w="325">
                  <a:moveTo>
                    <a:pt x="107" y="0"/>
                  </a:moveTo>
                  <a:lnTo>
                    <a:pt x="0" y="102"/>
                  </a:lnTo>
                  <a:lnTo>
                    <a:pt x="223" y="320"/>
                  </a:lnTo>
                  <a:lnTo>
                    <a:pt x="324" y="218"/>
                  </a:lnTo>
                  <a:lnTo>
                    <a:pt x="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6"/>
            <p:cNvSpPr/>
            <p:nvPr/>
          </p:nvSpPr>
          <p:spPr>
            <a:xfrm>
              <a:off x="2012394" y="1984836"/>
              <a:ext cx="44819" cy="44268"/>
            </a:xfrm>
            <a:custGeom>
              <a:rect b="b" l="l" r="r" t="t"/>
              <a:pathLst>
                <a:path extrusionOk="0" h="321" w="325">
                  <a:moveTo>
                    <a:pt x="102" y="1"/>
                  </a:moveTo>
                  <a:lnTo>
                    <a:pt x="0" y="103"/>
                  </a:lnTo>
                  <a:lnTo>
                    <a:pt x="218" y="320"/>
                  </a:lnTo>
                  <a:lnTo>
                    <a:pt x="325" y="218"/>
                  </a:lnTo>
                  <a:lnTo>
                    <a:pt x="1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6"/>
            <p:cNvSpPr/>
            <p:nvPr/>
          </p:nvSpPr>
          <p:spPr>
            <a:xfrm>
              <a:off x="2011705" y="1689857"/>
              <a:ext cx="44957" cy="44819"/>
            </a:xfrm>
            <a:custGeom>
              <a:rect b="b" l="l" r="r" t="t"/>
              <a:pathLst>
                <a:path extrusionOk="0" h="325" w="326">
                  <a:moveTo>
                    <a:pt x="223" y="0"/>
                  </a:moveTo>
                  <a:lnTo>
                    <a:pt x="1" y="222"/>
                  </a:lnTo>
                  <a:lnTo>
                    <a:pt x="103" y="324"/>
                  </a:lnTo>
                  <a:lnTo>
                    <a:pt x="325" y="102"/>
                  </a:lnTo>
                  <a:lnTo>
                    <a:pt x="2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6"/>
            <p:cNvSpPr/>
            <p:nvPr/>
          </p:nvSpPr>
          <p:spPr>
            <a:xfrm>
              <a:off x="1716725" y="1984836"/>
              <a:ext cx="44819" cy="44819"/>
            </a:xfrm>
            <a:custGeom>
              <a:rect b="b" l="l" r="r" t="t"/>
              <a:pathLst>
                <a:path extrusionOk="0" h="325" w="325">
                  <a:moveTo>
                    <a:pt x="223" y="1"/>
                  </a:moveTo>
                  <a:lnTo>
                    <a:pt x="0" y="223"/>
                  </a:lnTo>
                  <a:lnTo>
                    <a:pt x="102" y="325"/>
                  </a:lnTo>
                  <a:lnTo>
                    <a:pt x="324" y="103"/>
                  </a:lnTo>
                  <a:lnTo>
                    <a:pt x="2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6"/>
            <p:cNvSpPr/>
            <p:nvPr/>
          </p:nvSpPr>
          <p:spPr>
            <a:xfrm>
              <a:off x="1866766" y="1698131"/>
              <a:ext cx="41647" cy="159832"/>
            </a:xfrm>
            <a:custGeom>
              <a:rect b="b" l="l" r="r" t="t"/>
              <a:pathLst>
                <a:path extrusionOk="0" h="1159" w="302">
                  <a:moveTo>
                    <a:pt x="149" y="0"/>
                  </a:moveTo>
                  <a:lnTo>
                    <a:pt x="1" y="209"/>
                  </a:lnTo>
                  <a:lnTo>
                    <a:pt x="121" y="1158"/>
                  </a:lnTo>
                  <a:lnTo>
                    <a:pt x="181" y="1158"/>
                  </a:lnTo>
                  <a:lnTo>
                    <a:pt x="302" y="209"/>
                  </a:lnTo>
                  <a:lnTo>
                    <a:pt x="1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6"/>
            <p:cNvSpPr/>
            <p:nvPr/>
          </p:nvSpPr>
          <p:spPr>
            <a:xfrm>
              <a:off x="1891727" y="1841828"/>
              <a:ext cx="159694" cy="29512"/>
            </a:xfrm>
            <a:custGeom>
              <a:rect b="b" l="l" r="r" t="t"/>
              <a:pathLst>
                <a:path extrusionOk="0" h="214" w="1158">
                  <a:moveTo>
                    <a:pt x="936" y="0"/>
                  </a:moveTo>
                  <a:lnTo>
                    <a:pt x="0" y="70"/>
                  </a:lnTo>
                  <a:lnTo>
                    <a:pt x="0" y="139"/>
                  </a:lnTo>
                  <a:lnTo>
                    <a:pt x="936" y="213"/>
                  </a:lnTo>
                  <a:lnTo>
                    <a:pt x="1158" y="102"/>
                  </a:lnTo>
                  <a:lnTo>
                    <a:pt x="9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6"/>
            <p:cNvSpPr/>
            <p:nvPr/>
          </p:nvSpPr>
          <p:spPr>
            <a:xfrm>
              <a:off x="1876971" y="1845690"/>
              <a:ext cx="21237" cy="20548"/>
            </a:xfrm>
            <a:custGeom>
              <a:rect b="b" l="l" r="r" t="t"/>
              <a:pathLst>
                <a:path extrusionOk="0" h="149" w="154">
                  <a:moveTo>
                    <a:pt x="75" y="0"/>
                  </a:moveTo>
                  <a:cubicBezTo>
                    <a:pt x="38" y="0"/>
                    <a:pt x="1" y="33"/>
                    <a:pt x="1" y="74"/>
                  </a:cubicBezTo>
                  <a:cubicBezTo>
                    <a:pt x="1" y="116"/>
                    <a:pt x="38" y="148"/>
                    <a:pt x="75" y="148"/>
                  </a:cubicBezTo>
                  <a:cubicBezTo>
                    <a:pt x="116" y="148"/>
                    <a:pt x="154" y="116"/>
                    <a:pt x="154" y="74"/>
                  </a:cubicBezTo>
                  <a:cubicBezTo>
                    <a:pt x="154" y="33"/>
                    <a:pt x="116" y="0"/>
                    <a:pt x="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6"/>
            <p:cNvSpPr/>
            <p:nvPr/>
          </p:nvSpPr>
          <p:spPr>
            <a:xfrm>
              <a:off x="1876419" y="1448660"/>
              <a:ext cx="49232" cy="32821"/>
            </a:xfrm>
            <a:custGeom>
              <a:rect b="b" l="l" r="r" t="t"/>
              <a:pathLst>
                <a:path extrusionOk="0" h="238" w="357">
                  <a:moveTo>
                    <a:pt x="105" y="1"/>
                  </a:moveTo>
                  <a:cubicBezTo>
                    <a:pt x="68" y="1"/>
                    <a:pt x="39" y="12"/>
                    <a:pt x="28" y="36"/>
                  </a:cubicBezTo>
                  <a:cubicBezTo>
                    <a:pt x="0" y="82"/>
                    <a:pt x="46" y="156"/>
                    <a:pt x="130" y="202"/>
                  </a:cubicBezTo>
                  <a:cubicBezTo>
                    <a:pt x="174" y="225"/>
                    <a:pt x="218" y="237"/>
                    <a:pt x="254" y="237"/>
                  </a:cubicBezTo>
                  <a:cubicBezTo>
                    <a:pt x="289" y="237"/>
                    <a:pt x="317" y="225"/>
                    <a:pt x="329" y="202"/>
                  </a:cubicBezTo>
                  <a:cubicBezTo>
                    <a:pt x="357" y="156"/>
                    <a:pt x="310" y="82"/>
                    <a:pt x="227" y="36"/>
                  </a:cubicBezTo>
                  <a:cubicBezTo>
                    <a:pt x="185" y="12"/>
                    <a:pt x="141" y="1"/>
                    <a:pt x="105"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7" name="Google Shape;5327;p76"/>
          <p:cNvSpPr txBox="1"/>
          <p:nvPr>
            <p:ph type="ctrTitle"/>
          </p:nvPr>
        </p:nvSpPr>
        <p:spPr>
          <a:xfrm>
            <a:off x="4453598" y="755925"/>
            <a:ext cx="4112700" cy="73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r>
              <a:rPr lang="en"/>
              <a:t>!</a:t>
            </a:r>
            <a:endParaRPr/>
          </a:p>
        </p:txBody>
      </p:sp>
      <p:sp>
        <p:nvSpPr>
          <p:cNvPr id="5328" name="Google Shape;5328;p76"/>
          <p:cNvSpPr txBox="1"/>
          <p:nvPr>
            <p:ph idx="1" type="subTitle"/>
          </p:nvPr>
        </p:nvSpPr>
        <p:spPr>
          <a:xfrm>
            <a:off x="4769500" y="2159250"/>
            <a:ext cx="3480900" cy="1005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a:solidFill>
                  <a:schemeClr val="dk1"/>
                </a:solidFill>
              </a:rPr>
              <a:t>Does anyone have any questions?</a:t>
            </a:r>
            <a:endParaRPr b="1">
              <a:solidFill>
                <a:schemeClr val="dk1"/>
              </a:solidFill>
            </a:endParaRPr>
          </a:p>
          <a:p>
            <a:pPr indent="0" lvl="0" marL="0" rtl="0" algn="ctr">
              <a:spcBef>
                <a:spcPts val="0"/>
              </a:spcBef>
              <a:spcAft>
                <a:spcPts val="0"/>
              </a:spcAft>
              <a:buClr>
                <a:schemeClr val="dk1"/>
              </a:buClr>
              <a:buSzPts val="1100"/>
              <a:buFont typeface="Arial"/>
              <a:buNone/>
            </a:pPr>
            <a:r>
              <a:rPr lang="en">
                <a:solidFill>
                  <a:schemeClr val="dk1"/>
                </a:solidFill>
              </a:rPr>
              <a:t>addyouremail@freepik.com</a:t>
            </a:r>
            <a:endParaRPr>
              <a:solidFill>
                <a:schemeClr val="dk1"/>
              </a:solidFill>
            </a:endParaRPr>
          </a:p>
          <a:p>
            <a:pPr indent="0" lvl="0" marL="0" rtl="0" algn="ctr">
              <a:spcBef>
                <a:spcPts val="0"/>
              </a:spcBef>
              <a:spcAft>
                <a:spcPts val="0"/>
              </a:spcAft>
              <a:buClr>
                <a:schemeClr val="dk1"/>
              </a:buClr>
              <a:buSzPts val="1100"/>
              <a:buFont typeface="Arial"/>
              <a:buNone/>
            </a:pPr>
            <a:r>
              <a:rPr lang="en">
                <a:solidFill>
                  <a:schemeClr val="dk1"/>
                </a:solidFill>
              </a:rPr>
              <a:t>+91  620 421 838 </a:t>
            </a:r>
            <a:endParaRPr>
              <a:solidFill>
                <a:schemeClr val="dk1"/>
              </a:solidFill>
            </a:endParaRPr>
          </a:p>
          <a:p>
            <a:pPr indent="0" lvl="0" marL="0" rtl="0" algn="ctr">
              <a:spcBef>
                <a:spcPts val="0"/>
              </a:spcBef>
              <a:spcAft>
                <a:spcPts val="0"/>
              </a:spcAft>
              <a:buNone/>
            </a:pPr>
            <a:r>
              <a:rPr lang="en">
                <a:solidFill>
                  <a:schemeClr val="dk1"/>
                </a:solidFill>
              </a:rPr>
              <a:t>yourcompany.com</a:t>
            </a:r>
            <a:endParaRPr>
              <a:solidFill>
                <a:schemeClr val="dk1"/>
              </a:solidFill>
            </a:endParaRPr>
          </a:p>
        </p:txBody>
      </p:sp>
      <p:sp>
        <p:nvSpPr>
          <p:cNvPr id="5329" name="Google Shape;5329;p76"/>
          <p:cNvSpPr txBox="1"/>
          <p:nvPr/>
        </p:nvSpPr>
        <p:spPr>
          <a:xfrm>
            <a:off x="4585888" y="3852938"/>
            <a:ext cx="3848100" cy="34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abin"/>
                <a:ea typeface="Cabin"/>
                <a:cs typeface="Cabin"/>
                <a:sym typeface="Cabin"/>
              </a:rPr>
              <a:t>Please </a:t>
            </a:r>
            <a:r>
              <a:rPr b="1" lang="en">
                <a:solidFill>
                  <a:schemeClr val="dk1"/>
                </a:solidFill>
                <a:latin typeface="Cabin"/>
                <a:ea typeface="Cabin"/>
                <a:cs typeface="Cabin"/>
                <a:sym typeface="Cabin"/>
              </a:rPr>
              <a:t>keep</a:t>
            </a:r>
            <a:r>
              <a:rPr b="1" lang="en">
                <a:solidFill>
                  <a:schemeClr val="dk1"/>
                </a:solidFill>
                <a:latin typeface="Cabin"/>
                <a:ea typeface="Cabin"/>
                <a:cs typeface="Cabin"/>
                <a:sym typeface="Cabin"/>
              </a:rPr>
              <a:t> this slide for attribution</a:t>
            </a:r>
            <a:endParaRPr b="1">
              <a:solidFill>
                <a:schemeClr val="dk1"/>
              </a:solidFill>
              <a:latin typeface="Cabin"/>
              <a:ea typeface="Cabin"/>
              <a:cs typeface="Cabin"/>
              <a:sym typeface="Cabin"/>
            </a:endParaRPr>
          </a:p>
        </p:txBody>
      </p:sp>
      <p:grpSp>
        <p:nvGrpSpPr>
          <p:cNvPr id="5330" name="Google Shape;5330;p76"/>
          <p:cNvGrpSpPr/>
          <p:nvPr/>
        </p:nvGrpSpPr>
        <p:grpSpPr>
          <a:xfrm>
            <a:off x="1793800" y="1629175"/>
            <a:ext cx="2707015" cy="3287638"/>
            <a:chOff x="-2971850" y="1629175"/>
            <a:chExt cx="2707015" cy="3287638"/>
          </a:xfrm>
        </p:grpSpPr>
        <p:sp>
          <p:nvSpPr>
            <p:cNvPr id="5331" name="Google Shape;5331;p76"/>
            <p:cNvSpPr/>
            <p:nvPr/>
          </p:nvSpPr>
          <p:spPr>
            <a:xfrm>
              <a:off x="-444424" y="3025283"/>
              <a:ext cx="28739" cy="57400"/>
            </a:xfrm>
            <a:custGeom>
              <a:rect b="b" l="l" r="r" t="t"/>
              <a:pathLst>
                <a:path extrusionOk="0" h="743" w="372">
                  <a:moveTo>
                    <a:pt x="239" y="1"/>
                  </a:moveTo>
                  <a:cubicBezTo>
                    <a:pt x="148" y="1"/>
                    <a:pt x="26" y="90"/>
                    <a:pt x="19" y="240"/>
                  </a:cubicBezTo>
                  <a:cubicBezTo>
                    <a:pt x="3" y="391"/>
                    <a:pt x="1" y="743"/>
                    <a:pt x="94" y="743"/>
                  </a:cubicBezTo>
                  <a:cubicBezTo>
                    <a:pt x="116" y="743"/>
                    <a:pt x="143" y="723"/>
                    <a:pt x="177" y="677"/>
                  </a:cubicBezTo>
                  <a:cubicBezTo>
                    <a:pt x="372" y="398"/>
                    <a:pt x="372" y="73"/>
                    <a:pt x="298" y="17"/>
                  </a:cubicBezTo>
                  <a:cubicBezTo>
                    <a:pt x="281" y="6"/>
                    <a:pt x="261"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6"/>
            <p:cNvSpPr/>
            <p:nvPr/>
          </p:nvSpPr>
          <p:spPr>
            <a:xfrm>
              <a:off x="-2726176" y="2793822"/>
              <a:ext cx="91624" cy="89152"/>
            </a:xfrm>
            <a:custGeom>
              <a:rect b="b" l="l" r="r" t="t"/>
              <a:pathLst>
                <a:path extrusionOk="0" h="1154" w="1186">
                  <a:moveTo>
                    <a:pt x="800" y="0"/>
                  </a:moveTo>
                  <a:cubicBezTo>
                    <a:pt x="0" y="56"/>
                    <a:pt x="93" y="1144"/>
                    <a:pt x="345" y="1153"/>
                  </a:cubicBezTo>
                  <a:cubicBezTo>
                    <a:pt x="545" y="1153"/>
                    <a:pt x="289" y="427"/>
                    <a:pt x="808" y="427"/>
                  </a:cubicBezTo>
                  <a:cubicBezTo>
                    <a:pt x="817" y="427"/>
                    <a:pt x="827" y="427"/>
                    <a:pt x="837" y="428"/>
                  </a:cubicBezTo>
                  <a:cubicBezTo>
                    <a:pt x="848" y="429"/>
                    <a:pt x="859" y="429"/>
                    <a:pt x="869" y="429"/>
                  </a:cubicBezTo>
                  <a:cubicBezTo>
                    <a:pt x="1185" y="429"/>
                    <a:pt x="800" y="0"/>
                    <a:pt x="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6"/>
            <p:cNvSpPr/>
            <p:nvPr/>
          </p:nvSpPr>
          <p:spPr>
            <a:xfrm>
              <a:off x="-2740546" y="2892942"/>
              <a:ext cx="214846" cy="68602"/>
            </a:xfrm>
            <a:custGeom>
              <a:rect b="b" l="l" r="r" t="t"/>
              <a:pathLst>
                <a:path extrusionOk="0" h="888" w="2781">
                  <a:moveTo>
                    <a:pt x="1814" y="0"/>
                  </a:moveTo>
                  <a:cubicBezTo>
                    <a:pt x="837" y="28"/>
                    <a:pt x="1" y="670"/>
                    <a:pt x="177" y="856"/>
                  </a:cubicBezTo>
                  <a:cubicBezTo>
                    <a:pt x="199" y="878"/>
                    <a:pt x="227" y="888"/>
                    <a:pt x="262" y="888"/>
                  </a:cubicBezTo>
                  <a:cubicBezTo>
                    <a:pt x="508" y="888"/>
                    <a:pt x="1095" y="402"/>
                    <a:pt x="2325" y="279"/>
                  </a:cubicBezTo>
                  <a:cubicBezTo>
                    <a:pt x="2781" y="233"/>
                    <a:pt x="1814" y="0"/>
                    <a:pt x="18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6"/>
            <p:cNvSpPr/>
            <p:nvPr/>
          </p:nvSpPr>
          <p:spPr>
            <a:xfrm>
              <a:off x="-1457480" y="1808797"/>
              <a:ext cx="642375" cy="506561"/>
            </a:xfrm>
            <a:custGeom>
              <a:rect b="b" l="l" r="r" t="t"/>
              <a:pathLst>
                <a:path extrusionOk="0" h="6557" w="8315">
                  <a:moveTo>
                    <a:pt x="4209" y="0"/>
                  </a:moveTo>
                  <a:cubicBezTo>
                    <a:pt x="4012" y="0"/>
                    <a:pt x="3758" y="80"/>
                    <a:pt x="3432" y="280"/>
                  </a:cubicBezTo>
                  <a:cubicBezTo>
                    <a:pt x="1842" y="1247"/>
                    <a:pt x="2493" y="1907"/>
                    <a:pt x="2493" y="1907"/>
                  </a:cubicBezTo>
                  <a:cubicBezTo>
                    <a:pt x="2493" y="1907"/>
                    <a:pt x="698" y="2530"/>
                    <a:pt x="354" y="3832"/>
                  </a:cubicBezTo>
                  <a:cubicBezTo>
                    <a:pt x="1" y="5153"/>
                    <a:pt x="996" y="6278"/>
                    <a:pt x="977" y="6287"/>
                  </a:cubicBezTo>
                  <a:lnTo>
                    <a:pt x="5990" y="6557"/>
                  </a:lnTo>
                  <a:cubicBezTo>
                    <a:pt x="8315" y="5273"/>
                    <a:pt x="7608" y="3255"/>
                    <a:pt x="6576" y="3125"/>
                  </a:cubicBezTo>
                  <a:cubicBezTo>
                    <a:pt x="6576" y="3125"/>
                    <a:pt x="6505" y="1146"/>
                    <a:pt x="5274" y="1146"/>
                  </a:cubicBezTo>
                  <a:cubicBezTo>
                    <a:pt x="5160" y="1146"/>
                    <a:pt x="5036" y="1163"/>
                    <a:pt x="4902" y="1200"/>
                  </a:cubicBezTo>
                  <a:cubicBezTo>
                    <a:pt x="4902" y="1200"/>
                    <a:pt x="4978" y="0"/>
                    <a:pt x="4209" y="0"/>
                  </a:cubicBezTo>
                  <a:close/>
                </a:path>
              </a:pathLst>
            </a:custGeom>
            <a:solidFill>
              <a:srgbClr val="5C1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6"/>
            <p:cNvSpPr/>
            <p:nvPr/>
          </p:nvSpPr>
          <p:spPr>
            <a:xfrm>
              <a:off x="-1457480" y="1808797"/>
              <a:ext cx="577713" cy="507334"/>
            </a:xfrm>
            <a:custGeom>
              <a:rect b="b" l="l" r="r" t="t"/>
              <a:pathLst>
                <a:path extrusionOk="0" h="6567" w="7478">
                  <a:moveTo>
                    <a:pt x="4209" y="0"/>
                  </a:moveTo>
                  <a:cubicBezTo>
                    <a:pt x="4012" y="0"/>
                    <a:pt x="3758" y="80"/>
                    <a:pt x="3432" y="280"/>
                  </a:cubicBezTo>
                  <a:cubicBezTo>
                    <a:pt x="1842" y="1247"/>
                    <a:pt x="2493" y="1907"/>
                    <a:pt x="2493" y="1907"/>
                  </a:cubicBezTo>
                  <a:cubicBezTo>
                    <a:pt x="2493" y="1907"/>
                    <a:pt x="698" y="2530"/>
                    <a:pt x="354" y="3832"/>
                  </a:cubicBezTo>
                  <a:cubicBezTo>
                    <a:pt x="1" y="5153"/>
                    <a:pt x="996" y="6278"/>
                    <a:pt x="977" y="6296"/>
                  </a:cubicBezTo>
                  <a:lnTo>
                    <a:pt x="5990" y="6566"/>
                  </a:lnTo>
                  <a:cubicBezTo>
                    <a:pt x="6882" y="6064"/>
                    <a:pt x="7338" y="5450"/>
                    <a:pt x="7478" y="4883"/>
                  </a:cubicBezTo>
                  <a:lnTo>
                    <a:pt x="7422" y="4883"/>
                  </a:lnTo>
                  <a:cubicBezTo>
                    <a:pt x="6734" y="4883"/>
                    <a:pt x="6176" y="4446"/>
                    <a:pt x="6176" y="3916"/>
                  </a:cubicBezTo>
                  <a:cubicBezTo>
                    <a:pt x="6176" y="3600"/>
                    <a:pt x="6371" y="3321"/>
                    <a:pt x="6669" y="3144"/>
                  </a:cubicBezTo>
                  <a:cubicBezTo>
                    <a:pt x="6631" y="3144"/>
                    <a:pt x="6603" y="3135"/>
                    <a:pt x="6576" y="3135"/>
                  </a:cubicBezTo>
                  <a:lnTo>
                    <a:pt x="6576" y="3051"/>
                  </a:lnTo>
                  <a:cubicBezTo>
                    <a:pt x="6445" y="3116"/>
                    <a:pt x="6315" y="3162"/>
                    <a:pt x="6176" y="3190"/>
                  </a:cubicBezTo>
                  <a:cubicBezTo>
                    <a:pt x="5924" y="3259"/>
                    <a:pt x="5677" y="3291"/>
                    <a:pt x="5449" y="3291"/>
                  </a:cubicBezTo>
                  <a:cubicBezTo>
                    <a:pt x="4840" y="3291"/>
                    <a:pt x="4359" y="3062"/>
                    <a:pt x="4251" y="2670"/>
                  </a:cubicBezTo>
                  <a:cubicBezTo>
                    <a:pt x="4093" y="2140"/>
                    <a:pt x="4725" y="1498"/>
                    <a:pt x="5646" y="1247"/>
                  </a:cubicBezTo>
                  <a:cubicBezTo>
                    <a:pt x="5655" y="1228"/>
                    <a:pt x="5664" y="1228"/>
                    <a:pt x="5674" y="1228"/>
                  </a:cubicBezTo>
                  <a:cubicBezTo>
                    <a:pt x="5558" y="1176"/>
                    <a:pt x="5424" y="1147"/>
                    <a:pt x="5275" y="1147"/>
                  </a:cubicBezTo>
                  <a:cubicBezTo>
                    <a:pt x="5160" y="1147"/>
                    <a:pt x="5035" y="1164"/>
                    <a:pt x="4902" y="1200"/>
                  </a:cubicBezTo>
                  <a:cubicBezTo>
                    <a:pt x="4902" y="1200"/>
                    <a:pt x="4978" y="0"/>
                    <a:pt x="42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6"/>
            <p:cNvSpPr/>
            <p:nvPr/>
          </p:nvSpPr>
          <p:spPr>
            <a:xfrm>
              <a:off x="-1441643" y="1956821"/>
              <a:ext cx="280281" cy="188657"/>
            </a:xfrm>
            <a:custGeom>
              <a:rect b="b" l="l" r="r" t="t"/>
              <a:pathLst>
                <a:path extrusionOk="0" h="2442" w="3628">
                  <a:moveTo>
                    <a:pt x="2627" y="1"/>
                  </a:moveTo>
                  <a:cubicBezTo>
                    <a:pt x="2330" y="1"/>
                    <a:pt x="1973" y="98"/>
                    <a:pt x="1581" y="326"/>
                  </a:cubicBezTo>
                  <a:cubicBezTo>
                    <a:pt x="707" y="828"/>
                    <a:pt x="1" y="1767"/>
                    <a:pt x="233" y="2176"/>
                  </a:cubicBezTo>
                  <a:cubicBezTo>
                    <a:pt x="335" y="2356"/>
                    <a:pt x="563" y="2442"/>
                    <a:pt x="862" y="2442"/>
                  </a:cubicBezTo>
                  <a:cubicBezTo>
                    <a:pt x="1245" y="2442"/>
                    <a:pt x="1745" y="2299"/>
                    <a:pt x="2242" y="2028"/>
                  </a:cubicBezTo>
                  <a:cubicBezTo>
                    <a:pt x="3116" y="1525"/>
                    <a:pt x="3627" y="782"/>
                    <a:pt x="3395" y="372"/>
                  </a:cubicBezTo>
                  <a:cubicBezTo>
                    <a:pt x="3257" y="143"/>
                    <a:pt x="2986" y="1"/>
                    <a:pt x="2627" y="1"/>
                  </a:cubicBezTo>
                  <a:close/>
                </a:path>
              </a:pathLst>
            </a:custGeom>
            <a:solidFill>
              <a:srgbClr val="5C1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6"/>
            <p:cNvSpPr/>
            <p:nvPr/>
          </p:nvSpPr>
          <p:spPr>
            <a:xfrm>
              <a:off x="-1346077" y="1692062"/>
              <a:ext cx="314814" cy="188657"/>
            </a:xfrm>
            <a:custGeom>
              <a:rect b="b" l="l" r="r" t="t"/>
              <a:pathLst>
                <a:path extrusionOk="0" h="2442" w="4075">
                  <a:moveTo>
                    <a:pt x="2610" y="0"/>
                  </a:moveTo>
                  <a:cubicBezTo>
                    <a:pt x="2453" y="0"/>
                    <a:pt x="2281" y="17"/>
                    <a:pt x="2093" y="52"/>
                  </a:cubicBezTo>
                  <a:cubicBezTo>
                    <a:pt x="400" y="368"/>
                    <a:pt x="0" y="1568"/>
                    <a:pt x="1163" y="2442"/>
                  </a:cubicBezTo>
                  <a:lnTo>
                    <a:pt x="3813" y="1995"/>
                  </a:lnTo>
                  <a:cubicBezTo>
                    <a:pt x="4075" y="876"/>
                    <a:pt x="3747" y="0"/>
                    <a:pt x="26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6"/>
            <p:cNvSpPr/>
            <p:nvPr/>
          </p:nvSpPr>
          <p:spPr>
            <a:xfrm>
              <a:off x="-1199832" y="2529449"/>
              <a:ext cx="721639" cy="505093"/>
            </a:xfrm>
            <a:custGeom>
              <a:rect b="b" l="l" r="r" t="t"/>
              <a:pathLst>
                <a:path extrusionOk="0" h="6538" w="9341">
                  <a:moveTo>
                    <a:pt x="1376" y="0"/>
                  </a:moveTo>
                  <a:cubicBezTo>
                    <a:pt x="577" y="0"/>
                    <a:pt x="1" y="2223"/>
                    <a:pt x="823" y="2520"/>
                  </a:cubicBezTo>
                  <a:cubicBezTo>
                    <a:pt x="3436" y="3896"/>
                    <a:pt x="7806" y="6147"/>
                    <a:pt x="9173" y="6537"/>
                  </a:cubicBezTo>
                  <a:lnTo>
                    <a:pt x="9341" y="6258"/>
                  </a:lnTo>
                  <a:cubicBezTo>
                    <a:pt x="6793" y="4863"/>
                    <a:pt x="5305" y="3134"/>
                    <a:pt x="4840" y="2938"/>
                  </a:cubicBezTo>
                  <a:cubicBezTo>
                    <a:pt x="4375" y="2734"/>
                    <a:pt x="1529" y="28"/>
                    <a:pt x="1529" y="28"/>
                  </a:cubicBezTo>
                  <a:cubicBezTo>
                    <a:pt x="1478" y="9"/>
                    <a:pt x="1426" y="0"/>
                    <a:pt x="13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6"/>
            <p:cNvSpPr/>
            <p:nvPr/>
          </p:nvSpPr>
          <p:spPr>
            <a:xfrm>
              <a:off x="-1199832" y="2529449"/>
              <a:ext cx="431392" cy="382258"/>
            </a:xfrm>
            <a:custGeom>
              <a:rect b="b" l="l" r="r" t="t"/>
              <a:pathLst>
                <a:path extrusionOk="0" h="4948" w="5584">
                  <a:moveTo>
                    <a:pt x="1376" y="0"/>
                  </a:moveTo>
                  <a:cubicBezTo>
                    <a:pt x="577" y="0"/>
                    <a:pt x="1" y="2222"/>
                    <a:pt x="823" y="2501"/>
                  </a:cubicBezTo>
                  <a:cubicBezTo>
                    <a:pt x="2171" y="3208"/>
                    <a:pt x="3957" y="4138"/>
                    <a:pt x="5584" y="4947"/>
                  </a:cubicBezTo>
                  <a:cubicBezTo>
                    <a:pt x="5054" y="4212"/>
                    <a:pt x="4710" y="3459"/>
                    <a:pt x="4617" y="2780"/>
                  </a:cubicBezTo>
                  <a:cubicBezTo>
                    <a:pt x="3808" y="2176"/>
                    <a:pt x="1529" y="28"/>
                    <a:pt x="1529" y="28"/>
                  </a:cubicBezTo>
                  <a:cubicBezTo>
                    <a:pt x="1478" y="9"/>
                    <a:pt x="1426" y="0"/>
                    <a:pt x="1376"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6"/>
            <p:cNvSpPr/>
            <p:nvPr/>
          </p:nvSpPr>
          <p:spPr>
            <a:xfrm>
              <a:off x="-2971850" y="2829746"/>
              <a:ext cx="2707015" cy="2087044"/>
            </a:xfrm>
            <a:custGeom>
              <a:rect b="b" l="l" r="r" t="t"/>
              <a:pathLst>
                <a:path extrusionOk="0" h="27015" w="35040">
                  <a:moveTo>
                    <a:pt x="3794" y="0"/>
                  </a:moveTo>
                  <a:cubicBezTo>
                    <a:pt x="1274" y="2185"/>
                    <a:pt x="0" y="9058"/>
                    <a:pt x="716" y="12368"/>
                  </a:cubicBezTo>
                  <a:cubicBezTo>
                    <a:pt x="3441" y="24420"/>
                    <a:pt x="6975" y="27014"/>
                    <a:pt x="17687" y="27014"/>
                  </a:cubicBezTo>
                  <a:cubicBezTo>
                    <a:pt x="21212" y="27014"/>
                    <a:pt x="26419" y="25303"/>
                    <a:pt x="29646" y="22169"/>
                  </a:cubicBezTo>
                  <a:cubicBezTo>
                    <a:pt x="33394" y="18552"/>
                    <a:pt x="35040" y="12796"/>
                    <a:pt x="32799" y="2557"/>
                  </a:cubicBezTo>
                  <a:lnTo>
                    <a:pt x="32799" y="2557"/>
                  </a:lnTo>
                  <a:lnTo>
                    <a:pt x="32594" y="2725"/>
                  </a:lnTo>
                  <a:cubicBezTo>
                    <a:pt x="32153" y="5399"/>
                    <a:pt x="30335" y="6587"/>
                    <a:pt x="28211" y="6587"/>
                  </a:cubicBezTo>
                  <a:cubicBezTo>
                    <a:pt x="26125" y="6587"/>
                    <a:pt x="23745" y="5441"/>
                    <a:pt x="22086" y="3431"/>
                  </a:cubicBezTo>
                  <a:lnTo>
                    <a:pt x="16460" y="1283"/>
                  </a:lnTo>
                  <a:cubicBezTo>
                    <a:pt x="16293" y="1189"/>
                    <a:pt x="16104" y="1145"/>
                    <a:pt x="15897" y="1145"/>
                  </a:cubicBezTo>
                  <a:cubicBezTo>
                    <a:pt x="13590" y="1145"/>
                    <a:pt x="8966" y="6515"/>
                    <a:pt x="6816" y="6984"/>
                  </a:cubicBezTo>
                  <a:cubicBezTo>
                    <a:pt x="6576" y="7036"/>
                    <a:pt x="6349" y="7061"/>
                    <a:pt x="6133" y="7061"/>
                  </a:cubicBezTo>
                  <a:cubicBezTo>
                    <a:pt x="3180" y="7061"/>
                    <a:pt x="2495" y="2405"/>
                    <a:pt x="3924" y="325"/>
                  </a:cubicBezTo>
                  <a:lnTo>
                    <a:pt x="37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6"/>
            <p:cNvSpPr/>
            <p:nvPr/>
          </p:nvSpPr>
          <p:spPr>
            <a:xfrm>
              <a:off x="-2064480" y="3306035"/>
              <a:ext cx="1309704" cy="1074076"/>
            </a:xfrm>
            <a:custGeom>
              <a:rect b="b" l="l" r="r" t="t"/>
              <a:pathLst>
                <a:path extrusionOk="0" h="13903" w="16953">
                  <a:moveTo>
                    <a:pt x="9160" y="0"/>
                  </a:moveTo>
                  <a:lnTo>
                    <a:pt x="7709" y="149"/>
                  </a:lnTo>
                  <a:lnTo>
                    <a:pt x="0" y="10983"/>
                  </a:lnTo>
                  <a:cubicBezTo>
                    <a:pt x="5524" y="7635"/>
                    <a:pt x="8109" y="3720"/>
                    <a:pt x="8109" y="3720"/>
                  </a:cubicBezTo>
                  <a:cubicBezTo>
                    <a:pt x="8109" y="3720"/>
                    <a:pt x="9318" y="11504"/>
                    <a:pt x="16953" y="13903"/>
                  </a:cubicBezTo>
                  <a:lnTo>
                    <a:pt x="9160" y="0"/>
                  </a:lnTo>
                  <a:close/>
                </a:path>
              </a:pathLst>
            </a:custGeom>
            <a:solidFill>
              <a:srgbClr val="FC94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6"/>
            <p:cNvSpPr/>
            <p:nvPr/>
          </p:nvSpPr>
          <p:spPr>
            <a:xfrm>
              <a:off x="-1386328" y="3027987"/>
              <a:ext cx="1091381" cy="1349259"/>
            </a:xfrm>
            <a:custGeom>
              <a:rect b="b" l="l" r="r" t="t"/>
              <a:pathLst>
                <a:path extrusionOk="0" h="17465" w="14127">
                  <a:moveTo>
                    <a:pt x="12285" y="1"/>
                  </a:moveTo>
                  <a:lnTo>
                    <a:pt x="12080" y="168"/>
                  </a:lnTo>
                  <a:cubicBezTo>
                    <a:pt x="11630" y="2897"/>
                    <a:pt x="9754" y="4132"/>
                    <a:pt x="7585" y="4132"/>
                  </a:cubicBezTo>
                  <a:cubicBezTo>
                    <a:pt x="5549" y="4132"/>
                    <a:pt x="3254" y="3043"/>
                    <a:pt x="1637" y="1079"/>
                  </a:cubicBezTo>
                  <a:lnTo>
                    <a:pt x="1005" y="652"/>
                  </a:lnTo>
                  <a:cubicBezTo>
                    <a:pt x="475" y="2084"/>
                    <a:pt x="1" y="3227"/>
                    <a:pt x="84" y="4864"/>
                  </a:cubicBezTo>
                  <a:cubicBezTo>
                    <a:pt x="363" y="10825"/>
                    <a:pt x="5124" y="16228"/>
                    <a:pt x="10927" y="17465"/>
                  </a:cubicBezTo>
                  <a:cubicBezTo>
                    <a:pt x="13345" y="13801"/>
                    <a:pt x="14126" y="8416"/>
                    <a:pt x="122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6"/>
            <p:cNvSpPr/>
            <p:nvPr/>
          </p:nvSpPr>
          <p:spPr>
            <a:xfrm>
              <a:off x="-2971850" y="2829746"/>
              <a:ext cx="1671103" cy="1525245"/>
            </a:xfrm>
            <a:custGeom>
              <a:rect b="b" l="l" r="r" t="t"/>
              <a:pathLst>
                <a:path extrusionOk="0" h="19743" w="21631">
                  <a:moveTo>
                    <a:pt x="3794" y="0"/>
                  </a:moveTo>
                  <a:cubicBezTo>
                    <a:pt x="1274" y="2185"/>
                    <a:pt x="0" y="9058"/>
                    <a:pt x="725" y="12368"/>
                  </a:cubicBezTo>
                  <a:cubicBezTo>
                    <a:pt x="1414" y="15381"/>
                    <a:pt x="2130" y="17799"/>
                    <a:pt x="3013" y="19742"/>
                  </a:cubicBezTo>
                  <a:cubicBezTo>
                    <a:pt x="7877" y="19454"/>
                    <a:pt x="17446" y="16664"/>
                    <a:pt x="21630" y="3617"/>
                  </a:cubicBezTo>
                  <a:cubicBezTo>
                    <a:pt x="21630" y="3617"/>
                    <a:pt x="18850" y="2446"/>
                    <a:pt x="15837" y="1144"/>
                  </a:cubicBezTo>
                  <a:cubicBezTo>
                    <a:pt x="13512" y="1237"/>
                    <a:pt x="8946" y="6519"/>
                    <a:pt x="6816" y="6984"/>
                  </a:cubicBezTo>
                  <a:cubicBezTo>
                    <a:pt x="6576" y="7036"/>
                    <a:pt x="6349" y="7061"/>
                    <a:pt x="6133" y="7061"/>
                  </a:cubicBezTo>
                  <a:cubicBezTo>
                    <a:pt x="3180" y="7061"/>
                    <a:pt x="2495" y="2405"/>
                    <a:pt x="3924" y="325"/>
                  </a:cubicBezTo>
                  <a:lnTo>
                    <a:pt x="379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6"/>
            <p:cNvSpPr/>
            <p:nvPr/>
          </p:nvSpPr>
          <p:spPr>
            <a:xfrm>
              <a:off x="-2939866" y="2840485"/>
              <a:ext cx="1636261" cy="798817"/>
            </a:xfrm>
            <a:custGeom>
              <a:rect b="b" l="l" r="r" t="t"/>
              <a:pathLst>
                <a:path extrusionOk="0" h="10340" w="21180">
                  <a:moveTo>
                    <a:pt x="3445" y="0"/>
                  </a:moveTo>
                  <a:lnTo>
                    <a:pt x="3445" y="0"/>
                  </a:lnTo>
                  <a:cubicBezTo>
                    <a:pt x="0" y="3911"/>
                    <a:pt x="1852" y="10340"/>
                    <a:pt x="9843" y="10340"/>
                  </a:cubicBezTo>
                  <a:cubicBezTo>
                    <a:pt x="10005" y="10340"/>
                    <a:pt x="10169" y="10337"/>
                    <a:pt x="10336" y="10332"/>
                  </a:cubicBezTo>
                  <a:cubicBezTo>
                    <a:pt x="14818" y="10193"/>
                    <a:pt x="19049" y="8556"/>
                    <a:pt x="21179" y="4213"/>
                  </a:cubicBezTo>
                  <a:cubicBezTo>
                    <a:pt x="20798" y="3869"/>
                    <a:pt x="20379" y="3451"/>
                    <a:pt x="20045" y="3051"/>
                  </a:cubicBezTo>
                  <a:lnTo>
                    <a:pt x="16046" y="1144"/>
                  </a:lnTo>
                  <a:cubicBezTo>
                    <a:pt x="15879" y="1050"/>
                    <a:pt x="15690" y="1006"/>
                    <a:pt x="15483" y="1006"/>
                  </a:cubicBezTo>
                  <a:cubicBezTo>
                    <a:pt x="13176" y="1006"/>
                    <a:pt x="8552" y="6376"/>
                    <a:pt x="6402" y="6845"/>
                  </a:cubicBezTo>
                  <a:cubicBezTo>
                    <a:pt x="6162" y="6897"/>
                    <a:pt x="5935" y="6922"/>
                    <a:pt x="5719" y="6922"/>
                  </a:cubicBezTo>
                  <a:cubicBezTo>
                    <a:pt x="2766" y="6922"/>
                    <a:pt x="2081" y="2266"/>
                    <a:pt x="3510" y="186"/>
                  </a:cubicBezTo>
                  <a:lnTo>
                    <a:pt x="344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6"/>
            <p:cNvSpPr/>
            <p:nvPr/>
          </p:nvSpPr>
          <p:spPr>
            <a:xfrm>
              <a:off x="-2939634" y="2844039"/>
              <a:ext cx="1636724" cy="800285"/>
            </a:xfrm>
            <a:custGeom>
              <a:rect b="b" l="l" r="r" t="t"/>
              <a:pathLst>
                <a:path extrusionOk="0" h="10359" w="21186">
                  <a:moveTo>
                    <a:pt x="3405" y="1"/>
                  </a:moveTo>
                  <a:cubicBezTo>
                    <a:pt x="1" y="3907"/>
                    <a:pt x="1882" y="10358"/>
                    <a:pt x="9874" y="10358"/>
                  </a:cubicBezTo>
                  <a:cubicBezTo>
                    <a:pt x="10025" y="10358"/>
                    <a:pt x="10178" y="10356"/>
                    <a:pt x="10333" y="10351"/>
                  </a:cubicBezTo>
                  <a:cubicBezTo>
                    <a:pt x="14815" y="10193"/>
                    <a:pt x="19056" y="8510"/>
                    <a:pt x="21185" y="4167"/>
                  </a:cubicBezTo>
                  <a:cubicBezTo>
                    <a:pt x="21148" y="4139"/>
                    <a:pt x="21130" y="4102"/>
                    <a:pt x="21092" y="4083"/>
                  </a:cubicBezTo>
                  <a:cubicBezTo>
                    <a:pt x="18944" y="8212"/>
                    <a:pt x="14722" y="9951"/>
                    <a:pt x="10398" y="10091"/>
                  </a:cubicBezTo>
                  <a:cubicBezTo>
                    <a:pt x="10233" y="10096"/>
                    <a:pt x="10070" y="10099"/>
                    <a:pt x="9910" y="10099"/>
                  </a:cubicBezTo>
                  <a:cubicBezTo>
                    <a:pt x="2312" y="10099"/>
                    <a:pt x="482" y="3926"/>
                    <a:pt x="3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6"/>
            <p:cNvSpPr/>
            <p:nvPr/>
          </p:nvSpPr>
          <p:spPr>
            <a:xfrm>
              <a:off x="-1380611" y="3035172"/>
              <a:ext cx="934786" cy="651028"/>
            </a:xfrm>
            <a:custGeom>
              <a:rect b="b" l="l" r="r" t="t"/>
              <a:pathLst>
                <a:path extrusionOk="0" h="8427" w="12100">
                  <a:moveTo>
                    <a:pt x="12099" y="1"/>
                  </a:moveTo>
                  <a:lnTo>
                    <a:pt x="11997" y="84"/>
                  </a:lnTo>
                  <a:cubicBezTo>
                    <a:pt x="11558" y="2786"/>
                    <a:pt x="9713" y="4046"/>
                    <a:pt x="7559" y="4046"/>
                  </a:cubicBezTo>
                  <a:cubicBezTo>
                    <a:pt x="7022" y="4046"/>
                    <a:pt x="6465" y="3967"/>
                    <a:pt x="5906" y="3813"/>
                  </a:cubicBezTo>
                  <a:cubicBezTo>
                    <a:pt x="4334" y="3460"/>
                    <a:pt x="2716" y="2484"/>
                    <a:pt x="1331" y="875"/>
                  </a:cubicBezTo>
                  <a:lnTo>
                    <a:pt x="912" y="559"/>
                  </a:lnTo>
                  <a:cubicBezTo>
                    <a:pt x="438" y="1888"/>
                    <a:pt x="1" y="2976"/>
                    <a:pt x="1" y="4436"/>
                  </a:cubicBezTo>
                  <a:cubicBezTo>
                    <a:pt x="662" y="6419"/>
                    <a:pt x="1965" y="8426"/>
                    <a:pt x="4489" y="8426"/>
                  </a:cubicBezTo>
                  <a:cubicBezTo>
                    <a:pt x="4629" y="8426"/>
                    <a:pt x="4773" y="8420"/>
                    <a:pt x="4920" y="8407"/>
                  </a:cubicBezTo>
                  <a:cubicBezTo>
                    <a:pt x="8724" y="8063"/>
                    <a:pt x="12025" y="4678"/>
                    <a:pt x="12099"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6"/>
            <p:cNvSpPr/>
            <p:nvPr/>
          </p:nvSpPr>
          <p:spPr>
            <a:xfrm>
              <a:off x="-1394903" y="3035172"/>
              <a:ext cx="949078" cy="624452"/>
            </a:xfrm>
            <a:custGeom>
              <a:rect b="b" l="l" r="r" t="t"/>
              <a:pathLst>
                <a:path extrusionOk="0" h="8083" w="12285">
                  <a:moveTo>
                    <a:pt x="12284" y="1"/>
                  </a:moveTo>
                  <a:lnTo>
                    <a:pt x="12191" y="75"/>
                  </a:lnTo>
                  <a:cubicBezTo>
                    <a:pt x="11764" y="2642"/>
                    <a:pt x="10062" y="3795"/>
                    <a:pt x="8053" y="3878"/>
                  </a:cubicBezTo>
                  <a:cubicBezTo>
                    <a:pt x="7971" y="3882"/>
                    <a:pt x="7887" y="3884"/>
                    <a:pt x="7804" y="3884"/>
                  </a:cubicBezTo>
                  <a:cubicBezTo>
                    <a:pt x="5722" y="3884"/>
                    <a:pt x="3337" y="2775"/>
                    <a:pt x="1683" y="772"/>
                  </a:cubicBezTo>
                  <a:lnTo>
                    <a:pt x="28" y="903"/>
                  </a:lnTo>
                  <a:cubicBezTo>
                    <a:pt x="1" y="1228"/>
                    <a:pt x="324" y="8082"/>
                    <a:pt x="4793" y="8082"/>
                  </a:cubicBezTo>
                  <a:cubicBezTo>
                    <a:pt x="4928" y="8082"/>
                    <a:pt x="5066" y="8076"/>
                    <a:pt x="5208" y="8063"/>
                  </a:cubicBezTo>
                  <a:cubicBezTo>
                    <a:pt x="8806" y="7738"/>
                    <a:pt x="11773" y="4157"/>
                    <a:pt x="122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6"/>
            <p:cNvSpPr/>
            <p:nvPr/>
          </p:nvSpPr>
          <p:spPr>
            <a:xfrm>
              <a:off x="-1387564" y="3035172"/>
              <a:ext cx="941738" cy="628778"/>
            </a:xfrm>
            <a:custGeom>
              <a:rect b="b" l="l" r="r" t="t"/>
              <a:pathLst>
                <a:path extrusionOk="0" h="8139" w="12190">
                  <a:moveTo>
                    <a:pt x="12189" y="1"/>
                  </a:moveTo>
                  <a:lnTo>
                    <a:pt x="12096" y="75"/>
                  </a:lnTo>
                  <a:cubicBezTo>
                    <a:pt x="11306" y="4650"/>
                    <a:pt x="8098" y="7598"/>
                    <a:pt x="5131" y="7766"/>
                  </a:cubicBezTo>
                  <a:cubicBezTo>
                    <a:pt x="5039" y="7771"/>
                    <a:pt x="4948" y="7774"/>
                    <a:pt x="4860" y="7774"/>
                  </a:cubicBezTo>
                  <a:cubicBezTo>
                    <a:pt x="1691" y="7774"/>
                    <a:pt x="704" y="4294"/>
                    <a:pt x="26" y="2539"/>
                  </a:cubicBezTo>
                  <a:cubicBezTo>
                    <a:pt x="20" y="2523"/>
                    <a:pt x="17" y="2516"/>
                    <a:pt x="16" y="2516"/>
                  </a:cubicBezTo>
                  <a:cubicBezTo>
                    <a:pt x="1" y="2516"/>
                    <a:pt x="323" y="3695"/>
                    <a:pt x="313" y="3695"/>
                  </a:cubicBezTo>
                  <a:cubicBezTo>
                    <a:pt x="312" y="3695"/>
                    <a:pt x="310" y="3689"/>
                    <a:pt x="305" y="3674"/>
                  </a:cubicBezTo>
                  <a:lnTo>
                    <a:pt x="305" y="3674"/>
                  </a:lnTo>
                  <a:cubicBezTo>
                    <a:pt x="836" y="5691"/>
                    <a:pt x="2082" y="8138"/>
                    <a:pt x="4710" y="8138"/>
                  </a:cubicBezTo>
                  <a:cubicBezTo>
                    <a:pt x="4844" y="8138"/>
                    <a:pt x="4981" y="8132"/>
                    <a:pt x="5122" y="8119"/>
                  </a:cubicBezTo>
                  <a:cubicBezTo>
                    <a:pt x="8721" y="7793"/>
                    <a:pt x="11678" y="4157"/>
                    <a:pt x="121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6"/>
            <p:cNvSpPr/>
            <p:nvPr/>
          </p:nvSpPr>
          <p:spPr>
            <a:xfrm>
              <a:off x="-1427273" y="3040194"/>
              <a:ext cx="477822" cy="386739"/>
            </a:xfrm>
            <a:custGeom>
              <a:rect b="b" l="l" r="r" t="t"/>
              <a:pathLst>
                <a:path extrusionOk="0" h="5006" w="6185">
                  <a:moveTo>
                    <a:pt x="1925" y="1"/>
                  </a:moveTo>
                  <a:lnTo>
                    <a:pt x="1" y="1554"/>
                  </a:lnTo>
                  <a:cubicBezTo>
                    <a:pt x="1" y="1554"/>
                    <a:pt x="3079" y="5005"/>
                    <a:pt x="4576" y="5005"/>
                  </a:cubicBezTo>
                  <a:cubicBezTo>
                    <a:pt x="4799" y="5005"/>
                    <a:pt x="4987" y="4929"/>
                    <a:pt x="5124" y="4753"/>
                  </a:cubicBezTo>
                  <a:cubicBezTo>
                    <a:pt x="6185" y="3376"/>
                    <a:pt x="4659" y="745"/>
                    <a:pt x="19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6"/>
            <p:cNvSpPr/>
            <p:nvPr/>
          </p:nvSpPr>
          <p:spPr>
            <a:xfrm>
              <a:off x="-1400002" y="3077586"/>
              <a:ext cx="416791" cy="330497"/>
            </a:xfrm>
            <a:custGeom>
              <a:rect b="b" l="l" r="r" t="t"/>
              <a:pathLst>
                <a:path extrusionOk="0" h="4278" w="5395">
                  <a:moveTo>
                    <a:pt x="2465" y="0"/>
                  </a:moveTo>
                  <a:lnTo>
                    <a:pt x="2465" y="0"/>
                  </a:lnTo>
                  <a:cubicBezTo>
                    <a:pt x="2614" y="447"/>
                    <a:pt x="2521" y="1256"/>
                    <a:pt x="1396" y="1488"/>
                  </a:cubicBezTo>
                  <a:cubicBezTo>
                    <a:pt x="1" y="1785"/>
                    <a:pt x="3440" y="4277"/>
                    <a:pt x="4320" y="4277"/>
                  </a:cubicBezTo>
                  <a:cubicBezTo>
                    <a:pt x="4350" y="4277"/>
                    <a:pt x="4376" y="4274"/>
                    <a:pt x="4399" y="4269"/>
                  </a:cubicBezTo>
                  <a:cubicBezTo>
                    <a:pt x="4474" y="4241"/>
                    <a:pt x="4548" y="4222"/>
                    <a:pt x="4613" y="4176"/>
                  </a:cubicBezTo>
                  <a:cubicBezTo>
                    <a:pt x="5394" y="2985"/>
                    <a:pt x="4409" y="930"/>
                    <a:pt x="2465"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6"/>
            <p:cNvSpPr/>
            <p:nvPr/>
          </p:nvSpPr>
          <p:spPr>
            <a:xfrm>
              <a:off x="-2118481" y="2888462"/>
              <a:ext cx="861548" cy="460594"/>
            </a:xfrm>
            <a:custGeom>
              <a:rect b="b" l="l" r="r" t="t"/>
              <a:pathLst>
                <a:path extrusionOk="0" h="5962" w="11152">
                  <a:moveTo>
                    <a:pt x="4650" y="0"/>
                  </a:moveTo>
                  <a:cubicBezTo>
                    <a:pt x="2773" y="0"/>
                    <a:pt x="1" y="1341"/>
                    <a:pt x="39" y="2058"/>
                  </a:cubicBezTo>
                  <a:cubicBezTo>
                    <a:pt x="183" y="4701"/>
                    <a:pt x="2451" y="5961"/>
                    <a:pt x="4966" y="5961"/>
                  </a:cubicBezTo>
                  <a:cubicBezTo>
                    <a:pt x="7326" y="5961"/>
                    <a:pt x="9905" y="4852"/>
                    <a:pt x="11151" y="2737"/>
                  </a:cubicBezTo>
                  <a:cubicBezTo>
                    <a:pt x="11151" y="2737"/>
                    <a:pt x="7302" y="1053"/>
                    <a:pt x="5721" y="216"/>
                  </a:cubicBezTo>
                  <a:cubicBezTo>
                    <a:pt x="5434" y="65"/>
                    <a:pt x="5064" y="0"/>
                    <a:pt x="46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6"/>
            <p:cNvSpPr/>
            <p:nvPr/>
          </p:nvSpPr>
          <p:spPr>
            <a:xfrm>
              <a:off x="-2081012" y="3048770"/>
              <a:ext cx="702634" cy="279122"/>
            </a:xfrm>
            <a:custGeom>
              <a:rect b="b" l="l" r="r" t="t"/>
              <a:pathLst>
                <a:path extrusionOk="0" h="3613" w="9095">
                  <a:moveTo>
                    <a:pt x="3653" y="0"/>
                  </a:moveTo>
                  <a:cubicBezTo>
                    <a:pt x="3614" y="0"/>
                    <a:pt x="3574" y="0"/>
                    <a:pt x="3534" y="1"/>
                  </a:cubicBezTo>
                  <a:cubicBezTo>
                    <a:pt x="1962" y="38"/>
                    <a:pt x="856" y="271"/>
                    <a:pt x="0" y="829"/>
                  </a:cubicBezTo>
                  <a:cubicBezTo>
                    <a:pt x="681" y="2689"/>
                    <a:pt x="2592" y="3613"/>
                    <a:pt x="4669" y="3613"/>
                  </a:cubicBezTo>
                  <a:cubicBezTo>
                    <a:pt x="6195" y="3613"/>
                    <a:pt x="7811" y="3114"/>
                    <a:pt x="9095" y="2122"/>
                  </a:cubicBezTo>
                  <a:cubicBezTo>
                    <a:pt x="5222" y="1728"/>
                    <a:pt x="6127" y="0"/>
                    <a:pt x="3653"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6"/>
            <p:cNvSpPr/>
            <p:nvPr/>
          </p:nvSpPr>
          <p:spPr>
            <a:xfrm>
              <a:off x="-1926578" y="3036640"/>
              <a:ext cx="348497" cy="306084"/>
            </a:xfrm>
            <a:custGeom>
              <a:rect b="b" l="l" r="r" t="t"/>
              <a:pathLst>
                <a:path extrusionOk="0" h="3962" w="4511">
                  <a:moveTo>
                    <a:pt x="2958" y="0"/>
                  </a:moveTo>
                  <a:lnTo>
                    <a:pt x="2958" y="0"/>
                  </a:lnTo>
                  <a:cubicBezTo>
                    <a:pt x="2958" y="0"/>
                    <a:pt x="4111" y="1916"/>
                    <a:pt x="1" y="3450"/>
                  </a:cubicBezTo>
                  <a:lnTo>
                    <a:pt x="2707" y="3962"/>
                  </a:lnTo>
                  <a:cubicBezTo>
                    <a:pt x="2373" y="3347"/>
                    <a:pt x="2247" y="1355"/>
                    <a:pt x="4153" y="1355"/>
                  </a:cubicBezTo>
                  <a:cubicBezTo>
                    <a:pt x="4265" y="1355"/>
                    <a:pt x="4384" y="1362"/>
                    <a:pt x="4511" y="1376"/>
                  </a:cubicBezTo>
                  <a:lnTo>
                    <a:pt x="295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6"/>
            <p:cNvSpPr/>
            <p:nvPr/>
          </p:nvSpPr>
          <p:spPr>
            <a:xfrm>
              <a:off x="-1328849" y="2398576"/>
              <a:ext cx="475041" cy="580108"/>
            </a:xfrm>
            <a:custGeom>
              <a:rect b="b" l="l" r="r" t="t"/>
              <a:pathLst>
                <a:path extrusionOk="0" h="7509" w="6149">
                  <a:moveTo>
                    <a:pt x="2655" y="0"/>
                  </a:moveTo>
                  <a:cubicBezTo>
                    <a:pt x="2423" y="0"/>
                    <a:pt x="2190" y="62"/>
                    <a:pt x="1963" y="197"/>
                  </a:cubicBezTo>
                  <a:cubicBezTo>
                    <a:pt x="1" y="1359"/>
                    <a:pt x="819" y="5051"/>
                    <a:pt x="875" y="5720"/>
                  </a:cubicBezTo>
                  <a:cubicBezTo>
                    <a:pt x="986" y="6947"/>
                    <a:pt x="1714" y="7508"/>
                    <a:pt x="2567" y="7508"/>
                  </a:cubicBezTo>
                  <a:cubicBezTo>
                    <a:pt x="3499" y="7508"/>
                    <a:pt x="4579" y="6837"/>
                    <a:pt x="5162" y="5628"/>
                  </a:cubicBezTo>
                  <a:cubicBezTo>
                    <a:pt x="6148" y="3581"/>
                    <a:pt x="4424" y="0"/>
                    <a:pt x="26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6"/>
            <p:cNvSpPr/>
            <p:nvPr/>
          </p:nvSpPr>
          <p:spPr>
            <a:xfrm>
              <a:off x="-1101794" y="2879963"/>
              <a:ext cx="104217" cy="79882"/>
            </a:xfrm>
            <a:custGeom>
              <a:rect b="b" l="l" r="r" t="t"/>
              <a:pathLst>
                <a:path extrusionOk="0" h="1034" w="1349">
                  <a:moveTo>
                    <a:pt x="437" y="1"/>
                  </a:moveTo>
                  <a:lnTo>
                    <a:pt x="0" y="503"/>
                  </a:lnTo>
                  <a:cubicBezTo>
                    <a:pt x="0" y="503"/>
                    <a:pt x="270" y="819"/>
                    <a:pt x="716" y="1033"/>
                  </a:cubicBezTo>
                  <a:cubicBezTo>
                    <a:pt x="930" y="922"/>
                    <a:pt x="1144" y="773"/>
                    <a:pt x="1348" y="596"/>
                  </a:cubicBezTo>
                  <a:cubicBezTo>
                    <a:pt x="828" y="364"/>
                    <a:pt x="437" y="1"/>
                    <a:pt x="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6"/>
            <p:cNvSpPr/>
            <p:nvPr/>
          </p:nvSpPr>
          <p:spPr>
            <a:xfrm>
              <a:off x="-1055132" y="2545209"/>
              <a:ext cx="128707" cy="78414"/>
            </a:xfrm>
            <a:custGeom>
              <a:rect b="b" l="l" r="r" t="t"/>
              <a:pathLst>
                <a:path extrusionOk="0" h="1015" w="1666">
                  <a:moveTo>
                    <a:pt x="1330" y="0"/>
                  </a:moveTo>
                  <a:cubicBezTo>
                    <a:pt x="605" y="196"/>
                    <a:pt x="1" y="279"/>
                    <a:pt x="1" y="279"/>
                  </a:cubicBezTo>
                  <a:lnTo>
                    <a:pt x="456" y="1014"/>
                  </a:lnTo>
                  <a:cubicBezTo>
                    <a:pt x="456" y="1014"/>
                    <a:pt x="1005" y="977"/>
                    <a:pt x="1665" y="810"/>
                  </a:cubicBezTo>
                  <a:cubicBezTo>
                    <a:pt x="1572" y="531"/>
                    <a:pt x="1461" y="252"/>
                    <a:pt x="13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6"/>
            <p:cNvSpPr/>
            <p:nvPr/>
          </p:nvSpPr>
          <p:spPr>
            <a:xfrm>
              <a:off x="-1044768" y="2788723"/>
              <a:ext cx="119359" cy="80577"/>
            </a:xfrm>
            <a:custGeom>
              <a:rect b="b" l="l" r="r" t="t"/>
              <a:pathLst>
                <a:path extrusionOk="0" h="1043" w="1545">
                  <a:moveTo>
                    <a:pt x="299" y="1"/>
                  </a:moveTo>
                  <a:lnTo>
                    <a:pt x="1" y="568"/>
                  </a:lnTo>
                  <a:cubicBezTo>
                    <a:pt x="1" y="568"/>
                    <a:pt x="522" y="931"/>
                    <a:pt x="1219" y="1042"/>
                  </a:cubicBezTo>
                  <a:cubicBezTo>
                    <a:pt x="1312" y="903"/>
                    <a:pt x="1396" y="763"/>
                    <a:pt x="1470" y="605"/>
                  </a:cubicBezTo>
                  <a:cubicBezTo>
                    <a:pt x="1498" y="559"/>
                    <a:pt x="1526" y="494"/>
                    <a:pt x="1545" y="447"/>
                  </a:cubicBezTo>
                  <a:cubicBezTo>
                    <a:pt x="875" y="299"/>
                    <a:pt x="299" y="1"/>
                    <a:pt x="2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6"/>
            <p:cNvSpPr/>
            <p:nvPr/>
          </p:nvSpPr>
          <p:spPr>
            <a:xfrm>
              <a:off x="-1227567" y="2443926"/>
              <a:ext cx="94946" cy="156673"/>
            </a:xfrm>
            <a:custGeom>
              <a:rect b="b" l="l" r="r" t="t"/>
              <a:pathLst>
                <a:path extrusionOk="0" h="2028" w="1229">
                  <a:moveTo>
                    <a:pt x="1228" y="0"/>
                  </a:moveTo>
                  <a:cubicBezTo>
                    <a:pt x="875" y="140"/>
                    <a:pt x="587" y="354"/>
                    <a:pt x="345" y="623"/>
                  </a:cubicBezTo>
                  <a:cubicBezTo>
                    <a:pt x="1" y="1349"/>
                    <a:pt x="29" y="2028"/>
                    <a:pt x="29" y="2028"/>
                  </a:cubicBezTo>
                  <a:lnTo>
                    <a:pt x="605" y="2009"/>
                  </a:lnTo>
                  <a:cubicBezTo>
                    <a:pt x="605" y="2009"/>
                    <a:pt x="698" y="809"/>
                    <a:pt x="1228"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6"/>
            <p:cNvSpPr/>
            <p:nvPr/>
          </p:nvSpPr>
          <p:spPr>
            <a:xfrm>
              <a:off x="-1101794" y="2430946"/>
              <a:ext cx="88380" cy="125076"/>
            </a:xfrm>
            <a:custGeom>
              <a:rect b="b" l="l" r="r" t="t"/>
              <a:pathLst>
                <a:path extrusionOk="0" h="1619" w="1144">
                  <a:moveTo>
                    <a:pt x="549" y="1"/>
                  </a:moveTo>
                  <a:cubicBezTo>
                    <a:pt x="84" y="652"/>
                    <a:pt x="0" y="1424"/>
                    <a:pt x="0" y="1424"/>
                  </a:cubicBezTo>
                  <a:lnTo>
                    <a:pt x="651" y="1619"/>
                  </a:lnTo>
                  <a:cubicBezTo>
                    <a:pt x="651" y="1619"/>
                    <a:pt x="791" y="940"/>
                    <a:pt x="1144" y="317"/>
                  </a:cubicBezTo>
                  <a:cubicBezTo>
                    <a:pt x="1042" y="196"/>
                    <a:pt x="921" y="103"/>
                    <a:pt x="809" y="10"/>
                  </a:cubicBezTo>
                  <a:cubicBezTo>
                    <a:pt x="725" y="10"/>
                    <a:pt x="632" y="1"/>
                    <a:pt x="549"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6"/>
            <p:cNvSpPr/>
            <p:nvPr/>
          </p:nvSpPr>
          <p:spPr>
            <a:xfrm>
              <a:off x="-1020676" y="2683113"/>
              <a:ext cx="113642" cy="66208"/>
            </a:xfrm>
            <a:custGeom>
              <a:rect b="b" l="l" r="r" t="t"/>
              <a:pathLst>
                <a:path extrusionOk="0" h="857" w="1471">
                  <a:moveTo>
                    <a:pt x="150" y="1"/>
                  </a:moveTo>
                  <a:lnTo>
                    <a:pt x="1" y="652"/>
                  </a:lnTo>
                  <a:cubicBezTo>
                    <a:pt x="1" y="652"/>
                    <a:pt x="633" y="857"/>
                    <a:pt x="1410" y="857"/>
                  </a:cubicBezTo>
                  <a:cubicBezTo>
                    <a:pt x="1427" y="857"/>
                    <a:pt x="1444" y="857"/>
                    <a:pt x="1461" y="856"/>
                  </a:cubicBezTo>
                  <a:cubicBezTo>
                    <a:pt x="1470" y="624"/>
                    <a:pt x="1470" y="392"/>
                    <a:pt x="1452" y="159"/>
                  </a:cubicBezTo>
                  <a:cubicBezTo>
                    <a:pt x="745" y="131"/>
                    <a:pt x="150" y="1"/>
                    <a:pt x="1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6"/>
            <p:cNvSpPr/>
            <p:nvPr/>
          </p:nvSpPr>
          <p:spPr>
            <a:xfrm>
              <a:off x="-1301578" y="2435505"/>
              <a:ext cx="368275" cy="539549"/>
            </a:xfrm>
            <a:custGeom>
              <a:rect b="b" l="l" r="r" t="t"/>
              <a:pathLst>
                <a:path extrusionOk="0" h="6984" w="4767">
                  <a:moveTo>
                    <a:pt x="2094" y="0"/>
                  </a:moveTo>
                  <a:cubicBezTo>
                    <a:pt x="1940" y="0"/>
                    <a:pt x="1784" y="44"/>
                    <a:pt x="1628" y="137"/>
                  </a:cubicBezTo>
                  <a:cubicBezTo>
                    <a:pt x="1" y="1104"/>
                    <a:pt x="336" y="4787"/>
                    <a:pt x="382" y="5345"/>
                  </a:cubicBezTo>
                  <a:cubicBezTo>
                    <a:pt x="478" y="6444"/>
                    <a:pt x="1178" y="6983"/>
                    <a:pt x="1959" y="6983"/>
                  </a:cubicBezTo>
                  <a:cubicBezTo>
                    <a:pt x="2691" y="6983"/>
                    <a:pt x="3493" y="6509"/>
                    <a:pt x="3934" y="5577"/>
                  </a:cubicBezTo>
                  <a:cubicBezTo>
                    <a:pt x="4767" y="3845"/>
                    <a:pt x="3539" y="0"/>
                    <a:pt x="20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6"/>
            <p:cNvSpPr/>
            <p:nvPr/>
          </p:nvSpPr>
          <p:spPr>
            <a:xfrm>
              <a:off x="-1716056" y="2521491"/>
              <a:ext cx="581267" cy="659680"/>
            </a:xfrm>
            <a:custGeom>
              <a:rect b="b" l="l" r="r" t="t"/>
              <a:pathLst>
                <a:path extrusionOk="0" h="8539" w="7524">
                  <a:moveTo>
                    <a:pt x="3264" y="1"/>
                  </a:moveTo>
                  <a:lnTo>
                    <a:pt x="2678" y="1767"/>
                  </a:lnTo>
                  <a:lnTo>
                    <a:pt x="0" y="5245"/>
                  </a:lnTo>
                  <a:cubicBezTo>
                    <a:pt x="228" y="7630"/>
                    <a:pt x="2570" y="8538"/>
                    <a:pt x="4181" y="8538"/>
                  </a:cubicBezTo>
                  <a:cubicBezTo>
                    <a:pt x="4543" y="8538"/>
                    <a:pt x="4868" y="8492"/>
                    <a:pt x="5124" y="8407"/>
                  </a:cubicBezTo>
                  <a:cubicBezTo>
                    <a:pt x="6519" y="7942"/>
                    <a:pt x="6184" y="6863"/>
                    <a:pt x="6184" y="6863"/>
                  </a:cubicBezTo>
                  <a:cubicBezTo>
                    <a:pt x="6184" y="6863"/>
                    <a:pt x="5812" y="5004"/>
                    <a:pt x="7523" y="3200"/>
                  </a:cubicBezTo>
                  <a:lnTo>
                    <a:pt x="326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6"/>
            <p:cNvSpPr/>
            <p:nvPr/>
          </p:nvSpPr>
          <p:spPr>
            <a:xfrm>
              <a:off x="-1513491" y="2955443"/>
              <a:ext cx="275260" cy="226589"/>
            </a:xfrm>
            <a:custGeom>
              <a:rect b="b" l="l" r="r" t="t"/>
              <a:pathLst>
                <a:path extrusionOk="0" h="2933" w="3563">
                  <a:moveTo>
                    <a:pt x="1860" y="0"/>
                  </a:moveTo>
                  <a:cubicBezTo>
                    <a:pt x="940" y="0"/>
                    <a:pt x="168" y="1153"/>
                    <a:pt x="1" y="2660"/>
                  </a:cubicBezTo>
                  <a:cubicBezTo>
                    <a:pt x="541" y="2847"/>
                    <a:pt x="1094" y="2933"/>
                    <a:pt x="1581" y="2933"/>
                  </a:cubicBezTo>
                  <a:cubicBezTo>
                    <a:pt x="1940" y="2933"/>
                    <a:pt x="2264" y="2886"/>
                    <a:pt x="2521" y="2799"/>
                  </a:cubicBezTo>
                  <a:cubicBezTo>
                    <a:pt x="3190" y="2567"/>
                    <a:pt x="3460" y="2195"/>
                    <a:pt x="3562" y="1870"/>
                  </a:cubicBezTo>
                  <a:cubicBezTo>
                    <a:pt x="3255" y="772"/>
                    <a:pt x="2614" y="0"/>
                    <a:pt x="1860"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6"/>
            <p:cNvSpPr/>
            <p:nvPr/>
          </p:nvSpPr>
          <p:spPr>
            <a:xfrm>
              <a:off x="-1546556" y="2425307"/>
              <a:ext cx="541094" cy="520776"/>
            </a:xfrm>
            <a:custGeom>
              <a:rect b="b" l="l" r="r" t="t"/>
              <a:pathLst>
                <a:path extrusionOk="0" h="6741" w="7004">
                  <a:moveTo>
                    <a:pt x="3604" y="1"/>
                  </a:moveTo>
                  <a:cubicBezTo>
                    <a:pt x="2467" y="1"/>
                    <a:pt x="1255" y="39"/>
                    <a:pt x="1024" y="195"/>
                  </a:cubicBezTo>
                  <a:cubicBezTo>
                    <a:pt x="559" y="502"/>
                    <a:pt x="1" y="4668"/>
                    <a:pt x="624" y="5560"/>
                  </a:cubicBezTo>
                  <a:cubicBezTo>
                    <a:pt x="1087" y="6248"/>
                    <a:pt x="3500" y="6740"/>
                    <a:pt x="5027" y="6740"/>
                  </a:cubicBezTo>
                  <a:cubicBezTo>
                    <a:pt x="5523" y="6740"/>
                    <a:pt x="5926" y="6688"/>
                    <a:pt x="6138" y="6574"/>
                  </a:cubicBezTo>
                  <a:cubicBezTo>
                    <a:pt x="7003" y="6109"/>
                    <a:pt x="6603" y="2548"/>
                    <a:pt x="5739" y="37"/>
                  </a:cubicBezTo>
                  <a:cubicBezTo>
                    <a:pt x="5739" y="37"/>
                    <a:pt x="4706" y="1"/>
                    <a:pt x="360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6"/>
            <p:cNvSpPr/>
            <p:nvPr/>
          </p:nvSpPr>
          <p:spPr>
            <a:xfrm>
              <a:off x="-1516349" y="2425075"/>
              <a:ext cx="459126" cy="274487"/>
            </a:xfrm>
            <a:custGeom>
              <a:rect b="b" l="l" r="r" t="t"/>
              <a:pathLst>
                <a:path extrusionOk="0" h="3553" w="5943">
                  <a:moveTo>
                    <a:pt x="3160" y="0"/>
                  </a:moveTo>
                  <a:cubicBezTo>
                    <a:pt x="2037" y="0"/>
                    <a:pt x="856" y="40"/>
                    <a:pt x="623" y="198"/>
                  </a:cubicBezTo>
                  <a:cubicBezTo>
                    <a:pt x="382" y="356"/>
                    <a:pt x="112" y="1602"/>
                    <a:pt x="0" y="2867"/>
                  </a:cubicBezTo>
                  <a:cubicBezTo>
                    <a:pt x="298" y="3015"/>
                    <a:pt x="623" y="3146"/>
                    <a:pt x="968" y="3248"/>
                  </a:cubicBezTo>
                  <a:cubicBezTo>
                    <a:pt x="1625" y="3454"/>
                    <a:pt x="2281" y="3552"/>
                    <a:pt x="2897" y="3552"/>
                  </a:cubicBezTo>
                  <a:cubicBezTo>
                    <a:pt x="4226" y="3552"/>
                    <a:pt x="5371" y="3097"/>
                    <a:pt x="5943" y="2290"/>
                  </a:cubicBezTo>
                  <a:cubicBezTo>
                    <a:pt x="5785" y="1518"/>
                    <a:pt x="5589" y="737"/>
                    <a:pt x="5348" y="40"/>
                  </a:cubicBezTo>
                  <a:cubicBezTo>
                    <a:pt x="5348" y="40"/>
                    <a:pt x="4283" y="0"/>
                    <a:pt x="3160"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6"/>
            <p:cNvSpPr/>
            <p:nvPr/>
          </p:nvSpPr>
          <p:spPr>
            <a:xfrm>
              <a:off x="-1555132" y="2429556"/>
              <a:ext cx="525257" cy="522553"/>
            </a:xfrm>
            <a:custGeom>
              <a:rect b="b" l="l" r="r" t="t"/>
              <a:pathLst>
                <a:path extrusionOk="0" h="6764" w="6799">
                  <a:moveTo>
                    <a:pt x="1814" y="0"/>
                  </a:moveTo>
                  <a:lnTo>
                    <a:pt x="1814" y="0"/>
                  </a:lnTo>
                  <a:cubicBezTo>
                    <a:pt x="1479" y="28"/>
                    <a:pt x="1218" y="75"/>
                    <a:pt x="1125" y="140"/>
                  </a:cubicBezTo>
                  <a:cubicBezTo>
                    <a:pt x="661" y="447"/>
                    <a:pt x="0" y="4715"/>
                    <a:pt x="614" y="5617"/>
                  </a:cubicBezTo>
                  <a:cubicBezTo>
                    <a:pt x="1087" y="6292"/>
                    <a:pt x="3523" y="6764"/>
                    <a:pt x="5086" y="6764"/>
                  </a:cubicBezTo>
                  <a:cubicBezTo>
                    <a:pt x="5612" y="6764"/>
                    <a:pt x="6039" y="6711"/>
                    <a:pt x="6259" y="6594"/>
                  </a:cubicBezTo>
                  <a:cubicBezTo>
                    <a:pt x="6677" y="6361"/>
                    <a:pt x="6798" y="5375"/>
                    <a:pt x="6705" y="4148"/>
                  </a:cubicBezTo>
                  <a:lnTo>
                    <a:pt x="6705" y="4148"/>
                  </a:lnTo>
                  <a:cubicBezTo>
                    <a:pt x="6696" y="5236"/>
                    <a:pt x="6538" y="6091"/>
                    <a:pt x="6184" y="6296"/>
                  </a:cubicBezTo>
                  <a:cubicBezTo>
                    <a:pt x="6005" y="6405"/>
                    <a:pt x="5683" y="6454"/>
                    <a:pt x="5287" y="6454"/>
                  </a:cubicBezTo>
                  <a:cubicBezTo>
                    <a:pt x="3951" y="6454"/>
                    <a:pt x="1773" y="5897"/>
                    <a:pt x="1386" y="5180"/>
                  </a:cubicBezTo>
                  <a:cubicBezTo>
                    <a:pt x="958" y="4380"/>
                    <a:pt x="1404" y="1088"/>
                    <a:pt x="18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6"/>
            <p:cNvSpPr/>
            <p:nvPr/>
          </p:nvSpPr>
          <p:spPr>
            <a:xfrm>
              <a:off x="-1397839" y="2587392"/>
              <a:ext cx="61881" cy="79418"/>
            </a:xfrm>
            <a:custGeom>
              <a:rect b="b" l="l" r="r" t="t"/>
              <a:pathLst>
                <a:path extrusionOk="0" h="1028" w="801">
                  <a:moveTo>
                    <a:pt x="370" y="1"/>
                  </a:moveTo>
                  <a:cubicBezTo>
                    <a:pt x="359" y="1"/>
                    <a:pt x="347" y="2"/>
                    <a:pt x="336" y="3"/>
                  </a:cubicBezTo>
                  <a:cubicBezTo>
                    <a:pt x="140" y="31"/>
                    <a:pt x="1" y="273"/>
                    <a:pt x="29" y="561"/>
                  </a:cubicBezTo>
                  <a:cubicBezTo>
                    <a:pt x="64" y="837"/>
                    <a:pt x="244" y="1027"/>
                    <a:pt x="439" y="1027"/>
                  </a:cubicBezTo>
                  <a:cubicBezTo>
                    <a:pt x="448" y="1027"/>
                    <a:pt x="457" y="1027"/>
                    <a:pt x="466" y="1026"/>
                  </a:cubicBezTo>
                  <a:cubicBezTo>
                    <a:pt x="661" y="989"/>
                    <a:pt x="801" y="747"/>
                    <a:pt x="763" y="468"/>
                  </a:cubicBezTo>
                  <a:cubicBezTo>
                    <a:pt x="728" y="206"/>
                    <a:pt x="553" y="1"/>
                    <a:pt x="370" y="1"/>
                  </a:cubicBezTo>
                  <a:close/>
                </a:path>
              </a:pathLst>
            </a:custGeom>
            <a:solidFill>
              <a:srgbClr val="FFA4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6"/>
            <p:cNvSpPr/>
            <p:nvPr/>
          </p:nvSpPr>
          <p:spPr>
            <a:xfrm>
              <a:off x="-1371958" y="2643557"/>
              <a:ext cx="61881" cy="79341"/>
            </a:xfrm>
            <a:custGeom>
              <a:rect b="b" l="l" r="r" t="t"/>
              <a:pathLst>
                <a:path extrusionOk="0" h="1027" w="801">
                  <a:moveTo>
                    <a:pt x="361" y="0"/>
                  </a:moveTo>
                  <a:cubicBezTo>
                    <a:pt x="353" y="0"/>
                    <a:pt x="344" y="1"/>
                    <a:pt x="335" y="1"/>
                  </a:cubicBezTo>
                  <a:cubicBezTo>
                    <a:pt x="140" y="39"/>
                    <a:pt x="1" y="280"/>
                    <a:pt x="38" y="559"/>
                  </a:cubicBezTo>
                  <a:cubicBezTo>
                    <a:pt x="73" y="822"/>
                    <a:pt x="240" y="1027"/>
                    <a:pt x="430" y="1027"/>
                  </a:cubicBezTo>
                  <a:cubicBezTo>
                    <a:pt x="441" y="1027"/>
                    <a:pt x="453" y="1026"/>
                    <a:pt x="466" y="1024"/>
                  </a:cubicBezTo>
                  <a:cubicBezTo>
                    <a:pt x="661" y="997"/>
                    <a:pt x="800" y="745"/>
                    <a:pt x="772" y="466"/>
                  </a:cubicBezTo>
                  <a:cubicBezTo>
                    <a:pt x="737" y="199"/>
                    <a:pt x="556" y="0"/>
                    <a:pt x="361" y="0"/>
                  </a:cubicBezTo>
                  <a:close/>
                </a:path>
              </a:pathLst>
            </a:custGeom>
            <a:solidFill>
              <a:srgbClr val="FFA4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6"/>
            <p:cNvSpPr/>
            <p:nvPr/>
          </p:nvSpPr>
          <p:spPr>
            <a:xfrm>
              <a:off x="-1342524" y="2695860"/>
              <a:ext cx="62577" cy="79418"/>
            </a:xfrm>
            <a:custGeom>
              <a:rect b="b" l="l" r="r" t="t"/>
              <a:pathLst>
                <a:path extrusionOk="0" h="1028" w="810">
                  <a:moveTo>
                    <a:pt x="379" y="1"/>
                  </a:moveTo>
                  <a:cubicBezTo>
                    <a:pt x="368" y="1"/>
                    <a:pt x="356" y="2"/>
                    <a:pt x="345" y="3"/>
                  </a:cubicBezTo>
                  <a:cubicBezTo>
                    <a:pt x="140" y="41"/>
                    <a:pt x="1" y="282"/>
                    <a:pt x="38" y="561"/>
                  </a:cubicBezTo>
                  <a:cubicBezTo>
                    <a:pt x="74" y="837"/>
                    <a:pt x="245" y="1027"/>
                    <a:pt x="439" y="1027"/>
                  </a:cubicBezTo>
                  <a:cubicBezTo>
                    <a:pt x="448" y="1027"/>
                    <a:pt x="457" y="1027"/>
                    <a:pt x="466" y="1026"/>
                  </a:cubicBezTo>
                  <a:cubicBezTo>
                    <a:pt x="670" y="989"/>
                    <a:pt x="810" y="747"/>
                    <a:pt x="773" y="468"/>
                  </a:cubicBezTo>
                  <a:cubicBezTo>
                    <a:pt x="738" y="206"/>
                    <a:pt x="563" y="1"/>
                    <a:pt x="379" y="1"/>
                  </a:cubicBezTo>
                  <a:close/>
                </a:path>
              </a:pathLst>
            </a:custGeom>
            <a:solidFill>
              <a:srgbClr val="FFC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6"/>
            <p:cNvSpPr/>
            <p:nvPr/>
          </p:nvSpPr>
          <p:spPr>
            <a:xfrm>
              <a:off x="-1170089" y="2685121"/>
              <a:ext cx="62577" cy="79341"/>
            </a:xfrm>
            <a:custGeom>
              <a:rect b="b" l="l" r="r" t="t"/>
              <a:pathLst>
                <a:path extrusionOk="0" h="1027" w="810">
                  <a:moveTo>
                    <a:pt x="379" y="0"/>
                  </a:moveTo>
                  <a:cubicBezTo>
                    <a:pt x="368" y="0"/>
                    <a:pt x="356" y="1"/>
                    <a:pt x="345" y="3"/>
                  </a:cubicBezTo>
                  <a:cubicBezTo>
                    <a:pt x="140" y="40"/>
                    <a:pt x="1" y="282"/>
                    <a:pt x="38" y="561"/>
                  </a:cubicBezTo>
                  <a:cubicBezTo>
                    <a:pt x="73" y="828"/>
                    <a:pt x="246" y="1027"/>
                    <a:pt x="440" y="1027"/>
                  </a:cubicBezTo>
                  <a:cubicBezTo>
                    <a:pt x="448" y="1027"/>
                    <a:pt x="457" y="1027"/>
                    <a:pt x="466" y="1026"/>
                  </a:cubicBezTo>
                  <a:cubicBezTo>
                    <a:pt x="670" y="989"/>
                    <a:pt x="810" y="747"/>
                    <a:pt x="773" y="468"/>
                  </a:cubicBezTo>
                  <a:cubicBezTo>
                    <a:pt x="738" y="205"/>
                    <a:pt x="563" y="0"/>
                    <a:pt x="379" y="0"/>
                  </a:cubicBezTo>
                  <a:close/>
                </a:path>
              </a:pathLst>
            </a:custGeom>
            <a:solidFill>
              <a:srgbClr val="FFC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6"/>
            <p:cNvSpPr/>
            <p:nvPr/>
          </p:nvSpPr>
          <p:spPr>
            <a:xfrm>
              <a:off x="-1134165" y="2565760"/>
              <a:ext cx="62577" cy="79495"/>
            </a:xfrm>
            <a:custGeom>
              <a:rect b="b" l="l" r="r" t="t"/>
              <a:pathLst>
                <a:path extrusionOk="0" h="1029" w="810">
                  <a:moveTo>
                    <a:pt x="388" y="0"/>
                  </a:moveTo>
                  <a:cubicBezTo>
                    <a:pt x="373" y="0"/>
                    <a:pt x="359" y="1"/>
                    <a:pt x="345" y="4"/>
                  </a:cubicBezTo>
                  <a:cubicBezTo>
                    <a:pt x="140" y="32"/>
                    <a:pt x="1" y="283"/>
                    <a:pt x="38" y="562"/>
                  </a:cubicBezTo>
                  <a:cubicBezTo>
                    <a:pt x="73" y="829"/>
                    <a:pt x="246" y="1028"/>
                    <a:pt x="440" y="1028"/>
                  </a:cubicBezTo>
                  <a:cubicBezTo>
                    <a:pt x="448" y="1028"/>
                    <a:pt x="457" y="1028"/>
                    <a:pt x="466" y="1027"/>
                  </a:cubicBezTo>
                  <a:cubicBezTo>
                    <a:pt x="670" y="990"/>
                    <a:pt x="810" y="748"/>
                    <a:pt x="772" y="469"/>
                  </a:cubicBezTo>
                  <a:cubicBezTo>
                    <a:pt x="738" y="211"/>
                    <a:pt x="568" y="0"/>
                    <a:pt x="388" y="0"/>
                  </a:cubicBezTo>
                  <a:close/>
                </a:path>
              </a:pathLst>
            </a:custGeom>
            <a:solidFill>
              <a:srgbClr val="FFA4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6"/>
            <p:cNvSpPr/>
            <p:nvPr/>
          </p:nvSpPr>
          <p:spPr>
            <a:xfrm>
              <a:off x="-1144208" y="2630501"/>
              <a:ext cx="62577" cy="79418"/>
            </a:xfrm>
            <a:custGeom>
              <a:rect b="b" l="l" r="r" t="t"/>
              <a:pathLst>
                <a:path extrusionOk="0" h="1028" w="810">
                  <a:moveTo>
                    <a:pt x="379" y="1"/>
                  </a:moveTo>
                  <a:cubicBezTo>
                    <a:pt x="368" y="1"/>
                    <a:pt x="356" y="1"/>
                    <a:pt x="345" y="3"/>
                  </a:cubicBezTo>
                  <a:cubicBezTo>
                    <a:pt x="140" y="31"/>
                    <a:pt x="0" y="282"/>
                    <a:pt x="38" y="561"/>
                  </a:cubicBezTo>
                  <a:cubicBezTo>
                    <a:pt x="73" y="828"/>
                    <a:pt x="254" y="1027"/>
                    <a:pt x="441" y="1027"/>
                  </a:cubicBezTo>
                  <a:cubicBezTo>
                    <a:pt x="449" y="1027"/>
                    <a:pt x="457" y="1027"/>
                    <a:pt x="465" y="1026"/>
                  </a:cubicBezTo>
                  <a:cubicBezTo>
                    <a:pt x="670" y="989"/>
                    <a:pt x="809" y="747"/>
                    <a:pt x="772" y="468"/>
                  </a:cubicBezTo>
                  <a:cubicBezTo>
                    <a:pt x="737" y="206"/>
                    <a:pt x="562" y="1"/>
                    <a:pt x="379" y="1"/>
                  </a:cubicBezTo>
                  <a:close/>
                </a:path>
              </a:pathLst>
            </a:custGeom>
            <a:solidFill>
              <a:srgbClr val="FFC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6"/>
            <p:cNvSpPr/>
            <p:nvPr/>
          </p:nvSpPr>
          <p:spPr>
            <a:xfrm>
              <a:off x="-1200991" y="2722591"/>
              <a:ext cx="61881" cy="79341"/>
            </a:xfrm>
            <a:custGeom>
              <a:rect b="b" l="l" r="r" t="t"/>
              <a:pathLst>
                <a:path extrusionOk="0" h="1027" w="801">
                  <a:moveTo>
                    <a:pt x="360" y="0"/>
                  </a:moveTo>
                  <a:cubicBezTo>
                    <a:pt x="352" y="0"/>
                    <a:pt x="344" y="1"/>
                    <a:pt x="336" y="1"/>
                  </a:cubicBezTo>
                  <a:cubicBezTo>
                    <a:pt x="140" y="39"/>
                    <a:pt x="1" y="280"/>
                    <a:pt x="29" y="559"/>
                  </a:cubicBezTo>
                  <a:cubicBezTo>
                    <a:pt x="64" y="822"/>
                    <a:pt x="230" y="1027"/>
                    <a:pt x="428" y="1027"/>
                  </a:cubicBezTo>
                  <a:cubicBezTo>
                    <a:pt x="441" y="1027"/>
                    <a:pt x="453" y="1026"/>
                    <a:pt x="466" y="1024"/>
                  </a:cubicBezTo>
                  <a:cubicBezTo>
                    <a:pt x="661" y="996"/>
                    <a:pt x="801" y="745"/>
                    <a:pt x="763" y="466"/>
                  </a:cubicBezTo>
                  <a:cubicBezTo>
                    <a:pt x="728" y="199"/>
                    <a:pt x="547" y="0"/>
                    <a:pt x="360" y="0"/>
                  </a:cubicBezTo>
                  <a:close/>
                </a:path>
              </a:pathLst>
            </a:custGeom>
            <a:solidFill>
              <a:srgbClr val="FFC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6"/>
            <p:cNvSpPr/>
            <p:nvPr/>
          </p:nvSpPr>
          <p:spPr>
            <a:xfrm>
              <a:off x="-1297947" y="2735416"/>
              <a:ext cx="61881" cy="79341"/>
            </a:xfrm>
            <a:custGeom>
              <a:rect b="b" l="l" r="r" t="t"/>
              <a:pathLst>
                <a:path extrusionOk="0" h="1027" w="801">
                  <a:moveTo>
                    <a:pt x="370" y="0"/>
                  </a:moveTo>
                  <a:cubicBezTo>
                    <a:pt x="358" y="0"/>
                    <a:pt x="347" y="1"/>
                    <a:pt x="335" y="3"/>
                  </a:cubicBezTo>
                  <a:cubicBezTo>
                    <a:pt x="131" y="40"/>
                    <a:pt x="0" y="282"/>
                    <a:pt x="28" y="561"/>
                  </a:cubicBezTo>
                  <a:cubicBezTo>
                    <a:pt x="55" y="828"/>
                    <a:pt x="235" y="1027"/>
                    <a:pt x="438" y="1027"/>
                  </a:cubicBezTo>
                  <a:cubicBezTo>
                    <a:pt x="447" y="1027"/>
                    <a:pt x="456" y="1027"/>
                    <a:pt x="465" y="1026"/>
                  </a:cubicBezTo>
                  <a:cubicBezTo>
                    <a:pt x="661" y="989"/>
                    <a:pt x="800" y="747"/>
                    <a:pt x="763" y="468"/>
                  </a:cubicBezTo>
                  <a:cubicBezTo>
                    <a:pt x="728" y="205"/>
                    <a:pt x="553" y="0"/>
                    <a:pt x="370" y="0"/>
                  </a:cubicBezTo>
                  <a:close/>
                </a:path>
              </a:pathLst>
            </a:custGeom>
            <a:solidFill>
              <a:srgbClr val="FFC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6"/>
            <p:cNvSpPr/>
            <p:nvPr/>
          </p:nvSpPr>
          <p:spPr>
            <a:xfrm>
              <a:off x="-1246263" y="2750558"/>
              <a:ext cx="61881" cy="79418"/>
            </a:xfrm>
            <a:custGeom>
              <a:rect b="b" l="l" r="r" t="t"/>
              <a:pathLst>
                <a:path extrusionOk="0" h="1028" w="801">
                  <a:moveTo>
                    <a:pt x="362" y="1"/>
                  </a:moveTo>
                  <a:cubicBezTo>
                    <a:pt x="353" y="1"/>
                    <a:pt x="344" y="1"/>
                    <a:pt x="336" y="2"/>
                  </a:cubicBezTo>
                  <a:cubicBezTo>
                    <a:pt x="140" y="39"/>
                    <a:pt x="1" y="281"/>
                    <a:pt x="38" y="560"/>
                  </a:cubicBezTo>
                  <a:cubicBezTo>
                    <a:pt x="73" y="823"/>
                    <a:pt x="248" y="1027"/>
                    <a:pt x="431" y="1027"/>
                  </a:cubicBezTo>
                  <a:cubicBezTo>
                    <a:pt x="443" y="1027"/>
                    <a:pt x="454" y="1027"/>
                    <a:pt x="466" y="1025"/>
                  </a:cubicBezTo>
                  <a:cubicBezTo>
                    <a:pt x="661" y="988"/>
                    <a:pt x="801" y="746"/>
                    <a:pt x="773" y="467"/>
                  </a:cubicBezTo>
                  <a:cubicBezTo>
                    <a:pt x="737" y="200"/>
                    <a:pt x="557" y="1"/>
                    <a:pt x="362" y="1"/>
                  </a:cubicBezTo>
                  <a:close/>
                </a:path>
              </a:pathLst>
            </a:custGeom>
            <a:solidFill>
              <a:srgbClr val="FFC3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6"/>
            <p:cNvSpPr/>
            <p:nvPr/>
          </p:nvSpPr>
          <p:spPr>
            <a:xfrm>
              <a:off x="-1412749" y="2425307"/>
              <a:ext cx="338995" cy="366034"/>
            </a:xfrm>
            <a:custGeom>
              <a:rect b="b" l="l" r="r" t="t"/>
              <a:pathLst>
                <a:path extrusionOk="0" h="4738" w="4388">
                  <a:moveTo>
                    <a:pt x="1817" y="0"/>
                  </a:moveTo>
                  <a:cubicBezTo>
                    <a:pt x="1207" y="0"/>
                    <a:pt x="569" y="13"/>
                    <a:pt x="92" y="55"/>
                  </a:cubicBezTo>
                  <a:cubicBezTo>
                    <a:pt x="1" y="2206"/>
                    <a:pt x="1070" y="4738"/>
                    <a:pt x="2409" y="4738"/>
                  </a:cubicBezTo>
                  <a:cubicBezTo>
                    <a:pt x="2443" y="4738"/>
                    <a:pt x="2476" y="4736"/>
                    <a:pt x="2509" y="4733"/>
                  </a:cubicBezTo>
                  <a:cubicBezTo>
                    <a:pt x="3728" y="4621"/>
                    <a:pt x="4388" y="3236"/>
                    <a:pt x="3867" y="316"/>
                  </a:cubicBezTo>
                  <a:cubicBezTo>
                    <a:pt x="3830" y="223"/>
                    <a:pt x="3811" y="130"/>
                    <a:pt x="3774" y="37"/>
                  </a:cubicBezTo>
                  <a:cubicBezTo>
                    <a:pt x="3774" y="37"/>
                    <a:pt x="2833" y="0"/>
                    <a:pt x="18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6"/>
            <p:cNvSpPr/>
            <p:nvPr/>
          </p:nvSpPr>
          <p:spPr>
            <a:xfrm>
              <a:off x="-1410741" y="2424534"/>
              <a:ext cx="313269" cy="274642"/>
            </a:xfrm>
            <a:custGeom>
              <a:rect b="b" l="l" r="r" t="t"/>
              <a:pathLst>
                <a:path extrusionOk="0" h="3555" w="4055">
                  <a:moveTo>
                    <a:pt x="1721" y="0"/>
                  </a:moveTo>
                  <a:cubicBezTo>
                    <a:pt x="1135" y="0"/>
                    <a:pt x="530" y="19"/>
                    <a:pt x="66" y="47"/>
                  </a:cubicBezTo>
                  <a:cubicBezTo>
                    <a:pt x="0" y="1256"/>
                    <a:pt x="317" y="2585"/>
                    <a:pt x="837" y="3515"/>
                  </a:cubicBezTo>
                  <a:cubicBezTo>
                    <a:pt x="1073" y="3542"/>
                    <a:pt x="1305" y="3555"/>
                    <a:pt x="1531" y="3555"/>
                  </a:cubicBezTo>
                  <a:cubicBezTo>
                    <a:pt x="2490" y="3555"/>
                    <a:pt x="3347" y="3320"/>
                    <a:pt x="3971" y="2883"/>
                  </a:cubicBezTo>
                  <a:cubicBezTo>
                    <a:pt x="4055" y="2223"/>
                    <a:pt x="4027" y="1377"/>
                    <a:pt x="3841" y="326"/>
                  </a:cubicBezTo>
                  <a:cubicBezTo>
                    <a:pt x="3804" y="233"/>
                    <a:pt x="3785" y="140"/>
                    <a:pt x="3748" y="47"/>
                  </a:cubicBezTo>
                  <a:cubicBezTo>
                    <a:pt x="3748" y="47"/>
                    <a:pt x="2753" y="19"/>
                    <a:pt x="1721"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6"/>
            <p:cNvSpPr/>
            <p:nvPr/>
          </p:nvSpPr>
          <p:spPr>
            <a:xfrm>
              <a:off x="-1302969" y="2345500"/>
              <a:ext cx="174674" cy="298204"/>
            </a:xfrm>
            <a:custGeom>
              <a:rect b="b" l="l" r="r" t="t"/>
              <a:pathLst>
                <a:path extrusionOk="0" h="3860" w="2261">
                  <a:moveTo>
                    <a:pt x="967" y="0"/>
                  </a:moveTo>
                  <a:cubicBezTo>
                    <a:pt x="967" y="0"/>
                    <a:pt x="0" y="614"/>
                    <a:pt x="84" y="2000"/>
                  </a:cubicBezTo>
                  <a:cubicBezTo>
                    <a:pt x="168" y="3385"/>
                    <a:pt x="1525" y="3859"/>
                    <a:pt x="1525" y="3859"/>
                  </a:cubicBezTo>
                  <a:cubicBezTo>
                    <a:pt x="1525" y="3859"/>
                    <a:pt x="1897" y="2725"/>
                    <a:pt x="2260" y="772"/>
                  </a:cubicBezTo>
                  <a:lnTo>
                    <a:pt x="96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6"/>
            <p:cNvSpPr/>
            <p:nvPr/>
          </p:nvSpPr>
          <p:spPr>
            <a:xfrm>
              <a:off x="-1297947" y="2367055"/>
              <a:ext cx="155978" cy="240727"/>
            </a:xfrm>
            <a:custGeom>
              <a:rect b="b" l="l" r="r" t="t"/>
              <a:pathLst>
                <a:path extrusionOk="0" h="3116" w="2019">
                  <a:moveTo>
                    <a:pt x="865" y="0"/>
                  </a:moveTo>
                  <a:cubicBezTo>
                    <a:pt x="865" y="0"/>
                    <a:pt x="0" y="502"/>
                    <a:pt x="75" y="1618"/>
                  </a:cubicBezTo>
                  <a:cubicBezTo>
                    <a:pt x="158" y="2734"/>
                    <a:pt x="1367" y="3116"/>
                    <a:pt x="1367" y="3116"/>
                  </a:cubicBezTo>
                  <a:cubicBezTo>
                    <a:pt x="1367" y="3116"/>
                    <a:pt x="1693" y="2195"/>
                    <a:pt x="2018" y="623"/>
                  </a:cubicBezTo>
                  <a:lnTo>
                    <a:pt x="865" y="0"/>
                  </a:lnTo>
                  <a:close/>
                </a:path>
              </a:pathLst>
            </a:custGeom>
            <a:solidFill>
              <a:srgbClr val="F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6"/>
            <p:cNvSpPr/>
            <p:nvPr/>
          </p:nvSpPr>
          <p:spPr>
            <a:xfrm>
              <a:off x="-1504143" y="2163792"/>
              <a:ext cx="635886" cy="335905"/>
            </a:xfrm>
            <a:custGeom>
              <a:rect b="b" l="l" r="r" t="t"/>
              <a:pathLst>
                <a:path extrusionOk="0" h="4348" w="8231">
                  <a:moveTo>
                    <a:pt x="2015" y="0"/>
                  </a:moveTo>
                  <a:cubicBezTo>
                    <a:pt x="1732" y="0"/>
                    <a:pt x="1397" y="87"/>
                    <a:pt x="1042" y="353"/>
                  </a:cubicBezTo>
                  <a:cubicBezTo>
                    <a:pt x="1" y="1134"/>
                    <a:pt x="856" y="2148"/>
                    <a:pt x="856" y="2148"/>
                  </a:cubicBezTo>
                  <a:cubicBezTo>
                    <a:pt x="433" y="3200"/>
                    <a:pt x="1483" y="4348"/>
                    <a:pt x="2827" y="4348"/>
                  </a:cubicBezTo>
                  <a:cubicBezTo>
                    <a:pt x="3253" y="4348"/>
                    <a:pt x="3709" y="4232"/>
                    <a:pt x="4157" y="3961"/>
                  </a:cubicBezTo>
                  <a:lnTo>
                    <a:pt x="5627" y="3264"/>
                  </a:lnTo>
                  <a:cubicBezTo>
                    <a:pt x="5627" y="3264"/>
                    <a:pt x="6330" y="3750"/>
                    <a:pt x="6869" y="3750"/>
                  </a:cubicBezTo>
                  <a:cubicBezTo>
                    <a:pt x="7053" y="3750"/>
                    <a:pt x="7217" y="3694"/>
                    <a:pt x="7328" y="3543"/>
                  </a:cubicBezTo>
                  <a:cubicBezTo>
                    <a:pt x="8230" y="2296"/>
                    <a:pt x="6919" y="1506"/>
                    <a:pt x="6919" y="1506"/>
                  </a:cubicBezTo>
                  <a:cubicBezTo>
                    <a:pt x="6919" y="1506"/>
                    <a:pt x="5022" y="1171"/>
                    <a:pt x="4222" y="995"/>
                  </a:cubicBezTo>
                  <a:cubicBezTo>
                    <a:pt x="3404" y="818"/>
                    <a:pt x="2883" y="288"/>
                    <a:pt x="2883" y="288"/>
                  </a:cubicBezTo>
                  <a:cubicBezTo>
                    <a:pt x="2883" y="288"/>
                    <a:pt x="2534" y="0"/>
                    <a:pt x="2015" y="0"/>
                  </a:cubicBezTo>
                  <a:close/>
                </a:path>
              </a:pathLst>
            </a:custGeom>
            <a:solidFill>
              <a:srgbClr val="5C1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6"/>
            <p:cNvSpPr/>
            <p:nvPr/>
          </p:nvSpPr>
          <p:spPr>
            <a:xfrm>
              <a:off x="-1471464" y="2168041"/>
              <a:ext cx="602512" cy="332428"/>
            </a:xfrm>
            <a:custGeom>
              <a:rect b="b" l="l" r="r" t="t"/>
              <a:pathLst>
                <a:path extrusionOk="0" h="4303" w="7799">
                  <a:moveTo>
                    <a:pt x="1930" y="0"/>
                  </a:moveTo>
                  <a:cubicBezTo>
                    <a:pt x="1874" y="326"/>
                    <a:pt x="1670" y="689"/>
                    <a:pt x="1335" y="986"/>
                  </a:cubicBezTo>
                  <a:cubicBezTo>
                    <a:pt x="986" y="1311"/>
                    <a:pt x="576" y="1486"/>
                    <a:pt x="241" y="1486"/>
                  </a:cubicBezTo>
                  <a:cubicBezTo>
                    <a:pt x="202" y="1486"/>
                    <a:pt x="163" y="1484"/>
                    <a:pt x="126" y="1479"/>
                  </a:cubicBezTo>
                  <a:lnTo>
                    <a:pt x="126" y="1479"/>
                  </a:lnTo>
                  <a:cubicBezTo>
                    <a:pt x="210" y="1832"/>
                    <a:pt x="433" y="2102"/>
                    <a:pt x="424" y="2102"/>
                  </a:cubicBezTo>
                  <a:cubicBezTo>
                    <a:pt x="0" y="3154"/>
                    <a:pt x="1050" y="4302"/>
                    <a:pt x="2394" y="4302"/>
                  </a:cubicBezTo>
                  <a:cubicBezTo>
                    <a:pt x="2821" y="4302"/>
                    <a:pt x="3277" y="4186"/>
                    <a:pt x="3725" y="3915"/>
                  </a:cubicBezTo>
                  <a:lnTo>
                    <a:pt x="5194" y="3218"/>
                  </a:lnTo>
                  <a:cubicBezTo>
                    <a:pt x="5194" y="3218"/>
                    <a:pt x="5898" y="3704"/>
                    <a:pt x="6437" y="3704"/>
                  </a:cubicBezTo>
                  <a:cubicBezTo>
                    <a:pt x="6621" y="3704"/>
                    <a:pt x="6785" y="3648"/>
                    <a:pt x="6896" y="3497"/>
                  </a:cubicBezTo>
                  <a:cubicBezTo>
                    <a:pt x="7798" y="2251"/>
                    <a:pt x="6487" y="1460"/>
                    <a:pt x="6487" y="1460"/>
                  </a:cubicBezTo>
                  <a:cubicBezTo>
                    <a:pt x="6487" y="1460"/>
                    <a:pt x="4590" y="1126"/>
                    <a:pt x="3790" y="949"/>
                  </a:cubicBezTo>
                  <a:cubicBezTo>
                    <a:pt x="2972" y="772"/>
                    <a:pt x="2451" y="242"/>
                    <a:pt x="2451" y="242"/>
                  </a:cubicBezTo>
                  <a:cubicBezTo>
                    <a:pt x="2451" y="242"/>
                    <a:pt x="2256" y="84"/>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6"/>
            <p:cNvSpPr/>
            <p:nvPr/>
          </p:nvSpPr>
          <p:spPr>
            <a:xfrm>
              <a:off x="-1446665" y="2297369"/>
              <a:ext cx="102826" cy="130793"/>
            </a:xfrm>
            <a:custGeom>
              <a:rect b="b" l="l" r="r" t="t"/>
              <a:pathLst>
                <a:path extrusionOk="0" h="1693" w="1331">
                  <a:moveTo>
                    <a:pt x="661" y="0"/>
                  </a:moveTo>
                  <a:cubicBezTo>
                    <a:pt x="307" y="0"/>
                    <a:pt x="0" y="382"/>
                    <a:pt x="0" y="846"/>
                  </a:cubicBezTo>
                  <a:cubicBezTo>
                    <a:pt x="0" y="1321"/>
                    <a:pt x="298" y="1693"/>
                    <a:pt x="661" y="1693"/>
                  </a:cubicBezTo>
                  <a:cubicBezTo>
                    <a:pt x="1023" y="1693"/>
                    <a:pt x="1330" y="1311"/>
                    <a:pt x="1330" y="846"/>
                  </a:cubicBezTo>
                  <a:cubicBezTo>
                    <a:pt x="1330" y="372"/>
                    <a:pt x="1023" y="0"/>
                    <a:pt x="661" y="0"/>
                  </a:cubicBezTo>
                  <a:close/>
                </a:path>
              </a:pathLst>
            </a:custGeom>
            <a:solidFill>
              <a:srgbClr val="5C1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6"/>
            <p:cNvSpPr/>
            <p:nvPr/>
          </p:nvSpPr>
          <p:spPr>
            <a:xfrm>
              <a:off x="-977567" y="2366746"/>
              <a:ext cx="65512" cy="83899"/>
            </a:xfrm>
            <a:custGeom>
              <a:rect b="b" l="l" r="r" t="t"/>
              <a:pathLst>
                <a:path extrusionOk="0" h="1086" w="848">
                  <a:moveTo>
                    <a:pt x="624" y="1"/>
                  </a:moveTo>
                  <a:cubicBezTo>
                    <a:pt x="487" y="1"/>
                    <a:pt x="306" y="151"/>
                    <a:pt x="168" y="395"/>
                  </a:cubicBezTo>
                  <a:cubicBezTo>
                    <a:pt x="10" y="683"/>
                    <a:pt x="1" y="981"/>
                    <a:pt x="140" y="1064"/>
                  </a:cubicBezTo>
                  <a:cubicBezTo>
                    <a:pt x="165" y="1079"/>
                    <a:pt x="192" y="1086"/>
                    <a:pt x="221" y="1086"/>
                  </a:cubicBezTo>
                  <a:cubicBezTo>
                    <a:pt x="359" y="1086"/>
                    <a:pt x="540" y="930"/>
                    <a:pt x="670" y="692"/>
                  </a:cubicBezTo>
                  <a:cubicBezTo>
                    <a:pt x="838" y="404"/>
                    <a:pt x="847" y="97"/>
                    <a:pt x="708" y="23"/>
                  </a:cubicBezTo>
                  <a:cubicBezTo>
                    <a:pt x="683" y="8"/>
                    <a:pt x="654" y="1"/>
                    <a:pt x="624" y="1"/>
                  </a:cubicBezTo>
                  <a:close/>
                </a:path>
              </a:pathLst>
            </a:custGeom>
            <a:solidFill>
              <a:srgbClr val="5C1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6"/>
            <p:cNvSpPr/>
            <p:nvPr/>
          </p:nvSpPr>
          <p:spPr>
            <a:xfrm>
              <a:off x="-1809149" y="2345732"/>
              <a:ext cx="530665" cy="561644"/>
            </a:xfrm>
            <a:custGeom>
              <a:rect b="b" l="l" r="r" t="t"/>
              <a:pathLst>
                <a:path extrusionOk="0" h="7270" w="6869">
                  <a:moveTo>
                    <a:pt x="2976" y="0"/>
                  </a:moveTo>
                  <a:cubicBezTo>
                    <a:pt x="810" y="0"/>
                    <a:pt x="0" y="2492"/>
                    <a:pt x="229" y="4368"/>
                  </a:cubicBezTo>
                  <a:cubicBezTo>
                    <a:pt x="437" y="6021"/>
                    <a:pt x="1618" y="7269"/>
                    <a:pt x="2848" y="7269"/>
                  </a:cubicBezTo>
                  <a:cubicBezTo>
                    <a:pt x="3209" y="7269"/>
                    <a:pt x="3575" y="7162"/>
                    <a:pt x="3921" y="6925"/>
                  </a:cubicBezTo>
                  <a:cubicBezTo>
                    <a:pt x="5687" y="5716"/>
                    <a:pt x="6868" y="1011"/>
                    <a:pt x="3967" y="155"/>
                  </a:cubicBezTo>
                  <a:cubicBezTo>
                    <a:pt x="3610" y="49"/>
                    <a:pt x="3280" y="0"/>
                    <a:pt x="29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6"/>
            <p:cNvSpPr/>
            <p:nvPr/>
          </p:nvSpPr>
          <p:spPr>
            <a:xfrm>
              <a:off x="-1617632" y="2794517"/>
              <a:ext cx="142304" cy="93479"/>
            </a:xfrm>
            <a:custGeom>
              <a:rect b="b" l="l" r="r" t="t"/>
              <a:pathLst>
                <a:path extrusionOk="0" h="1210" w="1842">
                  <a:moveTo>
                    <a:pt x="428" y="0"/>
                  </a:moveTo>
                  <a:lnTo>
                    <a:pt x="0" y="503"/>
                  </a:lnTo>
                  <a:cubicBezTo>
                    <a:pt x="0" y="503"/>
                    <a:pt x="484" y="1098"/>
                    <a:pt x="1274" y="1209"/>
                  </a:cubicBezTo>
                  <a:cubicBezTo>
                    <a:pt x="1321" y="1191"/>
                    <a:pt x="1377" y="1153"/>
                    <a:pt x="1423" y="1116"/>
                  </a:cubicBezTo>
                  <a:cubicBezTo>
                    <a:pt x="1572" y="1014"/>
                    <a:pt x="1711" y="902"/>
                    <a:pt x="1841" y="763"/>
                  </a:cubicBezTo>
                  <a:cubicBezTo>
                    <a:pt x="1079" y="595"/>
                    <a:pt x="428" y="0"/>
                    <a:pt x="4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6"/>
            <p:cNvSpPr/>
            <p:nvPr/>
          </p:nvSpPr>
          <p:spPr>
            <a:xfrm>
              <a:off x="-1570274" y="2437436"/>
              <a:ext cx="196923" cy="100663"/>
            </a:xfrm>
            <a:custGeom>
              <a:rect b="b" l="l" r="r" t="t"/>
              <a:pathLst>
                <a:path extrusionOk="0" h="1303" w="2549">
                  <a:moveTo>
                    <a:pt x="2233" y="1"/>
                  </a:moveTo>
                  <a:cubicBezTo>
                    <a:pt x="1173" y="410"/>
                    <a:pt x="1" y="568"/>
                    <a:pt x="1" y="568"/>
                  </a:cubicBezTo>
                  <a:lnTo>
                    <a:pt x="457" y="1303"/>
                  </a:lnTo>
                  <a:cubicBezTo>
                    <a:pt x="457" y="1303"/>
                    <a:pt x="1545" y="1228"/>
                    <a:pt x="2549" y="819"/>
                  </a:cubicBezTo>
                  <a:cubicBezTo>
                    <a:pt x="2475" y="521"/>
                    <a:pt x="2382" y="242"/>
                    <a:pt x="22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6"/>
            <p:cNvSpPr/>
            <p:nvPr/>
          </p:nvSpPr>
          <p:spPr>
            <a:xfrm>
              <a:off x="-1557990" y="2703277"/>
              <a:ext cx="153042" cy="85599"/>
            </a:xfrm>
            <a:custGeom>
              <a:rect b="b" l="l" r="r" t="t"/>
              <a:pathLst>
                <a:path extrusionOk="0" h="1108" w="1981">
                  <a:moveTo>
                    <a:pt x="298" y="0"/>
                  </a:moveTo>
                  <a:lnTo>
                    <a:pt x="0" y="577"/>
                  </a:lnTo>
                  <a:cubicBezTo>
                    <a:pt x="0" y="577"/>
                    <a:pt x="759" y="1107"/>
                    <a:pt x="1678" y="1107"/>
                  </a:cubicBezTo>
                  <a:cubicBezTo>
                    <a:pt x="1686" y="1107"/>
                    <a:pt x="1694" y="1107"/>
                    <a:pt x="1702" y="1107"/>
                  </a:cubicBezTo>
                  <a:cubicBezTo>
                    <a:pt x="1804" y="921"/>
                    <a:pt x="1897" y="735"/>
                    <a:pt x="1981" y="530"/>
                  </a:cubicBezTo>
                  <a:cubicBezTo>
                    <a:pt x="1135" y="437"/>
                    <a:pt x="298"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6"/>
            <p:cNvSpPr/>
            <p:nvPr/>
          </p:nvSpPr>
          <p:spPr>
            <a:xfrm>
              <a:off x="-1743404" y="2357298"/>
              <a:ext cx="94946" cy="157446"/>
            </a:xfrm>
            <a:custGeom>
              <a:rect b="b" l="l" r="r" t="t"/>
              <a:pathLst>
                <a:path extrusionOk="0" h="2038" w="1229">
                  <a:moveTo>
                    <a:pt x="1228" y="1"/>
                  </a:moveTo>
                  <a:lnTo>
                    <a:pt x="1228" y="1"/>
                  </a:lnTo>
                  <a:cubicBezTo>
                    <a:pt x="884" y="140"/>
                    <a:pt x="577" y="364"/>
                    <a:pt x="336" y="633"/>
                  </a:cubicBezTo>
                  <a:cubicBezTo>
                    <a:pt x="1" y="1349"/>
                    <a:pt x="19" y="2038"/>
                    <a:pt x="19" y="2038"/>
                  </a:cubicBezTo>
                  <a:lnTo>
                    <a:pt x="615" y="2010"/>
                  </a:lnTo>
                  <a:cubicBezTo>
                    <a:pt x="615" y="2010"/>
                    <a:pt x="708" y="819"/>
                    <a:pt x="12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6"/>
            <p:cNvSpPr/>
            <p:nvPr/>
          </p:nvSpPr>
          <p:spPr>
            <a:xfrm>
              <a:off x="-1617632" y="2345500"/>
              <a:ext cx="98500" cy="125076"/>
            </a:xfrm>
            <a:custGeom>
              <a:rect b="b" l="l" r="r" t="t"/>
              <a:pathLst>
                <a:path extrusionOk="0" h="1619" w="1275">
                  <a:moveTo>
                    <a:pt x="540" y="0"/>
                  </a:moveTo>
                  <a:cubicBezTo>
                    <a:pt x="75" y="651"/>
                    <a:pt x="0" y="1423"/>
                    <a:pt x="0" y="1423"/>
                  </a:cubicBezTo>
                  <a:lnTo>
                    <a:pt x="651" y="1618"/>
                  </a:lnTo>
                  <a:cubicBezTo>
                    <a:pt x="651" y="1618"/>
                    <a:pt x="837" y="781"/>
                    <a:pt x="1274" y="93"/>
                  </a:cubicBezTo>
                  <a:cubicBezTo>
                    <a:pt x="1005" y="37"/>
                    <a:pt x="772" y="0"/>
                    <a:pt x="5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6"/>
            <p:cNvSpPr/>
            <p:nvPr/>
          </p:nvSpPr>
          <p:spPr>
            <a:xfrm>
              <a:off x="-1536436" y="2599057"/>
              <a:ext cx="166716" cy="66362"/>
            </a:xfrm>
            <a:custGeom>
              <a:rect b="b" l="l" r="r" t="t"/>
              <a:pathLst>
                <a:path extrusionOk="0" h="859" w="2158">
                  <a:moveTo>
                    <a:pt x="140" y="1"/>
                  </a:moveTo>
                  <a:lnTo>
                    <a:pt x="0" y="661"/>
                  </a:lnTo>
                  <a:cubicBezTo>
                    <a:pt x="0" y="661"/>
                    <a:pt x="628" y="859"/>
                    <a:pt x="1401" y="859"/>
                  </a:cubicBezTo>
                  <a:cubicBezTo>
                    <a:pt x="1606" y="859"/>
                    <a:pt x="1821" y="845"/>
                    <a:pt x="2037" y="810"/>
                  </a:cubicBezTo>
                  <a:cubicBezTo>
                    <a:pt x="2092" y="587"/>
                    <a:pt x="2130" y="373"/>
                    <a:pt x="2157" y="150"/>
                  </a:cubicBezTo>
                  <a:lnTo>
                    <a:pt x="2157" y="150"/>
                  </a:lnTo>
                  <a:cubicBezTo>
                    <a:pt x="2014" y="160"/>
                    <a:pt x="1870" y="165"/>
                    <a:pt x="1729" y="165"/>
                  </a:cubicBezTo>
                  <a:cubicBezTo>
                    <a:pt x="884" y="165"/>
                    <a:pt x="140" y="1"/>
                    <a:pt x="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6"/>
            <p:cNvSpPr/>
            <p:nvPr/>
          </p:nvSpPr>
          <p:spPr>
            <a:xfrm>
              <a:off x="-1806677" y="2414645"/>
              <a:ext cx="409683" cy="482766"/>
            </a:xfrm>
            <a:custGeom>
              <a:rect b="b" l="l" r="r" t="t"/>
              <a:pathLst>
                <a:path extrusionOk="0" h="6249" w="5303">
                  <a:moveTo>
                    <a:pt x="2253" y="0"/>
                  </a:moveTo>
                  <a:cubicBezTo>
                    <a:pt x="558" y="0"/>
                    <a:pt x="0" y="2144"/>
                    <a:pt x="262" y="3755"/>
                  </a:cubicBezTo>
                  <a:cubicBezTo>
                    <a:pt x="485" y="5175"/>
                    <a:pt x="1457" y="6248"/>
                    <a:pt x="2411" y="6248"/>
                  </a:cubicBezTo>
                  <a:cubicBezTo>
                    <a:pt x="2688" y="6248"/>
                    <a:pt x="2964" y="6158"/>
                    <a:pt x="3219" y="5959"/>
                  </a:cubicBezTo>
                  <a:cubicBezTo>
                    <a:pt x="4558" y="4917"/>
                    <a:pt x="5302" y="863"/>
                    <a:pt x="3014" y="128"/>
                  </a:cubicBezTo>
                  <a:cubicBezTo>
                    <a:pt x="2739" y="41"/>
                    <a:pt x="2485" y="0"/>
                    <a:pt x="22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6"/>
            <p:cNvSpPr/>
            <p:nvPr/>
          </p:nvSpPr>
          <p:spPr>
            <a:xfrm>
              <a:off x="-1766658" y="2527054"/>
              <a:ext cx="215928" cy="250692"/>
            </a:xfrm>
            <a:custGeom>
              <a:rect b="b" l="l" r="r" t="t"/>
              <a:pathLst>
                <a:path extrusionOk="0" h="3245" w="2795">
                  <a:moveTo>
                    <a:pt x="1143" y="0"/>
                  </a:moveTo>
                  <a:cubicBezTo>
                    <a:pt x="238" y="0"/>
                    <a:pt x="0" y="1114"/>
                    <a:pt x="172" y="1956"/>
                  </a:cubicBezTo>
                  <a:cubicBezTo>
                    <a:pt x="323" y="2689"/>
                    <a:pt x="857" y="3244"/>
                    <a:pt x="1366" y="3244"/>
                  </a:cubicBezTo>
                  <a:cubicBezTo>
                    <a:pt x="1516" y="3244"/>
                    <a:pt x="1664" y="3196"/>
                    <a:pt x="1799" y="3090"/>
                  </a:cubicBezTo>
                  <a:cubicBezTo>
                    <a:pt x="2487" y="2560"/>
                    <a:pt x="2794" y="459"/>
                    <a:pt x="1557" y="68"/>
                  </a:cubicBezTo>
                  <a:cubicBezTo>
                    <a:pt x="1406" y="22"/>
                    <a:pt x="1268" y="0"/>
                    <a:pt x="11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6"/>
            <p:cNvSpPr/>
            <p:nvPr/>
          </p:nvSpPr>
          <p:spPr>
            <a:xfrm>
              <a:off x="-2599708" y="2556489"/>
              <a:ext cx="1007096" cy="349424"/>
            </a:xfrm>
            <a:custGeom>
              <a:rect b="b" l="l" r="r" t="t"/>
              <a:pathLst>
                <a:path extrusionOk="0" h="4523" w="13036">
                  <a:moveTo>
                    <a:pt x="11668" y="1"/>
                  </a:moveTo>
                  <a:cubicBezTo>
                    <a:pt x="11648" y="1"/>
                    <a:pt x="11627" y="2"/>
                    <a:pt x="11606" y="3"/>
                  </a:cubicBezTo>
                  <a:cubicBezTo>
                    <a:pt x="11606" y="3"/>
                    <a:pt x="7244" y="1956"/>
                    <a:pt x="6603" y="2040"/>
                  </a:cubicBezTo>
                  <a:cubicBezTo>
                    <a:pt x="5970" y="2133"/>
                    <a:pt x="3608" y="3453"/>
                    <a:pt x="0" y="4216"/>
                  </a:cubicBezTo>
                  <a:lnTo>
                    <a:pt x="130" y="4523"/>
                  </a:lnTo>
                  <a:cubicBezTo>
                    <a:pt x="1999" y="4458"/>
                    <a:pt x="8156" y="3305"/>
                    <a:pt x="11857" y="2588"/>
                  </a:cubicBezTo>
                  <a:cubicBezTo>
                    <a:pt x="13035" y="2497"/>
                    <a:pt x="12814" y="1"/>
                    <a:pt x="116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6"/>
            <p:cNvSpPr/>
            <p:nvPr/>
          </p:nvSpPr>
          <p:spPr>
            <a:xfrm>
              <a:off x="-2119100" y="2557261"/>
              <a:ext cx="526493" cy="264598"/>
            </a:xfrm>
            <a:custGeom>
              <a:rect b="b" l="l" r="r" t="t"/>
              <a:pathLst>
                <a:path extrusionOk="0" h="3425" w="6815">
                  <a:moveTo>
                    <a:pt x="5447" y="0"/>
                  </a:moveTo>
                  <a:cubicBezTo>
                    <a:pt x="5427" y="0"/>
                    <a:pt x="5406" y="1"/>
                    <a:pt x="5385" y="3"/>
                  </a:cubicBezTo>
                  <a:cubicBezTo>
                    <a:pt x="5385" y="3"/>
                    <a:pt x="1023" y="1955"/>
                    <a:pt x="382" y="2039"/>
                  </a:cubicBezTo>
                  <a:cubicBezTo>
                    <a:pt x="289" y="2048"/>
                    <a:pt x="168" y="2086"/>
                    <a:pt x="0" y="2141"/>
                  </a:cubicBezTo>
                  <a:cubicBezTo>
                    <a:pt x="1631" y="1735"/>
                    <a:pt x="2959" y="1510"/>
                    <a:pt x="3687" y="1510"/>
                  </a:cubicBezTo>
                  <a:cubicBezTo>
                    <a:pt x="4042" y="1510"/>
                    <a:pt x="4254" y="1564"/>
                    <a:pt x="4287" y="1676"/>
                  </a:cubicBezTo>
                  <a:cubicBezTo>
                    <a:pt x="4380" y="1983"/>
                    <a:pt x="3144" y="2653"/>
                    <a:pt x="1200" y="3425"/>
                  </a:cubicBezTo>
                  <a:cubicBezTo>
                    <a:pt x="2781" y="3136"/>
                    <a:pt x="4362" y="2830"/>
                    <a:pt x="5636" y="2588"/>
                  </a:cubicBezTo>
                  <a:cubicBezTo>
                    <a:pt x="6814" y="2496"/>
                    <a:pt x="6593" y="0"/>
                    <a:pt x="5447"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6"/>
            <p:cNvSpPr/>
            <p:nvPr/>
          </p:nvSpPr>
          <p:spPr>
            <a:xfrm>
              <a:off x="-1155719" y="2040181"/>
              <a:ext cx="103522" cy="207661"/>
            </a:xfrm>
            <a:custGeom>
              <a:rect b="b" l="l" r="r" t="t"/>
              <a:pathLst>
                <a:path extrusionOk="0" h="2688" w="1340">
                  <a:moveTo>
                    <a:pt x="1" y="0"/>
                  </a:moveTo>
                  <a:lnTo>
                    <a:pt x="1" y="0"/>
                  </a:lnTo>
                  <a:cubicBezTo>
                    <a:pt x="1" y="0"/>
                    <a:pt x="549" y="1414"/>
                    <a:pt x="84" y="2688"/>
                  </a:cubicBezTo>
                  <a:lnTo>
                    <a:pt x="1284" y="2204"/>
                  </a:lnTo>
                  <a:cubicBezTo>
                    <a:pt x="1340" y="484"/>
                    <a:pt x="1"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6"/>
            <p:cNvSpPr/>
            <p:nvPr/>
          </p:nvSpPr>
          <p:spPr>
            <a:xfrm>
              <a:off x="-1236142" y="2077496"/>
              <a:ext cx="127239" cy="202717"/>
            </a:xfrm>
            <a:custGeom>
              <a:rect b="b" l="l" r="r" t="t"/>
              <a:pathLst>
                <a:path extrusionOk="0" h="2624" w="1647">
                  <a:moveTo>
                    <a:pt x="0" y="1"/>
                  </a:moveTo>
                  <a:cubicBezTo>
                    <a:pt x="0" y="1"/>
                    <a:pt x="800" y="1284"/>
                    <a:pt x="558" y="2623"/>
                  </a:cubicBezTo>
                  <a:lnTo>
                    <a:pt x="1646" y="1935"/>
                  </a:lnTo>
                  <a:cubicBezTo>
                    <a:pt x="1395" y="243"/>
                    <a:pt x="0"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6"/>
            <p:cNvSpPr/>
            <p:nvPr/>
          </p:nvSpPr>
          <p:spPr>
            <a:xfrm>
              <a:off x="-1313784" y="2126400"/>
              <a:ext cx="155978" cy="190434"/>
            </a:xfrm>
            <a:custGeom>
              <a:rect b="b" l="l" r="r" t="t"/>
              <a:pathLst>
                <a:path extrusionOk="0" h="2465" w="2019">
                  <a:moveTo>
                    <a:pt x="3" y="0"/>
                  </a:moveTo>
                  <a:cubicBezTo>
                    <a:pt x="2" y="0"/>
                    <a:pt x="1" y="0"/>
                    <a:pt x="1" y="0"/>
                  </a:cubicBezTo>
                  <a:cubicBezTo>
                    <a:pt x="1" y="0"/>
                    <a:pt x="1033" y="1116"/>
                    <a:pt x="1061" y="2464"/>
                  </a:cubicBezTo>
                  <a:lnTo>
                    <a:pt x="2019" y="1609"/>
                  </a:lnTo>
                  <a:cubicBezTo>
                    <a:pt x="1437" y="18"/>
                    <a:pt x="64" y="0"/>
                    <a:pt x="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6"/>
            <p:cNvSpPr/>
            <p:nvPr/>
          </p:nvSpPr>
          <p:spPr>
            <a:xfrm>
              <a:off x="-1087425" y="2084372"/>
              <a:ext cx="168184" cy="180699"/>
            </a:xfrm>
            <a:custGeom>
              <a:rect b="b" l="l" r="r" t="t"/>
              <a:pathLst>
                <a:path extrusionOk="0" h="2339" w="2177">
                  <a:moveTo>
                    <a:pt x="2078" y="1"/>
                  </a:moveTo>
                  <a:cubicBezTo>
                    <a:pt x="1751" y="1"/>
                    <a:pt x="686" y="105"/>
                    <a:pt x="0" y="1400"/>
                  </a:cubicBezTo>
                  <a:lnTo>
                    <a:pt x="781" y="2339"/>
                  </a:lnTo>
                  <a:cubicBezTo>
                    <a:pt x="1014" y="1009"/>
                    <a:pt x="2176" y="5"/>
                    <a:pt x="2176" y="5"/>
                  </a:cubicBezTo>
                  <a:cubicBezTo>
                    <a:pt x="2176" y="5"/>
                    <a:pt x="2141" y="1"/>
                    <a:pt x="2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6"/>
            <p:cNvSpPr/>
            <p:nvPr/>
          </p:nvSpPr>
          <p:spPr>
            <a:xfrm>
              <a:off x="-1051501" y="2147336"/>
              <a:ext cx="184639" cy="164476"/>
            </a:xfrm>
            <a:custGeom>
              <a:rect b="b" l="l" r="r" t="t"/>
              <a:pathLst>
                <a:path extrusionOk="0" h="2129" w="2390">
                  <a:moveTo>
                    <a:pt x="1977" y="0"/>
                  </a:moveTo>
                  <a:cubicBezTo>
                    <a:pt x="1502" y="0"/>
                    <a:pt x="697" y="158"/>
                    <a:pt x="0" y="1068"/>
                  </a:cubicBezTo>
                  <a:lnTo>
                    <a:pt x="605" y="2128"/>
                  </a:lnTo>
                  <a:cubicBezTo>
                    <a:pt x="1069" y="845"/>
                    <a:pt x="2390" y="45"/>
                    <a:pt x="2390" y="45"/>
                  </a:cubicBezTo>
                  <a:cubicBezTo>
                    <a:pt x="2390" y="45"/>
                    <a:pt x="2230" y="0"/>
                    <a:pt x="19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6"/>
            <p:cNvSpPr/>
            <p:nvPr/>
          </p:nvSpPr>
          <p:spPr>
            <a:xfrm>
              <a:off x="-1003370" y="2293661"/>
              <a:ext cx="145857" cy="109393"/>
            </a:xfrm>
            <a:custGeom>
              <a:rect b="b" l="l" r="r" t="t"/>
              <a:pathLst>
                <a:path extrusionOk="0" h="1416" w="1888">
                  <a:moveTo>
                    <a:pt x="795" y="1"/>
                  </a:moveTo>
                  <a:cubicBezTo>
                    <a:pt x="579" y="1"/>
                    <a:pt x="333" y="55"/>
                    <a:pt x="56" y="197"/>
                  </a:cubicBezTo>
                  <a:lnTo>
                    <a:pt x="0" y="1415"/>
                  </a:lnTo>
                  <a:cubicBezTo>
                    <a:pt x="724" y="631"/>
                    <a:pt x="1750" y="606"/>
                    <a:pt x="1875" y="606"/>
                  </a:cubicBezTo>
                  <a:cubicBezTo>
                    <a:pt x="1883" y="606"/>
                    <a:pt x="1888" y="606"/>
                    <a:pt x="1888" y="606"/>
                  </a:cubicBezTo>
                  <a:cubicBezTo>
                    <a:pt x="1888" y="606"/>
                    <a:pt x="1514" y="1"/>
                    <a:pt x="7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6"/>
            <p:cNvSpPr/>
            <p:nvPr/>
          </p:nvSpPr>
          <p:spPr>
            <a:xfrm>
              <a:off x="-1019903" y="2213932"/>
              <a:ext cx="194065" cy="146012"/>
            </a:xfrm>
            <a:custGeom>
              <a:rect b="b" l="l" r="r" t="t"/>
              <a:pathLst>
                <a:path extrusionOk="0" h="1890" w="2512">
                  <a:moveTo>
                    <a:pt x="1717" y="0"/>
                  </a:moveTo>
                  <a:cubicBezTo>
                    <a:pt x="1255" y="0"/>
                    <a:pt x="639" y="148"/>
                    <a:pt x="0" y="727"/>
                  </a:cubicBezTo>
                  <a:lnTo>
                    <a:pt x="381" y="1889"/>
                  </a:lnTo>
                  <a:cubicBezTo>
                    <a:pt x="1070" y="718"/>
                    <a:pt x="2511" y="160"/>
                    <a:pt x="2511" y="160"/>
                  </a:cubicBezTo>
                  <a:cubicBezTo>
                    <a:pt x="2511" y="160"/>
                    <a:pt x="2197" y="0"/>
                    <a:pt x="17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6"/>
            <p:cNvSpPr/>
            <p:nvPr/>
          </p:nvSpPr>
          <p:spPr>
            <a:xfrm>
              <a:off x="-1335339" y="2318229"/>
              <a:ext cx="80809" cy="91238"/>
            </a:xfrm>
            <a:custGeom>
              <a:rect b="b" l="l" r="r" t="t"/>
              <a:pathLst>
                <a:path extrusionOk="0" h="1181" w="1046">
                  <a:moveTo>
                    <a:pt x="630" y="1"/>
                  </a:moveTo>
                  <a:cubicBezTo>
                    <a:pt x="570" y="1"/>
                    <a:pt x="503" y="24"/>
                    <a:pt x="429" y="74"/>
                  </a:cubicBezTo>
                  <a:cubicBezTo>
                    <a:pt x="1" y="381"/>
                    <a:pt x="968" y="1181"/>
                    <a:pt x="968" y="1181"/>
                  </a:cubicBezTo>
                  <a:cubicBezTo>
                    <a:pt x="1045" y="556"/>
                    <a:pt x="924" y="1"/>
                    <a:pt x="630" y="1"/>
                  </a:cubicBez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6"/>
            <p:cNvSpPr/>
            <p:nvPr/>
          </p:nvSpPr>
          <p:spPr>
            <a:xfrm>
              <a:off x="-1349708" y="2235718"/>
              <a:ext cx="156750" cy="136432"/>
            </a:xfrm>
            <a:custGeom>
              <a:rect b="b" l="l" r="r" t="t"/>
              <a:pathLst>
                <a:path extrusionOk="0" h="1766" w="2029">
                  <a:moveTo>
                    <a:pt x="1006" y="0"/>
                  </a:moveTo>
                  <a:cubicBezTo>
                    <a:pt x="399" y="0"/>
                    <a:pt x="1" y="436"/>
                    <a:pt x="1" y="436"/>
                  </a:cubicBezTo>
                  <a:cubicBezTo>
                    <a:pt x="1" y="436"/>
                    <a:pt x="1191" y="668"/>
                    <a:pt x="1842" y="1765"/>
                  </a:cubicBezTo>
                  <a:lnTo>
                    <a:pt x="2028" y="417"/>
                  </a:lnTo>
                  <a:cubicBezTo>
                    <a:pt x="1652" y="105"/>
                    <a:pt x="1304" y="0"/>
                    <a:pt x="10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6"/>
            <p:cNvSpPr/>
            <p:nvPr/>
          </p:nvSpPr>
          <p:spPr>
            <a:xfrm>
              <a:off x="-1257001" y="2164796"/>
              <a:ext cx="291020" cy="434328"/>
            </a:xfrm>
            <a:custGeom>
              <a:rect b="b" l="l" r="r" t="t"/>
              <a:pathLst>
                <a:path extrusionOk="0" h="5622" w="3767">
                  <a:moveTo>
                    <a:pt x="2102" y="0"/>
                  </a:moveTo>
                  <a:cubicBezTo>
                    <a:pt x="2055" y="0"/>
                    <a:pt x="2008" y="5"/>
                    <a:pt x="1963" y="14"/>
                  </a:cubicBezTo>
                  <a:cubicBezTo>
                    <a:pt x="1200" y="182"/>
                    <a:pt x="261" y="1447"/>
                    <a:pt x="168" y="2600"/>
                  </a:cubicBezTo>
                  <a:cubicBezTo>
                    <a:pt x="0" y="4711"/>
                    <a:pt x="1516" y="5622"/>
                    <a:pt x="1516" y="5622"/>
                  </a:cubicBezTo>
                  <a:cubicBezTo>
                    <a:pt x="3497" y="4850"/>
                    <a:pt x="3767" y="2972"/>
                    <a:pt x="3767" y="2172"/>
                  </a:cubicBezTo>
                  <a:cubicBezTo>
                    <a:pt x="3767" y="1131"/>
                    <a:pt x="2846" y="0"/>
                    <a:pt x="2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6"/>
            <p:cNvSpPr/>
            <p:nvPr/>
          </p:nvSpPr>
          <p:spPr>
            <a:xfrm>
              <a:off x="-1714665" y="2908008"/>
              <a:ext cx="503703" cy="273174"/>
            </a:xfrm>
            <a:custGeom>
              <a:rect b="b" l="l" r="r" t="t"/>
              <a:pathLst>
                <a:path extrusionOk="0" h="3536" w="6520">
                  <a:moveTo>
                    <a:pt x="196" y="1"/>
                  </a:moveTo>
                  <a:lnTo>
                    <a:pt x="1" y="242"/>
                  </a:lnTo>
                  <a:cubicBezTo>
                    <a:pt x="229" y="2627"/>
                    <a:pt x="2571" y="3535"/>
                    <a:pt x="4182" y="3535"/>
                  </a:cubicBezTo>
                  <a:cubicBezTo>
                    <a:pt x="4544" y="3535"/>
                    <a:pt x="4869" y="3489"/>
                    <a:pt x="5125" y="3404"/>
                  </a:cubicBezTo>
                  <a:cubicBezTo>
                    <a:pt x="6520" y="2939"/>
                    <a:pt x="6185" y="1860"/>
                    <a:pt x="6185" y="1860"/>
                  </a:cubicBezTo>
                  <a:cubicBezTo>
                    <a:pt x="6185" y="1860"/>
                    <a:pt x="6185" y="1833"/>
                    <a:pt x="6166" y="1786"/>
                  </a:cubicBezTo>
                  <a:cubicBezTo>
                    <a:pt x="6148" y="2149"/>
                    <a:pt x="5962" y="2688"/>
                    <a:pt x="5125" y="2995"/>
                  </a:cubicBezTo>
                  <a:cubicBezTo>
                    <a:pt x="4857" y="3093"/>
                    <a:pt x="4513" y="3147"/>
                    <a:pt x="4131" y="3147"/>
                  </a:cubicBezTo>
                  <a:cubicBezTo>
                    <a:pt x="2597" y="3147"/>
                    <a:pt x="449" y="2286"/>
                    <a:pt x="1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6"/>
            <p:cNvSpPr/>
            <p:nvPr/>
          </p:nvSpPr>
          <p:spPr>
            <a:xfrm>
              <a:off x="-1512796" y="3078282"/>
              <a:ext cx="274564" cy="103522"/>
            </a:xfrm>
            <a:custGeom>
              <a:rect b="b" l="l" r="r" t="t"/>
              <a:pathLst>
                <a:path extrusionOk="0" h="1340" w="3554">
                  <a:moveTo>
                    <a:pt x="3460" y="1"/>
                  </a:moveTo>
                  <a:cubicBezTo>
                    <a:pt x="3339" y="289"/>
                    <a:pt x="3070" y="596"/>
                    <a:pt x="2512" y="800"/>
                  </a:cubicBezTo>
                  <a:cubicBezTo>
                    <a:pt x="2245" y="898"/>
                    <a:pt x="1904" y="951"/>
                    <a:pt x="1524" y="951"/>
                  </a:cubicBezTo>
                  <a:cubicBezTo>
                    <a:pt x="1069" y="951"/>
                    <a:pt x="558" y="875"/>
                    <a:pt x="57" y="707"/>
                  </a:cubicBezTo>
                  <a:cubicBezTo>
                    <a:pt x="38" y="828"/>
                    <a:pt x="10" y="958"/>
                    <a:pt x="1" y="1079"/>
                  </a:cubicBezTo>
                  <a:cubicBezTo>
                    <a:pt x="233" y="1163"/>
                    <a:pt x="466" y="1219"/>
                    <a:pt x="698" y="1265"/>
                  </a:cubicBezTo>
                  <a:lnTo>
                    <a:pt x="708" y="1265"/>
                  </a:lnTo>
                  <a:cubicBezTo>
                    <a:pt x="754" y="1284"/>
                    <a:pt x="810" y="1284"/>
                    <a:pt x="856" y="1293"/>
                  </a:cubicBezTo>
                  <a:lnTo>
                    <a:pt x="894" y="1293"/>
                  </a:lnTo>
                  <a:cubicBezTo>
                    <a:pt x="940" y="1302"/>
                    <a:pt x="987" y="1312"/>
                    <a:pt x="1033" y="1312"/>
                  </a:cubicBezTo>
                  <a:lnTo>
                    <a:pt x="1080" y="1312"/>
                  </a:lnTo>
                  <a:cubicBezTo>
                    <a:pt x="1126" y="1312"/>
                    <a:pt x="1173" y="1330"/>
                    <a:pt x="1219" y="1330"/>
                  </a:cubicBezTo>
                  <a:lnTo>
                    <a:pt x="1256" y="1330"/>
                  </a:lnTo>
                  <a:cubicBezTo>
                    <a:pt x="1396" y="1340"/>
                    <a:pt x="1517" y="1340"/>
                    <a:pt x="1647" y="1340"/>
                  </a:cubicBezTo>
                  <a:lnTo>
                    <a:pt x="1870" y="1340"/>
                  </a:lnTo>
                  <a:cubicBezTo>
                    <a:pt x="1907" y="1330"/>
                    <a:pt x="1926" y="1330"/>
                    <a:pt x="1954" y="1330"/>
                  </a:cubicBezTo>
                  <a:cubicBezTo>
                    <a:pt x="1972" y="1330"/>
                    <a:pt x="2010" y="1312"/>
                    <a:pt x="2028" y="1312"/>
                  </a:cubicBezTo>
                  <a:cubicBezTo>
                    <a:pt x="2056" y="1312"/>
                    <a:pt x="2084" y="1302"/>
                    <a:pt x="2103" y="1302"/>
                  </a:cubicBezTo>
                  <a:cubicBezTo>
                    <a:pt x="2121" y="1302"/>
                    <a:pt x="2158" y="1293"/>
                    <a:pt x="2186" y="1293"/>
                  </a:cubicBezTo>
                  <a:cubicBezTo>
                    <a:pt x="2205" y="1293"/>
                    <a:pt x="2214" y="1284"/>
                    <a:pt x="2242" y="1284"/>
                  </a:cubicBezTo>
                  <a:cubicBezTo>
                    <a:pt x="2279" y="1275"/>
                    <a:pt x="2298" y="1275"/>
                    <a:pt x="2335" y="1256"/>
                  </a:cubicBezTo>
                  <a:cubicBezTo>
                    <a:pt x="2341" y="1256"/>
                    <a:pt x="2356" y="1252"/>
                    <a:pt x="2370" y="1252"/>
                  </a:cubicBezTo>
                  <a:cubicBezTo>
                    <a:pt x="2377" y="1252"/>
                    <a:pt x="2385" y="1253"/>
                    <a:pt x="2391" y="1256"/>
                  </a:cubicBezTo>
                  <a:cubicBezTo>
                    <a:pt x="2437" y="1247"/>
                    <a:pt x="2475" y="1237"/>
                    <a:pt x="2521" y="1219"/>
                  </a:cubicBezTo>
                  <a:cubicBezTo>
                    <a:pt x="2568" y="1209"/>
                    <a:pt x="2614" y="1191"/>
                    <a:pt x="2651" y="1172"/>
                  </a:cubicBezTo>
                  <a:cubicBezTo>
                    <a:pt x="2661" y="1172"/>
                    <a:pt x="2670" y="1163"/>
                    <a:pt x="2679" y="1163"/>
                  </a:cubicBezTo>
                  <a:lnTo>
                    <a:pt x="2754" y="1126"/>
                  </a:lnTo>
                  <a:cubicBezTo>
                    <a:pt x="2781" y="1116"/>
                    <a:pt x="2791" y="1116"/>
                    <a:pt x="2800" y="1107"/>
                  </a:cubicBezTo>
                  <a:cubicBezTo>
                    <a:pt x="2819" y="1098"/>
                    <a:pt x="2837" y="1079"/>
                    <a:pt x="2856" y="1070"/>
                  </a:cubicBezTo>
                  <a:cubicBezTo>
                    <a:pt x="2884" y="1061"/>
                    <a:pt x="2893" y="1061"/>
                    <a:pt x="2902" y="1051"/>
                  </a:cubicBezTo>
                  <a:cubicBezTo>
                    <a:pt x="2930" y="1042"/>
                    <a:pt x="2949" y="1023"/>
                    <a:pt x="2958" y="1014"/>
                  </a:cubicBezTo>
                  <a:cubicBezTo>
                    <a:pt x="2986" y="1014"/>
                    <a:pt x="2995" y="1005"/>
                    <a:pt x="3005" y="986"/>
                  </a:cubicBezTo>
                  <a:cubicBezTo>
                    <a:pt x="3023" y="986"/>
                    <a:pt x="3042" y="977"/>
                    <a:pt x="3051" y="968"/>
                  </a:cubicBezTo>
                  <a:cubicBezTo>
                    <a:pt x="3079" y="958"/>
                    <a:pt x="3088" y="940"/>
                    <a:pt x="3098" y="930"/>
                  </a:cubicBezTo>
                  <a:cubicBezTo>
                    <a:pt x="3116" y="930"/>
                    <a:pt x="3125" y="921"/>
                    <a:pt x="3135" y="912"/>
                  </a:cubicBezTo>
                  <a:lnTo>
                    <a:pt x="3172" y="875"/>
                  </a:lnTo>
                  <a:cubicBezTo>
                    <a:pt x="3181" y="875"/>
                    <a:pt x="3191" y="865"/>
                    <a:pt x="3209" y="847"/>
                  </a:cubicBezTo>
                  <a:lnTo>
                    <a:pt x="3237" y="819"/>
                  </a:lnTo>
                  <a:cubicBezTo>
                    <a:pt x="3237" y="800"/>
                    <a:pt x="3256" y="800"/>
                    <a:pt x="3265" y="791"/>
                  </a:cubicBezTo>
                  <a:lnTo>
                    <a:pt x="3302" y="754"/>
                  </a:lnTo>
                  <a:lnTo>
                    <a:pt x="3321" y="735"/>
                  </a:lnTo>
                  <a:cubicBezTo>
                    <a:pt x="3330" y="707"/>
                    <a:pt x="3349" y="698"/>
                    <a:pt x="3358" y="689"/>
                  </a:cubicBezTo>
                  <a:cubicBezTo>
                    <a:pt x="3358" y="679"/>
                    <a:pt x="3367" y="679"/>
                    <a:pt x="3367" y="661"/>
                  </a:cubicBezTo>
                  <a:cubicBezTo>
                    <a:pt x="3377" y="652"/>
                    <a:pt x="3395" y="633"/>
                    <a:pt x="3404" y="614"/>
                  </a:cubicBezTo>
                  <a:cubicBezTo>
                    <a:pt x="3404" y="605"/>
                    <a:pt x="3414" y="605"/>
                    <a:pt x="3414" y="596"/>
                  </a:cubicBezTo>
                  <a:cubicBezTo>
                    <a:pt x="3432" y="586"/>
                    <a:pt x="3442" y="559"/>
                    <a:pt x="3451" y="549"/>
                  </a:cubicBezTo>
                  <a:lnTo>
                    <a:pt x="3460" y="540"/>
                  </a:lnTo>
                  <a:cubicBezTo>
                    <a:pt x="3460" y="521"/>
                    <a:pt x="3479" y="503"/>
                    <a:pt x="3488" y="493"/>
                  </a:cubicBezTo>
                  <a:lnTo>
                    <a:pt x="3488" y="475"/>
                  </a:lnTo>
                  <a:cubicBezTo>
                    <a:pt x="3497" y="456"/>
                    <a:pt x="3497" y="447"/>
                    <a:pt x="3507" y="419"/>
                  </a:cubicBezTo>
                  <a:lnTo>
                    <a:pt x="3507" y="410"/>
                  </a:lnTo>
                  <a:cubicBezTo>
                    <a:pt x="3516" y="382"/>
                    <a:pt x="3516" y="373"/>
                    <a:pt x="3535" y="354"/>
                  </a:cubicBezTo>
                  <a:cubicBezTo>
                    <a:pt x="3544" y="326"/>
                    <a:pt x="3544" y="317"/>
                    <a:pt x="3553" y="289"/>
                  </a:cubicBezTo>
                  <a:cubicBezTo>
                    <a:pt x="3535" y="196"/>
                    <a:pt x="3497" y="94"/>
                    <a:pt x="34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6"/>
            <p:cNvSpPr/>
            <p:nvPr/>
          </p:nvSpPr>
          <p:spPr>
            <a:xfrm>
              <a:off x="-1247653" y="2158307"/>
              <a:ext cx="296505" cy="232538"/>
            </a:xfrm>
            <a:custGeom>
              <a:rect b="b" l="l" r="r" t="t"/>
              <a:pathLst>
                <a:path extrusionOk="0" h="3010" w="3838">
                  <a:moveTo>
                    <a:pt x="1980" y="0"/>
                  </a:moveTo>
                  <a:cubicBezTo>
                    <a:pt x="1929" y="0"/>
                    <a:pt x="1880" y="5"/>
                    <a:pt x="1832" y="15"/>
                  </a:cubicBezTo>
                  <a:cubicBezTo>
                    <a:pt x="1079" y="182"/>
                    <a:pt x="0" y="1289"/>
                    <a:pt x="47" y="2684"/>
                  </a:cubicBezTo>
                  <a:cubicBezTo>
                    <a:pt x="56" y="2721"/>
                    <a:pt x="47" y="2739"/>
                    <a:pt x="47" y="2777"/>
                  </a:cubicBezTo>
                  <a:cubicBezTo>
                    <a:pt x="274" y="1766"/>
                    <a:pt x="1259" y="729"/>
                    <a:pt x="2147" y="729"/>
                  </a:cubicBezTo>
                  <a:cubicBezTo>
                    <a:pt x="2166" y="729"/>
                    <a:pt x="2185" y="730"/>
                    <a:pt x="2204" y="731"/>
                  </a:cubicBezTo>
                  <a:cubicBezTo>
                    <a:pt x="2985" y="768"/>
                    <a:pt x="3608" y="1586"/>
                    <a:pt x="3599" y="2684"/>
                  </a:cubicBezTo>
                  <a:cubicBezTo>
                    <a:pt x="3599" y="2767"/>
                    <a:pt x="3599" y="2888"/>
                    <a:pt x="3590" y="3009"/>
                  </a:cubicBezTo>
                  <a:cubicBezTo>
                    <a:pt x="3646" y="2721"/>
                    <a:pt x="3776" y="2423"/>
                    <a:pt x="3785" y="2256"/>
                  </a:cubicBezTo>
                  <a:cubicBezTo>
                    <a:pt x="3838" y="1095"/>
                    <a:pt x="2752" y="0"/>
                    <a:pt x="19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6"/>
            <p:cNvSpPr/>
            <p:nvPr/>
          </p:nvSpPr>
          <p:spPr>
            <a:xfrm>
              <a:off x="-2129915" y="2913029"/>
              <a:ext cx="375150" cy="181858"/>
            </a:xfrm>
            <a:custGeom>
              <a:rect b="b" l="l" r="r" t="t"/>
              <a:pathLst>
                <a:path extrusionOk="0" h="2354" w="4856">
                  <a:moveTo>
                    <a:pt x="4855" y="1"/>
                  </a:moveTo>
                  <a:cubicBezTo>
                    <a:pt x="4855" y="1"/>
                    <a:pt x="2698" y="122"/>
                    <a:pt x="1740" y="596"/>
                  </a:cubicBezTo>
                  <a:cubicBezTo>
                    <a:pt x="1" y="1461"/>
                    <a:pt x="540" y="2353"/>
                    <a:pt x="540" y="2353"/>
                  </a:cubicBezTo>
                  <a:cubicBezTo>
                    <a:pt x="2279" y="1693"/>
                    <a:pt x="4855" y="1"/>
                    <a:pt x="4855" y="1"/>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6"/>
            <p:cNvSpPr/>
            <p:nvPr/>
          </p:nvSpPr>
          <p:spPr>
            <a:xfrm>
              <a:off x="-1360447" y="1629175"/>
              <a:ext cx="377931" cy="330574"/>
            </a:xfrm>
            <a:custGeom>
              <a:rect b="b" l="l" r="r" t="t"/>
              <a:pathLst>
                <a:path extrusionOk="0" h="4279" w="4892">
                  <a:moveTo>
                    <a:pt x="3590" y="1"/>
                  </a:moveTo>
                  <a:lnTo>
                    <a:pt x="2958" y="2112"/>
                  </a:lnTo>
                  <a:lnTo>
                    <a:pt x="2241" y="373"/>
                  </a:lnTo>
                  <a:lnTo>
                    <a:pt x="2139" y="2177"/>
                  </a:lnTo>
                  <a:lnTo>
                    <a:pt x="707" y="838"/>
                  </a:lnTo>
                  <a:lnTo>
                    <a:pt x="1265" y="2809"/>
                  </a:lnTo>
                  <a:lnTo>
                    <a:pt x="1265" y="2809"/>
                  </a:lnTo>
                  <a:lnTo>
                    <a:pt x="0" y="2010"/>
                  </a:lnTo>
                  <a:lnTo>
                    <a:pt x="1200" y="4279"/>
                  </a:lnTo>
                  <a:cubicBezTo>
                    <a:pt x="2083" y="3869"/>
                    <a:pt x="3106" y="3600"/>
                    <a:pt x="4120" y="3479"/>
                  </a:cubicBezTo>
                  <a:cubicBezTo>
                    <a:pt x="4297" y="2279"/>
                    <a:pt x="4892" y="885"/>
                    <a:pt x="4892" y="884"/>
                  </a:cubicBezTo>
                  <a:lnTo>
                    <a:pt x="4892" y="884"/>
                  </a:lnTo>
                  <a:lnTo>
                    <a:pt x="3776" y="2279"/>
                  </a:lnTo>
                  <a:lnTo>
                    <a:pt x="35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6"/>
            <p:cNvSpPr/>
            <p:nvPr/>
          </p:nvSpPr>
          <p:spPr>
            <a:xfrm>
              <a:off x="-1360447" y="1693143"/>
              <a:ext cx="227052" cy="264444"/>
            </a:xfrm>
            <a:custGeom>
              <a:rect b="b" l="l" r="r" t="t"/>
              <a:pathLst>
                <a:path extrusionOk="0" h="3423" w="2939">
                  <a:moveTo>
                    <a:pt x="707" y="1"/>
                  </a:moveTo>
                  <a:lnTo>
                    <a:pt x="1274" y="1972"/>
                  </a:lnTo>
                  <a:lnTo>
                    <a:pt x="0" y="1163"/>
                  </a:lnTo>
                  <a:lnTo>
                    <a:pt x="0" y="1163"/>
                  </a:lnTo>
                  <a:lnTo>
                    <a:pt x="1200" y="3423"/>
                  </a:lnTo>
                  <a:cubicBezTo>
                    <a:pt x="1749" y="3190"/>
                    <a:pt x="2334" y="2995"/>
                    <a:pt x="2939" y="2855"/>
                  </a:cubicBezTo>
                  <a:cubicBezTo>
                    <a:pt x="2325" y="2437"/>
                    <a:pt x="1721" y="1786"/>
                    <a:pt x="1246" y="968"/>
                  </a:cubicBezTo>
                  <a:cubicBezTo>
                    <a:pt x="1060" y="670"/>
                    <a:pt x="921" y="363"/>
                    <a:pt x="791" y="66"/>
                  </a:cubicBezTo>
                  <a:lnTo>
                    <a:pt x="707" y="1"/>
                  </a:lnTo>
                  <a:close/>
                </a:path>
              </a:pathLst>
            </a:custGeom>
            <a:solidFill>
              <a:srgbClr val="FF2526">
                <a:alpha val="3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6"/>
            <p:cNvSpPr/>
            <p:nvPr/>
          </p:nvSpPr>
          <p:spPr>
            <a:xfrm>
              <a:off x="-2451763" y="3762932"/>
              <a:ext cx="1590680" cy="1153881"/>
            </a:xfrm>
            <a:custGeom>
              <a:rect b="b" l="l" r="r" t="t"/>
              <a:pathLst>
                <a:path extrusionOk="0" h="14936" w="20590">
                  <a:moveTo>
                    <a:pt x="12871" y="1"/>
                  </a:moveTo>
                  <a:cubicBezTo>
                    <a:pt x="12871" y="1"/>
                    <a:pt x="8017" y="10332"/>
                    <a:pt x="1" y="12527"/>
                  </a:cubicBezTo>
                  <a:cubicBezTo>
                    <a:pt x="2530" y="14368"/>
                    <a:pt x="5971" y="14935"/>
                    <a:pt x="10983" y="14935"/>
                  </a:cubicBezTo>
                  <a:cubicBezTo>
                    <a:pt x="13736" y="14935"/>
                    <a:pt x="17521" y="13894"/>
                    <a:pt x="20589" y="11922"/>
                  </a:cubicBezTo>
                  <a:cubicBezTo>
                    <a:pt x="14061" y="6789"/>
                    <a:pt x="12871" y="1"/>
                    <a:pt x="128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6"/>
            <p:cNvSpPr/>
            <p:nvPr/>
          </p:nvSpPr>
          <p:spPr>
            <a:xfrm>
              <a:off x="-2452459" y="3734192"/>
              <a:ext cx="1591376" cy="1110772"/>
            </a:xfrm>
            <a:custGeom>
              <a:rect b="b" l="l" r="r" t="t"/>
              <a:pathLst>
                <a:path extrusionOk="0" h="14378" w="20599">
                  <a:moveTo>
                    <a:pt x="12954" y="1"/>
                  </a:moveTo>
                  <a:cubicBezTo>
                    <a:pt x="12954" y="1"/>
                    <a:pt x="8026" y="10714"/>
                    <a:pt x="1" y="12918"/>
                  </a:cubicBezTo>
                  <a:cubicBezTo>
                    <a:pt x="865" y="13541"/>
                    <a:pt x="1842" y="14015"/>
                    <a:pt x="2948" y="14377"/>
                  </a:cubicBezTo>
                  <a:cubicBezTo>
                    <a:pt x="9188" y="10053"/>
                    <a:pt x="12871" y="549"/>
                    <a:pt x="12871" y="549"/>
                  </a:cubicBezTo>
                  <a:cubicBezTo>
                    <a:pt x="12871" y="549"/>
                    <a:pt x="13838" y="7477"/>
                    <a:pt x="18841" y="13299"/>
                  </a:cubicBezTo>
                  <a:cubicBezTo>
                    <a:pt x="19455" y="12992"/>
                    <a:pt x="20031" y="12666"/>
                    <a:pt x="20598" y="12313"/>
                  </a:cubicBezTo>
                  <a:cubicBezTo>
                    <a:pt x="14070" y="7171"/>
                    <a:pt x="12954" y="1"/>
                    <a:pt x="129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6"/>
            <p:cNvSpPr/>
            <p:nvPr/>
          </p:nvSpPr>
          <p:spPr>
            <a:xfrm>
              <a:off x="-2629915" y="4170308"/>
              <a:ext cx="787460" cy="491496"/>
            </a:xfrm>
            <a:custGeom>
              <a:rect b="b" l="l" r="r" t="t"/>
              <a:pathLst>
                <a:path extrusionOk="0" h="6362" w="10193">
                  <a:moveTo>
                    <a:pt x="10193" y="0"/>
                  </a:moveTo>
                  <a:cubicBezTo>
                    <a:pt x="10192" y="1"/>
                    <a:pt x="5924" y="3850"/>
                    <a:pt x="1" y="4901"/>
                  </a:cubicBezTo>
                  <a:cubicBezTo>
                    <a:pt x="382" y="5441"/>
                    <a:pt x="791" y="5933"/>
                    <a:pt x="1228" y="6361"/>
                  </a:cubicBezTo>
                  <a:cubicBezTo>
                    <a:pt x="6984" y="3860"/>
                    <a:pt x="10192" y="1"/>
                    <a:pt x="10193"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6"/>
            <p:cNvSpPr/>
            <p:nvPr/>
          </p:nvSpPr>
          <p:spPr>
            <a:xfrm>
              <a:off x="-1275697" y="4101317"/>
              <a:ext cx="592082" cy="520930"/>
            </a:xfrm>
            <a:custGeom>
              <a:rect b="b" l="l" r="r" t="t"/>
              <a:pathLst>
                <a:path extrusionOk="0" h="6743" w="7664">
                  <a:moveTo>
                    <a:pt x="1" y="1"/>
                  </a:moveTo>
                  <a:cubicBezTo>
                    <a:pt x="1" y="1"/>
                    <a:pt x="2177" y="3497"/>
                    <a:pt x="6510" y="6743"/>
                  </a:cubicBezTo>
                  <a:cubicBezTo>
                    <a:pt x="6919" y="6427"/>
                    <a:pt x="7301" y="6101"/>
                    <a:pt x="7663" y="5757"/>
                  </a:cubicBezTo>
                  <a:cubicBezTo>
                    <a:pt x="2949" y="3497"/>
                    <a:pt x="1" y="1"/>
                    <a:pt x="1" y="1"/>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6"/>
            <p:cNvSpPr/>
            <p:nvPr/>
          </p:nvSpPr>
          <p:spPr>
            <a:xfrm>
              <a:off x="-2855502" y="3650910"/>
              <a:ext cx="1167478" cy="573309"/>
            </a:xfrm>
            <a:custGeom>
              <a:rect b="b" l="l" r="r" t="t"/>
              <a:pathLst>
                <a:path extrusionOk="0" h="7421" w="15112">
                  <a:moveTo>
                    <a:pt x="15112" y="0"/>
                  </a:moveTo>
                  <a:cubicBezTo>
                    <a:pt x="15112" y="0"/>
                    <a:pt x="9235" y="4715"/>
                    <a:pt x="1" y="4854"/>
                  </a:cubicBezTo>
                  <a:cubicBezTo>
                    <a:pt x="270" y="5784"/>
                    <a:pt x="540" y="6630"/>
                    <a:pt x="828" y="7421"/>
                  </a:cubicBezTo>
                  <a:cubicBezTo>
                    <a:pt x="10323" y="5924"/>
                    <a:pt x="15112" y="0"/>
                    <a:pt x="15112"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6"/>
            <p:cNvSpPr/>
            <p:nvPr/>
          </p:nvSpPr>
          <p:spPr>
            <a:xfrm>
              <a:off x="-1207403" y="3775139"/>
              <a:ext cx="811100" cy="440508"/>
            </a:xfrm>
            <a:custGeom>
              <a:rect b="b" l="l" r="r" t="t"/>
              <a:pathLst>
                <a:path extrusionOk="0" h="5702" w="10499">
                  <a:moveTo>
                    <a:pt x="0" y="1"/>
                  </a:moveTo>
                  <a:lnTo>
                    <a:pt x="0" y="1"/>
                  </a:lnTo>
                  <a:cubicBezTo>
                    <a:pt x="0" y="1"/>
                    <a:pt x="2809" y="4604"/>
                    <a:pt x="9718" y="5701"/>
                  </a:cubicBezTo>
                  <a:cubicBezTo>
                    <a:pt x="10034" y="4957"/>
                    <a:pt x="10294" y="4158"/>
                    <a:pt x="10499" y="3284"/>
                  </a:cubicBezTo>
                  <a:lnTo>
                    <a:pt x="10499" y="3284"/>
                  </a:lnTo>
                  <a:cubicBezTo>
                    <a:pt x="10399" y="3285"/>
                    <a:pt x="10299" y="3286"/>
                    <a:pt x="10201" y="3286"/>
                  </a:cubicBezTo>
                  <a:cubicBezTo>
                    <a:pt x="3664" y="3286"/>
                    <a:pt x="0" y="1"/>
                    <a:pt x="0"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6"/>
            <p:cNvSpPr/>
            <p:nvPr/>
          </p:nvSpPr>
          <p:spPr>
            <a:xfrm>
              <a:off x="-2935230" y="3421688"/>
              <a:ext cx="743657" cy="362171"/>
            </a:xfrm>
            <a:custGeom>
              <a:rect b="b" l="l" r="r" t="t"/>
              <a:pathLst>
                <a:path extrusionOk="0" h="4688" w="9626">
                  <a:moveTo>
                    <a:pt x="233" y="1"/>
                  </a:moveTo>
                  <a:cubicBezTo>
                    <a:pt x="19" y="1498"/>
                    <a:pt x="0" y="2948"/>
                    <a:pt x="149" y="4102"/>
                  </a:cubicBezTo>
                  <a:cubicBezTo>
                    <a:pt x="1085" y="4455"/>
                    <a:pt x="2091" y="4688"/>
                    <a:pt x="3601" y="4688"/>
                  </a:cubicBezTo>
                  <a:cubicBezTo>
                    <a:pt x="5033" y="4688"/>
                    <a:pt x="6918" y="4478"/>
                    <a:pt x="9625" y="3962"/>
                  </a:cubicBezTo>
                  <a:cubicBezTo>
                    <a:pt x="3729" y="3925"/>
                    <a:pt x="1163" y="2530"/>
                    <a:pt x="233"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6"/>
            <p:cNvSpPr/>
            <p:nvPr/>
          </p:nvSpPr>
          <p:spPr>
            <a:xfrm>
              <a:off x="-931522" y="3509375"/>
              <a:ext cx="573309" cy="282367"/>
            </a:xfrm>
            <a:custGeom>
              <a:rect b="b" l="l" r="r" t="t"/>
              <a:pathLst>
                <a:path extrusionOk="0" h="3655" w="7421">
                  <a:moveTo>
                    <a:pt x="7328" y="0"/>
                  </a:moveTo>
                  <a:cubicBezTo>
                    <a:pt x="6258" y="1609"/>
                    <a:pt x="4017" y="2818"/>
                    <a:pt x="0" y="3655"/>
                  </a:cubicBezTo>
                  <a:cubicBezTo>
                    <a:pt x="3841" y="3627"/>
                    <a:pt x="5952" y="3320"/>
                    <a:pt x="7402" y="2771"/>
                  </a:cubicBezTo>
                  <a:cubicBezTo>
                    <a:pt x="7421" y="1897"/>
                    <a:pt x="7402" y="977"/>
                    <a:pt x="7328"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6"/>
            <p:cNvSpPr/>
            <p:nvPr/>
          </p:nvSpPr>
          <p:spPr>
            <a:xfrm>
              <a:off x="-2518590" y="3302404"/>
              <a:ext cx="581344" cy="175137"/>
            </a:xfrm>
            <a:custGeom>
              <a:rect b="b" l="l" r="r" t="t"/>
              <a:pathLst>
                <a:path extrusionOk="0" h="2267" w="7525">
                  <a:moveTo>
                    <a:pt x="2642" y="1"/>
                  </a:moveTo>
                  <a:cubicBezTo>
                    <a:pt x="2000" y="447"/>
                    <a:pt x="1414" y="773"/>
                    <a:pt x="949" y="884"/>
                  </a:cubicBezTo>
                  <a:cubicBezTo>
                    <a:pt x="717" y="930"/>
                    <a:pt x="489" y="957"/>
                    <a:pt x="275" y="957"/>
                  </a:cubicBezTo>
                  <a:cubicBezTo>
                    <a:pt x="181" y="957"/>
                    <a:pt x="89" y="952"/>
                    <a:pt x="1" y="940"/>
                  </a:cubicBezTo>
                  <a:lnTo>
                    <a:pt x="1" y="940"/>
                  </a:lnTo>
                  <a:cubicBezTo>
                    <a:pt x="993" y="1683"/>
                    <a:pt x="2241" y="2266"/>
                    <a:pt x="4163" y="2266"/>
                  </a:cubicBezTo>
                  <a:cubicBezTo>
                    <a:pt x="5105" y="2266"/>
                    <a:pt x="6209" y="2126"/>
                    <a:pt x="7524" y="1796"/>
                  </a:cubicBezTo>
                  <a:lnTo>
                    <a:pt x="7524" y="1796"/>
                  </a:lnTo>
                  <a:cubicBezTo>
                    <a:pt x="7344" y="1804"/>
                    <a:pt x="7169" y="1808"/>
                    <a:pt x="7000" y="1808"/>
                  </a:cubicBezTo>
                  <a:cubicBezTo>
                    <a:pt x="4430" y="1808"/>
                    <a:pt x="3200" y="847"/>
                    <a:pt x="2642"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6"/>
            <p:cNvSpPr/>
            <p:nvPr/>
          </p:nvSpPr>
          <p:spPr>
            <a:xfrm>
              <a:off x="-1047947" y="3313915"/>
              <a:ext cx="387279" cy="222803"/>
            </a:xfrm>
            <a:custGeom>
              <a:rect b="b" l="l" r="r" t="t"/>
              <a:pathLst>
                <a:path extrusionOk="0" h="2884" w="5013">
                  <a:moveTo>
                    <a:pt x="5013" y="1"/>
                  </a:moveTo>
                  <a:lnTo>
                    <a:pt x="5013" y="1"/>
                  </a:lnTo>
                  <a:cubicBezTo>
                    <a:pt x="4548" y="159"/>
                    <a:pt x="4064" y="252"/>
                    <a:pt x="3553" y="280"/>
                  </a:cubicBezTo>
                  <a:lnTo>
                    <a:pt x="3144" y="280"/>
                  </a:lnTo>
                  <a:cubicBezTo>
                    <a:pt x="2679" y="1089"/>
                    <a:pt x="1786" y="2084"/>
                    <a:pt x="1" y="2884"/>
                  </a:cubicBezTo>
                  <a:cubicBezTo>
                    <a:pt x="2632" y="2223"/>
                    <a:pt x="4046" y="1154"/>
                    <a:pt x="5013"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6"/>
            <p:cNvSpPr/>
            <p:nvPr/>
          </p:nvSpPr>
          <p:spPr>
            <a:xfrm>
              <a:off x="-1938784" y="4121481"/>
              <a:ext cx="426834" cy="793872"/>
            </a:xfrm>
            <a:custGeom>
              <a:rect b="b" l="l" r="r" t="t"/>
              <a:pathLst>
                <a:path extrusionOk="0" h="10276" w="5525">
                  <a:moveTo>
                    <a:pt x="5524" y="0"/>
                  </a:moveTo>
                  <a:cubicBezTo>
                    <a:pt x="5524" y="1"/>
                    <a:pt x="3320" y="6119"/>
                    <a:pt x="0" y="10108"/>
                  </a:cubicBezTo>
                  <a:cubicBezTo>
                    <a:pt x="782" y="10192"/>
                    <a:pt x="1619" y="10239"/>
                    <a:pt x="2502" y="10276"/>
                  </a:cubicBezTo>
                  <a:cubicBezTo>
                    <a:pt x="4789" y="5078"/>
                    <a:pt x="5524" y="1"/>
                    <a:pt x="5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6"/>
            <p:cNvSpPr/>
            <p:nvPr/>
          </p:nvSpPr>
          <p:spPr>
            <a:xfrm>
              <a:off x="-1405024" y="4428191"/>
              <a:ext cx="209129" cy="467084"/>
            </a:xfrm>
            <a:custGeom>
              <a:rect b="b" l="l" r="r" t="t"/>
              <a:pathLst>
                <a:path extrusionOk="0" h="6046" w="2707">
                  <a:moveTo>
                    <a:pt x="391" y="1"/>
                  </a:moveTo>
                  <a:cubicBezTo>
                    <a:pt x="391" y="1"/>
                    <a:pt x="1" y="2958"/>
                    <a:pt x="159" y="6045"/>
                  </a:cubicBezTo>
                  <a:cubicBezTo>
                    <a:pt x="987" y="5887"/>
                    <a:pt x="1851" y="5664"/>
                    <a:pt x="2707" y="5376"/>
                  </a:cubicBezTo>
                  <a:cubicBezTo>
                    <a:pt x="1080" y="2586"/>
                    <a:pt x="391"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6"/>
            <p:cNvSpPr/>
            <p:nvPr/>
          </p:nvSpPr>
          <p:spPr>
            <a:xfrm>
              <a:off x="-1080240" y="1815286"/>
              <a:ext cx="37391" cy="77641"/>
            </a:xfrm>
            <a:custGeom>
              <a:rect b="b" l="l" r="r" t="t"/>
              <a:pathLst>
                <a:path extrusionOk="0" h="1005" w="484">
                  <a:moveTo>
                    <a:pt x="484" y="0"/>
                  </a:moveTo>
                  <a:lnTo>
                    <a:pt x="484" y="0"/>
                  </a:lnTo>
                  <a:cubicBezTo>
                    <a:pt x="484" y="0"/>
                    <a:pt x="140" y="382"/>
                    <a:pt x="0" y="1005"/>
                  </a:cubicBezTo>
                  <a:cubicBezTo>
                    <a:pt x="140" y="986"/>
                    <a:pt x="270" y="977"/>
                    <a:pt x="400" y="949"/>
                  </a:cubicBezTo>
                  <a:cubicBezTo>
                    <a:pt x="437" y="382"/>
                    <a:pt x="484" y="0"/>
                    <a:pt x="484" y="0"/>
                  </a:cubicBezTo>
                  <a:close/>
                </a:path>
              </a:pathLst>
            </a:custGeom>
            <a:solidFill>
              <a:srgbClr val="F5F5F7">
                <a:alpha val="39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6"/>
            <p:cNvSpPr/>
            <p:nvPr/>
          </p:nvSpPr>
          <p:spPr>
            <a:xfrm>
              <a:off x="-1103262" y="1731231"/>
              <a:ext cx="23099" cy="110706"/>
            </a:xfrm>
            <a:custGeom>
              <a:rect b="b" l="l" r="r" t="t"/>
              <a:pathLst>
                <a:path extrusionOk="0" h="1433" w="299">
                  <a:moveTo>
                    <a:pt x="168" y="0"/>
                  </a:moveTo>
                  <a:lnTo>
                    <a:pt x="1" y="1432"/>
                  </a:lnTo>
                  <a:lnTo>
                    <a:pt x="298" y="1172"/>
                  </a:lnTo>
                  <a:lnTo>
                    <a:pt x="168" y="0"/>
                  </a:lnTo>
                  <a:close/>
                </a:path>
              </a:pathLst>
            </a:custGeom>
            <a:solidFill>
              <a:srgbClr val="F5F5F7">
                <a:alpha val="39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6"/>
            <p:cNvSpPr/>
            <p:nvPr/>
          </p:nvSpPr>
          <p:spPr>
            <a:xfrm>
              <a:off x="-1307990" y="1855537"/>
              <a:ext cx="92011" cy="83358"/>
            </a:xfrm>
            <a:custGeom>
              <a:rect b="b" l="l" r="r" t="t"/>
              <a:pathLst>
                <a:path extrusionOk="0" h="1079" w="1191">
                  <a:moveTo>
                    <a:pt x="0" y="0"/>
                  </a:moveTo>
                  <a:lnTo>
                    <a:pt x="605" y="1079"/>
                  </a:lnTo>
                  <a:lnTo>
                    <a:pt x="1191" y="902"/>
                  </a:lnTo>
                  <a:lnTo>
                    <a:pt x="0" y="0"/>
                  </a:lnTo>
                  <a:close/>
                </a:path>
              </a:pathLst>
            </a:custGeom>
            <a:solidFill>
              <a:srgbClr val="F5F5F7">
                <a:alpha val="39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6"/>
            <p:cNvSpPr/>
            <p:nvPr/>
          </p:nvSpPr>
          <p:spPr>
            <a:xfrm>
              <a:off x="-1218219" y="2264458"/>
              <a:ext cx="236478" cy="339536"/>
            </a:xfrm>
            <a:custGeom>
              <a:rect b="b" l="l" r="r" t="t"/>
              <a:pathLst>
                <a:path extrusionOk="0" h="4395" w="3061">
                  <a:moveTo>
                    <a:pt x="1777" y="1"/>
                  </a:moveTo>
                  <a:cubicBezTo>
                    <a:pt x="993" y="1"/>
                    <a:pt x="225" y="1210"/>
                    <a:pt x="38" y="2770"/>
                  </a:cubicBezTo>
                  <a:cubicBezTo>
                    <a:pt x="10" y="2900"/>
                    <a:pt x="10" y="3030"/>
                    <a:pt x="1" y="3142"/>
                  </a:cubicBezTo>
                  <a:cubicBezTo>
                    <a:pt x="280" y="3783"/>
                    <a:pt x="689" y="4165"/>
                    <a:pt x="893" y="4332"/>
                  </a:cubicBezTo>
                  <a:cubicBezTo>
                    <a:pt x="945" y="4372"/>
                    <a:pt x="1008" y="4395"/>
                    <a:pt x="1075" y="4395"/>
                  </a:cubicBezTo>
                  <a:cubicBezTo>
                    <a:pt x="1116" y="4395"/>
                    <a:pt x="1158" y="4387"/>
                    <a:pt x="1200" y="4369"/>
                  </a:cubicBezTo>
                  <a:cubicBezTo>
                    <a:pt x="2279" y="3886"/>
                    <a:pt x="2781" y="3086"/>
                    <a:pt x="3060" y="2212"/>
                  </a:cubicBezTo>
                  <a:cubicBezTo>
                    <a:pt x="3014" y="1003"/>
                    <a:pt x="2549" y="91"/>
                    <a:pt x="1879" y="8"/>
                  </a:cubicBezTo>
                  <a:cubicBezTo>
                    <a:pt x="1845" y="3"/>
                    <a:pt x="1811" y="1"/>
                    <a:pt x="17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6"/>
            <p:cNvSpPr/>
            <p:nvPr/>
          </p:nvSpPr>
          <p:spPr>
            <a:xfrm>
              <a:off x="-1114773" y="2192454"/>
              <a:ext cx="110011" cy="200554"/>
            </a:xfrm>
            <a:custGeom>
              <a:rect b="b" l="l" r="r" t="t"/>
              <a:pathLst>
                <a:path extrusionOk="0" h="2596" w="1424">
                  <a:moveTo>
                    <a:pt x="1070" y="1"/>
                  </a:moveTo>
                  <a:lnTo>
                    <a:pt x="1" y="47"/>
                  </a:lnTo>
                  <a:cubicBezTo>
                    <a:pt x="661" y="1265"/>
                    <a:pt x="280" y="2121"/>
                    <a:pt x="29" y="2446"/>
                  </a:cubicBezTo>
                  <a:cubicBezTo>
                    <a:pt x="116" y="2422"/>
                    <a:pt x="196" y="2410"/>
                    <a:pt x="269" y="2410"/>
                  </a:cubicBezTo>
                  <a:cubicBezTo>
                    <a:pt x="444" y="2410"/>
                    <a:pt x="583" y="2477"/>
                    <a:pt x="707" y="2595"/>
                  </a:cubicBezTo>
                  <a:cubicBezTo>
                    <a:pt x="382" y="1953"/>
                    <a:pt x="633" y="484"/>
                    <a:pt x="1424" y="438"/>
                  </a:cubicBezTo>
                  <a:lnTo>
                    <a:pt x="107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6"/>
            <p:cNvSpPr/>
            <p:nvPr/>
          </p:nvSpPr>
          <p:spPr>
            <a:xfrm>
              <a:off x="-1131306" y="2338779"/>
              <a:ext cx="30979" cy="34301"/>
            </a:xfrm>
            <a:custGeom>
              <a:rect b="b" l="l" r="r" t="t"/>
              <a:pathLst>
                <a:path extrusionOk="0" h="444" w="401">
                  <a:moveTo>
                    <a:pt x="209" y="1"/>
                  </a:moveTo>
                  <a:cubicBezTo>
                    <a:pt x="199" y="1"/>
                    <a:pt x="188" y="2"/>
                    <a:pt x="178" y="4"/>
                  </a:cubicBezTo>
                  <a:cubicBezTo>
                    <a:pt x="75" y="31"/>
                    <a:pt x="1" y="162"/>
                    <a:pt x="10" y="273"/>
                  </a:cubicBezTo>
                  <a:cubicBezTo>
                    <a:pt x="27" y="380"/>
                    <a:pt x="102" y="444"/>
                    <a:pt x="190" y="444"/>
                  </a:cubicBezTo>
                  <a:cubicBezTo>
                    <a:pt x="201" y="444"/>
                    <a:pt x="212" y="443"/>
                    <a:pt x="224" y="441"/>
                  </a:cubicBezTo>
                  <a:cubicBezTo>
                    <a:pt x="326" y="413"/>
                    <a:pt x="401" y="292"/>
                    <a:pt x="382" y="171"/>
                  </a:cubicBezTo>
                  <a:cubicBezTo>
                    <a:pt x="374" y="71"/>
                    <a:pt x="298" y="1"/>
                    <a:pt x="2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6"/>
            <p:cNvSpPr/>
            <p:nvPr/>
          </p:nvSpPr>
          <p:spPr>
            <a:xfrm>
              <a:off x="-1142740" y="2314134"/>
              <a:ext cx="30207" cy="33838"/>
            </a:xfrm>
            <a:custGeom>
              <a:rect b="b" l="l" r="r" t="t"/>
              <a:pathLst>
                <a:path extrusionOk="0" h="438" w="391">
                  <a:moveTo>
                    <a:pt x="220" y="1"/>
                  </a:moveTo>
                  <a:cubicBezTo>
                    <a:pt x="206" y="1"/>
                    <a:pt x="191" y="2"/>
                    <a:pt x="177" y="6"/>
                  </a:cubicBezTo>
                  <a:cubicBezTo>
                    <a:pt x="65" y="25"/>
                    <a:pt x="0" y="155"/>
                    <a:pt x="9" y="267"/>
                  </a:cubicBezTo>
                  <a:cubicBezTo>
                    <a:pt x="18" y="374"/>
                    <a:pt x="92" y="437"/>
                    <a:pt x="186" y="437"/>
                  </a:cubicBezTo>
                  <a:cubicBezTo>
                    <a:pt x="198" y="437"/>
                    <a:pt x="211" y="436"/>
                    <a:pt x="223" y="434"/>
                  </a:cubicBezTo>
                  <a:cubicBezTo>
                    <a:pt x="326" y="406"/>
                    <a:pt x="391" y="295"/>
                    <a:pt x="381" y="165"/>
                  </a:cubicBezTo>
                  <a:cubicBezTo>
                    <a:pt x="373" y="69"/>
                    <a:pt x="304" y="1"/>
                    <a:pt x="2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6"/>
            <p:cNvSpPr/>
            <p:nvPr/>
          </p:nvSpPr>
          <p:spPr>
            <a:xfrm>
              <a:off x="-1165067" y="2302159"/>
              <a:ext cx="30284" cy="34301"/>
            </a:xfrm>
            <a:custGeom>
              <a:rect b="b" l="l" r="r" t="t"/>
              <a:pathLst>
                <a:path extrusionOk="0" h="444" w="392">
                  <a:moveTo>
                    <a:pt x="205" y="0"/>
                  </a:moveTo>
                  <a:cubicBezTo>
                    <a:pt x="193" y="0"/>
                    <a:pt x="181" y="1"/>
                    <a:pt x="168" y="3"/>
                  </a:cubicBezTo>
                  <a:cubicBezTo>
                    <a:pt x="66" y="31"/>
                    <a:pt x="1" y="161"/>
                    <a:pt x="10" y="273"/>
                  </a:cubicBezTo>
                  <a:cubicBezTo>
                    <a:pt x="18" y="380"/>
                    <a:pt x="92" y="444"/>
                    <a:pt x="180" y="444"/>
                  </a:cubicBezTo>
                  <a:cubicBezTo>
                    <a:pt x="192" y="444"/>
                    <a:pt x="203" y="443"/>
                    <a:pt x="215" y="440"/>
                  </a:cubicBezTo>
                  <a:cubicBezTo>
                    <a:pt x="326" y="403"/>
                    <a:pt x="391" y="282"/>
                    <a:pt x="382" y="171"/>
                  </a:cubicBezTo>
                  <a:cubicBezTo>
                    <a:pt x="374" y="64"/>
                    <a:pt x="300" y="0"/>
                    <a:pt x="2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6"/>
            <p:cNvSpPr/>
            <p:nvPr/>
          </p:nvSpPr>
          <p:spPr>
            <a:xfrm>
              <a:off x="-1193034" y="2311276"/>
              <a:ext cx="30207" cy="33838"/>
            </a:xfrm>
            <a:custGeom>
              <a:rect b="b" l="l" r="r" t="t"/>
              <a:pathLst>
                <a:path extrusionOk="0" h="438" w="391">
                  <a:moveTo>
                    <a:pt x="214" y="0"/>
                  </a:moveTo>
                  <a:cubicBezTo>
                    <a:pt x="199" y="0"/>
                    <a:pt x="183" y="2"/>
                    <a:pt x="167" y="6"/>
                  </a:cubicBezTo>
                  <a:cubicBezTo>
                    <a:pt x="65" y="25"/>
                    <a:pt x="0" y="155"/>
                    <a:pt x="9" y="276"/>
                  </a:cubicBezTo>
                  <a:cubicBezTo>
                    <a:pt x="18" y="375"/>
                    <a:pt x="92" y="437"/>
                    <a:pt x="186" y="437"/>
                  </a:cubicBezTo>
                  <a:cubicBezTo>
                    <a:pt x="198" y="437"/>
                    <a:pt x="211" y="436"/>
                    <a:pt x="223" y="434"/>
                  </a:cubicBezTo>
                  <a:cubicBezTo>
                    <a:pt x="326" y="397"/>
                    <a:pt x="391" y="285"/>
                    <a:pt x="381" y="164"/>
                  </a:cubicBezTo>
                  <a:cubicBezTo>
                    <a:pt x="373" y="69"/>
                    <a:pt x="304" y="0"/>
                    <a:pt x="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6"/>
            <p:cNvSpPr/>
            <p:nvPr/>
          </p:nvSpPr>
          <p:spPr>
            <a:xfrm>
              <a:off x="-1214588" y="2337929"/>
              <a:ext cx="37391" cy="40559"/>
            </a:xfrm>
            <a:custGeom>
              <a:rect b="b" l="l" r="r" t="t"/>
              <a:pathLst>
                <a:path extrusionOk="0" h="525" w="484">
                  <a:moveTo>
                    <a:pt x="250" y="0"/>
                  </a:moveTo>
                  <a:cubicBezTo>
                    <a:pt x="235" y="0"/>
                    <a:pt x="220" y="2"/>
                    <a:pt x="205" y="5"/>
                  </a:cubicBezTo>
                  <a:cubicBezTo>
                    <a:pt x="84" y="42"/>
                    <a:pt x="0" y="182"/>
                    <a:pt x="9" y="321"/>
                  </a:cubicBezTo>
                  <a:cubicBezTo>
                    <a:pt x="33" y="440"/>
                    <a:pt x="111" y="525"/>
                    <a:pt x="213" y="525"/>
                  </a:cubicBezTo>
                  <a:cubicBezTo>
                    <a:pt x="231" y="525"/>
                    <a:pt x="250" y="522"/>
                    <a:pt x="270" y="517"/>
                  </a:cubicBezTo>
                  <a:cubicBezTo>
                    <a:pt x="391" y="498"/>
                    <a:pt x="484" y="349"/>
                    <a:pt x="465" y="210"/>
                  </a:cubicBezTo>
                  <a:cubicBezTo>
                    <a:pt x="441" y="87"/>
                    <a:pt x="358" y="0"/>
                    <a:pt x="2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6"/>
            <p:cNvSpPr/>
            <p:nvPr/>
          </p:nvSpPr>
          <p:spPr>
            <a:xfrm>
              <a:off x="-1205240" y="2319233"/>
              <a:ext cx="102054" cy="72311"/>
            </a:xfrm>
            <a:custGeom>
              <a:rect b="b" l="l" r="r" t="t"/>
              <a:pathLst>
                <a:path extrusionOk="0" h="936" w="1321">
                  <a:moveTo>
                    <a:pt x="706" y="0"/>
                  </a:moveTo>
                  <a:cubicBezTo>
                    <a:pt x="405" y="0"/>
                    <a:pt x="93" y="276"/>
                    <a:pt x="0" y="749"/>
                  </a:cubicBezTo>
                  <a:cubicBezTo>
                    <a:pt x="221" y="852"/>
                    <a:pt x="440" y="935"/>
                    <a:pt x="681" y="935"/>
                  </a:cubicBezTo>
                  <a:cubicBezTo>
                    <a:pt x="875" y="935"/>
                    <a:pt x="1084" y="881"/>
                    <a:pt x="1321" y="740"/>
                  </a:cubicBezTo>
                  <a:cubicBezTo>
                    <a:pt x="1241" y="227"/>
                    <a:pt x="978" y="0"/>
                    <a:pt x="7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6"/>
            <p:cNvSpPr/>
            <p:nvPr/>
          </p:nvSpPr>
          <p:spPr>
            <a:xfrm>
              <a:off x="-1182295" y="2340710"/>
              <a:ext cx="59023" cy="42568"/>
            </a:xfrm>
            <a:custGeom>
              <a:rect b="b" l="l" r="r" t="t"/>
              <a:pathLst>
                <a:path extrusionOk="0" h="551" w="764">
                  <a:moveTo>
                    <a:pt x="409" y="1"/>
                  </a:moveTo>
                  <a:cubicBezTo>
                    <a:pt x="235" y="1"/>
                    <a:pt x="54" y="161"/>
                    <a:pt x="1" y="434"/>
                  </a:cubicBezTo>
                  <a:cubicBezTo>
                    <a:pt x="124" y="501"/>
                    <a:pt x="250" y="551"/>
                    <a:pt x="389" y="551"/>
                  </a:cubicBezTo>
                  <a:cubicBezTo>
                    <a:pt x="503" y="551"/>
                    <a:pt x="625" y="518"/>
                    <a:pt x="763" y="434"/>
                  </a:cubicBezTo>
                  <a:cubicBezTo>
                    <a:pt x="719" y="133"/>
                    <a:pt x="567" y="1"/>
                    <a:pt x="4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6"/>
            <p:cNvSpPr/>
            <p:nvPr/>
          </p:nvSpPr>
          <p:spPr>
            <a:xfrm>
              <a:off x="-1065870" y="2349981"/>
              <a:ext cx="28816" cy="32911"/>
            </a:xfrm>
            <a:custGeom>
              <a:rect b="b" l="l" r="r" t="t"/>
              <a:pathLst>
                <a:path extrusionOk="0" h="426" w="373">
                  <a:moveTo>
                    <a:pt x="239" y="0"/>
                  </a:moveTo>
                  <a:cubicBezTo>
                    <a:pt x="181" y="0"/>
                    <a:pt x="113" y="40"/>
                    <a:pt x="74" y="110"/>
                  </a:cubicBezTo>
                  <a:cubicBezTo>
                    <a:pt x="0" y="203"/>
                    <a:pt x="0" y="333"/>
                    <a:pt x="74" y="398"/>
                  </a:cubicBezTo>
                  <a:cubicBezTo>
                    <a:pt x="93" y="417"/>
                    <a:pt x="119" y="426"/>
                    <a:pt x="147" y="426"/>
                  </a:cubicBezTo>
                  <a:cubicBezTo>
                    <a:pt x="204" y="426"/>
                    <a:pt x="270" y="389"/>
                    <a:pt x="307" y="314"/>
                  </a:cubicBezTo>
                  <a:cubicBezTo>
                    <a:pt x="372" y="212"/>
                    <a:pt x="372" y="82"/>
                    <a:pt x="307" y="26"/>
                  </a:cubicBezTo>
                  <a:cubicBezTo>
                    <a:pt x="289" y="8"/>
                    <a:pt x="265" y="0"/>
                    <a:pt x="2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6"/>
            <p:cNvSpPr/>
            <p:nvPr/>
          </p:nvSpPr>
          <p:spPr>
            <a:xfrm>
              <a:off x="-1045784" y="2331131"/>
              <a:ext cx="28816" cy="32988"/>
            </a:xfrm>
            <a:custGeom>
              <a:rect b="b" l="l" r="r" t="t"/>
              <a:pathLst>
                <a:path extrusionOk="0" h="427" w="373">
                  <a:moveTo>
                    <a:pt x="225" y="0"/>
                  </a:moveTo>
                  <a:cubicBezTo>
                    <a:pt x="169" y="0"/>
                    <a:pt x="103" y="38"/>
                    <a:pt x="66" y="112"/>
                  </a:cubicBezTo>
                  <a:cubicBezTo>
                    <a:pt x="0" y="214"/>
                    <a:pt x="10" y="344"/>
                    <a:pt x="66" y="400"/>
                  </a:cubicBezTo>
                  <a:cubicBezTo>
                    <a:pt x="83" y="418"/>
                    <a:pt x="107" y="426"/>
                    <a:pt x="134" y="426"/>
                  </a:cubicBezTo>
                  <a:cubicBezTo>
                    <a:pt x="191" y="426"/>
                    <a:pt x="260" y="387"/>
                    <a:pt x="298" y="316"/>
                  </a:cubicBezTo>
                  <a:cubicBezTo>
                    <a:pt x="372" y="214"/>
                    <a:pt x="372" y="84"/>
                    <a:pt x="298" y="28"/>
                  </a:cubicBezTo>
                  <a:cubicBezTo>
                    <a:pt x="279" y="10"/>
                    <a:pt x="254" y="0"/>
                    <a:pt x="2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6"/>
            <p:cNvSpPr/>
            <p:nvPr/>
          </p:nvSpPr>
          <p:spPr>
            <a:xfrm>
              <a:off x="-1023534" y="2327499"/>
              <a:ext cx="28816" cy="32988"/>
            </a:xfrm>
            <a:custGeom>
              <a:rect b="b" l="l" r="r" t="t"/>
              <a:pathLst>
                <a:path extrusionOk="0" h="427" w="373">
                  <a:moveTo>
                    <a:pt x="228" y="1"/>
                  </a:moveTo>
                  <a:cubicBezTo>
                    <a:pt x="173" y="1"/>
                    <a:pt x="109" y="38"/>
                    <a:pt x="66" y="112"/>
                  </a:cubicBezTo>
                  <a:cubicBezTo>
                    <a:pt x="1" y="205"/>
                    <a:pt x="10" y="326"/>
                    <a:pt x="66" y="401"/>
                  </a:cubicBezTo>
                  <a:cubicBezTo>
                    <a:pt x="86" y="418"/>
                    <a:pt x="111" y="427"/>
                    <a:pt x="138" y="427"/>
                  </a:cubicBezTo>
                  <a:cubicBezTo>
                    <a:pt x="196" y="427"/>
                    <a:pt x="260" y="387"/>
                    <a:pt x="298" y="317"/>
                  </a:cubicBezTo>
                  <a:cubicBezTo>
                    <a:pt x="373" y="215"/>
                    <a:pt x="373" y="85"/>
                    <a:pt x="298" y="29"/>
                  </a:cubicBezTo>
                  <a:cubicBezTo>
                    <a:pt x="280" y="10"/>
                    <a:pt x="255" y="1"/>
                    <a:pt x="2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6"/>
            <p:cNvSpPr/>
            <p:nvPr/>
          </p:nvSpPr>
          <p:spPr>
            <a:xfrm>
              <a:off x="-1006306" y="2343492"/>
              <a:ext cx="28121" cy="33297"/>
            </a:xfrm>
            <a:custGeom>
              <a:rect b="b" l="l" r="r" t="t"/>
              <a:pathLst>
                <a:path extrusionOk="0" h="431" w="364">
                  <a:moveTo>
                    <a:pt x="221" y="0"/>
                  </a:moveTo>
                  <a:cubicBezTo>
                    <a:pt x="164" y="0"/>
                    <a:pt x="95" y="40"/>
                    <a:pt x="57" y="110"/>
                  </a:cubicBezTo>
                  <a:cubicBezTo>
                    <a:pt x="1" y="212"/>
                    <a:pt x="1" y="342"/>
                    <a:pt x="57" y="398"/>
                  </a:cubicBezTo>
                  <a:cubicBezTo>
                    <a:pt x="76" y="420"/>
                    <a:pt x="102" y="431"/>
                    <a:pt x="131" y="431"/>
                  </a:cubicBezTo>
                  <a:cubicBezTo>
                    <a:pt x="187" y="431"/>
                    <a:pt x="252" y="391"/>
                    <a:pt x="289" y="324"/>
                  </a:cubicBezTo>
                  <a:cubicBezTo>
                    <a:pt x="364" y="212"/>
                    <a:pt x="364" y="91"/>
                    <a:pt x="289" y="26"/>
                  </a:cubicBezTo>
                  <a:cubicBezTo>
                    <a:pt x="272" y="9"/>
                    <a:pt x="248" y="0"/>
                    <a:pt x="2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6"/>
            <p:cNvSpPr/>
            <p:nvPr/>
          </p:nvSpPr>
          <p:spPr>
            <a:xfrm>
              <a:off x="-1009165" y="2373622"/>
              <a:ext cx="34610" cy="39400"/>
            </a:xfrm>
            <a:custGeom>
              <a:rect b="b" l="l" r="r" t="t"/>
              <a:pathLst>
                <a:path extrusionOk="0" h="510" w="448">
                  <a:moveTo>
                    <a:pt x="274" y="0"/>
                  </a:moveTo>
                  <a:cubicBezTo>
                    <a:pt x="209" y="0"/>
                    <a:pt x="141" y="48"/>
                    <a:pt x="84" y="129"/>
                  </a:cubicBezTo>
                  <a:cubicBezTo>
                    <a:pt x="1" y="241"/>
                    <a:pt x="1" y="408"/>
                    <a:pt x="84" y="473"/>
                  </a:cubicBezTo>
                  <a:cubicBezTo>
                    <a:pt x="112" y="498"/>
                    <a:pt x="142" y="509"/>
                    <a:pt x="174" y="509"/>
                  </a:cubicBezTo>
                  <a:cubicBezTo>
                    <a:pt x="238" y="509"/>
                    <a:pt x="307" y="461"/>
                    <a:pt x="363" y="380"/>
                  </a:cubicBezTo>
                  <a:cubicBezTo>
                    <a:pt x="447" y="259"/>
                    <a:pt x="447" y="101"/>
                    <a:pt x="363" y="36"/>
                  </a:cubicBezTo>
                  <a:cubicBezTo>
                    <a:pt x="336" y="12"/>
                    <a:pt x="305"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6"/>
            <p:cNvSpPr/>
            <p:nvPr/>
          </p:nvSpPr>
          <p:spPr>
            <a:xfrm>
              <a:off x="-1070197" y="2341328"/>
              <a:ext cx="89075" cy="72465"/>
            </a:xfrm>
            <a:custGeom>
              <a:rect b="b" l="l" r="r" t="t"/>
              <a:pathLst>
                <a:path extrusionOk="0" h="938" w="1153">
                  <a:moveTo>
                    <a:pt x="661" y="0"/>
                  </a:moveTo>
                  <a:cubicBezTo>
                    <a:pt x="470" y="0"/>
                    <a:pt x="232" y="148"/>
                    <a:pt x="0" y="501"/>
                  </a:cubicBezTo>
                  <a:cubicBezTo>
                    <a:pt x="201" y="851"/>
                    <a:pt x="456" y="938"/>
                    <a:pt x="733" y="938"/>
                  </a:cubicBezTo>
                  <a:cubicBezTo>
                    <a:pt x="815" y="938"/>
                    <a:pt x="900" y="930"/>
                    <a:pt x="986" y="919"/>
                  </a:cubicBezTo>
                  <a:cubicBezTo>
                    <a:pt x="1152" y="385"/>
                    <a:pt x="968" y="0"/>
                    <a:pt x="6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6"/>
            <p:cNvSpPr/>
            <p:nvPr/>
          </p:nvSpPr>
          <p:spPr>
            <a:xfrm>
              <a:off x="-1055132" y="2362883"/>
              <a:ext cx="52920" cy="42027"/>
            </a:xfrm>
            <a:custGeom>
              <a:rect b="b" l="l" r="r" t="t"/>
              <a:pathLst>
                <a:path extrusionOk="0" h="544" w="685">
                  <a:moveTo>
                    <a:pt x="387" y="1"/>
                  </a:moveTo>
                  <a:cubicBezTo>
                    <a:pt x="274" y="1"/>
                    <a:pt x="135" y="85"/>
                    <a:pt x="1" y="287"/>
                  </a:cubicBezTo>
                  <a:cubicBezTo>
                    <a:pt x="129" y="498"/>
                    <a:pt x="293" y="544"/>
                    <a:pt x="465" y="544"/>
                  </a:cubicBezTo>
                  <a:cubicBezTo>
                    <a:pt x="505" y="544"/>
                    <a:pt x="546" y="541"/>
                    <a:pt x="586" y="538"/>
                  </a:cubicBezTo>
                  <a:cubicBezTo>
                    <a:pt x="684" y="226"/>
                    <a:pt x="571" y="1"/>
                    <a:pt x="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6"/>
            <p:cNvSpPr/>
            <p:nvPr/>
          </p:nvSpPr>
          <p:spPr>
            <a:xfrm>
              <a:off x="-1139186" y="2497774"/>
              <a:ext cx="62577" cy="23022"/>
            </a:xfrm>
            <a:custGeom>
              <a:rect b="b" l="l" r="r" t="t"/>
              <a:pathLst>
                <a:path extrusionOk="0" h="298" w="810">
                  <a:moveTo>
                    <a:pt x="1" y="1"/>
                  </a:moveTo>
                  <a:lnTo>
                    <a:pt x="1" y="1"/>
                  </a:lnTo>
                  <a:cubicBezTo>
                    <a:pt x="66" y="66"/>
                    <a:pt x="66" y="243"/>
                    <a:pt x="335" y="289"/>
                  </a:cubicBezTo>
                  <a:cubicBezTo>
                    <a:pt x="368" y="295"/>
                    <a:pt x="397" y="297"/>
                    <a:pt x="425" y="297"/>
                  </a:cubicBezTo>
                  <a:cubicBezTo>
                    <a:pt x="628" y="297"/>
                    <a:pt x="711" y="163"/>
                    <a:pt x="810" y="122"/>
                  </a:cubicBezTo>
                  <a:cubicBezTo>
                    <a:pt x="735" y="122"/>
                    <a:pt x="661" y="112"/>
                    <a:pt x="605" y="94"/>
                  </a:cubicBezTo>
                  <a:cubicBezTo>
                    <a:pt x="525" y="65"/>
                    <a:pt x="440" y="41"/>
                    <a:pt x="353" y="41"/>
                  </a:cubicBezTo>
                  <a:cubicBezTo>
                    <a:pt x="328" y="41"/>
                    <a:pt x="304" y="43"/>
                    <a:pt x="280" y="47"/>
                  </a:cubicBezTo>
                  <a:cubicBezTo>
                    <a:pt x="255" y="50"/>
                    <a:pt x="230" y="52"/>
                    <a:pt x="204" y="52"/>
                  </a:cubicBezTo>
                  <a:cubicBezTo>
                    <a:pt x="141" y="52"/>
                    <a:pt x="73" y="40"/>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6"/>
            <p:cNvSpPr/>
            <p:nvPr/>
          </p:nvSpPr>
          <p:spPr>
            <a:xfrm>
              <a:off x="-1148534" y="2479850"/>
              <a:ext cx="84131" cy="29357"/>
            </a:xfrm>
            <a:custGeom>
              <a:rect b="b" l="l" r="r" t="t"/>
              <a:pathLst>
                <a:path extrusionOk="0" h="380" w="1089">
                  <a:moveTo>
                    <a:pt x="432" y="1"/>
                  </a:moveTo>
                  <a:cubicBezTo>
                    <a:pt x="400" y="1"/>
                    <a:pt x="362" y="11"/>
                    <a:pt x="317" y="37"/>
                  </a:cubicBezTo>
                  <a:cubicBezTo>
                    <a:pt x="256" y="72"/>
                    <a:pt x="171" y="188"/>
                    <a:pt x="31" y="188"/>
                  </a:cubicBezTo>
                  <a:cubicBezTo>
                    <a:pt x="21" y="188"/>
                    <a:pt x="11" y="187"/>
                    <a:pt x="1" y="186"/>
                  </a:cubicBezTo>
                  <a:lnTo>
                    <a:pt x="1" y="186"/>
                  </a:lnTo>
                  <a:cubicBezTo>
                    <a:pt x="100" y="278"/>
                    <a:pt x="212" y="301"/>
                    <a:pt x="311" y="301"/>
                  </a:cubicBezTo>
                  <a:cubicBezTo>
                    <a:pt x="332" y="301"/>
                    <a:pt x="353" y="299"/>
                    <a:pt x="373" y="298"/>
                  </a:cubicBezTo>
                  <a:cubicBezTo>
                    <a:pt x="393" y="296"/>
                    <a:pt x="414" y="295"/>
                    <a:pt x="433" y="295"/>
                  </a:cubicBezTo>
                  <a:cubicBezTo>
                    <a:pt x="529" y="295"/>
                    <a:pt x="613" y="314"/>
                    <a:pt x="698" y="344"/>
                  </a:cubicBezTo>
                  <a:cubicBezTo>
                    <a:pt x="759" y="365"/>
                    <a:pt x="823" y="380"/>
                    <a:pt x="895" y="380"/>
                  </a:cubicBezTo>
                  <a:cubicBezTo>
                    <a:pt x="954" y="380"/>
                    <a:pt x="1017" y="370"/>
                    <a:pt x="1089" y="344"/>
                  </a:cubicBezTo>
                  <a:cubicBezTo>
                    <a:pt x="912" y="326"/>
                    <a:pt x="958" y="196"/>
                    <a:pt x="819" y="112"/>
                  </a:cubicBezTo>
                  <a:cubicBezTo>
                    <a:pt x="768" y="77"/>
                    <a:pt x="719" y="63"/>
                    <a:pt x="677" y="63"/>
                  </a:cubicBezTo>
                  <a:cubicBezTo>
                    <a:pt x="619" y="63"/>
                    <a:pt x="575" y="89"/>
                    <a:pt x="559" y="121"/>
                  </a:cubicBezTo>
                  <a:cubicBezTo>
                    <a:pt x="559" y="87"/>
                    <a:pt x="523" y="1"/>
                    <a:pt x="4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6"/>
            <p:cNvSpPr/>
            <p:nvPr/>
          </p:nvSpPr>
          <p:spPr>
            <a:xfrm>
              <a:off x="-1132001" y="2530840"/>
              <a:ext cx="32447" cy="9348"/>
            </a:xfrm>
            <a:custGeom>
              <a:rect b="b" l="l" r="r" t="t"/>
              <a:pathLst>
                <a:path extrusionOk="0" h="121" w="420">
                  <a:moveTo>
                    <a:pt x="201" y="0"/>
                  </a:moveTo>
                  <a:cubicBezTo>
                    <a:pt x="196" y="0"/>
                    <a:pt x="191" y="0"/>
                    <a:pt x="187" y="1"/>
                  </a:cubicBezTo>
                  <a:cubicBezTo>
                    <a:pt x="19" y="10"/>
                    <a:pt x="1" y="84"/>
                    <a:pt x="177" y="112"/>
                  </a:cubicBezTo>
                  <a:cubicBezTo>
                    <a:pt x="210" y="118"/>
                    <a:pt x="238" y="120"/>
                    <a:pt x="261" y="120"/>
                  </a:cubicBezTo>
                  <a:cubicBezTo>
                    <a:pt x="420" y="120"/>
                    <a:pt x="347" y="0"/>
                    <a:pt x="2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6"/>
            <p:cNvSpPr/>
            <p:nvPr/>
          </p:nvSpPr>
          <p:spPr>
            <a:xfrm>
              <a:off x="-1111142" y="2398576"/>
              <a:ext cx="55083" cy="65589"/>
            </a:xfrm>
            <a:custGeom>
              <a:rect b="b" l="l" r="r" t="t"/>
              <a:pathLst>
                <a:path extrusionOk="0" h="849" w="713">
                  <a:moveTo>
                    <a:pt x="274" y="0"/>
                  </a:moveTo>
                  <a:cubicBezTo>
                    <a:pt x="270" y="0"/>
                    <a:pt x="265" y="1"/>
                    <a:pt x="261" y="1"/>
                  </a:cubicBezTo>
                  <a:cubicBezTo>
                    <a:pt x="270" y="29"/>
                    <a:pt x="270" y="48"/>
                    <a:pt x="288" y="85"/>
                  </a:cubicBezTo>
                  <a:cubicBezTo>
                    <a:pt x="351" y="409"/>
                    <a:pt x="623" y="793"/>
                    <a:pt x="238" y="793"/>
                  </a:cubicBezTo>
                  <a:cubicBezTo>
                    <a:pt x="224" y="793"/>
                    <a:pt x="210" y="793"/>
                    <a:pt x="195" y="792"/>
                  </a:cubicBezTo>
                  <a:cubicBezTo>
                    <a:pt x="103" y="783"/>
                    <a:pt x="28" y="783"/>
                    <a:pt x="0" y="773"/>
                  </a:cubicBezTo>
                  <a:lnTo>
                    <a:pt x="0" y="773"/>
                  </a:lnTo>
                  <a:cubicBezTo>
                    <a:pt x="19" y="820"/>
                    <a:pt x="84" y="838"/>
                    <a:pt x="270" y="848"/>
                  </a:cubicBezTo>
                  <a:cubicBezTo>
                    <a:pt x="280" y="848"/>
                    <a:pt x="290" y="848"/>
                    <a:pt x="300" y="848"/>
                  </a:cubicBezTo>
                  <a:cubicBezTo>
                    <a:pt x="712" y="848"/>
                    <a:pt x="427" y="459"/>
                    <a:pt x="372" y="141"/>
                  </a:cubicBezTo>
                  <a:cubicBezTo>
                    <a:pt x="347" y="40"/>
                    <a:pt x="314" y="0"/>
                    <a:pt x="2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6"/>
            <p:cNvSpPr/>
            <p:nvPr/>
          </p:nvSpPr>
          <p:spPr>
            <a:xfrm>
              <a:off x="-1223936" y="2402439"/>
              <a:ext cx="79109" cy="55778"/>
            </a:xfrm>
            <a:custGeom>
              <a:rect b="b" l="l" r="r" t="t"/>
              <a:pathLst>
                <a:path extrusionOk="0" h="722" w="1024">
                  <a:moveTo>
                    <a:pt x="637" y="0"/>
                  </a:moveTo>
                  <a:cubicBezTo>
                    <a:pt x="580" y="0"/>
                    <a:pt x="519" y="8"/>
                    <a:pt x="456" y="26"/>
                  </a:cubicBezTo>
                  <a:cubicBezTo>
                    <a:pt x="186" y="91"/>
                    <a:pt x="0" y="305"/>
                    <a:pt x="37" y="491"/>
                  </a:cubicBezTo>
                  <a:cubicBezTo>
                    <a:pt x="66" y="633"/>
                    <a:pt x="214" y="721"/>
                    <a:pt x="399" y="721"/>
                  </a:cubicBezTo>
                  <a:cubicBezTo>
                    <a:pt x="456" y="721"/>
                    <a:pt x="516" y="713"/>
                    <a:pt x="577" y="695"/>
                  </a:cubicBezTo>
                  <a:cubicBezTo>
                    <a:pt x="837" y="630"/>
                    <a:pt x="1023" y="416"/>
                    <a:pt x="995" y="230"/>
                  </a:cubicBezTo>
                  <a:cubicBezTo>
                    <a:pt x="967" y="88"/>
                    <a:pt x="824" y="0"/>
                    <a:pt x="6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6"/>
            <p:cNvSpPr/>
            <p:nvPr/>
          </p:nvSpPr>
          <p:spPr>
            <a:xfrm>
              <a:off x="-1045089" y="2431796"/>
              <a:ext cx="41795" cy="58791"/>
            </a:xfrm>
            <a:custGeom>
              <a:rect b="b" l="l" r="r" t="t"/>
              <a:pathLst>
                <a:path extrusionOk="0" h="761" w="541">
                  <a:moveTo>
                    <a:pt x="248" y="1"/>
                  </a:moveTo>
                  <a:cubicBezTo>
                    <a:pt x="227" y="1"/>
                    <a:pt x="206" y="6"/>
                    <a:pt x="187" y="18"/>
                  </a:cubicBezTo>
                  <a:cubicBezTo>
                    <a:pt x="66" y="64"/>
                    <a:pt x="1" y="269"/>
                    <a:pt x="47" y="483"/>
                  </a:cubicBezTo>
                  <a:cubicBezTo>
                    <a:pt x="86" y="643"/>
                    <a:pt x="187" y="760"/>
                    <a:pt x="284" y="760"/>
                  </a:cubicBezTo>
                  <a:cubicBezTo>
                    <a:pt x="304" y="760"/>
                    <a:pt x="325" y="755"/>
                    <a:pt x="345" y="743"/>
                  </a:cubicBezTo>
                  <a:cubicBezTo>
                    <a:pt x="466" y="687"/>
                    <a:pt x="540" y="483"/>
                    <a:pt x="484" y="278"/>
                  </a:cubicBezTo>
                  <a:cubicBezTo>
                    <a:pt x="446" y="117"/>
                    <a:pt x="345" y="1"/>
                    <a:pt x="2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6"/>
            <p:cNvSpPr/>
            <p:nvPr/>
          </p:nvSpPr>
          <p:spPr>
            <a:xfrm>
              <a:off x="-1231893" y="3098368"/>
              <a:ext cx="229988" cy="311338"/>
            </a:xfrm>
            <a:custGeom>
              <a:rect b="b" l="l" r="r" t="t"/>
              <a:pathLst>
                <a:path extrusionOk="0" h="4030" w="2977">
                  <a:moveTo>
                    <a:pt x="224" y="1"/>
                  </a:moveTo>
                  <a:cubicBezTo>
                    <a:pt x="196" y="178"/>
                    <a:pt x="131" y="336"/>
                    <a:pt x="1" y="503"/>
                  </a:cubicBezTo>
                  <a:cubicBezTo>
                    <a:pt x="1191" y="736"/>
                    <a:pt x="1982" y="2512"/>
                    <a:pt x="1684" y="3869"/>
                  </a:cubicBezTo>
                  <a:cubicBezTo>
                    <a:pt x="1928" y="3973"/>
                    <a:pt x="2131" y="4030"/>
                    <a:pt x="2274" y="4030"/>
                  </a:cubicBezTo>
                  <a:cubicBezTo>
                    <a:pt x="2311" y="4030"/>
                    <a:pt x="2344" y="4026"/>
                    <a:pt x="2372" y="4018"/>
                  </a:cubicBezTo>
                  <a:cubicBezTo>
                    <a:pt x="2456" y="4009"/>
                    <a:pt x="2540" y="3972"/>
                    <a:pt x="2614" y="3925"/>
                  </a:cubicBezTo>
                  <a:cubicBezTo>
                    <a:pt x="2893" y="3544"/>
                    <a:pt x="2977" y="3070"/>
                    <a:pt x="2893" y="2568"/>
                  </a:cubicBezTo>
                  <a:cubicBezTo>
                    <a:pt x="2177" y="2177"/>
                    <a:pt x="1173" y="1303"/>
                    <a:pt x="2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6"/>
            <p:cNvSpPr/>
            <p:nvPr/>
          </p:nvSpPr>
          <p:spPr>
            <a:xfrm>
              <a:off x="-2689711" y="2794517"/>
              <a:ext cx="209747" cy="120750"/>
            </a:xfrm>
            <a:custGeom>
              <a:rect b="b" l="l" r="r" t="t"/>
              <a:pathLst>
                <a:path extrusionOk="0" h="1563" w="2715">
                  <a:moveTo>
                    <a:pt x="303" y="0"/>
                  </a:moveTo>
                  <a:cubicBezTo>
                    <a:pt x="0" y="0"/>
                    <a:pt x="461" y="1201"/>
                    <a:pt x="775" y="1377"/>
                  </a:cubicBezTo>
                  <a:cubicBezTo>
                    <a:pt x="1100" y="1563"/>
                    <a:pt x="1602" y="1488"/>
                    <a:pt x="1705" y="1525"/>
                  </a:cubicBezTo>
                  <a:cubicBezTo>
                    <a:pt x="1708" y="1527"/>
                    <a:pt x="1713" y="1527"/>
                    <a:pt x="1719" y="1527"/>
                  </a:cubicBezTo>
                  <a:cubicBezTo>
                    <a:pt x="1874" y="1527"/>
                    <a:pt x="2715" y="1081"/>
                    <a:pt x="2634" y="902"/>
                  </a:cubicBezTo>
                  <a:cubicBezTo>
                    <a:pt x="2566" y="752"/>
                    <a:pt x="2128" y="732"/>
                    <a:pt x="1899" y="732"/>
                  </a:cubicBezTo>
                  <a:cubicBezTo>
                    <a:pt x="1816" y="732"/>
                    <a:pt x="1760" y="735"/>
                    <a:pt x="1760" y="735"/>
                  </a:cubicBezTo>
                  <a:cubicBezTo>
                    <a:pt x="1202" y="437"/>
                    <a:pt x="626" y="28"/>
                    <a:pt x="310" y="0"/>
                  </a:cubicBezTo>
                  <a:cubicBezTo>
                    <a:pt x="307" y="0"/>
                    <a:pt x="305"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6"/>
            <p:cNvSpPr/>
            <p:nvPr/>
          </p:nvSpPr>
          <p:spPr>
            <a:xfrm>
              <a:off x="-2737146" y="2856786"/>
              <a:ext cx="155669" cy="52070"/>
            </a:xfrm>
            <a:custGeom>
              <a:rect b="b" l="l" r="r" t="t"/>
              <a:pathLst>
                <a:path extrusionOk="0" h="674" w="2015">
                  <a:moveTo>
                    <a:pt x="1344" y="1"/>
                  </a:moveTo>
                  <a:cubicBezTo>
                    <a:pt x="599" y="1"/>
                    <a:pt x="0" y="453"/>
                    <a:pt x="87" y="626"/>
                  </a:cubicBezTo>
                  <a:cubicBezTo>
                    <a:pt x="103" y="660"/>
                    <a:pt x="138" y="674"/>
                    <a:pt x="188" y="674"/>
                  </a:cubicBezTo>
                  <a:cubicBezTo>
                    <a:pt x="405" y="674"/>
                    <a:pt x="904" y="417"/>
                    <a:pt x="1361" y="417"/>
                  </a:cubicBezTo>
                  <a:cubicBezTo>
                    <a:pt x="1470" y="417"/>
                    <a:pt x="1577" y="432"/>
                    <a:pt x="1677" y="468"/>
                  </a:cubicBezTo>
                  <a:cubicBezTo>
                    <a:pt x="1724" y="486"/>
                    <a:pt x="1762" y="493"/>
                    <a:pt x="1791" y="493"/>
                  </a:cubicBezTo>
                  <a:cubicBezTo>
                    <a:pt x="2015" y="493"/>
                    <a:pt x="1761" y="50"/>
                    <a:pt x="1761" y="50"/>
                  </a:cubicBezTo>
                  <a:cubicBezTo>
                    <a:pt x="1619" y="16"/>
                    <a:pt x="1479" y="1"/>
                    <a:pt x="13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6"/>
            <p:cNvSpPr/>
            <p:nvPr/>
          </p:nvSpPr>
          <p:spPr>
            <a:xfrm>
              <a:off x="-2719455" y="2824570"/>
              <a:ext cx="87993" cy="55392"/>
            </a:xfrm>
            <a:custGeom>
              <a:rect b="b" l="l" r="r" t="t"/>
              <a:pathLst>
                <a:path extrusionOk="0" h="717" w="1139">
                  <a:moveTo>
                    <a:pt x="669" y="0"/>
                  </a:moveTo>
                  <a:cubicBezTo>
                    <a:pt x="238" y="0"/>
                    <a:pt x="0" y="484"/>
                    <a:pt x="53" y="671"/>
                  </a:cubicBezTo>
                  <a:cubicBezTo>
                    <a:pt x="61" y="703"/>
                    <a:pt x="76" y="716"/>
                    <a:pt x="96" y="716"/>
                  </a:cubicBezTo>
                  <a:cubicBezTo>
                    <a:pt x="194" y="716"/>
                    <a:pt x="426" y="420"/>
                    <a:pt x="695" y="420"/>
                  </a:cubicBezTo>
                  <a:cubicBezTo>
                    <a:pt x="767" y="420"/>
                    <a:pt x="842" y="441"/>
                    <a:pt x="918" y="495"/>
                  </a:cubicBezTo>
                  <a:cubicBezTo>
                    <a:pt x="958" y="527"/>
                    <a:pt x="988" y="540"/>
                    <a:pt x="1010" y="540"/>
                  </a:cubicBezTo>
                  <a:cubicBezTo>
                    <a:pt x="1139" y="540"/>
                    <a:pt x="1011" y="95"/>
                    <a:pt x="1011" y="95"/>
                  </a:cubicBezTo>
                  <a:cubicBezTo>
                    <a:pt x="887" y="28"/>
                    <a:pt x="772" y="0"/>
                    <a:pt x="6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6"/>
            <p:cNvSpPr/>
            <p:nvPr/>
          </p:nvSpPr>
          <p:spPr>
            <a:xfrm>
              <a:off x="-2565947" y="2819626"/>
              <a:ext cx="137282" cy="115187"/>
            </a:xfrm>
            <a:custGeom>
              <a:rect b="b" l="l" r="r" t="t"/>
              <a:pathLst>
                <a:path extrusionOk="0" h="1491" w="1777">
                  <a:moveTo>
                    <a:pt x="1137" y="1"/>
                  </a:moveTo>
                  <a:cubicBezTo>
                    <a:pt x="722" y="1"/>
                    <a:pt x="43" y="373"/>
                    <a:pt x="28" y="373"/>
                  </a:cubicBezTo>
                  <a:lnTo>
                    <a:pt x="0" y="1135"/>
                  </a:lnTo>
                  <a:cubicBezTo>
                    <a:pt x="0" y="1135"/>
                    <a:pt x="741" y="1490"/>
                    <a:pt x="1098" y="1490"/>
                  </a:cubicBezTo>
                  <a:cubicBezTo>
                    <a:pt x="1133" y="1490"/>
                    <a:pt x="1164" y="1487"/>
                    <a:pt x="1191" y="1479"/>
                  </a:cubicBezTo>
                  <a:cubicBezTo>
                    <a:pt x="1414" y="1433"/>
                    <a:pt x="1776" y="903"/>
                    <a:pt x="1516" y="680"/>
                  </a:cubicBezTo>
                  <a:cubicBezTo>
                    <a:pt x="1516" y="680"/>
                    <a:pt x="1674" y="308"/>
                    <a:pt x="1367" y="66"/>
                  </a:cubicBezTo>
                  <a:cubicBezTo>
                    <a:pt x="1311" y="20"/>
                    <a:pt x="1231" y="1"/>
                    <a:pt x="11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6"/>
            <p:cNvSpPr/>
            <p:nvPr/>
          </p:nvSpPr>
          <p:spPr>
            <a:xfrm>
              <a:off x="-582403" y="2945168"/>
              <a:ext cx="111402" cy="96569"/>
            </a:xfrm>
            <a:custGeom>
              <a:rect b="b" l="l" r="r" t="t"/>
              <a:pathLst>
                <a:path extrusionOk="0" h="1250" w="1442">
                  <a:moveTo>
                    <a:pt x="618" y="1"/>
                  </a:moveTo>
                  <a:cubicBezTo>
                    <a:pt x="430" y="1"/>
                    <a:pt x="91" y="205"/>
                    <a:pt x="205" y="450"/>
                  </a:cubicBezTo>
                  <a:cubicBezTo>
                    <a:pt x="205" y="450"/>
                    <a:pt x="0" y="645"/>
                    <a:pt x="159" y="933"/>
                  </a:cubicBezTo>
                  <a:cubicBezTo>
                    <a:pt x="326" y="1231"/>
                    <a:pt x="1219" y="1249"/>
                    <a:pt x="1228" y="1249"/>
                  </a:cubicBezTo>
                  <a:lnTo>
                    <a:pt x="1442" y="729"/>
                  </a:lnTo>
                  <a:cubicBezTo>
                    <a:pt x="1442" y="729"/>
                    <a:pt x="893" y="78"/>
                    <a:pt x="651" y="3"/>
                  </a:cubicBezTo>
                  <a:cubicBezTo>
                    <a:pt x="641" y="2"/>
                    <a:pt x="630" y="1"/>
                    <a:pt x="6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6"/>
            <p:cNvSpPr/>
            <p:nvPr/>
          </p:nvSpPr>
          <p:spPr>
            <a:xfrm>
              <a:off x="-504066" y="2997857"/>
              <a:ext cx="97032" cy="51066"/>
            </a:xfrm>
            <a:custGeom>
              <a:rect b="b" l="l" r="r" t="t"/>
              <a:pathLst>
                <a:path extrusionOk="0" h="661" w="1256">
                  <a:moveTo>
                    <a:pt x="445" y="1"/>
                  </a:moveTo>
                  <a:cubicBezTo>
                    <a:pt x="388" y="1"/>
                    <a:pt x="353" y="9"/>
                    <a:pt x="353" y="9"/>
                  </a:cubicBezTo>
                  <a:cubicBezTo>
                    <a:pt x="353" y="9"/>
                    <a:pt x="0" y="642"/>
                    <a:pt x="353" y="660"/>
                  </a:cubicBezTo>
                  <a:cubicBezTo>
                    <a:pt x="707" y="660"/>
                    <a:pt x="1255" y="577"/>
                    <a:pt x="1051" y="335"/>
                  </a:cubicBezTo>
                  <a:cubicBezTo>
                    <a:pt x="819" y="45"/>
                    <a:pt x="574" y="1"/>
                    <a:pt x="4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6"/>
            <p:cNvSpPr/>
            <p:nvPr/>
          </p:nvSpPr>
          <p:spPr>
            <a:xfrm>
              <a:off x="-498349" y="3023352"/>
              <a:ext cx="63735" cy="61340"/>
            </a:xfrm>
            <a:custGeom>
              <a:rect b="b" l="l" r="r" t="t"/>
              <a:pathLst>
                <a:path extrusionOk="0" h="794" w="825">
                  <a:moveTo>
                    <a:pt x="208" y="0"/>
                  </a:moveTo>
                  <a:cubicBezTo>
                    <a:pt x="29" y="0"/>
                    <a:pt x="0" y="191"/>
                    <a:pt x="0" y="191"/>
                  </a:cubicBezTo>
                  <a:cubicBezTo>
                    <a:pt x="186" y="284"/>
                    <a:pt x="493" y="739"/>
                    <a:pt x="651" y="786"/>
                  </a:cubicBezTo>
                  <a:cubicBezTo>
                    <a:pt x="671" y="791"/>
                    <a:pt x="688" y="794"/>
                    <a:pt x="704" y="794"/>
                  </a:cubicBezTo>
                  <a:cubicBezTo>
                    <a:pt x="821" y="794"/>
                    <a:pt x="824" y="649"/>
                    <a:pt x="726" y="526"/>
                  </a:cubicBezTo>
                  <a:cubicBezTo>
                    <a:pt x="596" y="405"/>
                    <a:pt x="531" y="89"/>
                    <a:pt x="298" y="14"/>
                  </a:cubicBezTo>
                  <a:cubicBezTo>
                    <a:pt x="264" y="5"/>
                    <a:pt x="235"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6" name="Google Shape;5456;p76"/>
          <p:cNvGrpSpPr/>
          <p:nvPr/>
        </p:nvGrpSpPr>
        <p:grpSpPr>
          <a:xfrm flipH="1">
            <a:off x="8134986" y="4274190"/>
            <a:ext cx="941482" cy="775100"/>
            <a:chOff x="274636" y="4025615"/>
            <a:chExt cx="941482" cy="775100"/>
          </a:xfrm>
        </p:grpSpPr>
        <p:sp>
          <p:nvSpPr>
            <p:cNvPr id="5457" name="Google Shape;5457;p76"/>
            <p:cNvSpPr/>
            <p:nvPr/>
          </p:nvSpPr>
          <p:spPr>
            <a:xfrm flipH="1">
              <a:off x="640371" y="4386543"/>
              <a:ext cx="575747" cy="414171"/>
            </a:xfrm>
            <a:custGeom>
              <a:rect b="b" l="l" r="r" t="t"/>
              <a:pathLst>
                <a:path extrusionOk="0" h="3189" w="4433">
                  <a:moveTo>
                    <a:pt x="2886" y="0"/>
                  </a:moveTo>
                  <a:lnTo>
                    <a:pt x="769" y="584"/>
                  </a:lnTo>
                  <a:cubicBezTo>
                    <a:pt x="769" y="584"/>
                    <a:pt x="186" y="1330"/>
                    <a:pt x="144" y="1473"/>
                  </a:cubicBezTo>
                  <a:cubicBezTo>
                    <a:pt x="102" y="1621"/>
                    <a:pt x="0" y="2089"/>
                    <a:pt x="561" y="2446"/>
                  </a:cubicBezTo>
                  <a:cubicBezTo>
                    <a:pt x="1049" y="2758"/>
                    <a:pt x="2569" y="3188"/>
                    <a:pt x="2993" y="3188"/>
                  </a:cubicBezTo>
                  <a:cubicBezTo>
                    <a:pt x="3059" y="3188"/>
                    <a:pt x="3099" y="3177"/>
                    <a:pt x="3103" y="3154"/>
                  </a:cubicBezTo>
                  <a:cubicBezTo>
                    <a:pt x="3131" y="2978"/>
                    <a:pt x="3552" y="2478"/>
                    <a:pt x="4432" y="1399"/>
                  </a:cubicBezTo>
                  <a:lnTo>
                    <a:pt x="28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6"/>
            <p:cNvSpPr/>
            <p:nvPr/>
          </p:nvSpPr>
          <p:spPr>
            <a:xfrm flipH="1">
              <a:off x="641021" y="4386543"/>
              <a:ext cx="567954" cy="414171"/>
            </a:xfrm>
            <a:custGeom>
              <a:rect b="b" l="l" r="r" t="t"/>
              <a:pathLst>
                <a:path extrusionOk="0" h="3189" w="4373">
                  <a:moveTo>
                    <a:pt x="2831" y="0"/>
                  </a:moveTo>
                  <a:lnTo>
                    <a:pt x="714" y="584"/>
                  </a:lnTo>
                  <a:cubicBezTo>
                    <a:pt x="714" y="584"/>
                    <a:pt x="131" y="1325"/>
                    <a:pt x="89" y="1473"/>
                  </a:cubicBezTo>
                  <a:cubicBezTo>
                    <a:pt x="61" y="1575"/>
                    <a:pt x="1" y="1830"/>
                    <a:pt x="154" y="2094"/>
                  </a:cubicBezTo>
                  <a:cubicBezTo>
                    <a:pt x="177" y="1983"/>
                    <a:pt x="205" y="1867"/>
                    <a:pt x="237" y="1751"/>
                  </a:cubicBezTo>
                  <a:cubicBezTo>
                    <a:pt x="471" y="1081"/>
                    <a:pt x="958" y="622"/>
                    <a:pt x="1398" y="622"/>
                  </a:cubicBezTo>
                  <a:cubicBezTo>
                    <a:pt x="1463" y="622"/>
                    <a:pt x="1527" y="633"/>
                    <a:pt x="1589" y="653"/>
                  </a:cubicBezTo>
                  <a:cubicBezTo>
                    <a:pt x="2062" y="820"/>
                    <a:pt x="2238" y="1580"/>
                    <a:pt x="1969" y="2348"/>
                  </a:cubicBezTo>
                  <a:cubicBezTo>
                    <a:pt x="1895" y="2561"/>
                    <a:pt x="1798" y="2756"/>
                    <a:pt x="1682" y="2918"/>
                  </a:cubicBezTo>
                  <a:cubicBezTo>
                    <a:pt x="2198" y="3071"/>
                    <a:pt x="2714" y="3189"/>
                    <a:pt x="2932" y="3189"/>
                  </a:cubicBezTo>
                  <a:cubicBezTo>
                    <a:pt x="2997" y="3189"/>
                    <a:pt x="3036" y="3178"/>
                    <a:pt x="3039" y="3154"/>
                  </a:cubicBezTo>
                  <a:cubicBezTo>
                    <a:pt x="3071" y="2978"/>
                    <a:pt x="3493" y="2478"/>
                    <a:pt x="4373" y="1399"/>
                  </a:cubicBezTo>
                  <a:lnTo>
                    <a:pt x="283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6"/>
            <p:cNvSpPr/>
            <p:nvPr/>
          </p:nvSpPr>
          <p:spPr>
            <a:xfrm flipH="1">
              <a:off x="653617" y="4458105"/>
              <a:ext cx="299627" cy="342610"/>
            </a:xfrm>
            <a:custGeom>
              <a:rect b="b" l="l" r="r" t="t"/>
              <a:pathLst>
                <a:path extrusionOk="0" h="2638" w="2307">
                  <a:moveTo>
                    <a:pt x="968" y="0"/>
                  </a:moveTo>
                  <a:cubicBezTo>
                    <a:pt x="841" y="0"/>
                    <a:pt x="719" y="29"/>
                    <a:pt x="607" y="89"/>
                  </a:cubicBezTo>
                  <a:cubicBezTo>
                    <a:pt x="84" y="376"/>
                    <a:pt x="0" y="1256"/>
                    <a:pt x="431" y="2057"/>
                  </a:cubicBezTo>
                  <a:cubicBezTo>
                    <a:pt x="551" y="2284"/>
                    <a:pt x="695" y="2474"/>
                    <a:pt x="857" y="2631"/>
                  </a:cubicBezTo>
                  <a:cubicBezTo>
                    <a:pt x="897" y="2635"/>
                    <a:pt x="933" y="2637"/>
                    <a:pt x="962" y="2637"/>
                  </a:cubicBezTo>
                  <a:cubicBezTo>
                    <a:pt x="1032" y="2637"/>
                    <a:pt x="1073" y="2626"/>
                    <a:pt x="1079" y="2603"/>
                  </a:cubicBezTo>
                  <a:cubicBezTo>
                    <a:pt x="1107" y="2437"/>
                    <a:pt x="1496" y="1960"/>
                    <a:pt x="2307" y="968"/>
                  </a:cubicBezTo>
                  <a:cubicBezTo>
                    <a:pt x="1965" y="376"/>
                    <a:pt x="1432" y="0"/>
                    <a:pt x="96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6"/>
            <p:cNvSpPr/>
            <p:nvPr/>
          </p:nvSpPr>
          <p:spPr>
            <a:xfrm flipH="1">
              <a:off x="794925" y="4498107"/>
              <a:ext cx="358722" cy="164552"/>
            </a:xfrm>
            <a:custGeom>
              <a:rect b="b" l="l" r="r" t="t"/>
              <a:pathLst>
                <a:path extrusionOk="0" h="1267" w="2762">
                  <a:moveTo>
                    <a:pt x="334" y="0"/>
                  </a:moveTo>
                  <a:cubicBezTo>
                    <a:pt x="196" y="0"/>
                    <a:pt x="105" y="29"/>
                    <a:pt x="80" y="91"/>
                  </a:cubicBezTo>
                  <a:cubicBezTo>
                    <a:pt x="1" y="267"/>
                    <a:pt x="524" y="656"/>
                    <a:pt x="1247" y="957"/>
                  </a:cubicBezTo>
                  <a:cubicBezTo>
                    <a:pt x="1723" y="1157"/>
                    <a:pt x="2167" y="1267"/>
                    <a:pt x="2433" y="1267"/>
                  </a:cubicBezTo>
                  <a:cubicBezTo>
                    <a:pt x="2568" y="1267"/>
                    <a:pt x="2658" y="1238"/>
                    <a:pt x="2682" y="1179"/>
                  </a:cubicBezTo>
                  <a:cubicBezTo>
                    <a:pt x="2761" y="999"/>
                    <a:pt x="2238" y="609"/>
                    <a:pt x="1515" y="308"/>
                  </a:cubicBezTo>
                  <a:cubicBezTo>
                    <a:pt x="1042" y="110"/>
                    <a:pt x="6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6"/>
            <p:cNvSpPr/>
            <p:nvPr/>
          </p:nvSpPr>
          <p:spPr>
            <a:xfrm flipH="1">
              <a:off x="680112" y="4520706"/>
              <a:ext cx="228714" cy="183513"/>
            </a:xfrm>
            <a:custGeom>
              <a:rect b="b" l="l" r="r" t="t"/>
              <a:pathLst>
                <a:path extrusionOk="0" h="1413" w="1761">
                  <a:moveTo>
                    <a:pt x="774" y="0"/>
                  </a:moveTo>
                  <a:cubicBezTo>
                    <a:pt x="774" y="0"/>
                    <a:pt x="1" y="1403"/>
                    <a:pt x="172" y="1413"/>
                  </a:cubicBezTo>
                  <a:cubicBezTo>
                    <a:pt x="175" y="1413"/>
                    <a:pt x="177" y="1413"/>
                    <a:pt x="180" y="1413"/>
                  </a:cubicBezTo>
                  <a:cubicBezTo>
                    <a:pt x="371" y="1413"/>
                    <a:pt x="1185" y="926"/>
                    <a:pt x="1761" y="227"/>
                  </a:cubicBez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6"/>
            <p:cNvSpPr/>
            <p:nvPr/>
          </p:nvSpPr>
          <p:spPr>
            <a:xfrm flipH="1">
              <a:off x="275935" y="4025615"/>
              <a:ext cx="884855" cy="617815"/>
            </a:xfrm>
            <a:custGeom>
              <a:rect b="b" l="l" r="r" t="t"/>
              <a:pathLst>
                <a:path extrusionOk="0" h="4757" w="6813">
                  <a:moveTo>
                    <a:pt x="2890" y="0"/>
                  </a:moveTo>
                  <a:cubicBezTo>
                    <a:pt x="1494" y="0"/>
                    <a:pt x="827" y="1073"/>
                    <a:pt x="607" y="1311"/>
                  </a:cubicBezTo>
                  <a:cubicBezTo>
                    <a:pt x="325" y="1636"/>
                    <a:pt x="0" y="2585"/>
                    <a:pt x="468" y="3136"/>
                  </a:cubicBezTo>
                  <a:lnTo>
                    <a:pt x="93" y="3706"/>
                  </a:lnTo>
                  <a:cubicBezTo>
                    <a:pt x="93" y="3706"/>
                    <a:pt x="329" y="4007"/>
                    <a:pt x="584" y="4178"/>
                  </a:cubicBezTo>
                  <a:cubicBezTo>
                    <a:pt x="848" y="4359"/>
                    <a:pt x="1996" y="4752"/>
                    <a:pt x="2168" y="4757"/>
                  </a:cubicBezTo>
                  <a:cubicBezTo>
                    <a:pt x="2335" y="4757"/>
                    <a:pt x="2473" y="4493"/>
                    <a:pt x="2473" y="4493"/>
                  </a:cubicBezTo>
                  <a:cubicBezTo>
                    <a:pt x="2473" y="4493"/>
                    <a:pt x="2584" y="4489"/>
                    <a:pt x="2741" y="4489"/>
                  </a:cubicBezTo>
                  <a:cubicBezTo>
                    <a:pt x="2945" y="4489"/>
                    <a:pt x="3228" y="4496"/>
                    <a:pt x="3451" y="4530"/>
                  </a:cubicBezTo>
                  <a:cubicBezTo>
                    <a:pt x="3591" y="4553"/>
                    <a:pt x="3770" y="4581"/>
                    <a:pt x="3975" y="4581"/>
                  </a:cubicBezTo>
                  <a:cubicBezTo>
                    <a:pt x="4354" y="4581"/>
                    <a:pt x="4821" y="4484"/>
                    <a:pt x="5299" y="4076"/>
                  </a:cubicBezTo>
                  <a:cubicBezTo>
                    <a:pt x="6035" y="3442"/>
                    <a:pt x="6813" y="1436"/>
                    <a:pt x="4377" y="353"/>
                  </a:cubicBezTo>
                  <a:cubicBezTo>
                    <a:pt x="3808" y="100"/>
                    <a:pt x="331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6"/>
            <p:cNvSpPr/>
            <p:nvPr/>
          </p:nvSpPr>
          <p:spPr>
            <a:xfrm flipH="1">
              <a:off x="274636" y="4026135"/>
              <a:ext cx="886154" cy="617945"/>
            </a:xfrm>
            <a:custGeom>
              <a:rect b="b" l="l" r="r" t="t"/>
              <a:pathLst>
                <a:path extrusionOk="0" h="4758" w="6823">
                  <a:moveTo>
                    <a:pt x="2895" y="1"/>
                  </a:moveTo>
                  <a:cubicBezTo>
                    <a:pt x="1499" y="1"/>
                    <a:pt x="833" y="1075"/>
                    <a:pt x="616" y="1317"/>
                  </a:cubicBezTo>
                  <a:cubicBezTo>
                    <a:pt x="329" y="1632"/>
                    <a:pt x="0" y="2581"/>
                    <a:pt x="468" y="3132"/>
                  </a:cubicBezTo>
                  <a:lnTo>
                    <a:pt x="93" y="3702"/>
                  </a:lnTo>
                  <a:cubicBezTo>
                    <a:pt x="93" y="3702"/>
                    <a:pt x="130" y="3748"/>
                    <a:pt x="190" y="3817"/>
                  </a:cubicBezTo>
                  <a:cubicBezTo>
                    <a:pt x="213" y="3771"/>
                    <a:pt x="232" y="3729"/>
                    <a:pt x="255" y="3683"/>
                  </a:cubicBezTo>
                  <a:cubicBezTo>
                    <a:pt x="389" y="3428"/>
                    <a:pt x="556" y="3201"/>
                    <a:pt x="728" y="3030"/>
                  </a:cubicBezTo>
                  <a:cubicBezTo>
                    <a:pt x="464" y="2715"/>
                    <a:pt x="288" y="2159"/>
                    <a:pt x="403" y="1840"/>
                  </a:cubicBezTo>
                  <a:cubicBezTo>
                    <a:pt x="583" y="1353"/>
                    <a:pt x="1049" y="648"/>
                    <a:pt x="1724" y="648"/>
                  </a:cubicBezTo>
                  <a:cubicBezTo>
                    <a:pt x="1831" y="648"/>
                    <a:pt x="1944" y="666"/>
                    <a:pt x="2061" y="705"/>
                  </a:cubicBezTo>
                  <a:cubicBezTo>
                    <a:pt x="4210" y="1437"/>
                    <a:pt x="3867" y="2535"/>
                    <a:pt x="3654" y="3104"/>
                  </a:cubicBezTo>
                  <a:cubicBezTo>
                    <a:pt x="3509" y="3500"/>
                    <a:pt x="2939" y="3772"/>
                    <a:pt x="2364" y="3772"/>
                  </a:cubicBezTo>
                  <a:cubicBezTo>
                    <a:pt x="2300" y="3772"/>
                    <a:pt x="2236" y="3769"/>
                    <a:pt x="2172" y="3762"/>
                  </a:cubicBezTo>
                  <a:cubicBezTo>
                    <a:pt x="2126" y="4012"/>
                    <a:pt x="2038" y="4285"/>
                    <a:pt x="1899" y="4549"/>
                  </a:cubicBezTo>
                  <a:cubicBezTo>
                    <a:pt x="1876" y="4591"/>
                    <a:pt x="1853" y="4633"/>
                    <a:pt x="1830" y="4679"/>
                  </a:cubicBezTo>
                  <a:cubicBezTo>
                    <a:pt x="1992" y="4730"/>
                    <a:pt x="2122" y="4758"/>
                    <a:pt x="2168" y="4758"/>
                  </a:cubicBezTo>
                  <a:cubicBezTo>
                    <a:pt x="2335" y="4758"/>
                    <a:pt x="2473" y="4494"/>
                    <a:pt x="2473" y="4494"/>
                  </a:cubicBezTo>
                  <a:cubicBezTo>
                    <a:pt x="2473" y="4494"/>
                    <a:pt x="2584" y="4489"/>
                    <a:pt x="2741" y="4489"/>
                  </a:cubicBezTo>
                  <a:cubicBezTo>
                    <a:pt x="2945" y="4489"/>
                    <a:pt x="3228" y="4497"/>
                    <a:pt x="3451" y="4531"/>
                  </a:cubicBezTo>
                  <a:cubicBezTo>
                    <a:pt x="3591" y="4553"/>
                    <a:pt x="3770" y="4582"/>
                    <a:pt x="3975" y="4582"/>
                  </a:cubicBezTo>
                  <a:cubicBezTo>
                    <a:pt x="4354" y="4582"/>
                    <a:pt x="4821" y="4485"/>
                    <a:pt x="5299" y="4077"/>
                  </a:cubicBezTo>
                  <a:cubicBezTo>
                    <a:pt x="6040" y="3447"/>
                    <a:pt x="6822" y="1437"/>
                    <a:pt x="4382" y="353"/>
                  </a:cubicBezTo>
                  <a:cubicBezTo>
                    <a:pt x="3813" y="100"/>
                    <a:pt x="3320" y="1"/>
                    <a:pt x="289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6"/>
            <p:cNvSpPr/>
            <p:nvPr/>
          </p:nvSpPr>
          <p:spPr>
            <a:xfrm flipH="1">
              <a:off x="896619" y="4174454"/>
              <a:ext cx="193777" cy="194033"/>
            </a:xfrm>
            <a:custGeom>
              <a:rect b="b" l="l" r="r" t="t"/>
              <a:pathLst>
                <a:path extrusionOk="0" h="1494" w="1492">
                  <a:moveTo>
                    <a:pt x="732" y="0"/>
                  </a:moveTo>
                  <a:cubicBezTo>
                    <a:pt x="586" y="0"/>
                    <a:pt x="450" y="74"/>
                    <a:pt x="287" y="346"/>
                  </a:cubicBezTo>
                  <a:cubicBezTo>
                    <a:pt x="14" y="804"/>
                    <a:pt x="0" y="1295"/>
                    <a:pt x="264" y="1448"/>
                  </a:cubicBezTo>
                  <a:cubicBezTo>
                    <a:pt x="316" y="1479"/>
                    <a:pt x="374" y="1494"/>
                    <a:pt x="436" y="1494"/>
                  </a:cubicBezTo>
                  <a:cubicBezTo>
                    <a:pt x="684" y="1494"/>
                    <a:pt x="1000" y="1263"/>
                    <a:pt x="1218" y="897"/>
                  </a:cubicBezTo>
                  <a:cubicBezTo>
                    <a:pt x="1492" y="439"/>
                    <a:pt x="1431" y="142"/>
                    <a:pt x="1042" y="59"/>
                  </a:cubicBezTo>
                  <a:cubicBezTo>
                    <a:pt x="927" y="31"/>
                    <a:pt x="827" y="0"/>
                    <a:pt x="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6"/>
            <p:cNvSpPr/>
            <p:nvPr/>
          </p:nvSpPr>
          <p:spPr>
            <a:xfrm flipH="1">
              <a:off x="912853" y="4223158"/>
              <a:ext cx="155333" cy="144681"/>
            </a:xfrm>
            <a:custGeom>
              <a:rect b="b" l="l" r="r" t="t"/>
              <a:pathLst>
                <a:path extrusionOk="0" h="1114" w="1196">
                  <a:moveTo>
                    <a:pt x="654" y="1"/>
                  </a:moveTo>
                  <a:cubicBezTo>
                    <a:pt x="507" y="1"/>
                    <a:pt x="372" y="74"/>
                    <a:pt x="209" y="346"/>
                  </a:cubicBezTo>
                  <a:cubicBezTo>
                    <a:pt x="79" y="568"/>
                    <a:pt x="10" y="795"/>
                    <a:pt x="1" y="985"/>
                  </a:cubicBezTo>
                  <a:cubicBezTo>
                    <a:pt x="24" y="1018"/>
                    <a:pt x="52" y="1041"/>
                    <a:pt x="89" y="1064"/>
                  </a:cubicBezTo>
                  <a:cubicBezTo>
                    <a:pt x="143" y="1098"/>
                    <a:pt x="204" y="1114"/>
                    <a:pt x="270" y="1114"/>
                  </a:cubicBezTo>
                  <a:cubicBezTo>
                    <a:pt x="520" y="1114"/>
                    <a:pt x="831" y="885"/>
                    <a:pt x="1047" y="522"/>
                  </a:cubicBezTo>
                  <a:cubicBezTo>
                    <a:pt x="1121" y="388"/>
                    <a:pt x="1172" y="272"/>
                    <a:pt x="1195" y="170"/>
                  </a:cubicBezTo>
                  <a:cubicBezTo>
                    <a:pt x="1140" y="119"/>
                    <a:pt x="1066" y="82"/>
                    <a:pt x="964" y="59"/>
                  </a:cubicBezTo>
                  <a:cubicBezTo>
                    <a:pt x="849" y="32"/>
                    <a:pt x="749" y="1"/>
                    <a:pt x="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6"/>
            <p:cNvSpPr/>
            <p:nvPr/>
          </p:nvSpPr>
          <p:spPr>
            <a:xfrm flipH="1">
              <a:off x="713101" y="4256796"/>
              <a:ext cx="210661" cy="204553"/>
            </a:xfrm>
            <a:custGeom>
              <a:rect b="b" l="l" r="r" t="t"/>
              <a:pathLst>
                <a:path extrusionOk="0" h="1575" w="1622">
                  <a:moveTo>
                    <a:pt x="817" y="0"/>
                  </a:moveTo>
                  <a:cubicBezTo>
                    <a:pt x="625" y="0"/>
                    <a:pt x="440" y="147"/>
                    <a:pt x="273" y="434"/>
                  </a:cubicBezTo>
                  <a:cubicBezTo>
                    <a:pt x="0" y="893"/>
                    <a:pt x="19" y="1384"/>
                    <a:pt x="315" y="1532"/>
                  </a:cubicBezTo>
                  <a:cubicBezTo>
                    <a:pt x="372" y="1561"/>
                    <a:pt x="436" y="1574"/>
                    <a:pt x="503" y="1574"/>
                  </a:cubicBezTo>
                  <a:cubicBezTo>
                    <a:pt x="783" y="1574"/>
                    <a:pt x="1127" y="1336"/>
                    <a:pt x="1348" y="962"/>
                  </a:cubicBezTo>
                  <a:cubicBezTo>
                    <a:pt x="1621" y="504"/>
                    <a:pt x="1413" y="383"/>
                    <a:pt x="1176" y="166"/>
                  </a:cubicBezTo>
                  <a:cubicBezTo>
                    <a:pt x="1055" y="55"/>
                    <a:pt x="935" y="0"/>
                    <a:pt x="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6"/>
            <p:cNvSpPr/>
            <p:nvPr/>
          </p:nvSpPr>
          <p:spPr>
            <a:xfrm flipH="1">
              <a:off x="737777" y="4313682"/>
              <a:ext cx="167412" cy="147408"/>
            </a:xfrm>
            <a:custGeom>
              <a:rect b="b" l="l" r="r" t="t"/>
              <a:pathLst>
                <a:path extrusionOk="0" h="1135" w="1289">
                  <a:moveTo>
                    <a:pt x="728" y="0"/>
                  </a:moveTo>
                  <a:cubicBezTo>
                    <a:pt x="536" y="0"/>
                    <a:pt x="351" y="147"/>
                    <a:pt x="181" y="432"/>
                  </a:cubicBezTo>
                  <a:cubicBezTo>
                    <a:pt x="84" y="598"/>
                    <a:pt x="24" y="770"/>
                    <a:pt x="1" y="923"/>
                  </a:cubicBezTo>
                  <a:cubicBezTo>
                    <a:pt x="42" y="1001"/>
                    <a:pt x="98" y="1057"/>
                    <a:pt x="167" y="1094"/>
                  </a:cubicBezTo>
                  <a:cubicBezTo>
                    <a:pt x="223" y="1121"/>
                    <a:pt x="285" y="1134"/>
                    <a:pt x="351" y="1134"/>
                  </a:cubicBezTo>
                  <a:cubicBezTo>
                    <a:pt x="632" y="1134"/>
                    <a:pt x="979" y="896"/>
                    <a:pt x="1200" y="524"/>
                  </a:cubicBezTo>
                  <a:cubicBezTo>
                    <a:pt x="1233" y="460"/>
                    <a:pt x="1265" y="404"/>
                    <a:pt x="1288" y="358"/>
                  </a:cubicBezTo>
                  <a:cubicBezTo>
                    <a:pt x="1233" y="293"/>
                    <a:pt x="1158" y="233"/>
                    <a:pt x="1084" y="168"/>
                  </a:cubicBezTo>
                  <a:cubicBezTo>
                    <a:pt x="965" y="55"/>
                    <a:pt x="845"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6"/>
            <p:cNvSpPr/>
            <p:nvPr/>
          </p:nvSpPr>
          <p:spPr>
            <a:xfrm flipH="1">
              <a:off x="959350" y="4356671"/>
              <a:ext cx="104941" cy="133771"/>
            </a:xfrm>
            <a:custGeom>
              <a:rect b="b" l="l" r="r" t="t"/>
              <a:pathLst>
                <a:path extrusionOk="0" h="1030" w="808">
                  <a:moveTo>
                    <a:pt x="748" y="0"/>
                  </a:moveTo>
                  <a:cubicBezTo>
                    <a:pt x="639" y="0"/>
                    <a:pt x="0" y="733"/>
                    <a:pt x="45" y="809"/>
                  </a:cubicBezTo>
                  <a:cubicBezTo>
                    <a:pt x="71" y="852"/>
                    <a:pt x="120" y="861"/>
                    <a:pt x="158" y="861"/>
                  </a:cubicBezTo>
                  <a:cubicBezTo>
                    <a:pt x="186" y="861"/>
                    <a:pt x="207" y="856"/>
                    <a:pt x="207" y="856"/>
                  </a:cubicBezTo>
                  <a:cubicBezTo>
                    <a:pt x="207" y="856"/>
                    <a:pt x="295" y="971"/>
                    <a:pt x="415" y="1027"/>
                  </a:cubicBezTo>
                  <a:cubicBezTo>
                    <a:pt x="419" y="1029"/>
                    <a:pt x="422" y="1030"/>
                    <a:pt x="426" y="1030"/>
                  </a:cubicBezTo>
                  <a:cubicBezTo>
                    <a:pt x="547" y="1030"/>
                    <a:pt x="807" y="44"/>
                    <a:pt x="758" y="3"/>
                  </a:cubicBezTo>
                  <a:cubicBezTo>
                    <a:pt x="755" y="1"/>
                    <a:pt x="752"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6"/>
            <p:cNvSpPr/>
            <p:nvPr/>
          </p:nvSpPr>
          <p:spPr>
            <a:xfrm flipH="1">
              <a:off x="959349" y="4356671"/>
              <a:ext cx="56497" cy="133771"/>
            </a:xfrm>
            <a:custGeom>
              <a:rect b="b" l="l" r="r" t="t"/>
              <a:pathLst>
                <a:path extrusionOk="0" h="1030" w="435">
                  <a:moveTo>
                    <a:pt x="375" y="1"/>
                  </a:moveTo>
                  <a:cubicBezTo>
                    <a:pt x="331" y="1"/>
                    <a:pt x="215" y="109"/>
                    <a:pt x="84" y="244"/>
                  </a:cubicBezTo>
                  <a:cubicBezTo>
                    <a:pt x="33" y="393"/>
                    <a:pt x="1" y="564"/>
                    <a:pt x="1" y="754"/>
                  </a:cubicBezTo>
                  <a:cubicBezTo>
                    <a:pt x="1" y="846"/>
                    <a:pt x="5" y="939"/>
                    <a:pt x="19" y="1022"/>
                  </a:cubicBezTo>
                  <a:cubicBezTo>
                    <a:pt x="24" y="1022"/>
                    <a:pt x="33" y="1027"/>
                    <a:pt x="33" y="1027"/>
                  </a:cubicBezTo>
                  <a:cubicBezTo>
                    <a:pt x="37" y="1029"/>
                    <a:pt x="41" y="1030"/>
                    <a:pt x="45" y="1030"/>
                  </a:cubicBezTo>
                  <a:cubicBezTo>
                    <a:pt x="174" y="1030"/>
                    <a:pt x="434" y="44"/>
                    <a:pt x="385" y="3"/>
                  </a:cubicBezTo>
                  <a:cubicBezTo>
                    <a:pt x="382" y="1"/>
                    <a:pt x="379"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6"/>
            <p:cNvSpPr/>
            <p:nvPr/>
          </p:nvSpPr>
          <p:spPr>
            <a:xfrm flipH="1">
              <a:off x="319830" y="4180169"/>
              <a:ext cx="371839" cy="426639"/>
            </a:xfrm>
            <a:custGeom>
              <a:rect b="b" l="l" r="r" t="t"/>
              <a:pathLst>
                <a:path extrusionOk="0" h="3285" w="2863">
                  <a:moveTo>
                    <a:pt x="1950" y="1"/>
                  </a:moveTo>
                  <a:lnTo>
                    <a:pt x="1950" y="1"/>
                  </a:lnTo>
                  <a:cubicBezTo>
                    <a:pt x="1645" y="61"/>
                    <a:pt x="1242" y="135"/>
                    <a:pt x="881" y="413"/>
                  </a:cubicBezTo>
                  <a:cubicBezTo>
                    <a:pt x="455" y="747"/>
                    <a:pt x="237" y="2034"/>
                    <a:pt x="61" y="2701"/>
                  </a:cubicBezTo>
                  <a:cubicBezTo>
                    <a:pt x="1" y="2914"/>
                    <a:pt x="552" y="2970"/>
                    <a:pt x="732" y="2993"/>
                  </a:cubicBezTo>
                  <a:cubicBezTo>
                    <a:pt x="732" y="2993"/>
                    <a:pt x="830" y="3178"/>
                    <a:pt x="1024" y="3284"/>
                  </a:cubicBezTo>
                  <a:cubicBezTo>
                    <a:pt x="1242" y="3210"/>
                    <a:pt x="1460" y="3081"/>
                    <a:pt x="1687" y="2891"/>
                  </a:cubicBezTo>
                  <a:cubicBezTo>
                    <a:pt x="2265" y="2400"/>
                    <a:pt x="2863" y="1071"/>
                    <a:pt x="195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6"/>
            <p:cNvSpPr/>
            <p:nvPr/>
          </p:nvSpPr>
          <p:spPr>
            <a:xfrm flipH="1">
              <a:off x="547117" y="4030291"/>
              <a:ext cx="361709" cy="133252"/>
            </a:xfrm>
            <a:custGeom>
              <a:rect b="b" l="l" r="r" t="t"/>
              <a:pathLst>
                <a:path extrusionOk="0" h="1026" w="2785">
                  <a:moveTo>
                    <a:pt x="873" y="0"/>
                  </a:moveTo>
                  <a:cubicBezTo>
                    <a:pt x="558" y="0"/>
                    <a:pt x="304" y="60"/>
                    <a:pt x="195" y="178"/>
                  </a:cubicBezTo>
                  <a:cubicBezTo>
                    <a:pt x="1" y="391"/>
                    <a:pt x="376" y="715"/>
                    <a:pt x="1034" y="900"/>
                  </a:cubicBezTo>
                  <a:cubicBezTo>
                    <a:pt x="1334" y="984"/>
                    <a:pt x="1641" y="1025"/>
                    <a:pt x="1906" y="1025"/>
                  </a:cubicBezTo>
                  <a:cubicBezTo>
                    <a:pt x="2224" y="1025"/>
                    <a:pt x="2481" y="966"/>
                    <a:pt x="2590" y="849"/>
                  </a:cubicBezTo>
                  <a:cubicBezTo>
                    <a:pt x="2784" y="636"/>
                    <a:pt x="2409" y="312"/>
                    <a:pt x="1747" y="127"/>
                  </a:cubicBezTo>
                  <a:cubicBezTo>
                    <a:pt x="1446" y="42"/>
                    <a:pt x="1138" y="0"/>
                    <a:pt x="87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6"/>
            <p:cNvSpPr/>
            <p:nvPr/>
          </p:nvSpPr>
          <p:spPr>
            <a:xfrm flipH="1">
              <a:off x="368533" y="4227834"/>
              <a:ext cx="184816" cy="299492"/>
            </a:xfrm>
            <a:custGeom>
              <a:rect b="b" l="l" r="r" t="t"/>
              <a:pathLst>
                <a:path extrusionOk="0" h="2306" w="1423">
                  <a:moveTo>
                    <a:pt x="835" y="1"/>
                  </a:moveTo>
                  <a:cubicBezTo>
                    <a:pt x="514" y="1"/>
                    <a:pt x="195" y="457"/>
                    <a:pt x="98" y="1065"/>
                  </a:cubicBezTo>
                  <a:cubicBezTo>
                    <a:pt x="1" y="1699"/>
                    <a:pt x="200" y="2255"/>
                    <a:pt x="538" y="2301"/>
                  </a:cubicBezTo>
                  <a:cubicBezTo>
                    <a:pt x="556" y="2304"/>
                    <a:pt x="574" y="2306"/>
                    <a:pt x="592" y="2306"/>
                  </a:cubicBezTo>
                  <a:cubicBezTo>
                    <a:pt x="913" y="2306"/>
                    <a:pt x="1233" y="1846"/>
                    <a:pt x="1325" y="1246"/>
                  </a:cubicBezTo>
                  <a:cubicBezTo>
                    <a:pt x="1423" y="606"/>
                    <a:pt x="1228" y="51"/>
                    <a:pt x="885" y="4"/>
                  </a:cubicBezTo>
                  <a:cubicBezTo>
                    <a:pt x="869" y="2"/>
                    <a:pt x="852" y="1"/>
                    <a:pt x="8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6"/>
            <p:cNvSpPr/>
            <p:nvPr/>
          </p:nvSpPr>
          <p:spPr>
            <a:xfrm flipH="1">
              <a:off x="989870" y="4557980"/>
              <a:ext cx="29612" cy="55457"/>
            </a:xfrm>
            <a:custGeom>
              <a:rect b="b" l="l" r="r" t="t"/>
              <a:pathLst>
                <a:path extrusionOk="0" h="427" w="228">
                  <a:moveTo>
                    <a:pt x="228" y="0"/>
                  </a:moveTo>
                  <a:cubicBezTo>
                    <a:pt x="228" y="0"/>
                    <a:pt x="107" y="172"/>
                    <a:pt x="1" y="357"/>
                  </a:cubicBezTo>
                  <a:lnTo>
                    <a:pt x="163" y="426"/>
                  </a:lnTo>
                  <a:lnTo>
                    <a:pt x="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6"/>
            <p:cNvSpPr/>
            <p:nvPr/>
          </p:nvSpPr>
          <p:spPr>
            <a:xfrm flipH="1">
              <a:off x="1065070" y="4569929"/>
              <a:ext cx="28963" cy="39222"/>
            </a:xfrm>
            <a:custGeom>
              <a:rect b="b" l="l" r="r" t="t"/>
              <a:pathLst>
                <a:path extrusionOk="0" h="302" w="223">
                  <a:moveTo>
                    <a:pt x="61" y="1"/>
                  </a:moveTo>
                  <a:lnTo>
                    <a:pt x="0" y="302"/>
                  </a:lnTo>
                  <a:cubicBezTo>
                    <a:pt x="0" y="302"/>
                    <a:pt x="126" y="200"/>
                    <a:pt x="223" y="80"/>
                  </a:cubicBezTo>
                  <a:lnTo>
                    <a:pt x="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6"/>
            <p:cNvSpPr/>
            <p:nvPr/>
          </p:nvSpPr>
          <p:spPr>
            <a:xfrm flipH="1">
              <a:off x="1090266" y="4501354"/>
              <a:ext cx="34418" cy="53768"/>
            </a:xfrm>
            <a:custGeom>
              <a:rect b="b" l="l" r="r" t="t"/>
              <a:pathLst>
                <a:path extrusionOk="0" h="414" w="265">
                  <a:moveTo>
                    <a:pt x="264" y="1"/>
                  </a:moveTo>
                  <a:lnTo>
                    <a:pt x="264" y="1"/>
                  </a:lnTo>
                  <a:lnTo>
                    <a:pt x="264" y="1"/>
                  </a:lnTo>
                  <a:cubicBezTo>
                    <a:pt x="264" y="1"/>
                    <a:pt x="264" y="1"/>
                    <a:pt x="264" y="1"/>
                  </a:cubicBezTo>
                  <a:close/>
                  <a:moveTo>
                    <a:pt x="264" y="1"/>
                  </a:moveTo>
                  <a:cubicBezTo>
                    <a:pt x="259" y="11"/>
                    <a:pt x="128" y="152"/>
                    <a:pt x="0" y="311"/>
                  </a:cubicBezTo>
                  <a:lnTo>
                    <a:pt x="121" y="413"/>
                  </a:lnTo>
                  <a:lnTo>
                    <a:pt x="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6"/>
            <p:cNvSpPr/>
            <p:nvPr/>
          </p:nvSpPr>
          <p:spPr>
            <a:xfrm flipH="1">
              <a:off x="1047017" y="4532654"/>
              <a:ext cx="26625" cy="56106"/>
            </a:xfrm>
            <a:custGeom>
              <a:rect b="b" l="l" r="r" t="t"/>
              <a:pathLst>
                <a:path extrusionOk="0" h="432" w="205">
                  <a:moveTo>
                    <a:pt x="205" y="1"/>
                  </a:moveTo>
                  <a:cubicBezTo>
                    <a:pt x="202" y="1"/>
                    <a:pt x="92" y="175"/>
                    <a:pt x="1" y="357"/>
                  </a:cubicBezTo>
                  <a:lnTo>
                    <a:pt x="140" y="431"/>
                  </a:lnTo>
                  <a:lnTo>
                    <a:pt x="205" y="1"/>
                  </a:lnTo>
                  <a:cubicBezTo>
                    <a:pt x="205" y="1"/>
                    <a:pt x="205"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6"/>
            <p:cNvSpPr/>
            <p:nvPr/>
          </p:nvSpPr>
          <p:spPr>
            <a:xfrm flipH="1">
              <a:off x="926100" y="4583177"/>
              <a:ext cx="26625" cy="56106"/>
            </a:xfrm>
            <a:custGeom>
              <a:rect b="b" l="l" r="r" t="t"/>
              <a:pathLst>
                <a:path extrusionOk="0" h="432" w="205">
                  <a:moveTo>
                    <a:pt x="205" y="1"/>
                  </a:moveTo>
                  <a:lnTo>
                    <a:pt x="205" y="1"/>
                  </a:lnTo>
                  <a:cubicBezTo>
                    <a:pt x="205" y="1"/>
                    <a:pt x="93" y="168"/>
                    <a:pt x="1" y="353"/>
                  </a:cubicBezTo>
                  <a:lnTo>
                    <a:pt x="140" y="432"/>
                  </a:lnTo>
                  <a:lnTo>
                    <a:pt x="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6"/>
            <p:cNvSpPr/>
            <p:nvPr/>
          </p:nvSpPr>
          <p:spPr>
            <a:xfrm flipH="1">
              <a:off x="985065" y="4612659"/>
              <a:ext cx="25326" cy="55457"/>
            </a:xfrm>
            <a:custGeom>
              <a:rect b="b" l="l" r="r" t="t"/>
              <a:pathLst>
                <a:path extrusionOk="0" h="427" w="195">
                  <a:moveTo>
                    <a:pt x="56" y="1"/>
                  </a:moveTo>
                  <a:lnTo>
                    <a:pt x="0" y="427"/>
                  </a:lnTo>
                  <a:cubicBezTo>
                    <a:pt x="0" y="427"/>
                    <a:pt x="111" y="255"/>
                    <a:pt x="195" y="70"/>
                  </a:cubicBezTo>
                  <a:lnTo>
                    <a:pt x="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6"/>
            <p:cNvSpPr/>
            <p:nvPr/>
          </p:nvSpPr>
          <p:spPr>
            <a:xfrm flipH="1">
              <a:off x="916489" y="4639153"/>
              <a:ext cx="25456" cy="55457"/>
            </a:xfrm>
            <a:custGeom>
              <a:rect b="b" l="l" r="r" t="t"/>
              <a:pathLst>
                <a:path extrusionOk="0" h="427" w="196">
                  <a:moveTo>
                    <a:pt x="57" y="1"/>
                  </a:moveTo>
                  <a:lnTo>
                    <a:pt x="1" y="425"/>
                  </a:lnTo>
                  <a:lnTo>
                    <a:pt x="1" y="425"/>
                  </a:lnTo>
                  <a:cubicBezTo>
                    <a:pt x="8" y="408"/>
                    <a:pt x="108" y="245"/>
                    <a:pt x="196" y="70"/>
                  </a:cubicBezTo>
                  <a:lnTo>
                    <a:pt x="57" y="1"/>
                  </a:lnTo>
                  <a:close/>
                  <a:moveTo>
                    <a:pt x="1" y="425"/>
                  </a:moveTo>
                  <a:cubicBezTo>
                    <a:pt x="1" y="426"/>
                    <a:pt x="1" y="427"/>
                    <a:pt x="1" y="427"/>
                  </a:cubicBezTo>
                  <a:lnTo>
                    <a:pt x="1" y="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6"/>
            <p:cNvSpPr/>
            <p:nvPr/>
          </p:nvSpPr>
          <p:spPr>
            <a:xfrm flipH="1">
              <a:off x="1105332" y="4539928"/>
              <a:ext cx="27794" cy="28443"/>
            </a:xfrm>
            <a:custGeom>
              <a:rect b="b" l="l" r="r" t="t"/>
              <a:pathLst>
                <a:path extrusionOk="0" h="219" w="214">
                  <a:moveTo>
                    <a:pt x="93" y="0"/>
                  </a:moveTo>
                  <a:lnTo>
                    <a:pt x="1" y="218"/>
                  </a:lnTo>
                  <a:lnTo>
                    <a:pt x="1" y="218"/>
                  </a:lnTo>
                  <a:cubicBezTo>
                    <a:pt x="7" y="213"/>
                    <a:pt x="121" y="159"/>
                    <a:pt x="213" y="79"/>
                  </a:cubicBezTo>
                  <a:lnTo>
                    <a:pt x="93" y="0"/>
                  </a:lnTo>
                  <a:close/>
                  <a:moveTo>
                    <a:pt x="1" y="218"/>
                  </a:moveTo>
                  <a:cubicBezTo>
                    <a:pt x="0" y="218"/>
                    <a:pt x="0" y="218"/>
                    <a:pt x="0" y="218"/>
                  </a:cubicBezTo>
                  <a:lnTo>
                    <a:pt x="1" y="2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1" name="Google Shape;5481;p76"/>
          <p:cNvGrpSpPr/>
          <p:nvPr/>
        </p:nvGrpSpPr>
        <p:grpSpPr>
          <a:xfrm>
            <a:off x="6997855" y="1671935"/>
            <a:ext cx="369882" cy="364325"/>
            <a:chOff x="1190200" y="238125"/>
            <a:chExt cx="5306767" cy="5212083"/>
          </a:xfrm>
        </p:grpSpPr>
        <p:grpSp>
          <p:nvGrpSpPr>
            <p:cNvPr id="5482" name="Google Shape;5482;p76"/>
            <p:cNvGrpSpPr/>
            <p:nvPr/>
          </p:nvGrpSpPr>
          <p:grpSpPr>
            <a:xfrm>
              <a:off x="1190200" y="238125"/>
              <a:ext cx="5212075" cy="5212075"/>
              <a:chOff x="1190200" y="238125"/>
              <a:chExt cx="5212075" cy="5212075"/>
            </a:xfrm>
          </p:grpSpPr>
          <p:sp>
            <p:nvSpPr>
              <p:cNvPr id="5483" name="Google Shape;5483;p76"/>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6"/>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85" name="Google Shape;5485;p76"/>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6" name="Google Shape;5486;p76"/>
          <p:cNvGrpSpPr/>
          <p:nvPr/>
        </p:nvGrpSpPr>
        <p:grpSpPr>
          <a:xfrm>
            <a:off x="6549031" y="1675970"/>
            <a:ext cx="363314" cy="356576"/>
            <a:chOff x="3763184" y="3817357"/>
            <a:chExt cx="363314" cy="356576"/>
          </a:xfrm>
        </p:grpSpPr>
        <p:sp>
          <p:nvSpPr>
            <p:cNvPr id="5487" name="Google Shape;5487;p76"/>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6"/>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6"/>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6"/>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6"/>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76"/>
          <p:cNvGrpSpPr/>
          <p:nvPr/>
        </p:nvGrpSpPr>
        <p:grpSpPr>
          <a:xfrm>
            <a:off x="6100597" y="1675970"/>
            <a:ext cx="362920" cy="356865"/>
            <a:chOff x="3314750" y="3817357"/>
            <a:chExt cx="362920" cy="356865"/>
          </a:xfrm>
        </p:grpSpPr>
        <p:grpSp>
          <p:nvGrpSpPr>
            <p:cNvPr id="5493" name="Google Shape;5493;p76"/>
            <p:cNvGrpSpPr/>
            <p:nvPr/>
          </p:nvGrpSpPr>
          <p:grpSpPr>
            <a:xfrm>
              <a:off x="3314750" y="3817357"/>
              <a:ext cx="362920" cy="356865"/>
              <a:chOff x="3314750" y="3817357"/>
              <a:chExt cx="362920" cy="356865"/>
            </a:xfrm>
          </p:grpSpPr>
          <p:sp>
            <p:nvSpPr>
              <p:cNvPr id="5494" name="Google Shape;5494;p76"/>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6"/>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6" name="Google Shape;5496;p76"/>
            <p:cNvGrpSpPr/>
            <p:nvPr/>
          </p:nvGrpSpPr>
          <p:grpSpPr>
            <a:xfrm>
              <a:off x="3394986" y="3894612"/>
              <a:ext cx="202339" cy="202323"/>
              <a:chOff x="935197" y="1793977"/>
              <a:chExt cx="256451" cy="256430"/>
            </a:xfrm>
          </p:grpSpPr>
          <p:sp>
            <p:nvSpPr>
              <p:cNvPr id="5497" name="Google Shape;5497;p76"/>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6"/>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99" name="Google Shape;5499;p76"/>
          <p:cNvGrpSpPr/>
          <p:nvPr/>
        </p:nvGrpSpPr>
        <p:grpSpPr>
          <a:xfrm>
            <a:off x="5652163" y="1675970"/>
            <a:ext cx="362920" cy="356865"/>
            <a:chOff x="2866317" y="3817357"/>
            <a:chExt cx="362920" cy="356865"/>
          </a:xfrm>
        </p:grpSpPr>
        <p:sp>
          <p:nvSpPr>
            <p:cNvPr id="5500" name="Google Shape;5500;p76"/>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6"/>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6"/>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06" name="Shape 5506"/>
        <p:cNvGrpSpPr/>
        <p:nvPr/>
      </p:nvGrpSpPr>
      <p:grpSpPr>
        <a:xfrm>
          <a:off x="0" y="0"/>
          <a:ext cx="0" cy="0"/>
          <a:chOff x="0" y="0"/>
          <a:chExt cx="0" cy="0"/>
        </a:xfrm>
      </p:grpSpPr>
      <p:sp>
        <p:nvSpPr>
          <p:cNvPr id="5507" name="Google Shape;5507;p77"/>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lternative resources</a:t>
            </a:r>
            <a:endParaRPr/>
          </a:p>
        </p:txBody>
      </p:sp>
      <p:grpSp>
        <p:nvGrpSpPr>
          <p:cNvPr id="5508" name="Google Shape;5508;p77"/>
          <p:cNvGrpSpPr/>
          <p:nvPr/>
        </p:nvGrpSpPr>
        <p:grpSpPr>
          <a:xfrm>
            <a:off x="8172273" y="2629215"/>
            <a:ext cx="719088" cy="2283661"/>
            <a:chOff x="7174301" y="2366582"/>
            <a:chExt cx="801838" cy="2546455"/>
          </a:xfrm>
        </p:grpSpPr>
        <p:sp>
          <p:nvSpPr>
            <p:cNvPr id="5509" name="Google Shape;5509;p77"/>
            <p:cNvSpPr/>
            <p:nvPr/>
          </p:nvSpPr>
          <p:spPr>
            <a:xfrm>
              <a:off x="7792242" y="2937931"/>
              <a:ext cx="10062" cy="431336"/>
            </a:xfrm>
            <a:custGeom>
              <a:rect b="b" l="l" r="r" t="t"/>
              <a:pathLst>
                <a:path extrusionOk="0" h="5573" w="130">
                  <a:moveTo>
                    <a:pt x="0" y="1"/>
                  </a:moveTo>
                  <a:lnTo>
                    <a:pt x="0" y="5572"/>
                  </a:lnTo>
                  <a:lnTo>
                    <a:pt x="130" y="5572"/>
                  </a:lnTo>
                  <a:lnTo>
                    <a:pt x="13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7"/>
            <p:cNvSpPr/>
            <p:nvPr/>
          </p:nvSpPr>
          <p:spPr>
            <a:xfrm>
              <a:off x="7556335" y="2819667"/>
              <a:ext cx="24458" cy="2019533"/>
            </a:xfrm>
            <a:custGeom>
              <a:rect b="b" l="l" r="r" t="t"/>
              <a:pathLst>
                <a:path extrusionOk="0" h="26093" w="316">
                  <a:moveTo>
                    <a:pt x="1" y="1"/>
                  </a:moveTo>
                  <a:lnTo>
                    <a:pt x="1" y="26093"/>
                  </a:lnTo>
                  <a:lnTo>
                    <a:pt x="316" y="26093"/>
                  </a:lnTo>
                  <a:lnTo>
                    <a:pt x="31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7"/>
            <p:cNvSpPr/>
            <p:nvPr/>
          </p:nvSpPr>
          <p:spPr>
            <a:xfrm>
              <a:off x="7556335" y="2934061"/>
              <a:ext cx="24458" cy="440547"/>
            </a:xfrm>
            <a:custGeom>
              <a:rect b="b" l="l" r="r" t="t"/>
              <a:pathLst>
                <a:path extrusionOk="0" h="5692" w="316">
                  <a:moveTo>
                    <a:pt x="1" y="0"/>
                  </a:moveTo>
                  <a:lnTo>
                    <a:pt x="1" y="5692"/>
                  </a:lnTo>
                  <a:lnTo>
                    <a:pt x="316" y="5692"/>
                  </a:lnTo>
                  <a:lnTo>
                    <a:pt x="316"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7"/>
            <p:cNvSpPr/>
            <p:nvPr/>
          </p:nvSpPr>
          <p:spPr>
            <a:xfrm>
              <a:off x="7556335" y="4027997"/>
              <a:ext cx="24458" cy="811203"/>
            </a:xfrm>
            <a:custGeom>
              <a:rect b="b" l="l" r="r" t="t"/>
              <a:pathLst>
                <a:path extrusionOk="0" h="10481" w="316">
                  <a:moveTo>
                    <a:pt x="1" y="0"/>
                  </a:moveTo>
                  <a:lnTo>
                    <a:pt x="1" y="10481"/>
                  </a:lnTo>
                  <a:lnTo>
                    <a:pt x="316" y="10481"/>
                  </a:lnTo>
                  <a:lnTo>
                    <a:pt x="31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7"/>
            <p:cNvSpPr/>
            <p:nvPr/>
          </p:nvSpPr>
          <p:spPr>
            <a:xfrm>
              <a:off x="7186452" y="2366582"/>
              <a:ext cx="763913" cy="515158"/>
            </a:xfrm>
            <a:custGeom>
              <a:rect b="b" l="l" r="r" t="t"/>
              <a:pathLst>
                <a:path extrusionOk="0" h="6656" w="9870">
                  <a:moveTo>
                    <a:pt x="1427" y="1"/>
                  </a:moveTo>
                  <a:cubicBezTo>
                    <a:pt x="973" y="1"/>
                    <a:pt x="0" y="3368"/>
                    <a:pt x="0" y="6656"/>
                  </a:cubicBezTo>
                  <a:lnTo>
                    <a:pt x="9870" y="6656"/>
                  </a:lnTo>
                  <a:cubicBezTo>
                    <a:pt x="9870" y="3877"/>
                    <a:pt x="8841" y="1"/>
                    <a:pt x="8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7"/>
            <p:cNvSpPr/>
            <p:nvPr/>
          </p:nvSpPr>
          <p:spPr>
            <a:xfrm>
              <a:off x="7174301" y="2862004"/>
              <a:ext cx="801838" cy="153557"/>
            </a:xfrm>
            <a:custGeom>
              <a:rect b="b" l="l" r="r" t="t"/>
              <a:pathLst>
                <a:path extrusionOk="0" h="1984" w="10360">
                  <a:moveTo>
                    <a:pt x="7452" y="1"/>
                  </a:moveTo>
                  <a:cubicBezTo>
                    <a:pt x="4533" y="1"/>
                    <a:pt x="176" y="5"/>
                    <a:pt x="176" y="5"/>
                  </a:cubicBezTo>
                  <a:cubicBezTo>
                    <a:pt x="153" y="528"/>
                    <a:pt x="14" y="792"/>
                    <a:pt x="5" y="1149"/>
                  </a:cubicBezTo>
                  <a:cubicBezTo>
                    <a:pt x="0" y="1325"/>
                    <a:pt x="69" y="1667"/>
                    <a:pt x="412" y="1672"/>
                  </a:cubicBezTo>
                  <a:cubicBezTo>
                    <a:pt x="418" y="1672"/>
                    <a:pt x="425" y="1672"/>
                    <a:pt x="431" y="1672"/>
                  </a:cubicBezTo>
                  <a:cubicBezTo>
                    <a:pt x="640" y="1672"/>
                    <a:pt x="807" y="1524"/>
                    <a:pt x="848" y="1371"/>
                  </a:cubicBezTo>
                  <a:cubicBezTo>
                    <a:pt x="858" y="1476"/>
                    <a:pt x="941" y="1648"/>
                    <a:pt x="1069" y="1648"/>
                  </a:cubicBezTo>
                  <a:cubicBezTo>
                    <a:pt x="1110" y="1648"/>
                    <a:pt x="1155" y="1631"/>
                    <a:pt x="1204" y="1589"/>
                  </a:cubicBezTo>
                  <a:lnTo>
                    <a:pt x="1204" y="1589"/>
                  </a:lnTo>
                  <a:cubicBezTo>
                    <a:pt x="1169" y="1795"/>
                    <a:pt x="1291" y="1886"/>
                    <a:pt x="1439" y="1886"/>
                  </a:cubicBezTo>
                  <a:cubicBezTo>
                    <a:pt x="1620" y="1886"/>
                    <a:pt x="1840" y="1749"/>
                    <a:pt x="1852" y="1519"/>
                  </a:cubicBezTo>
                  <a:cubicBezTo>
                    <a:pt x="1866" y="1603"/>
                    <a:pt x="1913" y="1718"/>
                    <a:pt x="2028" y="1737"/>
                  </a:cubicBezTo>
                  <a:cubicBezTo>
                    <a:pt x="2036" y="1738"/>
                    <a:pt x="2044" y="1738"/>
                    <a:pt x="2052" y="1738"/>
                  </a:cubicBezTo>
                  <a:cubicBezTo>
                    <a:pt x="2234" y="1738"/>
                    <a:pt x="2314" y="1478"/>
                    <a:pt x="2385" y="1385"/>
                  </a:cubicBezTo>
                  <a:cubicBezTo>
                    <a:pt x="2400" y="1459"/>
                    <a:pt x="2476" y="1541"/>
                    <a:pt x="2580" y="1541"/>
                  </a:cubicBezTo>
                  <a:cubicBezTo>
                    <a:pt x="2606" y="1541"/>
                    <a:pt x="2634" y="1536"/>
                    <a:pt x="2663" y="1524"/>
                  </a:cubicBezTo>
                  <a:lnTo>
                    <a:pt x="2663" y="1524"/>
                  </a:lnTo>
                  <a:cubicBezTo>
                    <a:pt x="2654" y="1667"/>
                    <a:pt x="2598" y="1899"/>
                    <a:pt x="2820" y="1968"/>
                  </a:cubicBezTo>
                  <a:cubicBezTo>
                    <a:pt x="2852" y="1979"/>
                    <a:pt x="2882" y="1983"/>
                    <a:pt x="2912" y="1983"/>
                  </a:cubicBezTo>
                  <a:cubicBezTo>
                    <a:pt x="3056" y="1983"/>
                    <a:pt x="3172" y="1872"/>
                    <a:pt x="3191" y="1760"/>
                  </a:cubicBezTo>
                  <a:cubicBezTo>
                    <a:pt x="3200" y="1873"/>
                    <a:pt x="3280" y="1978"/>
                    <a:pt x="3431" y="1978"/>
                  </a:cubicBezTo>
                  <a:cubicBezTo>
                    <a:pt x="3434" y="1978"/>
                    <a:pt x="3438" y="1978"/>
                    <a:pt x="3441" y="1978"/>
                  </a:cubicBezTo>
                  <a:cubicBezTo>
                    <a:pt x="3686" y="1964"/>
                    <a:pt x="3724" y="1658"/>
                    <a:pt x="3751" y="1519"/>
                  </a:cubicBezTo>
                  <a:cubicBezTo>
                    <a:pt x="3845" y="1685"/>
                    <a:pt x="3962" y="1765"/>
                    <a:pt x="4098" y="1765"/>
                  </a:cubicBezTo>
                  <a:cubicBezTo>
                    <a:pt x="4216" y="1765"/>
                    <a:pt x="4348" y="1705"/>
                    <a:pt x="4492" y="1589"/>
                  </a:cubicBezTo>
                  <a:cubicBezTo>
                    <a:pt x="4521" y="1732"/>
                    <a:pt x="4630" y="1886"/>
                    <a:pt x="4768" y="1886"/>
                  </a:cubicBezTo>
                  <a:cubicBezTo>
                    <a:pt x="4831" y="1886"/>
                    <a:pt x="4900" y="1854"/>
                    <a:pt x="4969" y="1774"/>
                  </a:cubicBezTo>
                  <a:cubicBezTo>
                    <a:pt x="4974" y="1899"/>
                    <a:pt x="5054" y="1955"/>
                    <a:pt x="5144" y="1955"/>
                  </a:cubicBezTo>
                  <a:cubicBezTo>
                    <a:pt x="5251" y="1955"/>
                    <a:pt x="5370" y="1878"/>
                    <a:pt x="5395" y="1751"/>
                  </a:cubicBezTo>
                  <a:cubicBezTo>
                    <a:pt x="5421" y="1772"/>
                    <a:pt x="5473" y="1789"/>
                    <a:pt x="5526" y="1789"/>
                  </a:cubicBezTo>
                  <a:cubicBezTo>
                    <a:pt x="5613" y="1789"/>
                    <a:pt x="5702" y="1740"/>
                    <a:pt x="5673" y="1575"/>
                  </a:cubicBezTo>
                  <a:lnTo>
                    <a:pt x="5673" y="1575"/>
                  </a:lnTo>
                  <a:cubicBezTo>
                    <a:pt x="5714" y="1597"/>
                    <a:pt x="5763" y="1607"/>
                    <a:pt x="5814" y="1607"/>
                  </a:cubicBezTo>
                  <a:cubicBezTo>
                    <a:pt x="5973" y="1607"/>
                    <a:pt x="6145" y="1507"/>
                    <a:pt x="6085" y="1366"/>
                  </a:cubicBezTo>
                  <a:lnTo>
                    <a:pt x="6085" y="1366"/>
                  </a:lnTo>
                  <a:cubicBezTo>
                    <a:pt x="6118" y="1425"/>
                    <a:pt x="6190" y="1462"/>
                    <a:pt x="6266" y="1462"/>
                  </a:cubicBezTo>
                  <a:cubicBezTo>
                    <a:pt x="6341" y="1462"/>
                    <a:pt x="6422" y="1426"/>
                    <a:pt x="6474" y="1339"/>
                  </a:cubicBezTo>
                  <a:cubicBezTo>
                    <a:pt x="6522" y="1469"/>
                    <a:pt x="6699" y="1604"/>
                    <a:pt x="6853" y="1604"/>
                  </a:cubicBezTo>
                  <a:cubicBezTo>
                    <a:pt x="6939" y="1604"/>
                    <a:pt x="7018" y="1562"/>
                    <a:pt x="7063" y="1454"/>
                  </a:cubicBezTo>
                  <a:cubicBezTo>
                    <a:pt x="7104" y="1621"/>
                    <a:pt x="7294" y="1867"/>
                    <a:pt x="7544" y="1867"/>
                  </a:cubicBezTo>
                  <a:cubicBezTo>
                    <a:pt x="7822" y="1867"/>
                    <a:pt x="7799" y="1681"/>
                    <a:pt x="7961" y="1570"/>
                  </a:cubicBezTo>
                  <a:cubicBezTo>
                    <a:pt x="8019" y="1664"/>
                    <a:pt x="8132" y="1705"/>
                    <a:pt x="8249" y="1705"/>
                  </a:cubicBezTo>
                  <a:cubicBezTo>
                    <a:pt x="8411" y="1705"/>
                    <a:pt x="8582" y="1626"/>
                    <a:pt x="8633" y="1491"/>
                  </a:cubicBezTo>
                  <a:cubicBezTo>
                    <a:pt x="8681" y="1575"/>
                    <a:pt x="8821" y="1645"/>
                    <a:pt x="8947" y="1645"/>
                  </a:cubicBezTo>
                  <a:cubicBezTo>
                    <a:pt x="9051" y="1645"/>
                    <a:pt x="9144" y="1596"/>
                    <a:pt x="9165" y="1468"/>
                  </a:cubicBezTo>
                  <a:lnTo>
                    <a:pt x="9165" y="1468"/>
                  </a:lnTo>
                  <a:cubicBezTo>
                    <a:pt x="9144" y="1780"/>
                    <a:pt x="9311" y="1908"/>
                    <a:pt x="9478" y="1908"/>
                  </a:cubicBezTo>
                  <a:cubicBezTo>
                    <a:pt x="9641" y="1908"/>
                    <a:pt x="9804" y="1787"/>
                    <a:pt x="9795" y="1598"/>
                  </a:cubicBezTo>
                  <a:lnTo>
                    <a:pt x="9795" y="1598"/>
                  </a:lnTo>
                  <a:cubicBezTo>
                    <a:pt x="9860" y="1651"/>
                    <a:pt x="9927" y="1675"/>
                    <a:pt x="9990" y="1675"/>
                  </a:cubicBezTo>
                  <a:cubicBezTo>
                    <a:pt x="10198" y="1675"/>
                    <a:pt x="10359" y="1413"/>
                    <a:pt x="10235" y="1047"/>
                  </a:cubicBezTo>
                  <a:cubicBezTo>
                    <a:pt x="10115" y="695"/>
                    <a:pt x="10027" y="398"/>
                    <a:pt x="10027" y="5"/>
                  </a:cubicBezTo>
                  <a:cubicBezTo>
                    <a:pt x="10011" y="2"/>
                    <a:pt x="8911" y="1"/>
                    <a:pt x="74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7"/>
            <p:cNvSpPr/>
            <p:nvPr/>
          </p:nvSpPr>
          <p:spPr>
            <a:xfrm>
              <a:off x="7174997" y="2855502"/>
              <a:ext cx="790770" cy="36299"/>
            </a:xfrm>
            <a:custGeom>
              <a:rect b="b" l="l" r="r" t="t"/>
              <a:pathLst>
                <a:path extrusionOk="0" h="469" w="10217">
                  <a:moveTo>
                    <a:pt x="93" y="1"/>
                  </a:moveTo>
                  <a:cubicBezTo>
                    <a:pt x="37" y="1"/>
                    <a:pt x="0" y="38"/>
                    <a:pt x="0" y="89"/>
                  </a:cubicBezTo>
                  <a:lnTo>
                    <a:pt x="0" y="376"/>
                  </a:lnTo>
                  <a:cubicBezTo>
                    <a:pt x="0" y="427"/>
                    <a:pt x="37" y="469"/>
                    <a:pt x="93" y="469"/>
                  </a:cubicBezTo>
                  <a:lnTo>
                    <a:pt x="10124" y="469"/>
                  </a:lnTo>
                  <a:cubicBezTo>
                    <a:pt x="10175" y="469"/>
                    <a:pt x="10217" y="427"/>
                    <a:pt x="10217" y="376"/>
                  </a:cubicBezTo>
                  <a:lnTo>
                    <a:pt x="10217" y="89"/>
                  </a:lnTo>
                  <a:cubicBezTo>
                    <a:pt x="10217" y="38"/>
                    <a:pt x="10175" y="1"/>
                    <a:pt x="101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7"/>
            <p:cNvSpPr/>
            <p:nvPr/>
          </p:nvSpPr>
          <p:spPr>
            <a:xfrm>
              <a:off x="7768946" y="3347286"/>
              <a:ext cx="56345" cy="61067"/>
            </a:xfrm>
            <a:custGeom>
              <a:rect b="b" l="l" r="r" t="t"/>
              <a:pathLst>
                <a:path extrusionOk="0" h="789" w="728">
                  <a:moveTo>
                    <a:pt x="366" y="1"/>
                  </a:moveTo>
                  <a:cubicBezTo>
                    <a:pt x="162" y="1"/>
                    <a:pt x="0" y="177"/>
                    <a:pt x="0" y="394"/>
                  </a:cubicBezTo>
                  <a:cubicBezTo>
                    <a:pt x="0" y="612"/>
                    <a:pt x="162" y="788"/>
                    <a:pt x="366" y="788"/>
                  </a:cubicBezTo>
                  <a:cubicBezTo>
                    <a:pt x="565" y="788"/>
                    <a:pt x="727" y="607"/>
                    <a:pt x="727" y="394"/>
                  </a:cubicBezTo>
                  <a:cubicBezTo>
                    <a:pt x="727" y="181"/>
                    <a:pt x="565" y="1"/>
                    <a:pt x="3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7"/>
            <p:cNvSpPr/>
            <p:nvPr/>
          </p:nvSpPr>
          <p:spPr>
            <a:xfrm>
              <a:off x="7249918" y="2366582"/>
              <a:ext cx="580017" cy="415702"/>
            </a:xfrm>
            <a:custGeom>
              <a:rect b="b" l="l" r="r" t="t"/>
              <a:pathLst>
                <a:path extrusionOk="0" h="5371" w="7494">
                  <a:moveTo>
                    <a:pt x="936" y="1"/>
                  </a:moveTo>
                  <a:cubicBezTo>
                    <a:pt x="695" y="1"/>
                    <a:pt x="297" y="1122"/>
                    <a:pt x="0" y="2701"/>
                  </a:cubicBezTo>
                  <a:cubicBezTo>
                    <a:pt x="2" y="4177"/>
                    <a:pt x="1734" y="5370"/>
                    <a:pt x="3532" y="5370"/>
                  </a:cubicBezTo>
                  <a:cubicBezTo>
                    <a:pt x="5474" y="5370"/>
                    <a:pt x="7493" y="3977"/>
                    <a:pt x="7493" y="43"/>
                  </a:cubicBezTo>
                  <a:cubicBezTo>
                    <a:pt x="7470" y="19"/>
                    <a:pt x="7447" y="1"/>
                    <a:pt x="7424"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7"/>
            <p:cNvSpPr/>
            <p:nvPr/>
          </p:nvSpPr>
          <p:spPr>
            <a:xfrm>
              <a:off x="7176777" y="2922296"/>
              <a:ext cx="791544" cy="94193"/>
            </a:xfrm>
            <a:custGeom>
              <a:rect b="b" l="l" r="r" t="t"/>
              <a:pathLst>
                <a:path extrusionOk="0" h="1217" w="10227">
                  <a:moveTo>
                    <a:pt x="7352" y="0"/>
                  </a:moveTo>
                  <a:cubicBezTo>
                    <a:pt x="7205" y="0"/>
                    <a:pt x="7087" y="112"/>
                    <a:pt x="7068" y="221"/>
                  </a:cubicBezTo>
                  <a:cubicBezTo>
                    <a:pt x="7054" y="108"/>
                    <a:pt x="6978" y="8"/>
                    <a:pt x="6828" y="8"/>
                  </a:cubicBezTo>
                  <a:cubicBezTo>
                    <a:pt x="6824" y="8"/>
                    <a:pt x="6821" y="8"/>
                    <a:pt x="6818" y="8"/>
                  </a:cubicBezTo>
                  <a:cubicBezTo>
                    <a:pt x="6567" y="22"/>
                    <a:pt x="6535" y="328"/>
                    <a:pt x="6507" y="467"/>
                  </a:cubicBezTo>
                  <a:cubicBezTo>
                    <a:pt x="6413" y="299"/>
                    <a:pt x="6297" y="219"/>
                    <a:pt x="6162" y="219"/>
                  </a:cubicBezTo>
                  <a:cubicBezTo>
                    <a:pt x="6044" y="219"/>
                    <a:pt x="5911" y="281"/>
                    <a:pt x="5766" y="397"/>
                  </a:cubicBezTo>
                  <a:cubicBezTo>
                    <a:pt x="5738" y="254"/>
                    <a:pt x="5628" y="100"/>
                    <a:pt x="5491" y="100"/>
                  </a:cubicBezTo>
                  <a:cubicBezTo>
                    <a:pt x="5428" y="100"/>
                    <a:pt x="5359" y="132"/>
                    <a:pt x="5289" y="212"/>
                  </a:cubicBezTo>
                  <a:cubicBezTo>
                    <a:pt x="5285" y="87"/>
                    <a:pt x="5204" y="31"/>
                    <a:pt x="5114" y="31"/>
                  </a:cubicBezTo>
                  <a:cubicBezTo>
                    <a:pt x="5008" y="31"/>
                    <a:pt x="4888" y="108"/>
                    <a:pt x="4863" y="235"/>
                  </a:cubicBezTo>
                  <a:cubicBezTo>
                    <a:pt x="4837" y="213"/>
                    <a:pt x="4785" y="195"/>
                    <a:pt x="4732" y="195"/>
                  </a:cubicBezTo>
                  <a:cubicBezTo>
                    <a:pt x="4645" y="195"/>
                    <a:pt x="4556" y="245"/>
                    <a:pt x="4585" y="407"/>
                  </a:cubicBezTo>
                  <a:cubicBezTo>
                    <a:pt x="4544" y="384"/>
                    <a:pt x="4494" y="374"/>
                    <a:pt x="4442" y="374"/>
                  </a:cubicBezTo>
                  <a:cubicBezTo>
                    <a:pt x="4281" y="374"/>
                    <a:pt x="4110" y="475"/>
                    <a:pt x="4173" y="615"/>
                  </a:cubicBezTo>
                  <a:cubicBezTo>
                    <a:pt x="4141" y="558"/>
                    <a:pt x="4071" y="522"/>
                    <a:pt x="3996" y="522"/>
                  </a:cubicBezTo>
                  <a:cubicBezTo>
                    <a:pt x="3920" y="522"/>
                    <a:pt x="3838" y="559"/>
                    <a:pt x="3784" y="648"/>
                  </a:cubicBezTo>
                  <a:cubicBezTo>
                    <a:pt x="3737" y="517"/>
                    <a:pt x="3559" y="382"/>
                    <a:pt x="3405" y="382"/>
                  </a:cubicBezTo>
                  <a:cubicBezTo>
                    <a:pt x="3319" y="382"/>
                    <a:pt x="3241" y="424"/>
                    <a:pt x="3196" y="532"/>
                  </a:cubicBezTo>
                  <a:cubicBezTo>
                    <a:pt x="3154" y="360"/>
                    <a:pt x="2964" y="120"/>
                    <a:pt x="2714" y="120"/>
                  </a:cubicBezTo>
                  <a:cubicBezTo>
                    <a:pt x="2436" y="120"/>
                    <a:pt x="2460" y="305"/>
                    <a:pt x="2298" y="416"/>
                  </a:cubicBezTo>
                  <a:cubicBezTo>
                    <a:pt x="2239" y="323"/>
                    <a:pt x="2127" y="281"/>
                    <a:pt x="2010" y="281"/>
                  </a:cubicBezTo>
                  <a:cubicBezTo>
                    <a:pt x="1848" y="281"/>
                    <a:pt x="1677" y="360"/>
                    <a:pt x="1626" y="495"/>
                  </a:cubicBezTo>
                  <a:cubicBezTo>
                    <a:pt x="1578" y="409"/>
                    <a:pt x="1439" y="340"/>
                    <a:pt x="1314" y="340"/>
                  </a:cubicBezTo>
                  <a:cubicBezTo>
                    <a:pt x="1209" y="340"/>
                    <a:pt x="1115" y="389"/>
                    <a:pt x="1093" y="518"/>
                  </a:cubicBezTo>
                  <a:cubicBezTo>
                    <a:pt x="1115" y="203"/>
                    <a:pt x="948" y="76"/>
                    <a:pt x="780" y="76"/>
                  </a:cubicBezTo>
                  <a:cubicBezTo>
                    <a:pt x="618" y="76"/>
                    <a:pt x="454" y="196"/>
                    <a:pt x="464" y="384"/>
                  </a:cubicBezTo>
                  <a:cubicBezTo>
                    <a:pt x="403" y="335"/>
                    <a:pt x="339" y="313"/>
                    <a:pt x="278" y="313"/>
                  </a:cubicBezTo>
                  <a:cubicBezTo>
                    <a:pt x="153" y="313"/>
                    <a:pt x="41" y="407"/>
                    <a:pt x="0" y="560"/>
                  </a:cubicBezTo>
                  <a:cubicBezTo>
                    <a:pt x="37" y="726"/>
                    <a:pt x="139" y="902"/>
                    <a:pt x="380" y="907"/>
                  </a:cubicBezTo>
                  <a:cubicBezTo>
                    <a:pt x="384" y="907"/>
                    <a:pt x="387" y="907"/>
                    <a:pt x="390" y="907"/>
                  </a:cubicBezTo>
                  <a:cubicBezTo>
                    <a:pt x="608" y="907"/>
                    <a:pt x="774" y="761"/>
                    <a:pt x="816" y="606"/>
                  </a:cubicBezTo>
                  <a:cubicBezTo>
                    <a:pt x="829" y="711"/>
                    <a:pt x="912" y="881"/>
                    <a:pt x="1037" y="881"/>
                  </a:cubicBezTo>
                  <a:cubicBezTo>
                    <a:pt x="1078" y="881"/>
                    <a:pt x="1123" y="863"/>
                    <a:pt x="1172" y="819"/>
                  </a:cubicBezTo>
                  <a:lnTo>
                    <a:pt x="1172" y="819"/>
                  </a:lnTo>
                  <a:cubicBezTo>
                    <a:pt x="1137" y="1025"/>
                    <a:pt x="1259" y="1116"/>
                    <a:pt x="1407" y="1116"/>
                  </a:cubicBezTo>
                  <a:cubicBezTo>
                    <a:pt x="1588" y="1116"/>
                    <a:pt x="1808" y="979"/>
                    <a:pt x="1820" y="749"/>
                  </a:cubicBezTo>
                  <a:cubicBezTo>
                    <a:pt x="1834" y="837"/>
                    <a:pt x="1881" y="953"/>
                    <a:pt x="1996" y="972"/>
                  </a:cubicBezTo>
                  <a:cubicBezTo>
                    <a:pt x="2005" y="973"/>
                    <a:pt x="2012" y="973"/>
                    <a:pt x="2020" y="973"/>
                  </a:cubicBezTo>
                  <a:cubicBezTo>
                    <a:pt x="2206" y="973"/>
                    <a:pt x="2282" y="713"/>
                    <a:pt x="2353" y="615"/>
                  </a:cubicBezTo>
                  <a:cubicBezTo>
                    <a:pt x="2368" y="690"/>
                    <a:pt x="2447" y="774"/>
                    <a:pt x="2552" y="774"/>
                  </a:cubicBezTo>
                  <a:cubicBezTo>
                    <a:pt x="2577" y="774"/>
                    <a:pt x="2603" y="769"/>
                    <a:pt x="2631" y="759"/>
                  </a:cubicBezTo>
                  <a:lnTo>
                    <a:pt x="2631" y="759"/>
                  </a:lnTo>
                  <a:cubicBezTo>
                    <a:pt x="2622" y="902"/>
                    <a:pt x="2571" y="1134"/>
                    <a:pt x="2788" y="1203"/>
                  </a:cubicBezTo>
                  <a:cubicBezTo>
                    <a:pt x="2819" y="1212"/>
                    <a:pt x="2848" y="1216"/>
                    <a:pt x="2877" y="1216"/>
                  </a:cubicBezTo>
                  <a:cubicBezTo>
                    <a:pt x="3023" y="1216"/>
                    <a:pt x="3140" y="1107"/>
                    <a:pt x="3159" y="995"/>
                  </a:cubicBezTo>
                  <a:cubicBezTo>
                    <a:pt x="3173" y="1108"/>
                    <a:pt x="3248" y="1208"/>
                    <a:pt x="3399" y="1208"/>
                  </a:cubicBezTo>
                  <a:cubicBezTo>
                    <a:pt x="3402" y="1208"/>
                    <a:pt x="3406" y="1208"/>
                    <a:pt x="3409" y="1208"/>
                  </a:cubicBezTo>
                  <a:cubicBezTo>
                    <a:pt x="3659" y="1199"/>
                    <a:pt x="3692" y="888"/>
                    <a:pt x="3719" y="749"/>
                  </a:cubicBezTo>
                  <a:cubicBezTo>
                    <a:pt x="3813" y="917"/>
                    <a:pt x="3929" y="997"/>
                    <a:pt x="4064" y="997"/>
                  </a:cubicBezTo>
                  <a:cubicBezTo>
                    <a:pt x="4183" y="997"/>
                    <a:pt x="4315" y="936"/>
                    <a:pt x="4460" y="819"/>
                  </a:cubicBezTo>
                  <a:cubicBezTo>
                    <a:pt x="4489" y="962"/>
                    <a:pt x="4598" y="1116"/>
                    <a:pt x="4736" y="1116"/>
                  </a:cubicBezTo>
                  <a:cubicBezTo>
                    <a:pt x="4799" y="1116"/>
                    <a:pt x="4868" y="1084"/>
                    <a:pt x="4937" y="1004"/>
                  </a:cubicBezTo>
                  <a:cubicBezTo>
                    <a:pt x="4942" y="1130"/>
                    <a:pt x="5023" y="1186"/>
                    <a:pt x="5114" y="1186"/>
                  </a:cubicBezTo>
                  <a:cubicBezTo>
                    <a:pt x="5220" y="1186"/>
                    <a:pt x="5338" y="1111"/>
                    <a:pt x="5363" y="981"/>
                  </a:cubicBezTo>
                  <a:cubicBezTo>
                    <a:pt x="5389" y="1004"/>
                    <a:pt x="5442" y="1022"/>
                    <a:pt x="5494" y="1022"/>
                  </a:cubicBezTo>
                  <a:cubicBezTo>
                    <a:pt x="5582" y="1022"/>
                    <a:pt x="5670" y="972"/>
                    <a:pt x="5641" y="810"/>
                  </a:cubicBezTo>
                  <a:lnTo>
                    <a:pt x="5641" y="810"/>
                  </a:lnTo>
                  <a:cubicBezTo>
                    <a:pt x="5683" y="832"/>
                    <a:pt x="5733" y="842"/>
                    <a:pt x="5784" y="842"/>
                  </a:cubicBezTo>
                  <a:cubicBezTo>
                    <a:pt x="5945" y="842"/>
                    <a:pt x="6117" y="742"/>
                    <a:pt x="6053" y="601"/>
                  </a:cubicBezTo>
                  <a:lnTo>
                    <a:pt x="6053" y="601"/>
                  </a:lnTo>
                  <a:cubicBezTo>
                    <a:pt x="6086" y="659"/>
                    <a:pt x="6156" y="695"/>
                    <a:pt x="6232" y="695"/>
                  </a:cubicBezTo>
                  <a:cubicBezTo>
                    <a:pt x="6308" y="695"/>
                    <a:pt x="6389" y="659"/>
                    <a:pt x="6442" y="573"/>
                  </a:cubicBezTo>
                  <a:cubicBezTo>
                    <a:pt x="6490" y="702"/>
                    <a:pt x="6669" y="838"/>
                    <a:pt x="6823" y="838"/>
                  </a:cubicBezTo>
                  <a:cubicBezTo>
                    <a:pt x="6908" y="838"/>
                    <a:pt x="6986" y="796"/>
                    <a:pt x="7031" y="689"/>
                  </a:cubicBezTo>
                  <a:cubicBezTo>
                    <a:pt x="7072" y="856"/>
                    <a:pt x="7262" y="1097"/>
                    <a:pt x="7512" y="1097"/>
                  </a:cubicBezTo>
                  <a:cubicBezTo>
                    <a:pt x="7790" y="1097"/>
                    <a:pt x="7767" y="912"/>
                    <a:pt x="7929" y="805"/>
                  </a:cubicBezTo>
                  <a:cubicBezTo>
                    <a:pt x="7987" y="896"/>
                    <a:pt x="8098" y="937"/>
                    <a:pt x="8214" y="937"/>
                  </a:cubicBezTo>
                  <a:cubicBezTo>
                    <a:pt x="8377" y="937"/>
                    <a:pt x="8549" y="857"/>
                    <a:pt x="8601" y="722"/>
                  </a:cubicBezTo>
                  <a:cubicBezTo>
                    <a:pt x="8648" y="807"/>
                    <a:pt x="8788" y="876"/>
                    <a:pt x="8913" y="876"/>
                  </a:cubicBezTo>
                  <a:cubicBezTo>
                    <a:pt x="9017" y="876"/>
                    <a:pt x="9112" y="827"/>
                    <a:pt x="9133" y="698"/>
                  </a:cubicBezTo>
                  <a:lnTo>
                    <a:pt x="9133" y="698"/>
                  </a:lnTo>
                  <a:cubicBezTo>
                    <a:pt x="9112" y="1013"/>
                    <a:pt x="9279" y="1141"/>
                    <a:pt x="9446" y="1141"/>
                  </a:cubicBezTo>
                  <a:cubicBezTo>
                    <a:pt x="9609" y="1141"/>
                    <a:pt x="9772" y="1020"/>
                    <a:pt x="9763" y="833"/>
                  </a:cubicBezTo>
                  <a:lnTo>
                    <a:pt x="9763" y="833"/>
                  </a:lnTo>
                  <a:cubicBezTo>
                    <a:pt x="9827" y="880"/>
                    <a:pt x="9892" y="901"/>
                    <a:pt x="9953" y="901"/>
                  </a:cubicBezTo>
                  <a:cubicBezTo>
                    <a:pt x="10078" y="901"/>
                    <a:pt x="10186" y="810"/>
                    <a:pt x="10226" y="657"/>
                  </a:cubicBezTo>
                  <a:cubicBezTo>
                    <a:pt x="10189" y="490"/>
                    <a:pt x="10087" y="314"/>
                    <a:pt x="9846" y="309"/>
                  </a:cubicBezTo>
                  <a:cubicBezTo>
                    <a:pt x="9843" y="309"/>
                    <a:pt x="9840" y="309"/>
                    <a:pt x="9837" y="309"/>
                  </a:cubicBezTo>
                  <a:cubicBezTo>
                    <a:pt x="9619" y="309"/>
                    <a:pt x="9452" y="460"/>
                    <a:pt x="9411" y="610"/>
                  </a:cubicBezTo>
                  <a:cubicBezTo>
                    <a:pt x="9397" y="506"/>
                    <a:pt x="9315" y="335"/>
                    <a:pt x="9189" y="335"/>
                  </a:cubicBezTo>
                  <a:cubicBezTo>
                    <a:pt x="9149" y="335"/>
                    <a:pt x="9103" y="353"/>
                    <a:pt x="9054" y="397"/>
                  </a:cubicBezTo>
                  <a:cubicBezTo>
                    <a:pt x="9090" y="192"/>
                    <a:pt x="8967" y="100"/>
                    <a:pt x="8819" y="100"/>
                  </a:cubicBezTo>
                  <a:cubicBezTo>
                    <a:pt x="8638" y="100"/>
                    <a:pt x="8419" y="237"/>
                    <a:pt x="8406" y="467"/>
                  </a:cubicBezTo>
                  <a:cubicBezTo>
                    <a:pt x="8392" y="379"/>
                    <a:pt x="8346" y="263"/>
                    <a:pt x="8230" y="249"/>
                  </a:cubicBezTo>
                  <a:cubicBezTo>
                    <a:pt x="8222" y="248"/>
                    <a:pt x="8214" y="248"/>
                    <a:pt x="8206" y="248"/>
                  </a:cubicBezTo>
                  <a:cubicBezTo>
                    <a:pt x="8020" y="248"/>
                    <a:pt x="7945" y="508"/>
                    <a:pt x="7873" y="601"/>
                  </a:cubicBezTo>
                  <a:cubicBezTo>
                    <a:pt x="7859" y="527"/>
                    <a:pt x="7782" y="445"/>
                    <a:pt x="7679" y="445"/>
                  </a:cubicBezTo>
                  <a:cubicBezTo>
                    <a:pt x="7653" y="445"/>
                    <a:pt x="7625" y="450"/>
                    <a:pt x="7596" y="462"/>
                  </a:cubicBezTo>
                  <a:cubicBezTo>
                    <a:pt x="7605" y="314"/>
                    <a:pt x="7656" y="83"/>
                    <a:pt x="7438" y="13"/>
                  </a:cubicBezTo>
                  <a:cubicBezTo>
                    <a:pt x="7409" y="4"/>
                    <a:pt x="7380" y="0"/>
                    <a:pt x="7352"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7"/>
            <p:cNvSpPr/>
            <p:nvPr/>
          </p:nvSpPr>
          <p:spPr>
            <a:xfrm>
              <a:off x="7505484" y="4777514"/>
              <a:ext cx="125539" cy="71747"/>
            </a:xfrm>
            <a:custGeom>
              <a:rect b="b" l="l" r="r" t="t"/>
              <a:pathLst>
                <a:path extrusionOk="0" h="927" w="1622">
                  <a:moveTo>
                    <a:pt x="412" y="0"/>
                  </a:moveTo>
                  <a:cubicBezTo>
                    <a:pt x="185" y="0"/>
                    <a:pt x="0" y="185"/>
                    <a:pt x="0" y="412"/>
                  </a:cubicBezTo>
                  <a:lnTo>
                    <a:pt x="0" y="926"/>
                  </a:lnTo>
                  <a:lnTo>
                    <a:pt x="1617" y="926"/>
                  </a:lnTo>
                  <a:lnTo>
                    <a:pt x="1617" y="412"/>
                  </a:lnTo>
                  <a:cubicBezTo>
                    <a:pt x="1621" y="181"/>
                    <a:pt x="1436" y="0"/>
                    <a:pt x="12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7"/>
            <p:cNvSpPr/>
            <p:nvPr/>
          </p:nvSpPr>
          <p:spPr>
            <a:xfrm>
              <a:off x="7303322" y="4827281"/>
              <a:ext cx="530560" cy="61067"/>
            </a:xfrm>
            <a:custGeom>
              <a:rect b="b" l="l" r="r" t="t"/>
              <a:pathLst>
                <a:path extrusionOk="0" h="789" w="6855">
                  <a:moveTo>
                    <a:pt x="2469" y="1"/>
                  </a:moveTo>
                  <a:lnTo>
                    <a:pt x="0" y="788"/>
                  </a:lnTo>
                  <a:lnTo>
                    <a:pt x="6854" y="788"/>
                  </a:lnTo>
                  <a:lnTo>
                    <a:pt x="43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7"/>
            <p:cNvSpPr/>
            <p:nvPr/>
          </p:nvSpPr>
          <p:spPr>
            <a:xfrm>
              <a:off x="7223371" y="2855502"/>
              <a:ext cx="407266" cy="35603"/>
            </a:xfrm>
            <a:custGeom>
              <a:rect b="b" l="l" r="r" t="t"/>
              <a:pathLst>
                <a:path extrusionOk="0" h="460" w="5262">
                  <a:moveTo>
                    <a:pt x="61" y="1"/>
                  </a:moveTo>
                  <a:cubicBezTo>
                    <a:pt x="28" y="1"/>
                    <a:pt x="0" y="29"/>
                    <a:pt x="0" y="61"/>
                  </a:cubicBezTo>
                  <a:lnTo>
                    <a:pt x="0" y="399"/>
                  </a:lnTo>
                  <a:cubicBezTo>
                    <a:pt x="0" y="431"/>
                    <a:pt x="28" y="459"/>
                    <a:pt x="61" y="459"/>
                  </a:cubicBezTo>
                  <a:lnTo>
                    <a:pt x="5197" y="459"/>
                  </a:lnTo>
                  <a:cubicBezTo>
                    <a:pt x="5234" y="459"/>
                    <a:pt x="5262" y="431"/>
                    <a:pt x="5262" y="399"/>
                  </a:cubicBezTo>
                  <a:lnTo>
                    <a:pt x="5262" y="61"/>
                  </a:lnTo>
                  <a:cubicBezTo>
                    <a:pt x="5262" y="29"/>
                    <a:pt x="5229" y="1"/>
                    <a:pt x="5197"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7"/>
            <p:cNvSpPr/>
            <p:nvPr/>
          </p:nvSpPr>
          <p:spPr>
            <a:xfrm>
              <a:off x="7682880" y="2855502"/>
              <a:ext cx="230567" cy="35912"/>
            </a:xfrm>
            <a:custGeom>
              <a:rect b="b" l="l" r="r" t="t"/>
              <a:pathLst>
                <a:path extrusionOk="0" h="464" w="2979">
                  <a:moveTo>
                    <a:pt x="47" y="1"/>
                  </a:moveTo>
                  <a:cubicBezTo>
                    <a:pt x="19" y="1"/>
                    <a:pt x="1" y="24"/>
                    <a:pt x="1" y="47"/>
                  </a:cubicBezTo>
                  <a:lnTo>
                    <a:pt x="1" y="418"/>
                  </a:lnTo>
                  <a:cubicBezTo>
                    <a:pt x="1" y="445"/>
                    <a:pt x="24" y="464"/>
                    <a:pt x="47" y="464"/>
                  </a:cubicBezTo>
                  <a:lnTo>
                    <a:pt x="2923" y="464"/>
                  </a:lnTo>
                  <a:cubicBezTo>
                    <a:pt x="2955" y="464"/>
                    <a:pt x="2969" y="436"/>
                    <a:pt x="2969" y="418"/>
                  </a:cubicBezTo>
                  <a:lnTo>
                    <a:pt x="2969" y="47"/>
                  </a:lnTo>
                  <a:cubicBezTo>
                    <a:pt x="2979" y="24"/>
                    <a:pt x="2955" y="1"/>
                    <a:pt x="2923"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7"/>
            <p:cNvSpPr/>
            <p:nvPr/>
          </p:nvSpPr>
          <p:spPr>
            <a:xfrm>
              <a:off x="7693251" y="2453345"/>
              <a:ext cx="184361" cy="327701"/>
            </a:xfrm>
            <a:custGeom>
              <a:rect b="b" l="l" r="r" t="t"/>
              <a:pathLst>
                <a:path extrusionOk="0" h="4234" w="2382">
                  <a:moveTo>
                    <a:pt x="1937" y="1"/>
                  </a:moveTo>
                  <a:lnTo>
                    <a:pt x="1937" y="1"/>
                  </a:lnTo>
                  <a:cubicBezTo>
                    <a:pt x="2187" y="2687"/>
                    <a:pt x="1" y="4233"/>
                    <a:pt x="1" y="4233"/>
                  </a:cubicBezTo>
                  <a:cubicBezTo>
                    <a:pt x="1" y="4233"/>
                    <a:pt x="1372" y="3664"/>
                    <a:pt x="1821" y="2469"/>
                  </a:cubicBezTo>
                  <a:cubicBezTo>
                    <a:pt x="2381" y="987"/>
                    <a:pt x="1937" y="1"/>
                    <a:pt x="1937"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7"/>
            <p:cNvSpPr/>
            <p:nvPr/>
          </p:nvSpPr>
          <p:spPr>
            <a:xfrm>
              <a:off x="7240553" y="2641189"/>
              <a:ext cx="148835" cy="145817"/>
            </a:xfrm>
            <a:custGeom>
              <a:rect b="b" l="l" r="r" t="t"/>
              <a:pathLst>
                <a:path extrusionOk="0" h="1884" w="1923">
                  <a:moveTo>
                    <a:pt x="84" y="0"/>
                  </a:moveTo>
                  <a:cubicBezTo>
                    <a:pt x="84" y="1"/>
                    <a:pt x="1" y="829"/>
                    <a:pt x="552" y="1390"/>
                  </a:cubicBezTo>
                  <a:cubicBezTo>
                    <a:pt x="1001" y="1839"/>
                    <a:pt x="1611" y="1883"/>
                    <a:pt x="1835" y="1883"/>
                  </a:cubicBezTo>
                  <a:cubicBezTo>
                    <a:pt x="1891" y="1883"/>
                    <a:pt x="1923" y="1881"/>
                    <a:pt x="1923" y="1881"/>
                  </a:cubicBezTo>
                  <a:cubicBezTo>
                    <a:pt x="1923" y="1881"/>
                    <a:pt x="682" y="1441"/>
                    <a:pt x="84" y="0"/>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7"/>
            <p:cNvSpPr/>
            <p:nvPr/>
          </p:nvSpPr>
          <p:spPr>
            <a:xfrm>
              <a:off x="7212612" y="2571299"/>
              <a:ext cx="706949" cy="40169"/>
            </a:xfrm>
            <a:custGeom>
              <a:rect b="b" l="l" r="r" t="t"/>
              <a:pathLst>
                <a:path extrusionOk="0" h="519" w="9134">
                  <a:moveTo>
                    <a:pt x="9045" y="0"/>
                  </a:moveTo>
                  <a:cubicBezTo>
                    <a:pt x="7605" y="65"/>
                    <a:pt x="6049" y="97"/>
                    <a:pt x="4428" y="97"/>
                  </a:cubicBezTo>
                  <a:cubicBezTo>
                    <a:pt x="2909" y="97"/>
                    <a:pt x="1445" y="70"/>
                    <a:pt x="79" y="14"/>
                  </a:cubicBezTo>
                  <a:cubicBezTo>
                    <a:pt x="51" y="153"/>
                    <a:pt x="24" y="287"/>
                    <a:pt x="1" y="436"/>
                  </a:cubicBezTo>
                  <a:cubicBezTo>
                    <a:pt x="1390" y="491"/>
                    <a:pt x="2877" y="519"/>
                    <a:pt x="4428" y="519"/>
                  </a:cubicBezTo>
                  <a:cubicBezTo>
                    <a:pt x="6081" y="519"/>
                    <a:pt x="7670" y="487"/>
                    <a:pt x="9133" y="422"/>
                  </a:cubicBezTo>
                  <a:cubicBezTo>
                    <a:pt x="9106" y="278"/>
                    <a:pt x="9078" y="139"/>
                    <a:pt x="90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7"/>
            <p:cNvSpPr/>
            <p:nvPr/>
          </p:nvSpPr>
          <p:spPr>
            <a:xfrm>
              <a:off x="7259902" y="4872481"/>
              <a:ext cx="617709" cy="40556"/>
            </a:xfrm>
            <a:custGeom>
              <a:rect b="b" l="l" r="r" t="t"/>
              <a:pathLst>
                <a:path extrusionOk="0" h="524" w="7981">
                  <a:moveTo>
                    <a:pt x="214" y="0"/>
                  </a:moveTo>
                  <a:cubicBezTo>
                    <a:pt x="93" y="0"/>
                    <a:pt x="1" y="98"/>
                    <a:pt x="1" y="214"/>
                  </a:cubicBezTo>
                  <a:lnTo>
                    <a:pt x="1" y="524"/>
                  </a:lnTo>
                  <a:lnTo>
                    <a:pt x="7980" y="524"/>
                  </a:lnTo>
                  <a:lnTo>
                    <a:pt x="7980" y="214"/>
                  </a:lnTo>
                  <a:cubicBezTo>
                    <a:pt x="7980" y="98"/>
                    <a:pt x="7879" y="0"/>
                    <a:pt x="7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7" name="Google Shape;5527;p77"/>
          <p:cNvGrpSpPr/>
          <p:nvPr/>
        </p:nvGrpSpPr>
        <p:grpSpPr>
          <a:xfrm>
            <a:off x="1894394" y="1405576"/>
            <a:ext cx="673929" cy="1506228"/>
            <a:chOff x="2035282" y="1217013"/>
            <a:chExt cx="673929" cy="1506228"/>
          </a:xfrm>
        </p:grpSpPr>
        <p:sp>
          <p:nvSpPr>
            <p:cNvPr id="5528" name="Google Shape;5528;p77"/>
            <p:cNvSpPr/>
            <p:nvPr/>
          </p:nvSpPr>
          <p:spPr>
            <a:xfrm>
              <a:off x="2035282" y="1650421"/>
              <a:ext cx="551662" cy="1072820"/>
            </a:xfrm>
            <a:custGeom>
              <a:rect b="b" l="l" r="r" t="t"/>
              <a:pathLst>
                <a:path extrusionOk="0" h="12837" w="6601">
                  <a:moveTo>
                    <a:pt x="4100" y="1"/>
                  </a:moveTo>
                  <a:cubicBezTo>
                    <a:pt x="2876" y="1"/>
                    <a:pt x="1628" y="727"/>
                    <a:pt x="1214" y="1882"/>
                  </a:cubicBezTo>
                  <a:lnTo>
                    <a:pt x="1284" y="1525"/>
                  </a:lnTo>
                  <a:lnTo>
                    <a:pt x="1284" y="1525"/>
                  </a:lnTo>
                  <a:cubicBezTo>
                    <a:pt x="529" y="4711"/>
                    <a:pt x="265" y="7990"/>
                    <a:pt x="1" y="11255"/>
                  </a:cubicBezTo>
                  <a:cubicBezTo>
                    <a:pt x="918" y="12052"/>
                    <a:pt x="2043" y="12663"/>
                    <a:pt x="3252" y="12807"/>
                  </a:cubicBezTo>
                  <a:cubicBezTo>
                    <a:pt x="3422" y="12827"/>
                    <a:pt x="3594" y="12837"/>
                    <a:pt x="3766" y="12837"/>
                  </a:cubicBezTo>
                  <a:cubicBezTo>
                    <a:pt x="4817" y="12837"/>
                    <a:pt x="5876" y="12460"/>
                    <a:pt x="6600" y="11700"/>
                  </a:cubicBezTo>
                  <a:cubicBezTo>
                    <a:pt x="6119" y="10473"/>
                    <a:pt x="6068" y="9116"/>
                    <a:pt x="6123" y="7796"/>
                  </a:cubicBezTo>
                  <a:cubicBezTo>
                    <a:pt x="6184" y="6480"/>
                    <a:pt x="6346" y="5165"/>
                    <a:pt x="6281" y="3845"/>
                  </a:cubicBezTo>
                  <a:cubicBezTo>
                    <a:pt x="6239" y="3016"/>
                    <a:pt x="6105" y="2197"/>
                    <a:pt x="5892" y="1395"/>
                  </a:cubicBezTo>
                  <a:cubicBezTo>
                    <a:pt x="5804" y="1071"/>
                    <a:pt x="5697" y="742"/>
                    <a:pt x="5470" y="492"/>
                  </a:cubicBezTo>
                  <a:cubicBezTo>
                    <a:pt x="5151" y="140"/>
                    <a:pt x="4641" y="11"/>
                    <a:pt x="4169" y="1"/>
                  </a:cubicBezTo>
                  <a:cubicBezTo>
                    <a:pt x="4146" y="1"/>
                    <a:pt x="4123" y="1"/>
                    <a:pt x="41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7"/>
            <p:cNvSpPr/>
            <p:nvPr/>
          </p:nvSpPr>
          <p:spPr>
            <a:xfrm>
              <a:off x="2036357" y="1650421"/>
              <a:ext cx="551662" cy="1072820"/>
            </a:xfrm>
            <a:custGeom>
              <a:rect b="b" l="l" r="r" t="t"/>
              <a:pathLst>
                <a:path extrusionOk="0" h="12837" w="6601">
                  <a:moveTo>
                    <a:pt x="4100" y="1"/>
                  </a:moveTo>
                  <a:cubicBezTo>
                    <a:pt x="2876" y="1"/>
                    <a:pt x="1628" y="727"/>
                    <a:pt x="1214" y="1882"/>
                  </a:cubicBezTo>
                  <a:lnTo>
                    <a:pt x="1284" y="1525"/>
                  </a:lnTo>
                  <a:lnTo>
                    <a:pt x="1284" y="1525"/>
                  </a:lnTo>
                  <a:cubicBezTo>
                    <a:pt x="529" y="4711"/>
                    <a:pt x="265" y="7990"/>
                    <a:pt x="1" y="11255"/>
                  </a:cubicBezTo>
                  <a:cubicBezTo>
                    <a:pt x="918" y="12052"/>
                    <a:pt x="2043" y="12663"/>
                    <a:pt x="3252" y="12807"/>
                  </a:cubicBezTo>
                  <a:cubicBezTo>
                    <a:pt x="3422" y="12827"/>
                    <a:pt x="3594" y="12837"/>
                    <a:pt x="3766" y="12837"/>
                  </a:cubicBezTo>
                  <a:cubicBezTo>
                    <a:pt x="4817" y="12837"/>
                    <a:pt x="5876" y="12460"/>
                    <a:pt x="6600" y="11700"/>
                  </a:cubicBezTo>
                  <a:cubicBezTo>
                    <a:pt x="6119" y="10473"/>
                    <a:pt x="6068" y="9116"/>
                    <a:pt x="6123" y="7796"/>
                  </a:cubicBezTo>
                  <a:cubicBezTo>
                    <a:pt x="6184" y="6480"/>
                    <a:pt x="6346" y="5165"/>
                    <a:pt x="6281" y="3845"/>
                  </a:cubicBezTo>
                  <a:cubicBezTo>
                    <a:pt x="6239" y="3016"/>
                    <a:pt x="6105" y="2197"/>
                    <a:pt x="5892" y="1395"/>
                  </a:cubicBezTo>
                  <a:cubicBezTo>
                    <a:pt x="5804" y="1071"/>
                    <a:pt x="5697" y="742"/>
                    <a:pt x="5470" y="492"/>
                  </a:cubicBezTo>
                  <a:cubicBezTo>
                    <a:pt x="5151" y="140"/>
                    <a:pt x="4641" y="11"/>
                    <a:pt x="4169" y="1"/>
                  </a:cubicBezTo>
                  <a:cubicBezTo>
                    <a:pt x="4146" y="1"/>
                    <a:pt x="4123" y="1"/>
                    <a:pt x="410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7"/>
            <p:cNvSpPr/>
            <p:nvPr/>
          </p:nvSpPr>
          <p:spPr>
            <a:xfrm>
              <a:off x="2050826" y="1568854"/>
              <a:ext cx="548904" cy="614676"/>
            </a:xfrm>
            <a:custGeom>
              <a:rect b="b" l="l" r="r" t="t"/>
              <a:pathLst>
                <a:path extrusionOk="0" h="7355" w="6568">
                  <a:moveTo>
                    <a:pt x="3451" y="0"/>
                  </a:moveTo>
                  <a:cubicBezTo>
                    <a:pt x="3408" y="0"/>
                    <a:pt x="3365" y="2"/>
                    <a:pt x="3321" y="5"/>
                  </a:cubicBezTo>
                  <a:cubicBezTo>
                    <a:pt x="2839" y="37"/>
                    <a:pt x="2376" y="223"/>
                    <a:pt x="2001" y="519"/>
                  </a:cubicBezTo>
                  <a:cubicBezTo>
                    <a:pt x="1172" y="1172"/>
                    <a:pt x="838" y="2205"/>
                    <a:pt x="570" y="3186"/>
                  </a:cubicBezTo>
                  <a:cubicBezTo>
                    <a:pt x="292" y="4229"/>
                    <a:pt x="97" y="5294"/>
                    <a:pt x="0" y="6373"/>
                  </a:cubicBezTo>
                  <a:cubicBezTo>
                    <a:pt x="67" y="6317"/>
                    <a:pt x="148" y="6294"/>
                    <a:pt x="233" y="6294"/>
                  </a:cubicBezTo>
                  <a:cubicBezTo>
                    <a:pt x="362" y="6294"/>
                    <a:pt x="500" y="6347"/>
                    <a:pt x="612" y="6419"/>
                  </a:cubicBezTo>
                  <a:cubicBezTo>
                    <a:pt x="797" y="6539"/>
                    <a:pt x="959" y="6702"/>
                    <a:pt x="1172" y="6757"/>
                  </a:cubicBezTo>
                  <a:cubicBezTo>
                    <a:pt x="1232" y="6773"/>
                    <a:pt x="1294" y="6779"/>
                    <a:pt x="1355" y="6779"/>
                  </a:cubicBezTo>
                  <a:cubicBezTo>
                    <a:pt x="1554" y="6779"/>
                    <a:pt x="1759" y="6717"/>
                    <a:pt x="1958" y="6717"/>
                  </a:cubicBezTo>
                  <a:cubicBezTo>
                    <a:pt x="2026" y="6717"/>
                    <a:pt x="2093" y="6724"/>
                    <a:pt x="2158" y="6743"/>
                  </a:cubicBezTo>
                  <a:cubicBezTo>
                    <a:pt x="2395" y="6803"/>
                    <a:pt x="2580" y="7021"/>
                    <a:pt x="2830" y="7044"/>
                  </a:cubicBezTo>
                  <a:cubicBezTo>
                    <a:pt x="2845" y="7045"/>
                    <a:pt x="2860" y="7046"/>
                    <a:pt x="2874" y="7046"/>
                  </a:cubicBezTo>
                  <a:cubicBezTo>
                    <a:pt x="2921" y="7046"/>
                    <a:pt x="2965" y="7040"/>
                    <a:pt x="3011" y="7026"/>
                  </a:cubicBezTo>
                  <a:cubicBezTo>
                    <a:pt x="2909" y="5951"/>
                    <a:pt x="2941" y="4868"/>
                    <a:pt x="3020" y="3789"/>
                  </a:cubicBezTo>
                  <a:cubicBezTo>
                    <a:pt x="3048" y="3390"/>
                    <a:pt x="3085" y="2992"/>
                    <a:pt x="3103" y="2584"/>
                  </a:cubicBezTo>
                  <a:cubicBezTo>
                    <a:pt x="3112" y="2362"/>
                    <a:pt x="3126" y="2094"/>
                    <a:pt x="3298" y="1927"/>
                  </a:cubicBezTo>
                  <a:cubicBezTo>
                    <a:pt x="3483" y="1746"/>
                    <a:pt x="3784" y="1774"/>
                    <a:pt x="4029" y="1765"/>
                  </a:cubicBezTo>
                  <a:cubicBezTo>
                    <a:pt x="4058" y="1763"/>
                    <a:pt x="4093" y="1760"/>
                    <a:pt x="4129" y="1760"/>
                  </a:cubicBezTo>
                  <a:cubicBezTo>
                    <a:pt x="4197" y="1760"/>
                    <a:pt x="4269" y="1770"/>
                    <a:pt x="4312" y="1816"/>
                  </a:cubicBezTo>
                  <a:cubicBezTo>
                    <a:pt x="4381" y="1890"/>
                    <a:pt x="4386" y="2029"/>
                    <a:pt x="4391" y="2121"/>
                  </a:cubicBezTo>
                  <a:cubicBezTo>
                    <a:pt x="4423" y="2552"/>
                    <a:pt x="4451" y="2978"/>
                    <a:pt x="4469" y="3409"/>
                  </a:cubicBezTo>
                  <a:cubicBezTo>
                    <a:pt x="4483" y="3927"/>
                    <a:pt x="4437" y="4446"/>
                    <a:pt x="4381" y="4960"/>
                  </a:cubicBezTo>
                  <a:cubicBezTo>
                    <a:pt x="4321" y="5456"/>
                    <a:pt x="4266" y="5951"/>
                    <a:pt x="4229" y="6451"/>
                  </a:cubicBezTo>
                  <a:cubicBezTo>
                    <a:pt x="4219" y="6614"/>
                    <a:pt x="4196" y="6776"/>
                    <a:pt x="4173" y="6942"/>
                  </a:cubicBezTo>
                  <a:cubicBezTo>
                    <a:pt x="4344" y="7049"/>
                    <a:pt x="4516" y="7165"/>
                    <a:pt x="4710" y="7183"/>
                  </a:cubicBezTo>
                  <a:cubicBezTo>
                    <a:pt x="4724" y="7184"/>
                    <a:pt x="4738" y="7185"/>
                    <a:pt x="4751" y="7185"/>
                  </a:cubicBezTo>
                  <a:cubicBezTo>
                    <a:pt x="4945" y="7185"/>
                    <a:pt x="5131" y="7098"/>
                    <a:pt x="5317" y="7067"/>
                  </a:cubicBezTo>
                  <a:cubicBezTo>
                    <a:pt x="5390" y="7053"/>
                    <a:pt x="5463" y="7047"/>
                    <a:pt x="5535" y="7047"/>
                  </a:cubicBezTo>
                  <a:cubicBezTo>
                    <a:pt x="5891" y="7047"/>
                    <a:pt x="6240" y="7201"/>
                    <a:pt x="6567" y="7355"/>
                  </a:cubicBezTo>
                  <a:cubicBezTo>
                    <a:pt x="6484" y="5613"/>
                    <a:pt x="6405" y="3872"/>
                    <a:pt x="6044" y="2177"/>
                  </a:cubicBezTo>
                  <a:cubicBezTo>
                    <a:pt x="5951" y="1746"/>
                    <a:pt x="5836" y="1306"/>
                    <a:pt x="5544" y="977"/>
                  </a:cubicBezTo>
                  <a:cubicBezTo>
                    <a:pt x="5312" y="718"/>
                    <a:pt x="5002" y="547"/>
                    <a:pt x="4692" y="385"/>
                  </a:cubicBezTo>
                  <a:cubicBezTo>
                    <a:pt x="4290" y="173"/>
                    <a:pt x="3903" y="0"/>
                    <a:pt x="3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7"/>
            <p:cNvSpPr/>
            <p:nvPr/>
          </p:nvSpPr>
          <p:spPr>
            <a:xfrm>
              <a:off x="2105399" y="1874229"/>
              <a:ext cx="36855" cy="214447"/>
            </a:xfrm>
            <a:custGeom>
              <a:rect b="b" l="l" r="r" t="t"/>
              <a:pathLst>
                <a:path extrusionOk="0" h="2566" w="441">
                  <a:moveTo>
                    <a:pt x="371" y="0"/>
                  </a:moveTo>
                  <a:lnTo>
                    <a:pt x="0" y="2552"/>
                  </a:lnTo>
                  <a:lnTo>
                    <a:pt x="70" y="2566"/>
                  </a:lnTo>
                  <a:lnTo>
                    <a:pt x="440" y="10"/>
                  </a:lnTo>
                  <a:lnTo>
                    <a:pt x="37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7"/>
            <p:cNvSpPr/>
            <p:nvPr/>
          </p:nvSpPr>
          <p:spPr>
            <a:xfrm>
              <a:off x="2221704" y="1884595"/>
              <a:ext cx="7438" cy="244282"/>
            </a:xfrm>
            <a:custGeom>
              <a:rect b="b" l="l" r="r" t="t"/>
              <a:pathLst>
                <a:path extrusionOk="0" h="2923" w="89">
                  <a:moveTo>
                    <a:pt x="19" y="0"/>
                  </a:moveTo>
                  <a:lnTo>
                    <a:pt x="1" y="2922"/>
                  </a:lnTo>
                  <a:lnTo>
                    <a:pt x="70" y="2922"/>
                  </a:lnTo>
                  <a:lnTo>
                    <a:pt x="89"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7"/>
            <p:cNvSpPr/>
            <p:nvPr/>
          </p:nvSpPr>
          <p:spPr>
            <a:xfrm>
              <a:off x="2467268" y="1913675"/>
              <a:ext cx="13204" cy="242360"/>
            </a:xfrm>
            <a:custGeom>
              <a:rect b="b" l="l" r="r" t="t"/>
              <a:pathLst>
                <a:path extrusionOk="0" h="2900" w="158">
                  <a:moveTo>
                    <a:pt x="70" y="1"/>
                  </a:moveTo>
                  <a:lnTo>
                    <a:pt x="0" y="5"/>
                  </a:lnTo>
                  <a:cubicBezTo>
                    <a:pt x="79" y="959"/>
                    <a:pt x="88" y="1932"/>
                    <a:pt x="19" y="2895"/>
                  </a:cubicBezTo>
                  <a:lnTo>
                    <a:pt x="88" y="2900"/>
                  </a:lnTo>
                  <a:cubicBezTo>
                    <a:pt x="158" y="1941"/>
                    <a:pt x="149" y="959"/>
                    <a:pt x="7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7"/>
            <p:cNvSpPr/>
            <p:nvPr/>
          </p:nvSpPr>
          <p:spPr>
            <a:xfrm>
              <a:off x="2486574" y="2007778"/>
              <a:ext cx="8274" cy="126194"/>
            </a:xfrm>
            <a:custGeom>
              <a:rect b="b" l="l" r="r" t="t"/>
              <a:pathLst>
                <a:path extrusionOk="0" h="1510" w="99">
                  <a:moveTo>
                    <a:pt x="29" y="0"/>
                  </a:moveTo>
                  <a:lnTo>
                    <a:pt x="1" y="1510"/>
                  </a:lnTo>
                  <a:lnTo>
                    <a:pt x="70" y="1510"/>
                  </a:lnTo>
                  <a:lnTo>
                    <a:pt x="98"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7"/>
            <p:cNvSpPr/>
            <p:nvPr/>
          </p:nvSpPr>
          <p:spPr>
            <a:xfrm>
              <a:off x="2135151" y="1851748"/>
              <a:ext cx="23317" cy="90676"/>
            </a:xfrm>
            <a:custGeom>
              <a:rect b="b" l="l" r="r" t="t"/>
              <a:pathLst>
                <a:path extrusionOk="0" h="1085" w="279">
                  <a:moveTo>
                    <a:pt x="218" y="1"/>
                  </a:moveTo>
                  <a:cubicBezTo>
                    <a:pt x="107" y="353"/>
                    <a:pt x="33" y="714"/>
                    <a:pt x="1" y="1075"/>
                  </a:cubicBezTo>
                  <a:lnTo>
                    <a:pt x="70" y="1084"/>
                  </a:lnTo>
                  <a:cubicBezTo>
                    <a:pt x="103" y="723"/>
                    <a:pt x="177" y="367"/>
                    <a:pt x="279" y="24"/>
                  </a:cubicBezTo>
                  <a:lnTo>
                    <a:pt x="218"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7"/>
            <p:cNvSpPr/>
            <p:nvPr/>
          </p:nvSpPr>
          <p:spPr>
            <a:xfrm>
              <a:off x="2545075" y="1889272"/>
              <a:ext cx="13957" cy="209098"/>
            </a:xfrm>
            <a:custGeom>
              <a:rect b="b" l="l" r="r" t="t"/>
              <a:pathLst>
                <a:path extrusionOk="0" h="2502" w="167">
                  <a:moveTo>
                    <a:pt x="70" y="1"/>
                  </a:moveTo>
                  <a:lnTo>
                    <a:pt x="0" y="10"/>
                  </a:lnTo>
                  <a:cubicBezTo>
                    <a:pt x="98" y="834"/>
                    <a:pt x="98" y="1668"/>
                    <a:pt x="0" y="2497"/>
                  </a:cubicBezTo>
                  <a:lnTo>
                    <a:pt x="70" y="2502"/>
                  </a:lnTo>
                  <a:cubicBezTo>
                    <a:pt x="167" y="1677"/>
                    <a:pt x="167" y="830"/>
                    <a:pt x="7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7"/>
            <p:cNvSpPr/>
            <p:nvPr/>
          </p:nvSpPr>
          <p:spPr>
            <a:xfrm>
              <a:off x="2556691" y="1996496"/>
              <a:ext cx="12870" cy="111151"/>
            </a:xfrm>
            <a:custGeom>
              <a:rect b="b" l="l" r="r" t="t"/>
              <a:pathLst>
                <a:path extrusionOk="0" h="1330" w="154">
                  <a:moveTo>
                    <a:pt x="65" y="1"/>
                  </a:moveTo>
                  <a:cubicBezTo>
                    <a:pt x="84" y="436"/>
                    <a:pt x="60" y="885"/>
                    <a:pt x="0" y="1321"/>
                  </a:cubicBezTo>
                  <a:lnTo>
                    <a:pt x="70" y="1330"/>
                  </a:lnTo>
                  <a:cubicBezTo>
                    <a:pt x="130" y="890"/>
                    <a:pt x="153" y="445"/>
                    <a:pt x="1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7"/>
            <p:cNvSpPr/>
            <p:nvPr/>
          </p:nvSpPr>
          <p:spPr>
            <a:xfrm>
              <a:off x="2084088" y="1571362"/>
              <a:ext cx="252055" cy="293674"/>
            </a:xfrm>
            <a:custGeom>
              <a:rect b="b" l="l" r="r" t="t"/>
              <a:pathLst>
                <a:path extrusionOk="0" h="3514" w="3016">
                  <a:moveTo>
                    <a:pt x="1883" y="1"/>
                  </a:moveTo>
                  <a:cubicBezTo>
                    <a:pt x="1776" y="1"/>
                    <a:pt x="1670" y="18"/>
                    <a:pt x="1570" y="54"/>
                  </a:cubicBezTo>
                  <a:cubicBezTo>
                    <a:pt x="1177" y="202"/>
                    <a:pt x="931" y="582"/>
                    <a:pt x="737" y="952"/>
                  </a:cubicBezTo>
                  <a:cubicBezTo>
                    <a:pt x="403" y="1591"/>
                    <a:pt x="158" y="2272"/>
                    <a:pt x="1" y="2971"/>
                  </a:cubicBezTo>
                  <a:cubicBezTo>
                    <a:pt x="52" y="3120"/>
                    <a:pt x="231" y="3149"/>
                    <a:pt x="416" y="3149"/>
                  </a:cubicBezTo>
                  <a:cubicBezTo>
                    <a:pt x="540" y="3149"/>
                    <a:pt x="666" y="3136"/>
                    <a:pt x="758" y="3136"/>
                  </a:cubicBezTo>
                  <a:cubicBezTo>
                    <a:pt x="777" y="3136"/>
                    <a:pt x="795" y="3137"/>
                    <a:pt x="811" y="3138"/>
                  </a:cubicBezTo>
                  <a:cubicBezTo>
                    <a:pt x="1061" y="3175"/>
                    <a:pt x="1209" y="3393"/>
                    <a:pt x="1455" y="3430"/>
                  </a:cubicBezTo>
                  <a:cubicBezTo>
                    <a:pt x="1506" y="3430"/>
                    <a:pt x="1557" y="3425"/>
                    <a:pt x="1608" y="3416"/>
                  </a:cubicBezTo>
                  <a:cubicBezTo>
                    <a:pt x="1802" y="3397"/>
                    <a:pt x="1978" y="3332"/>
                    <a:pt x="2173" y="3319"/>
                  </a:cubicBezTo>
                  <a:cubicBezTo>
                    <a:pt x="2188" y="3318"/>
                    <a:pt x="2203" y="3317"/>
                    <a:pt x="2218" y="3317"/>
                  </a:cubicBezTo>
                  <a:cubicBezTo>
                    <a:pt x="2395" y="3317"/>
                    <a:pt x="2580" y="3368"/>
                    <a:pt x="2682" y="3513"/>
                  </a:cubicBezTo>
                  <a:cubicBezTo>
                    <a:pt x="2765" y="2874"/>
                    <a:pt x="2835" y="2240"/>
                    <a:pt x="2941" y="1600"/>
                  </a:cubicBezTo>
                  <a:cubicBezTo>
                    <a:pt x="3015" y="1137"/>
                    <a:pt x="3006" y="679"/>
                    <a:pt x="2650" y="322"/>
                  </a:cubicBezTo>
                  <a:cubicBezTo>
                    <a:pt x="2448" y="118"/>
                    <a:pt x="2163" y="1"/>
                    <a:pt x="18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7"/>
            <p:cNvSpPr/>
            <p:nvPr/>
          </p:nvSpPr>
          <p:spPr>
            <a:xfrm>
              <a:off x="2125540" y="1619165"/>
              <a:ext cx="87166" cy="188540"/>
            </a:xfrm>
            <a:custGeom>
              <a:rect b="b" l="l" r="r" t="t"/>
              <a:pathLst>
                <a:path extrusionOk="0" h="2256" w="1043">
                  <a:moveTo>
                    <a:pt x="991" y="0"/>
                  </a:moveTo>
                  <a:cubicBezTo>
                    <a:pt x="454" y="630"/>
                    <a:pt x="102" y="1427"/>
                    <a:pt x="0" y="2251"/>
                  </a:cubicBezTo>
                  <a:lnTo>
                    <a:pt x="70" y="2256"/>
                  </a:lnTo>
                  <a:cubicBezTo>
                    <a:pt x="162" y="1445"/>
                    <a:pt x="509" y="658"/>
                    <a:pt x="1042" y="47"/>
                  </a:cubicBezTo>
                  <a:lnTo>
                    <a:pt x="991" y="0"/>
                  </a:ln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7"/>
            <p:cNvSpPr/>
            <p:nvPr/>
          </p:nvSpPr>
          <p:spPr>
            <a:xfrm>
              <a:off x="2216467" y="1592422"/>
              <a:ext cx="88670" cy="241608"/>
            </a:xfrm>
            <a:custGeom>
              <a:rect b="b" l="l" r="r" t="t"/>
              <a:pathLst>
                <a:path extrusionOk="0" h="2891" w="1061">
                  <a:moveTo>
                    <a:pt x="1005" y="1"/>
                  </a:moveTo>
                  <a:cubicBezTo>
                    <a:pt x="445" y="862"/>
                    <a:pt x="98" y="1862"/>
                    <a:pt x="0" y="2881"/>
                  </a:cubicBezTo>
                  <a:lnTo>
                    <a:pt x="70" y="2891"/>
                  </a:lnTo>
                  <a:cubicBezTo>
                    <a:pt x="172" y="1876"/>
                    <a:pt x="510" y="890"/>
                    <a:pt x="1061" y="33"/>
                  </a:cubicBezTo>
                  <a:lnTo>
                    <a:pt x="1005" y="1"/>
                  </a:ln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7"/>
            <p:cNvSpPr/>
            <p:nvPr/>
          </p:nvSpPr>
          <p:spPr>
            <a:xfrm>
              <a:off x="2233850" y="1674490"/>
              <a:ext cx="51230" cy="143327"/>
            </a:xfrm>
            <a:custGeom>
              <a:rect b="b" l="l" r="r" t="t"/>
              <a:pathLst>
                <a:path extrusionOk="0" h="1715" w="613">
                  <a:moveTo>
                    <a:pt x="552" y="1"/>
                  </a:moveTo>
                  <a:cubicBezTo>
                    <a:pt x="228" y="515"/>
                    <a:pt x="38" y="1103"/>
                    <a:pt x="1" y="1709"/>
                  </a:cubicBezTo>
                  <a:lnTo>
                    <a:pt x="70" y="1714"/>
                  </a:lnTo>
                  <a:cubicBezTo>
                    <a:pt x="107" y="1121"/>
                    <a:pt x="293" y="542"/>
                    <a:pt x="612" y="38"/>
                  </a:cubicBezTo>
                  <a:lnTo>
                    <a:pt x="552" y="1"/>
                  </a:ln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7"/>
            <p:cNvSpPr/>
            <p:nvPr/>
          </p:nvSpPr>
          <p:spPr>
            <a:xfrm>
              <a:off x="2374336" y="1551471"/>
              <a:ext cx="234254" cy="334708"/>
            </a:xfrm>
            <a:custGeom>
              <a:rect b="b" l="l" r="r" t="t"/>
              <a:pathLst>
                <a:path extrusionOk="0" h="4005" w="2803">
                  <a:moveTo>
                    <a:pt x="180" y="3869"/>
                  </a:moveTo>
                  <a:cubicBezTo>
                    <a:pt x="179" y="3872"/>
                    <a:pt x="178" y="3874"/>
                    <a:pt x="177" y="3876"/>
                  </a:cubicBezTo>
                  <a:cubicBezTo>
                    <a:pt x="178" y="3874"/>
                    <a:pt x="179" y="3872"/>
                    <a:pt x="180" y="3869"/>
                  </a:cubicBezTo>
                  <a:close/>
                  <a:moveTo>
                    <a:pt x="727" y="0"/>
                  </a:moveTo>
                  <a:cubicBezTo>
                    <a:pt x="657" y="0"/>
                    <a:pt x="588" y="9"/>
                    <a:pt x="520" y="28"/>
                  </a:cubicBezTo>
                  <a:cubicBezTo>
                    <a:pt x="302" y="83"/>
                    <a:pt x="107" y="268"/>
                    <a:pt x="52" y="491"/>
                  </a:cubicBezTo>
                  <a:cubicBezTo>
                    <a:pt x="1" y="676"/>
                    <a:pt x="103" y="815"/>
                    <a:pt x="126" y="991"/>
                  </a:cubicBezTo>
                  <a:cubicBezTo>
                    <a:pt x="200" y="1602"/>
                    <a:pt x="149" y="2246"/>
                    <a:pt x="163" y="2857"/>
                  </a:cubicBezTo>
                  <a:cubicBezTo>
                    <a:pt x="168" y="3029"/>
                    <a:pt x="168" y="3205"/>
                    <a:pt x="172" y="3376"/>
                  </a:cubicBezTo>
                  <a:cubicBezTo>
                    <a:pt x="172" y="3508"/>
                    <a:pt x="226" y="3743"/>
                    <a:pt x="180" y="3869"/>
                  </a:cubicBezTo>
                  <a:lnTo>
                    <a:pt x="180" y="3869"/>
                  </a:lnTo>
                  <a:cubicBezTo>
                    <a:pt x="235" y="3732"/>
                    <a:pt x="388" y="3663"/>
                    <a:pt x="541" y="3663"/>
                  </a:cubicBezTo>
                  <a:cubicBezTo>
                    <a:pt x="563" y="3663"/>
                    <a:pt x="586" y="3665"/>
                    <a:pt x="608" y="3668"/>
                  </a:cubicBezTo>
                  <a:cubicBezTo>
                    <a:pt x="774" y="3691"/>
                    <a:pt x="927" y="3788"/>
                    <a:pt x="1075" y="3872"/>
                  </a:cubicBezTo>
                  <a:cubicBezTo>
                    <a:pt x="1204" y="3938"/>
                    <a:pt x="1342" y="4004"/>
                    <a:pt x="1482" y="4004"/>
                  </a:cubicBezTo>
                  <a:cubicBezTo>
                    <a:pt x="1509" y="4004"/>
                    <a:pt x="1535" y="4002"/>
                    <a:pt x="1562" y="3997"/>
                  </a:cubicBezTo>
                  <a:cubicBezTo>
                    <a:pt x="1747" y="3969"/>
                    <a:pt x="1900" y="3825"/>
                    <a:pt x="2076" y="3774"/>
                  </a:cubicBezTo>
                  <a:cubicBezTo>
                    <a:pt x="2130" y="3759"/>
                    <a:pt x="2185" y="3752"/>
                    <a:pt x="2240" y="3752"/>
                  </a:cubicBezTo>
                  <a:cubicBezTo>
                    <a:pt x="2433" y="3752"/>
                    <a:pt x="2626" y="3835"/>
                    <a:pt x="2803" y="3918"/>
                  </a:cubicBezTo>
                  <a:cubicBezTo>
                    <a:pt x="2576" y="2978"/>
                    <a:pt x="2344" y="2038"/>
                    <a:pt x="1969" y="1148"/>
                  </a:cubicBezTo>
                  <a:cubicBezTo>
                    <a:pt x="1835" y="843"/>
                    <a:pt x="1687" y="537"/>
                    <a:pt x="1441" y="305"/>
                  </a:cubicBezTo>
                  <a:cubicBezTo>
                    <a:pt x="1247" y="123"/>
                    <a:pt x="987" y="0"/>
                    <a:pt x="7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7"/>
            <p:cNvSpPr/>
            <p:nvPr/>
          </p:nvSpPr>
          <p:spPr>
            <a:xfrm>
              <a:off x="2439021" y="1621839"/>
              <a:ext cx="28749" cy="223055"/>
            </a:xfrm>
            <a:custGeom>
              <a:rect b="b" l="l" r="r" t="t"/>
              <a:pathLst>
                <a:path extrusionOk="0" h="2669" w="344">
                  <a:moveTo>
                    <a:pt x="65" y="1"/>
                  </a:moveTo>
                  <a:lnTo>
                    <a:pt x="0" y="19"/>
                  </a:lnTo>
                  <a:cubicBezTo>
                    <a:pt x="199" y="885"/>
                    <a:pt x="274" y="1779"/>
                    <a:pt x="223" y="2664"/>
                  </a:cubicBezTo>
                  <a:lnTo>
                    <a:pt x="292" y="2668"/>
                  </a:lnTo>
                  <a:cubicBezTo>
                    <a:pt x="343" y="1774"/>
                    <a:pt x="269" y="881"/>
                    <a:pt x="65"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7"/>
            <p:cNvSpPr/>
            <p:nvPr/>
          </p:nvSpPr>
          <p:spPr>
            <a:xfrm>
              <a:off x="2444035" y="1603704"/>
              <a:ext cx="85244" cy="223389"/>
            </a:xfrm>
            <a:custGeom>
              <a:rect b="b" l="l" r="r" t="t"/>
              <a:pathLst>
                <a:path extrusionOk="0" h="2673" w="1020">
                  <a:moveTo>
                    <a:pt x="51" y="0"/>
                  </a:moveTo>
                  <a:lnTo>
                    <a:pt x="1" y="37"/>
                  </a:lnTo>
                  <a:cubicBezTo>
                    <a:pt x="589" y="787"/>
                    <a:pt x="927" y="1718"/>
                    <a:pt x="950" y="2672"/>
                  </a:cubicBezTo>
                  <a:lnTo>
                    <a:pt x="1019" y="2672"/>
                  </a:lnTo>
                  <a:cubicBezTo>
                    <a:pt x="996" y="1704"/>
                    <a:pt x="654" y="755"/>
                    <a:pt x="51"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7"/>
            <p:cNvSpPr/>
            <p:nvPr/>
          </p:nvSpPr>
          <p:spPr>
            <a:xfrm>
              <a:off x="2518331" y="1720539"/>
              <a:ext cx="29919" cy="79060"/>
            </a:xfrm>
            <a:custGeom>
              <a:rect b="b" l="l" r="r" t="t"/>
              <a:pathLst>
                <a:path extrusionOk="0" h="946" w="358">
                  <a:moveTo>
                    <a:pt x="66" y="1"/>
                  </a:moveTo>
                  <a:lnTo>
                    <a:pt x="1" y="24"/>
                  </a:lnTo>
                  <a:cubicBezTo>
                    <a:pt x="126" y="320"/>
                    <a:pt x="223" y="631"/>
                    <a:pt x="292" y="945"/>
                  </a:cubicBezTo>
                  <a:lnTo>
                    <a:pt x="357" y="932"/>
                  </a:lnTo>
                  <a:cubicBezTo>
                    <a:pt x="288" y="617"/>
                    <a:pt x="186" y="302"/>
                    <a:pt x="66"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7"/>
            <p:cNvSpPr/>
            <p:nvPr/>
          </p:nvSpPr>
          <p:spPr>
            <a:xfrm>
              <a:off x="2286919" y="1655686"/>
              <a:ext cx="147505" cy="179096"/>
            </a:xfrm>
            <a:custGeom>
              <a:rect b="b" l="l" r="r" t="t"/>
              <a:pathLst>
                <a:path extrusionOk="0" h="2143" w="1765">
                  <a:moveTo>
                    <a:pt x="940" y="1"/>
                  </a:moveTo>
                  <a:cubicBezTo>
                    <a:pt x="659" y="1"/>
                    <a:pt x="349" y="32"/>
                    <a:pt x="273" y="304"/>
                  </a:cubicBezTo>
                  <a:cubicBezTo>
                    <a:pt x="148" y="735"/>
                    <a:pt x="107" y="1212"/>
                    <a:pt x="28" y="1661"/>
                  </a:cubicBezTo>
                  <a:cubicBezTo>
                    <a:pt x="10" y="1745"/>
                    <a:pt x="0" y="1837"/>
                    <a:pt x="19" y="1916"/>
                  </a:cubicBezTo>
                  <a:cubicBezTo>
                    <a:pt x="40" y="1992"/>
                    <a:pt x="108" y="2061"/>
                    <a:pt x="184" y="2061"/>
                  </a:cubicBezTo>
                  <a:cubicBezTo>
                    <a:pt x="190" y="2061"/>
                    <a:pt x="197" y="2061"/>
                    <a:pt x="204" y="2060"/>
                  </a:cubicBezTo>
                  <a:cubicBezTo>
                    <a:pt x="296" y="2051"/>
                    <a:pt x="366" y="1959"/>
                    <a:pt x="450" y="1959"/>
                  </a:cubicBezTo>
                  <a:cubicBezTo>
                    <a:pt x="459" y="1959"/>
                    <a:pt x="468" y="1960"/>
                    <a:pt x="477" y="1962"/>
                  </a:cubicBezTo>
                  <a:cubicBezTo>
                    <a:pt x="565" y="1981"/>
                    <a:pt x="598" y="2092"/>
                    <a:pt x="681" y="2124"/>
                  </a:cubicBezTo>
                  <a:cubicBezTo>
                    <a:pt x="698" y="2132"/>
                    <a:pt x="716" y="2135"/>
                    <a:pt x="733" y="2135"/>
                  </a:cubicBezTo>
                  <a:cubicBezTo>
                    <a:pt x="834" y="2135"/>
                    <a:pt x="931" y="2022"/>
                    <a:pt x="1038" y="1995"/>
                  </a:cubicBezTo>
                  <a:cubicBezTo>
                    <a:pt x="1059" y="1989"/>
                    <a:pt x="1080" y="1987"/>
                    <a:pt x="1101" y="1987"/>
                  </a:cubicBezTo>
                  <a:cubicBezTo>
                    <a:pt x="1172" y="1987"/>
                    <a:pt x="1242" y="2014"/>
                    <a:pt x="1306" y="2050"/>
                  </a:cubicBezTo>
                  <a:cubicBezTo>
                    <a:pt x="1385" y="2092"/>
                    <a:pt x="1473" y="2143"/>
                    <a:pt x="1566" y="2143"/>
                  </a:cubicBezTo>
                  <a:cubicBezTo>
                    <a:pt x="1658" y="2143"/>
                    <a:pt x="1765" y="2078"/>
                    <a:pt x="1765" y="1985"/>
                  </a:cubicBezTo>
                  <a:cubicBezTo>
                    <a:pt x="1681" y="1708"/>
                    <a:pt x="1607" y="1430"/>
                    <a:pt x="1524" y="1161"/>
                  </a:cubicBezTo>
                  <a:cubicBezTo>
                    <a:pt x="1492" y="1036"/>
                    <a:pt x="1454" y="906"/>
                    <a:pt x="1501" y="791"/>
                  </a:cubicBezTo>
                  <a:cubicBezTo>
                    <a:pt x="1533" y="712"/>
                    <a:pt x="1603" y="638"/>
                    <a:pt x="1579" y="559"/>
                  </a:cubicBezTo>
                  <a:cubicBezTo>
                    <a:pt x="1556" y="466"/>
                    <a:pt x="1427" y="425"/>
                    <a:pt x="1413" y="332"/>
                  </a:cubicBezTo>
                  <a:cubicBezTo>
                    <a:pt x="1399" y="258"/>
                    <a:pt x="1464" y="189"/>
                    <a:pt x="1445" y="110"/>
                  </a:cubicBezTo>
                  <a:cubicBezTo>
                    <a:pt x="1422" y="17"/>
                    <a:pt x="1302" y="3"/>
                    <a:pt x="1209" y="3"/>
                  </a:cubicBezTo>
                  <a:cubicBezTo>
                    <a:pt x="1198" y="3"/>
                    <a:pt x="1187" y="3"/>
                    <a:pt x="1175" y="3"/>
                  </a:cubicBezTo>
                  <a:cubicBezTo>
                    <a:pt x="1104" y="3"/>
                    <a:pt x="1023" y="1"/>
                    <a:pt x="9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7"/>
            <p:cNvSpPr/>
            <p:nvPr/>
          </p:nvSpPr>
          <p:spPr>
            <a:xfrm>
              <a:off x="2305054" y="1655101"/>
              <a:ext cx="114327" cy="56244"/>
            </a:xfrm>
            <a:custGeom>
              <a:rect b="b" l="l" r="r" t="t"/>
              <a:pathLst>
                <a:path extrusionOk="0" h="673" w="1368">
                  <a:moveTo>
                    <a:pt x="992" y="1"/>
                  </a:moveTo>
                  <a:cubicBezTo>
                    <a:pt x="968" y="2"/>
                    <a:pt x="942" y="2"/>
                    <a:pt x="916" y="2"/>
                  </a:cubicBezTo>
                  <a:cubicBezTo>
                    <a:pt x="865" y="2"/>
                    <a:pt x="810" y="1"/>
                    <a:pt x="754" y="1"/>
                  </a:cubicBezTo>
                  <a:cubicBezTo>
                    <a:pt x="466" y="1"/>
                    <a:pt x="136" y="24"/>
                    <a:pt x="61" y="302"/>
                  </a:cubicBezTo>
                  <a:cubicBezTo>
                    <a:pt x="38" y="385"/>
                    <a:pt x="19" y="473"/>
                    <a:pt x="1" y="552"/>
                  </a:cubicBezTo>
                  <a:cubicBezTo>
                    <a:pt x="205" y="635"/>
                    <a:pt x="459" y="645"/>
                    <a:pt x="649" y="659"/>
                  </a:cubicBezTo>
                  <a:cubicBezTo>
                    <a:pt x="784" y="668"/>
                    <a:pt x="923" y="673"/>
                    <a:pt x="1057" y="673"/>
                  </a:cubicBezTo>
                  <a:cubicBezTo>
                    <a:pt x="1159" y="673"/>
                    <a:pt x="1256" y="663"/>
                    <a:pt x="1358" y="645"/>
                  </a:cubicBezTo>
                  <a:cubicBezTo>
                    <a:pt x="1367" y="617"/>
                    <a:pt x="1367" y="589"/>
                    <a:pt x="1362" y="557"/>
                  </a:cubicBezTo>
                  <a:cubicBezTo>
                    <a:pt x="1339" y="464"/>
                    <a:pt x="1210" y="427"/>
                    <a:pt x="1196" y="334"/>
                  </a:cubicBezTo>
                  <a:cubicBezTo>
                    <a:pt x="1182" y="256"/>
                    <a:pt x="1247" y="186"/>
                    <a:pt x="1228" y="112"/>
                  </a:cubicBezTo>
                  <a:cubicBezTo>
                    <a:pt x="1205" y="20"/>
                    <a:pt x="1085" y="1"/>
                    <a:pt x="9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7"/>
            <p:cNvSpPr/>
            <p:nvPr/>
          </p:nvSpPr>
          <p:spPr>
            <a:xfrm>
              <a:off x="2314414" y="1687862"/>
              <a:ext cx="24069" cy="135304"/>
            </a:xfrm>
            <a:custGeom>
              <a:rect b="b" l="l" r="r" t="t"/>
              <a:pathLst>
                <a:path extrusionOk="0" h="1619" w="288">
                  <a:moveTo>
                    <a:pt x="253" y="0"/>
                  </a:moveTo>
                  <a:cubicBezTo>
                    <a:pt x="244" y="0"/>
                    <a:pt x="236" y="3"/>
                    <a:pt x="232" y="7"/>
                  </a:cubicBezTo>
                  <a:cubicBezTo>
                    <a:pt x="70" y="155"/>
                    <a:pt x="5" y="392"/>
                    <a:pt x="70" y="595"/>
                  </a:cubicBezTo>
                  <a:cubicBezTo>
                    <a:pt x="74" y="623"/>
                    <a:pt x="88" y="651"/>
                    <a:pt x="97" y="683"/>
                  </a:cubicBezTo>
                  <a:cubicBezTo>
                    <a:pt x="125" y="753"/>
                    <a:pt x="158" y="822"/>
                    <a:pt x="139" y="892"/>
                  </a:cubicBezTo>
                  <a:cubicBezTo>
                    <a:pt x="125" y="929"/>
                    <a:pt x="102" y="971"/>
                    <a:pt x="74" y="1012"/>
                  </a:cubicBezTo>
                  <a:cubicBezTo>
                    <a:pt x="42" y="1063"/>
                    <a:pt x="0" y="1123"/>
                    <a:pt x="0" y="1197"/>
                  </a:cubicBezTo>
                  <a:cubicBezTo>
                    <a:pt x="5" y="1253"/>
                    <a:pt x="28" y="1309"/>
                    <a:pt x="56" y="1355"/>
                  </a:cubicBezTo>
                  <a:cubicBezTo>
                    <a:pt x="70" y="1369"/>
                    <a:pt x="79" y="1387"/>
                    <a:pt x="88" y="1406"/>
                  </a:cubicBezTo>
                  <a:cubicBezTo>
                    <a:pt x="102" y="1443"/>
                    <a:pt x="111" y="1494"/>
                    <a:pt x="97" y="1522"/>
                  </a:cubicBezTo>
                  <a:cubicBezTo>
                    <a:pt x="93" y="1540"/>
                    <a:pt x="79" y="1549"/>
                    <a:pt x="70" y="1554"/>
                  </a:cubicBezTo>
                  <a:cubicBezTo>
                    <a:pt x="51" y="1559"/>
                    <a:pt x="46" y="1577"/>
                    <a:pt x="51" y="1596"/>
                  </a:cubicBezTo>
                  <a:cubicBezTo>
                    <a:pt x="56" y="1610"/>
                    <a:pt x="70" y="1614"/>
                    <a:pt x="79" y="1614"/>
                  </a:cubicBezTo>
                  <a:cubicBezTo>
                    <a:pt x="83" y="1614"/>
                    <a:pt x="93" y="1614"/>
                    <a:pt x="97" y="1619"/>
                  </a:cubicBezTo>
                  <a:cubicBezTo>
                    <a:pt x="125" y="1605"/>
                    <a:pt x="148" y="1582"/>
                    <a:pt x="162" y="1549"/>
                  </a:cubicBezTo>
                  <a:cubicBezTo>
                    <a:pt x="181" y="1499"/>
                    <a:pt x="171" y="1434"/>
                    <a:pt x="148" y="1383"/>
                  </a:cubicBezTo>
                  <a:cubicBezTo>
                    <a:pt x="144" y="1364"/>
                    <a:pt x="134" y="1341"/>
                    <a:pt x="120" y="1323"/>
                  </a:cubicBezTo>
                  <a:cubicBezTo>
                    <a:pt x="97" y="1281"/>
                    <a:pt x="74" y="1235"/>
                    <a:pt x="74" y="1197"/>
                  </a:cubicBezTo>
                  <a:cubicBezTo>
                    <a:pt x="74" y="1142"/>
                    <a:pt x="102" y="1096"/>
                    <a:pt x="139" y="1045"/>
                  </a:cubicBezTo>
                  <a:cubicBezTo>
                    <a:pt x="171" y="998"/>
                    <a:pt x="204" y="952"/>
                    <a:pt x="213" y="901"/>
                  </a:cubicBezTo>
                  <a:cubicBezTo>
                    <a:pt x="232" y="813"/>
                    <a:pt x="195" y="734"/>
                    <a:pt x="167" y="651"/>
                  </a:cubicBezTo>
                  <a:cubicBezTo>
                    <a:pt x="158" y="623"/>
                    <a:pt x="144" y="600"/>
                    <a:pt x="139" y="572"/>
                  </a:cubicBezTo>
                  <a:cubicBezTo>
                    <a:pt x="79" y="392"/>
                    <a:pt x="139" y="183"/>
                    <a:pt x="278" y="54"/>
                  </a:cubicBezTo>
                  <a:cubicBezTo>
                    <a:pt x="287" y="44"/>
                    <a:pt x="287" y="21"/>
                    <a:pt x="278" y="7"/>
                  </a:cubicBezTo>
                  <a:cubicBezTo>
                    <a:pt x="271" y="3"/>
                    <a:pt x="262" y="0"/>
                    <a:pt x="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7"/>
            <p:cNvSpPr/>
            <p:nvPr/>
          </p:nvSpPr>
          <p:spPr>
            <a:xfrm>
              <a:off x="2353860" y="1690035"/>
              <a:ext cx="24487" cy="132379"/>
            </a:xfrm>
            <a:custGeom>
              <a:rect b="b" l="l" r="r" t="t"/>
              <a:pathLst>
                <a:path extrusionOk="0" h="1584" w="293">
                  <a:moveTo>
                    <a:pt x="192" y="1"/>
                  </a:moveTo>
                  <a:cubicBezTo>
                    <a:pt x="182" y="1"/>
                    <a:pt x="171" y="6"/>
                    <a:pt x="163" y="14"/>
                  </a:cubicBezTo>
                  <a:cubicBezTo>
                    <a:pt x="153" y="23"/>
                    <a:pt x="158" y="46"/>
                    <a:pt x="172" y="60"/>
                  </a:cubicBezTo>
                  <a:cubicBezTo>
                    <a:pt x="223" y="111"/>
                    <a:pt x="204" y="204"/>
                    <a:pt x="176" y="273"/>
                  </a:cubicBezTo>
                  <a:cubicBezTo>
                    <a:pt x="163" y="292"/>
                    <a:pt x="158" y="315"/>
                    <a:pt x="149" y="333"/>
                  </a:cubicBezTo>
                  <a:cubicBezTo>
                    <a:pt x="112" y="393"/>
                    <a:pt x="79" y="463"/>
                    <a:pt x="79" y="542"/>
                  </a:cubicBezTo>
                  <a:cubicBezTo>
                    <a:pt x="79" y="611"/>
                    <a:pt x="112" y="671"/>
                    <a:pt x="139" y="732"/>
                  </a:cubicBezTo>
                  <a:cubicBezTo>
                    <a:pt x="163" y="778"/>
                    <a:pt x="186" y="824"/>
                    <a:pt x="195" y="870"/>
                  </a:cubicBezTo>
                  <a:cubicBezTo>
                    <a:pt x="204" y="958"/>
                    <a:pt x="163" y="1051"/>
                    <a:pt x="125" y="1134"/>
                  </a:cubicBezTo>
                  <a:cubicBezTo>
                    <a:pt x="112" y="1153"/>
                    <a:pt x="102" y="1176"/>
                    <a:pt x="93" y="1195"/>
                  </a:cubicBezTo>
                  <a:cubicBezTo>
                    <a:pt x="65" y="1269"/>
                    <a:pt x="0" y="1454"/>
                    <a:pt x="116" y="1570"/>
                  </a:cubicBezTo>
                  <a:cubicBezTo>
                    <a:pt x="125" y="1574"/>
                    <a:pt x="135" y="1584"/>
                    <a:pt x="139" y="1584"/>
                  </a:cubicBezTo>
                  <a:cubicBezTo>
                    <a:pt x="153" y="1584"/>
                    <a:pt x="158" y="1574"/>
                    <a:pt x="163" y="1565"/>
                  </a:cubicBezTo>
                  <a:cubicBezTo>
                    <a:pt x="176" y="1551"/>
                    <a:pt x="176" y="1528"/>
                    <a:pt x="163" y="1519"/>
                  </a:cubicBezTo>
                  <a:cubicBezTo>
                    <a:pt x="75" y="1431"/>
                    <a:pt x="135" y="1264"/>
                    <a:pt x="158" y="1218"/>
                  </a:cubicBezTo>
                  <a:cubicBezTo>
                    <a:pt x="163" y="1199"/>
                    <a:pt x="167" y="1176"/>
                    <a:pt x="181" y="1158"/>
                  </a:cubicBezTo>
                  <a:cubicBezTo>
                    <a:pt x="227" y="1060"/>
                    <a:pt x="274" y="963"/>
                    <a:pt x="255" y="852"/>
                  </a:cubicBezTo>
                  <a:cubicBezTo>
                    <a:pt x="251" y="796"/>
                    <a:pt x="223" y="750"/>
                    <a:pt x="200" y="694"/>
                  </a:cubicBezTo>
                  <a:cubicBezTo>
                    <a:pt x="176" y="644"/>
                    <a:pt x="144" y="593"/>
                    <a:pt x="144" y="532"/>
                  </a:cubicBezTo>
                  <a:cubicBezTo>
                    <a:pt x="144" y="477"/>
                    <a:pt x="176" y="417"/>
                    <a:pt x="204" y="361"/>
                  </a:cubicBezTo>
                  <a:cubicBezTo>
                    <a:pt x="213" y="338"/>
                    <a:pt x="223" y="319"/>
                    <a:pt x="232" y="296"/>
                  </a:cubicBezTo>
                  <a:cubicBezTo>
                    <a:pt x="274" y="208"/>
                    <a:pt x="292" y="79"/>
                    <a:pt x="209" y="9"/>
                  </a:cubicBezTo>
                  <a:cubicBezTo>
                    <a:pt x="205" y="3"/>
                    <a:pt x="199" y="1"/>
                    <a:pt x="1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7"/>
            <p:cNvSpPr/>
            <p:nvPr/>
          </p:nvSpPr>
          <p:spPr>
            <a:xfrm>
              <a:off x="2384448" y="1700231"/>
              <a:ext cx="27161" cy="115246"/>
            </a:xfrm>
            <a:custGeom>
              <a:rect b="b" l="l" r="r" t="t"/>
              <a:pathLst>
                <a:path extrusionOk="0" h="1379" w="325">
                  <a:moveTo>
                    <a:pt x="130" y="0"/>
                  </a:moveTo>
                  <a:cubicBezTo>
                    <a:pt x="124" y="0"/>
                    <a:pt x="118" y="2"/>
                    <a:pt x="111" y="7"/>
                  </a:cubicBezTo>
                  <a:cubicBezTo>
                    <a:pt x="42" y="54"/>
                    <a:pt x="0" y="156"/>
                    <a:pt x="19" y="262"/>
                  </a:cubicBezTo>
                  <a:cubicBezTo>
                    <a:pt x="28" y="336"/>
                    <a:pt x="65" y="406"/>
                    <a:pt x="93" y="471"/>
                  </a:cubicBezTo>
                  <a:lnTo>
                    <a:pt x="111" y="503"/>
                  </a:lnTo>
                  <a:cubicBezTo>
                    <a:pt x="139" y="582"/>
                    <a:pt x="167" y="656"/>
                    <a:pt x="162" y="730"/>
                  </a:cubicBezTo>
                  <a:cubicBezTo>
                    <a:pt x="162" y="758"/>
                    <a:pt x="153" y="790"/>
                    <a:pt x="144" y="818"/>
                  </a:cubicBezTo>
                  <a:cubicBezTo>
                    <a:pt x="135" y="860"/>
                    <a:pt x="116" y="906"/>
                    <a:pt x="121" y="957"/>
                  </a:cubicBezTo>
                  <a:cubicBezTo>
                    <a:pt x="130" y="1012"/>
                    <a:pt x="158" y="1068"/>
                    <a:pt x="186" y="1119"/>
                  </a:cubicBezTo>
                  <a:cubicBezTo>
                    <a:pt x="190" y="1128"/>
                    <a:pt x="204" y="1147"/>
                    <a:pt x="209" y="1161"/>
                  </a:cubicBezTo>
                  <a:cubicBezTo>
                    <a:pt x="223" y="1193"/>
                    <a:pt x="255" y="1276"/>
                    <a:pt x="223" y="1327"/>
                  </a:cubicBezTo>
                  <a:cubicBezTo>
                    <a:pt x="209" y="1346"/>
                    <a:pt x="209" y="1360"/>
                    <a:pt x="227" y="1374"/>
                  </a:cubicBezTo>
                  <a:cubicBezTo>
                    <a:pt x="232" y="1378"/>
                    <a:pt x="237" y="1378"/>
                    <a:pt x="246" y="1378"/>
                  </a:cubicBezTo>
                  <a:cubicBezTo>
                    <a:pt x="255" y="1378"/>
                    <a:pt x="260" y="1374"/>
                    <a:pt x="274" y="1360"/>
                  </a:cubicBezTo>
                  <a:cubicBezTo>
                    <a:pt x="325" y="1281"/>
                    <a:pt x="292" y="1184"/>
                    <a:pt x="260" y="1128"/>
                  </a:cubicBezTo>
                  <a:cubicBezTo>
                    <a:pt x="255" y="1114"/>
                    <a:pt x="246" y="1100"/>
                    <a:pt x="237" y="1082"/>
                  </a:cubicBezTo>
                  <a:cubicBezTo>
                    <a:pt x="213" y="1036"/>
                    <a:pt x="190" y="999"/>
                    <a:pt x="186" y="952"/>
                  </a:cubicBezTo>
                  <a:cubicBezTo>
                    <a:pt x="181" y="915"/>
                    <a:pt x="190" y="874"/>
                    <a:pt x="204" y="836"/>
                  </a:cubicBezTo>
                  <a:cubicBezTo>
                    <a:pt x="213" y="799"/>
                    <a:pt x="223" y="772"/>
                    <a:pt x="227" y="735"/>
                  </a:cubicBezTo>
                  <a:cubicBezTo>
                    <a:pt x="237" y="642"/>
                    <a:pt x="204" y="559"/>
                    <a:pt x="167" y="475"/>
                  </a:cubicBezTo>
                  <a:lnTo>
                    <a:pt x="153" y="443"/>
                  </a:lnTo>
                  <a:cubicBezTo>
                    <a:pt x="121" y="378"/>
                    <a:pt x="93" y="313"/>
                    <a:pt x="84" y="248"/>
                  </a:cubicBezTo>
                  <a:cubicBezTo>
                    <a:pt x="74" y="193"/>
                    <a:pt x="88" y="100"/>
                    <a:pt x="153" y="58"/>
                  </a:cubicBezTo>
                  <a:cubicBezTo>
                    <a:pt x="162" y="49"/>
                    <a:pt x="167" y="31"/>
                    <a:pt x="158" y="12"/>
                  </a:cubicBezTo>
                  <a:cubicBezTo>
                    <a:pt x="149" y="6"/>
                    <a:pt x="140" y="0"/>
                    <a:pt x="1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7"/>
            <p:cNvSpPr/>
            <p:nvPr/>
          </p:nvSpPr>
          <p:spPr>
            <a:xfrm>
              <a:off x="2209531" y="1535927"/>
              <a:ext cx="262083" cy="146335"/>
            </a:xfrm>
            <a:custGeom>
              <a:rect b="b" l="l" r="r" t="t"/>
              <a:pathLst>
                <a:path extrusionOk="0" h="1751" w="3136">
                  <a:moveTo>
                    <a:pt x="56" y="1"/>
                  </a:moveTo>
                  <a:lnTo>
                    <a:pt x="56" y="820"/>
                  </a:lnTo>
                  <a:cubicBezTo>
                    <a:pt x="0" y="1144"/>
                    <a:pt x="639" y="1534"/>
                    <a:pt x="1487" y="1691"/>
                  </a:cubicBezTo>
                  <a:cubicBezTo>
                    <a:pt x="1718" y="1731"/>
                    <a:pt x="1940" y="1750"/>
                    <a:pt x="2142" y="1750"/>
                  </a:cubicBezTo>
                  <a:cubicBezTo>
                    <a:pt x="2686" y="1750"/>
                    <a:pt x="3087" y="1612"/>
                    <a:pt x="3131" y="1376"/>
                  </a:cubicBezTo>
                  <a:cubicBezTo>
                    <a:pt x="3135" y="1344"/>
                    <a:pt x="3135" y="1311"/>
                    <a:pt x="3131" y="1279"/>
                  </a:cubicBezTo>
                  <a:lnTo>
                    <a:pt x="3038" y="519"/>
                  </a:lnTo>
                  <a:lnTo>
                    <a:pt x="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7"/>
            <p:cNvSpPr/>
            <p:nvPr/>
          </p:nvSpPr>
          <p:spPr>
            <a:xfrm>
              <a:off x="2208695" y="1532834"/>
              <a:ext cx="265259" cy="152186"/>
            </a:xfrm>
            <a:custGeom>
              <a:rect b="b" l="l" r="r" t="t"/>
              <a:pathLst>
                <a:path extrusionOk="0" h="1821" w="3174">
                  <a:moveTo>
                    <a:pt x="103" y="75"/>
                  </a:moveTo>
                  <a:lnTo>
                    <a:pt x="3020" y="584"/>
                  </a:lnTo>
                  <a:lnTo>
                    <a:pt x="3104" y="1320"/>
                  </a:lnTo>
                  <a:cubicBezTo>
                    <a:pt x="3113" y="1348"/>
                    <a:pt x="3113" y="1381"/>
                    <a:pt x="3104" y="1404"/>
                  </a:cubicBezTo>
                  <a:cubicBezTo>
                    <a:pt x="3067" y="1624"/>
                    <a:pt x="2675" y="1750"/>
                    <a:pt x="2154" y="1750"/>
                  </a:cubicBezTo>
                  <a:cubicBezTo>
                    <a:pt x="1952" y="1750"/>
                    <a:pt x="1730" y="1731"/>
                    <a:pt x="1501" y="1691"/>
                  </a:cubicBezTo>
                  <a:cubicBezTo>
                    <a:pt x="1098" y="1617"/>
                    <a:pt x="728" y="1487"/>
                    <a:pt x="459" y="1325"/>
                  </a:cubicBezTo>
                  <a:cubicBezTo>
                    <a:pt x="205" y="1177"/>
                    <a:pt x="79" y="1001"/>
                    <a:pt x="103" y="862"/>
                  </a:cubicBezTo>
                  <a:lnTo>
                    <a:pt x="103" y="75"/>
                  </a:lnTo>
                  <a:close/>
                  <a:moveTo>
                    <a:pt x="29" y="1"/>
                  </a:moveTo>
                  <a:lnTo>
                    <a:pt x="29" y="857"/>
                  </a:lnTo>
                  <a:cubicBezTo>
                    <a:pt x="1" y="1024"/>
                    <a:pt x="140" y="1219"/>
                    <a:pt x="422" y="1385"/>
                  </a:cubicBezTo>
                  <a:cubicBezTo>
                    <a:pt x="695" y="1547"/>
                    <a:pt x="1071" y="1677"/>
                    <a:pt x="1487" y="1756"/>
                  </a:cubicBezTo>
                  <a:cubicBezTo>
                    <a:pt x="1728" y="1797"/>
                    <a:pt x="1950" y="1821"/>
                    <a:pt x="2159" y="1821"/>
                  </a:cubicBezTo>
                  <a:cubicBezTo>
                    <a:pt x="2719" y="1821"/>
                    <a:pt x="3127" y="1668"/>
                    <a:pt x="3168" y="1418"/>
                  </a:cubicBezTo>
                  <a:cubicBezTo>
                    <a:pt x="3173" y="1385"/>
                    <a:pt x="3173" y="1348"/>
                    <a:pt x="3168" y="1316"/>
                  </a:cubicBezTo>
                  <a:lnTo>
                    <a:pt x="3076" y="533"/>
                  </a:lnTo>
                  <a:lnTo>
                    <a:pt x="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7"/>
            <p:cNvSpPr/>
            <p:nvPr/>
          </p:nvSpPr>
          <p:spPr>
            <a:xfrm>
              <a:off x="2211035" y="1538601"/>
              <a:ext cx="254729" cy="145249"/>
            </a:xfrm>
            <a:custGeom>
              <a:rect b="b" l="l" r="r" t="t"/>
              <a:pathLst>
                <a:path extrusionOk="0" h="1738" w="3048">
                  <a:moveTo>
                    <a:pt x="44" y="0"/>
                  </a:moveTo>
                  <a:cubicBezTo>
                    <a:pt x="42" y="0"/>
                    <a:pt x="40" y="1"/>
                    <a:pt x="38" y="1"/>
                  </a:cubicBezTo>
                  <a:cubicBezTo>
                    <a:pt x="19" y="6"/>
                    <a:pt x="1" y="24"/>
                    <a:pt x="10" y="43"/>
                  </a:cubicBezTo>
                  <a:lnTo>
                    <a:pt x="204" y="1150"/>
                  </a:lnTo>
                  <a:cubicBezTo>
                    <a:pt x="214" y="1163"/>
                    <a:pt x="223" y="1177"/>
                    <a:pt x="232" y="1177"/>
                  </a:cubicBezTo>
                  <a:cubicBezTo>
                    <a:pt x="246" y="1177"/>
                    <a:pt x="265" y="1173"/>
                    <a:pt x="269" y="1159"/>
                  </a:cubicBezTo>
                  <a:lnTo>
                    <a:pt x="552" y="645"/>
                  </a:lnTo>
                  <a:lnTo>
                    <a:pt x="704" y="1464"/>
                  </a:lnTo>
                  <a:cubicBezTo>
                    <a:pt x="709" y="1483"/>
                    <a:pt x="723" y="1497"/>
                    <a:pt x="732" y="1497"/>
                  </a:cubicBezTo>
                  <a:cubicBezTo>
                    <a:pt x="735" y="1498"/>
                    <a:pt x="737" y="1498"/>
                    <a:pt x="739" y="1498"/>
                  </a:cubicBezTo>
                  <a:cubicBezTo>
                    <a:pt x="753" y="1498"/>
                    <a:pt x="761" y="1486"/>
                    <a:pt x="769" y="1478"/>
                  </a:cubicBezTo>
                  <a:lnTo>
                    <a:pt x="1056" y="849"/>
                  </a:lnTo>
                  <a:lnTo>
                    <a:pt x="1195" y="1594"/>
                  </a:lnTo>
                  <a:cubicBezTo>
                    <a:pt x="1200" y="1613"/>
                    <a:pt x="1214" y="1622"/>
                    <a:pt x="1223" y="1622"/>
                  </a:cubicBezTo>
                  <a:cubicBezTo>
                    <a:pt x="1242" y="1622"/>
                    <a:pt x="1256" y="1617"/>
                    <a:pt x="1260" y="1603"/>
                  </a:cubicBezTo>
                  <a:lnTo>
                    <a:pt x="1580" y="964"/>
                  </a:lnTo>
                  <a:lnTo>
                    <a:pt x="1811" y="1715"/>
                  </a:lnTo>
                  <a:cubicBezTo>
                    <a:pt x="1811" y="1728"/>
                    <a:pt x="1821" y="1738"/>
                    <a:pt x="1839" y="1738"/>
                  </a:cubicBezTo>
                  <a:cubicBezTo>
                    <a:pt x="1848" y="1738"/>
                    <a:pt x="1867" y="1728"/>
                    <a:pt x="1872" y="1705"/>
                  </a:cubicBezTo>
                  <a:lnTo>
                    <a:pt x="2140" y="992"/>
                  </a:lnTo>
                  <a:lnTo>
                    <a:pt x="2427" y="1696"/>
                  </a:lnTo>
                  <a:cubicBezTo>
                    <a:pt x="2437" y="1715"/>
                    <a:pt x="2450" y="1719"/>
                    <a:pt x="2464" y="1719"/>
                  </a:cubicBezTo>
                  <a:cubicBezTo>
                    <a:pt x="2474" y="1715"/>
                    <a:pt x="2492" y="1705"/>
                    <a:pt x="2492" y="1691"/>
                  </a:cubicBezTo>
                  <a:lnTo>
                    <a:pt x="2636" y="950"/>
                  </a:lnTo>
                  <a:lnTo>
                    <a:pt x="2909" y="1552"/>
                  </a:lnTo>
                  <a:cubicBezTo>
                    <a:pt x="2914" y="1566"/>
                    <a:pt x="2927" y="1571"/>
                    <a:pt x="2946" y="1571"/>
                  </a:cubicBezTo>
                  <a:cubicBezTo>
                    <a:pt x="2960" y="1571"/>
                    <a:pt x="2974" y="1557"/>
                    <a:pt x="2974" y="1543"/>
                  </a:cubicBezTo>
                  <a:lnTo>
                    <a:pt x="3048" y="677"/>
                  </a:lnTo>
                  <a:cubicBezTo>
                    <a:pt x="3048" y="663"/>
                    <a:pt x="3039" y="645"/>
                    <a:pt x="3020" y="645"/>
                  </a:cubicBezTo>
                  <a:cubicBezTo>
                    <a:pt x="3002" y="645"/>
                    <a:pt x="2983" y="654"/>
                    <a:pt x="2983" y="673"/>
                  </a:cubicBezTo>
                  <a:lnTo>
                    <a:pt x="2923" y="1409"/>
                  </a:lnTo>
                  <a:lnTo>
                    <a:pt x="2659" y="825"/>
                  </a:lnTo>
                  <a:cubicBezTo>
                    <a:pt x="2654" y="811"/>
                    <a:pt x="2636" y="807"/>
                    <a:pt x="2626" y="807"/>
                  </a:cubicBezTo>
                  <a:cubicBezTo>
                    <a:pt x="2608" y="811"/>
                    <a:pt x="2599" y="825"/>
                    <a:pt x="2599" y="835"/>
                  </a:cubicBezTo>
                  <a:lnTo>
                    <a:pt x="2450" y="1571"/>
                  </a:lnTo>
                  <a:lnTo>
                    <a:pt x="2173" y="886"/>
                  </a:lnTo>
                  <a:cubicBezTo>
                    <a:pt x="2168" y="872"/>
                    <a:pt x="2163" y="862"/>
                    <a:pt x="2145" y="862"/>
                  </a:cubicBezTo>
                  <a:cubicBezTo>
                    <a:pt x="2136" y="862"/>
                    <a:pt x="2122" y="876"/>
                    <a:pt x="2117" y="886"/>
                  </a:cubicBezTo>
                  <a:lnTo>
                    <a:pt x="1858" y="1590"/>
                  </a:lnTo>
                  <a:lnTo>
                    <a:pt x="1626" y="853"/>
                  </a:lnTo>
                  <a:cubicBezTo>
                    <a:pt x="1617" y="839"/>
                    <a:pt x="1608" y="830"/>
                    <a:pt x="1594" y="830"/>
                  </a:cubicBezTo>
                  <a:cubicBezTo>
                    <a:pt x="1580" y="830"/>
                    <a:pt x="1566" y="835"/>
                    <a:pt x="1561" y="849"/>
                  </a:cubicBezTo>
                  <a:lnTo>
                    <a:pt x="1246" y="1478"/>
                  </a:lnTo>
                  <a:lnTo>
                    <a:pt x="1107" y="733"/>
                  </a:lnTo>
                  <a:cubicBezTo>
                    <a:pt x="1103" y="714"/>
                    <a:pt x="1094" y="700"/>
                    <a:pt x="1080" y="700"/>
                  </a:cubicBezTo>
                  <a:cubicBezTo>
                    <a:pt x="1077" y="700"/>
                    <a:pt x="1075" y="699"/>
                    <a:pt x="1073" y="699"/>
                  </a:cubicBezTo>
                  <a:cubicBezTo>
                    <a:pt x="1059" y="699"/>
                    <a:pt x="1051" y="711"/>
                    <a:pt x="1047" y="719"/>
                  </a:cubicBezTo>
                  <a:lnTo>
                    <a:pt x="755" y="1349"/>
                  </a:lnTo>
                  <a:lnTo>
                    <a:pt x="607" y="538"/>
                  </a:lnTo>
                  <a:cubicBezTo>
                    <a:pt x="598" y="524"/>
                    <a:pt x="589" y="510"/>
                    <a:pt x="575" y="510"/>
                  </a:cubicBezTo>
                  <a:cubicBezTo>
                    <a:pt x="566" y="510"/>
                    <a:pt x="547" y="515"/>
                    <a:pt x="542" y="529"/>
                  </a:cubicBezTo>
                  <a:lnTo>
                    <a:pt x="260" y="1043"/>
                  </a:lnTo>
                  <a:lnTo>
                    <a:pt x="79" y="29"/>
                  </a:lnTo>
                  <a:cubicBezTo>
                    <a:pt x="75" y="16"/>
                    <a:pt x="60" y="0"/>
                    <a:pt x="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7"/>
            <p:cNvSpPr/>
            <p:nvPr/>
          </p:nvSpPr>
          <p:spPr>
            <a:xfrm>
              <a:off x="2209531" y="1504253"/>
              <a:ext cx="266346" cy="109480"/>
            </a:xfrm>
            <a:custGeom>
              <a:rect b="b" l="l" r="r" t="t"/>
              <a:pathLst>
                <a:path extrusionOk="0" h="1310" w="3187">
                  <a:moveTo>
                    <a:pt x="1033" y="1"/>
                  </a:moveTo>
                  <a:cubicBezTo>
                    <a:pt x="495" y="1"/>
                    <a:pt x="99" y="142"/>
                    <a:pt x="56" y="380"/>
                  </a:cubicBezTo>
                  <a:cubicBezTo>
                    <a:pt x="0" y="708"/>
                    <a:pt x="634" y="1093"/>
                    <a:pt x="1487" y="1246"/>
                  </a:cubicBezTo>
                  <a:cubicBezTo>
                    <a:pt x="1723" y="1289"/>
                    <a:pt x="1949" y="1310"/>
                    <a:pt x="2155" y="1310"/>
                  </a:cubicBezTo>
                  <a:cubicBezTo>
                    <a:pt x="2692" y="1310"/>
                    <a:pt x="3087" y="1170"/>
                    <a:pt x="3131" y="935"/>
                  </a:cubicBezTo>
                  <a:cubicBezTo>
                    <a:pt x="3186" y="602"/>
                    <a:pt x="2547" y="217"/>
                    <a:pt x="1700" y="65"/>
                  </a:cubicBezTo>
                  <a:cubicBezTo>
                    <a:pt x="1464" y="21"/>
                    <a:pt x="1238" y="1"/>
                    <a:pt x="10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7"/>
            <p:cNvSpPr/>
            <p:nvPr/>
          </p:nvSpPr>
          <p:spPr>
            <a:xfrm>
              <a:off x="2208695" y="1501578"/>
              <a:ext cx="270608" cy="114578"/>
            </a:xfrm>
            <a:custGeom>
              <a:rect b="b" l="l" r="r" t="t"/>
              <a:pathLst>
                <a:path extrusionOk="0" h="1371" w="3238">
                  <a:moveTo>
                    <a:pt x="1043" y="69"/>
                  </a:moveTo>
                  <a:cubicBezTo>
                    <a:pt x="1251" y="69"/>
                    <a:pt x="1478" y="87"/>
                    <a:pt x="1691" y="134"/>
                  </a:cubicBezTo>
                  <a:cubicBezTo>
                    <a:pt x="2511" y="277"/>
                    <a:pt x="3150" y="657"/>
                    <a:pt x="3099" y="958"/>
                  </a:cubicBezTo>
                  <a:cubicBezTo>
                    <a:pt x="3062" y="1182"/>
                    <a:pt x="2670" y="1309"/>
                    <a:pt x="2148" y="1309"/>
                  </a:cubicBezTo>
                  <a:cubicBezTo>
                    <a:pt x="1946" y="1309"/>
                    <a:pt x="1724" y="1290"/>
                    <a:pt x="1497" y="1250"/>
                  </a:cubicBezTo>
                  <a:cubicBezTo>
                    <a:pt x="1089" y="1176"/>
                    <a:pt x="719" y="1046"/>
                    <a:pt x="455" y="884"/>
                  </a:cubicBezTo>
                  <a:cubicBezTo>
                    <a:pt x="200" y="731"/>
                    <a:pt x="70" y="560"/>
                    <a:pt x="93" y="421"/>
                  </a:cubicBezTo>
                  <a:cubicBezTo>
                    <a:pt x="117" y="277"/>
                    <a:pt x="302" y="166"/>
                    <a:pt x="594" y="111"/>
                  </a:cubicBezTo>
                  <a:cubicBezTo>
                    <a:pt x="732" y="78"/>
                    <a:pt x="881" y="69"/>
                    <a:pt x="1043" y="69"/>
                  </a:cubicBezTo>
                  <a:close/>
                  <a:moveTo>
                    <a:pt x="1056" y="0"/>
                  </a:moveTo>
                  <a:cubicBezTo>
                    <a:pt x="887" y="0"/>
                    <a:pt x="728" y="14"/>
                    <a:pt x="589" y="41"/>
                  </a:cubicBezTo>
                  <a:cubicBezTo>
                    <a:pt x="260" y="101"/>
                    <a:pt x="70" y="231"/>
                    <a:pt x="38" y="402"/>
                  </a:cubicBezTo>
                  <a:cubicBezTo>
                    <a:pt x="1" y="578"/>
                    <a:pt x="140" y="764"/>
                    <a:pt x="422" y="935"/>
                  </a:cubicBezTo>
                  <a:cubicBezTo>
                    <a:pt x="695" y="1097"/>
                    <a:pt x="1071" y="1231"/>
                    <a:pt x="1487" y="1305"/>
                  </a:cubicBezTo>
                  <a:cubicBezTo>
                    <a:pt x="1728" y="1347"/>
                    <a:pt x="1950" y="1370"/>
                    <a:pt x="2159" y="1370"/>
                  </a:cubicBezTo>
                  <a:cubicBezTo>
                    <a:pt x="2719" y="1370"/>
                    <a:pt x="3127" y="1227"/>
                    <a:pt x="3173" y="967"/>
                  </a:cubicBezTo>
                  <a:cubicBezTo>
                    <a:pt x="3238" y="620"/>
                    <a:pt x="2594" y="217"/>
                    <a:pt x="1714" y="64"/>
                  </a:cubicBezTo>
                  <a:cubicBezTo>
                    <a:pt x="1488" y="21"/>
                    <a:pt x="1264" y="0"/>
                    <a:pt x="10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7"/>
            <p:cNvSpPr/>
            <p:nvPr/>
          </p:nvSpPr>
          <p:spPr>
            <a:xfrm>
              <a:off x="2225326" y="1510186"/>
              <a:ext cx="199822" cy="81985"/>
            </a:xfrm>
            <a:custGeom>
              <a:rect b="b" l="l" r="r" t="t"/>
              <a:pathLst>
                <a:path extrusionOk="0" h="981" w="2391">
                  <a:moveTo>
                    <a:pt x="792" y="1"/>
                  </a:moveTo>
                  <a:cubicBezTo>
                    <a:pt x="381" y="1"/>
                    <a:pt x="78" y="106"/>
                    <a:pt x="47" y="285"/>
                  </a:cubicBezTo>
                  <a:cubicBezTo>
                    <a:pt x="1" y="531"/>
                    <a:pt x="483" y="823"/>
                    <a:pt x="1117" y="934"/>
                  </a:cubicBezTo>
                  <a:cubicBezTo>
                    <a:pt x="1291" y="966"/>
                    <a:pt x="1459" y="981"/>
                    <a:pt x="1612" y="981"/>
                  </a:cubicBezTo>
                  <a:cubicBezTo>
                    <a:pt x="2016" y="981"/>
                    <a:pt x="2315" y="876"/>
                    <a:pt x="2349" y="698"/>
                  </a:cubicBezTo>
                  <a:cubicBezTo>
                    <a:pt x="2391" y="452"/>
                    <a:pt x="1914" y="160"/>
                    <a:pt x="1279" y="45"/>
                  </a:cubicBezTo>
                  <a:cubicBezTo>
                    <a:pt x="1108" y="15"/>
                    <a:pt x="942" y="1"/>
                    <a:pt x="792"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7"/>
            <p:cNvSpPr/>
            <p:nvPr/>
          </p:nvSpPr>
          <p:spPr>
            <a:xfrm>
              <a:off x="2211035" y="1536345"/>
              <a:ext cx="90258" cy="9694"/>
            </a:xfrm>
            <a:custGeom>
              <a:rect b="b" l="l" r="r" t="t"/>
              <a:pathLst>
                <a:path extrusionOk="0" h="116" w="1080">
                  <a:moveTo>
                    <a:pt x="42" y="0"/>
                  </a:moveTo>
                  <a:cubicBezTo>
                    <a:pt x="28" y="0"/>
                    <a:pt x="10" y="9"/>
                    <a:pt x="10" y="28"/>
                  </a:cubicBezTo>
                  <a:cubicBezTo>
                    <a:pt x="1" y="47"/>
                    <a:pt x="19" y="65"/>
                    <a:pt x="38" y="65"/>
                  </a:cubicBezTo>
                  <a:lnTo>
                    <a:pt x="1038" y="116"/>
                  </a:lnTo>
                  <a:cubicBezTo>
                    <a:pt x="1056" y="116"/>
                    <a:pt x="1075" y="97"/>
                    <a:pt x="1075" y="88"/>
                  </a:cubicBezTo>
                  <a:cubicBezTo>
                    <a:pt x="1080" y="70"/>
                    <a:pt x="1061" y="51"/>
                    <a:pt x="1047" y="51"/>
                  </a:cubicBezTo>
                  <a:lnTo>
                    <a:pt x="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7"/>
            <p:cNvSpPr/>
            <p:nvPr/>
          </p:nvSpPr>
          <p:spPr>
            <a:xfrm>
              <a:off x="2296948" y="1545872"/>
              <a:ext cx="23317" cy="58250"/>
            </a:xfrm>
            <a:custGeom>
              <a:rect b="b" l="l" r="r" t="t"/>
              <a:pathLst>
                <a:path extrusionOk="0" h="697" w="279">
                  <a:moveTo>
                    <a:pt x="241" y="1"/>
                  </a:moveTo>
                  <a:cubicBezTo>
                    <a:pt x="226" y="1"/>
                    <a:pt x="213" y="10"/>
                    <a:pt x="209" y="25"/>
                  </a:cubicBezTo>
                  <a:lnTo>
                    <a:pt x="5" y="655"/>
                  </a:lnTo>
                  <a:cubicBezTo>
                    <a:pt x="1" y="674"/>
                    <a:pt x="10" y="692"/>
                    <a:pt x="28" y="697"/>
                  </a:cubicBezTo>
                  <a:lnTo>
                    <a:pt x="42" y="697"/>
                  </a:lnTo>
                  <a:cubicBezTo>
                    <a:pt x="52" y="697"/>
                    <a:pt x="61" y="683"/>
                    <a:pt x="70" y="674"/>
                  </a:cubicBezTo>
                  <a:lnTo>
                    <a:pt x="274" y="44"/>
                  </a:lnTo>
                  <a:cubicBezTo>
                    <a:pt x="279" y="25"/>
                    <a:pt x="265" y="7"/>
                    <a:pt x="251" y="2"/>
                  </a:cubicBezTo>
                  <a:cubicBezTo>
                    <a:pt x="248" y="1"/>
                    <a:pt x="244" y="1"/>
                    <a:pt x="2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7"/>
            <p:cNvSpPr/>
            <p:nvPr/>
          </p:nvSpPr>
          <p:spPr>
            <a:xfrm>
              <a:off x="2336812" y="1544451"/>
              <a:ext cx="9026" cy="67443"/>
            </a:xfrm>
            <a:custGeom>
              <a:rect b="b" l="l" r="r" t="t"/>
              <a:pathLst>
                <a:path extrusionOk="0" h="807" w="108">
                  <a:moveTo>
                    <a:pt x="33" y="0"/>
                  </a:moveTo>
                  <a:cubicBezTo>
                    <a:pt x="15" y="0"/>
                    <a:pt x="1" y="19"/>
                    <a:pt x="1" y="38"/>
                  </a:cubicBezTo>
                  <a:lnTo>
                    <a:pt x="42" y="779"/>
                  </a:lnTo>
                  <a:cubicBezTo>
                    <a:pt x="47" y="792"/>
                    <a:pt x="61" y="806"/>
                    <a:pt x="79" y="806"/>
                  </a:cubicBezTo>
                  <a:cubicBezTo>
                    <a:pt x="98" y="806"/>
                    <a:pt x="107" y="788"/>
                    <a:pt x="107" y="769"/>
                  </a:cubicBezTo>
                  <a:lnTo>
                    <a:pt x="66" y="28"/>
                  </a:lnTo>
                  <a:cubicBezTo>
                    <a:pt x="66" y="14"/>
                    <a:pt x="47" y="0"/>
                    <a:pt x="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7"/>
            <p:cNvSpPr/>
            <p:nvPr/>
          </p:nvSpPr>
          <p:spPr>
            <a:xfrm>
              <a:off x="2364725" y="1553059"/>
              <a:ext cx="27495" cy="63432"/>
            </a:xfrm>
            <a:custGeom>
              <a:rect b="b" l="l" r="r" t="t"/>
              <a:pathLst>
                <a:path extrusionOk="0" h="759" w="329">
                  <a:moveTo>
                    <a:pt x="38" y="0"/>
                  </a:moveTo>
                  <a:cubicBezTo>
                    <a:pt x="33" y="0"/>
                    <a:pt x="28" y="1"/>
                    <a:pt x="23" y="4"/>
                  </a:cubicBezTo>
                  <a:cubicBezTo>
                    <a:pt x="5" y="9"/>
                    <a:pt x="0" y="27"/>
                    <a:pt x="5" y="41"/>
                  </a:cubicBezTo>
                  <a:lnTo>
                    <a:pt x="264" y="736"/>
                  </a:lnTo>
                  <a:cubicBezTo>
                    <a:pt x="273" y="754"/>
                    <a:pt x="283" y="759"/>
                    <a:pt x="292" y="759"/>
                  </a:cubicBezTo>
                  <a:cubicBezTo>
                    <a:pt x="301" y="759"/>
                    <a:pt x="301" y="759"/>
                    <a:pt x="306" y="754"/>
                  </a:cubicBezTo>
                  <a:cubicBezTo>
                    <a:pt x="324" y="750"/>
                    <a:pt x="329" y="731"/>
                    <a:pt x="324" y="713"/>
                  </a:cubicBezTo>
                  <a:lnTo>
                    <a:pt x="60" y="18"/>
                  </a:lnTo>
                  <a:cubicBezTo>
                    <a:pt x="57" y="8"/>
                    <a:pt x="49" y="0"/>
                    <a:pt x="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7"/>
            <p:cNvSpPr/>
            <p:nvPr/>
          </p:nvSpPr>
          <p:spPr>
            <a:xfrm>
              <a:off x="2376676" y="1547794"/>
              <a:ext cx="56579" cy="63682"/>
            </a:xfrm>
            <a:custGeom>
              <a:rect b="b" l="l" r="r" t="t"/>
              <a:pathLst>
                <a:path extrusionOk="0" h="762" w="677">
                  <a:moveTo>
                    <a:pt x="38" y="0"/>
                  </a:moveTo>
                  <a:cubicBezTo>
                    <a:pt x="30" y="0"/>
                    <a:pt x="23" y="3"/>
                    <a:pt x="19" y="7"/>
                  </a:cubicBezTo>
                  <a:cubicBezTo>
                    <a:pt x="1" y="21"/>
                    <a:pt x="1" y="44"/>
                    <a:pt x="15" y="53"/>
                  </a:cubicBezTo>
                  <a:lnTo>
                    <a:pt x="617" y="748"/>
                  </a:lnTo>
                  <a:cubicBezTo>
                    <a:pt x="621" y="752"/>
                    <a:pt x="626" y="762"/>
                    <a:pt x="640" y="762"/>
                  </a:cubicBezTo>
                  <a:cubicBezTo>
                    <a:pt x="649" y="762"/>
                    <a:pt x="654" y="762"/>
                    <a:pt x="663" y="752"/>
                  </a:cubicBezTo>
                  <a:cubicBezTo>
                    <a:pt x="677" y="743"/>
                    <a:pt x="677" y="720"/>
                    <a:pt x="668" y="706"/>
                  </a:cubicBezTo>
                  <a:lnTo>
                    <a:pt x="66" y="11"/>
                  </a:lnTo>
                  <a:cubicBezTo>
                    <a:pt x="58" y="4"/>
                    <a:pt x="47" y="0"/>
                    <a:pt x="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7"/>
            <p:cNvSpPr/>
            <p:nvPr/>
          </p:nvSpPr>
          <p:spPr>
            <a:xfrm>
              <a:off x="2249395" y="1506008"/>
              <a:ext cx="65103" cy="30003"/>
            </a:xfrm>
            <a:custGeom>
              <a:rect b="b" l="l" r="r" t="t"/>
              <a:pathLst>
                <a:path extrusionOk="0" h="359" w="779">
                  <a:moveTo>
                    <a:pt x="38" y="0"/>
                  </a:moveTo>
                  <a:cubicBezTo>
                    <a:pt x="27" y="0"/>
                    <a:pt x="13" y="6"/>
                    <a:pt x="9" y="21"/>
                  </a:cubicBezTo>
                  <a:cubicBezTo>
                    <a:pt x="0" y="30"/>
                    <a:pt x="9" y="53"/>
                    <a:pt x="23" y="62"/>
                  </a:cubicBezTo>
                  <a:lnTo>
                    <a:pt x="732" y="359"/>
                  </a:lnTo>
                  <a:lnTo>
                    <a:pt x="741" y="359"/>
                  </a:lnTo>
                  <a:cubicBezTo>
                    <a:pt x="755" y="359"/>
                    <a:pt x="764" y="349"/>
                    <a:pt x="773" y="340"/>
                  </a:cubicBezTo>
                  <a:cubicBezTo>
                    <a:pt x="778" y="326"/>
                    <a:pt x="773" y="303"/>
                    <a:pt x="755" y="298"/>
                  </a:cubicBezTo>
                  <a:lnTo>
                    <a:pt x="46" y="2"/>
                  </a:lnTo>
                  <a:cubicBezTo>
                    <a:pt x="44" y="1"/>
                    <a:pt x="41" y="0"/>
                    <a:pt x="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7"/>
            <p:cNvSpPr/>
            <p:nvPr/>
          </p:nvSpPr>
          <p:spPr>
            <a:xfrm>
              <a:off x="2257083" y="1547794"/>
              <a:ext cx="51982" cy="41619"/>
            </a:xfrm>
            <a:custGeom>
              <a:rect b="b" l="l" r="r" t="t"/>
              <a:pathLst>
                <a:path extrusionOk="0" h="498" w="622">
                  <a:moveTo>
                    <a:pt x="584" y="0"/>
                  </a:moveTo>
                  <a:cubicBezTo>
                    <a:pt x="577" y="0"/>
                    <a:pt x="570" y="3"/>
                    <a:pt x="566" y="7"/>
                  </a:cubicBezTo>
                  <a:lnTo>
                    <a:pt x="19" y="442"/>
                  </a:lnTo>
                  <a:cubicBezTo>
                    <a:pt x="1" y="451"/>
                    <a:pt x="1" y="475"/>
                    <a:pt x="15" y="488"/>
                  </a:cubicBezTo>
                  <a:cubicBezTo>
                    <a:pt x="19" y="493"/>
                    <a:pt x="24" y="498"/>
                    <a:pt x="38" y="498"/>
                  </a:cubicBezTo>
                  <a:cubicBezTo>
                    <a:pt x="47" y="498"/>
                    <a:pt x="56" y="498"/>
                    <a:pt x="61" y="493"/>
                  </a:cubicBezTo>
                  <a:lnTo>
                    <a:pt x="603" y="58"/>
                  </a:lnTo>
                  <a:cubicBezTo>
                    <a:pt x="621" y="48"/>
                    <a:pt x="621" y="30"/>
                    <a:pt x="612" y="11"/>
                  </a:cubicBezTo>
                  <a:cubicBezTo>
                    <a:pt x="604" y="4"/>
                    <a:pt x="594" y="0"/>
                    <a:pt x="5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7"/>
            <p:cNvSpPr/>
            <p:nvPr/>
          </p:nvSpPr>
          <p:spPr>
            <a:xfrm>
              <a:off x="2268700" y="1527068"/>
              <a:ext cx="146753" cy="63432"/>
            </a:xfrm>
            <a:custGeom>
              <a:rect b="b" l="l" r="r" t="t"/>
              <a:pathLst>
                <a:path extrusionOk="0" h="759" w="1756">
                  <a:moveTo>
                    <a:pt x="599" y="1"/>
                  </a:moveTo>
                  <a:cubicBezTo>
                    <a:pt x="290" y="1"/>
                    <a:pt x="61" y="86"/>
                    <a:pt x="33" y="227"/>
                  </a:cubicBezTo>
                  <a:cubicBezTo>
                    <a:pt x="1" y="422"/>
                    <a:pt x="348" y="644"/>
                    <a:pt x="816" y="727"/>
                  </a:cubicBezTo>
                  <a:cubicBezTo>
                    <a:pt x="936" y="749"/>
                    <a:pt x="1051" y="759"/>
                    <a:pt x="1158" y="759"/>
                  </a:cubicBezTo>
                  <a:cubicBezTo>
                    <a:pt x="1466" y="759"/>
                    <a:pt x="1696" y="674"/>
                    <a:pt x="1723" y="533"/>
                  </a:cubicBezTo>
                  <a:cubicBezTo>
                    <a:pt x="1756" y="338"/>
                    <a:pt x="1408" y="116"/>
                    <a:pt x="941" y="32"/>
                  </a:cubicBezTo>
                  <a:cubicBezTo>
                    <a:pt x="821" y="11"/>
                    <a:pt x="705" y="1"/>
                    <a:pt x="5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7"/>
            <p:cNvSpPr/>
            <p:nvPr/>
          </p:nvSpPr>
          <p:spPr>
            <a:xfrm>
              <a:off x="2070967" y="1333764"/>
              <a:ext cx="634817" cy="152771"/>
            </a:xfrm>
            <a:custGeom>
              <a:rect b="b" l="l" r="r" t="t"/>
              <a:pathLst>
                <a:path extrusionOk="0" h="1828" w="7596">
                  <a:moveTo>
                    <a:pt x="775" y="0"/>
                  </a:moveTo>
                  <a:cubicBezTo>
                    <a:pt x="662" y="0"/>
                    <a:pt x="557" y="6"/>
                    <a:pt x="445" y="11"/>
                  </a:cubicBezTo>
                  <a:cubicBezTo>
                    <a:pt x="51" y="25"/>
                    <a:pt x="0" y="697"/>
                    <a:pt x="2867" y="1549"/>
                  </a:cubicBezTo>
                  <a:cubicBezTo>
                    <a:pt x="3547" y="1751"/>
                    <a:pt x="4168" y="1827"/>
                    <a:pt x="4720" y="1827"/>
                  </a:cubicBezTo>
                  <a:cubicBezTo>
                    <a:pt x="6487" y="1827"/>
                    <a:pt x="7544" y="1039"/>
                    <a:pt x="7544" y="1039"/>
                  </a:cubicBezTo>
                  <a:cubicBezTo>
                    <a:pt x="7549" y="1035"/>
                    <a:pt x="7549" y="1030"/>
                    <a:pt x="7554" y="1016"/>
                  </a:cubicBezTo>
                  <a:cubicBezTo>
                    <a:pt x="7595" y="919"/>
                    <a:pt x="7512" y="808"/>
                    <a:pt x="7405" y="808"/>
                  </a:cubicBezTo>
                  <a:lnTo>
                    <a:pt x="7081" y="813"/>
                  </a:lnTo>
                  <a:lnTo>
                    <a:pt x="5562" y="914"/>
                  </a:lnTo>
                  <a:cubicBezTo>
                    <a:pt x="5562" y="914"/>
                    <a:pt x="2779" y="433"/>
                    <a:pt x="1964" y="201"/>
                  </a:cubicBezTo>
                  <a:cubicBezTo>
                    <a:pt x="1378" y="36"/>
                    <a:pt x="1055" y="0"/>
                    <a:pt x="7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7"/>
            <p:cNvSpPr/>
            <p:nvPr/>
          </p:nvSpPr>
          <p:spPr>
            <a:xfrm>
              <a:off x="2290763" y="1496062"/>
              <a:ext cx="104967" cy="92682"/>
            </a:xfrm>
            <a:custGeom>
              <a:rect b="b" l="l" r="r" t="t"/>
              <a:pathLst>
                <a:path extrusionOk="0" h="1109" w="1256">
                  <a:moveTo>
                    <a:pt x="1" y="1"/>
                  </a:moveTo>
                  <a:lnTo>
                    <a:pt x="1" y="765"/>
                  </a:lnTo>
                  <a:cubicBezTo>
                    <a:pt x="169" y="920"/>
                    <a:pt x="464" y="1109"/>
                    <a:pt x="883" y="1109"/>
                  </a:cubicBezTo>
                  <a:cubicBezTo>
                    <a:pt x="902" y="1109"/>
                    <a:pt x="921" y="1108"/>
                    <a:pt x="941" y="1107"/>
                  </a:cubicBezTo>
                  <a:cubicBezTo>
                    <a:pt x="1075" y="1098"/>
                    <a:pt x="1182" y="1084"/>
                    <a:pt x="1256" y="1061"/>
                  </a:cubicBezTo>
                  <a:lnTo>
                    <a:pt x="1256" y="186"/>
                  </a:lnTo>
                  <a:lnTo>
                    <a:pt x="1251" y="186"/>
                  </a:lnTo>
                  <a:lnTo>
                    <a:pt x="1" y="1"/>
                  </a:lnTo>
                  <a:close/>
                </a:path>
              </a:pathLst>
            </a:custGeom>
            <a:solidFill>
              <a:srgbClr val="FFA3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7"/>
            <p:cNvSpPr/>
            <p:nvPr/>
          </p:nvSpPr>
          <p:spPr>
            <a:xfrm>
              <a:off x="2288089" y="1493388"/>
              <a:ext cx="109229" cy="97195"/>
            </a:xfrm>
            <a:custGeom>
              <a:rect b="b" l="l" r="r" t="t"/>
              <a:pathLst>
                <a:path extrusionOk="0" h="1163" w="1307">
                  <a:moveTo>
                    <a:pt x="60" y="56"/>
                  </a:moveTo>
                  <a:lnTo>
                    <a:pt x="1260" y="236"/>
                  </a:lnTo>
                  <a:lnTo>
                    <a:pt x="1260" y="1070"/>
                  </a:lnTo>
                  <a:cubicBezTo>
                    <a:pt x="1176" y="1093"/>
                    <a:pt x="1084" y="1102"/>
                    <a:pt x="973" y="1112"/>
                  </a:cubicBezTo>
                  <a:cubicBezTo>
                    <a:pt x="962" y="1112"/>
                    <a:pt x="951" y="1112"/>
                    <a:pt x="941" y="1112"/>
                  </a:cubicBezTo>
                  <a:cubicBezTo>
                    <a:pt x="527" y="1112"/>
                    <a:pt x="237" y="936"/>
                    <a:pt x="60" y="778"/>
                  </a:cubicBezTo>
                  <a:lnTo>
                    <a:pt x="60" y="56"/>
                  </a:lnTo>
                  <a:close/>
                  <a:moveTo>
                    <a:pt x="0" y="0"/>
                  </a:moveTo>
                  <a:lnTo>
                    <a:pt x="0" y="801"/>
                  </a:lnTo>
                  <a:lnTo>
                    <a:pt x="14" y="811"/>
                  </a:lnTo>
                  <a:cubicBezTo>
                    <a:pt x="190" y="973"/>
                    <a:pt x="496" y="1163"/>
                    <a:pt x="922" y="1163"/>
                  </a:cubicBezTo>
                  <a:lnTo>
                    <a:pt x="968" y="1163"/>
                  </a:lnTo>
                  <a:cubicBezTo>
                    <a:pt x="1088" y="1158"/>
                    <a:pt x="1200" y="1139"/>
                    <a:pt x="1288" y="1112"/>
                  </a:cubicBezTo>
                  <a:lnTo>
                    <a:pt x="1306" y="1102"/>
                  </a:lnTo>
                  <a:lnTo>
                    <a:pt x="1306" y="190"/>
                  </a:lnTo>
                  <a:lnTo>
                    <a:pt x="0" y="0"/>
                  </a:lnTo>
                  <a:close/>
                </a:path>
              </a:pathLst>
            </a:custGeom>
            <a:solidFill>
              <a:srgbClr val="FFA3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7"/>
            <p:cNvSpPr/>
            <p:nvPr/>
          </p:nvSpPr>
          <p:spPr>
            <a:xfrm>
              <a:off x="2267948" y="1379980"/>
              <a:ext cx="180433" cy="189292"/>
            </a:xfrm>
            <a:custGeom>
              <a:rect b="b" l="l" r="r" t="t"/>
              <a:pathLst>
                <a:path extrusionOk="0" h="2265" w="2159">
                  <a:moveTo>
                    <a:pt x="653" y="0"/>
                  </a:moveTo>
                  <a:lnTo>
                    <a:pt x="533" y="70"/>
                  </a:lnTo>
                  <a:cubicBezTo>
                    <a:pt x="218" y="283"/>
                    <a:pt x="0" y="644"/>
                    <a:pt x="19" y="1024"/>
                  </a:cubicBezTo>
                  <a:cubicBezTo>
                    <a:pt x="33" y="1390"/>
                    <a:pt x="213" y="1732"/>
                    <a:pt x="491" y="1964"/>
                  </a:cubicBezTo>
                  <a:cubicBezTo>
                    <a:pt x="602" y="2056"/>
                    <a:pt x="723" y="2131"/>
                    <a:pt x="857" y="2182"/>
                  </a:cubicBezTo>
                  <a:cubicBezTo>
                    <a:pt x="991" y="2236"/>
                    <a:pt x="1137" y="2265"/>
                    <a:pt x="1282" y="2265"/>
                  </a:cubicBezTo>
                  <a:cubicBezTo>
                    <a:pt x="1483" y="2265"/>
                    <a:pt x="1681" y="2208"/>
                    <a:pt x="1834" y="2084"/>
                  </a:cubicBezTo>
                  <a:cubicBezTo>
                    <a:pt x="1978" y="1968"/>
                    <a:pt x="2126" y="1765"/>
                    <a:pt x="2149" y="1589"/>
                  </a:cubicBezTo>
                  <a:cubicBezTo>
                    <a:pt x="2154" y="1556"/>
                    <a:pt x="2154" y="1533"/>
                    <a:pt x="2158" y="1505"/>
                  </a:cubicBezTo>
                  <a:lnTo>
                    <a:pt x="653" y="0"/>
                  </a:lnTo>
                  <a:close/>
                </a:path>
              </a:pathLst>
            </a:custGeom>
            <a:solidFill>
              <a:srgbClr val="FF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7"/>
            <p:cNvSpPr/>
            <p:nvPr/>
          </p:nvSpPr>
          <p:spPr>
            <a:xfrm>
              <a:off x="2276807" y="1376052"/>
              <a:ext cx="62847" cy="70953"/>
            </a:xfrm>
            <a:custGeom>
              <a:rect b="b" l="l" r="r" t="t"/>
              <a:pathLst>
                <a:path extrusionOk="0" h="849" w="752">
                  <a:moveTo>
                    <a:pt x="10" y="1"/>
                  </a:moveTo>
                  <a:lnTo>
                    <a:pt x="1" y="603"/>
                  </a:lnTo>
                  <a:cubicBezTo>
                    <a:pt x="1" y="603"/>
                    <a:pt x="61" y="747"/>
                    <a:pt x="107" y="802"/>
                  </a:cubicBezTo>
                  <a:cubicBezTo>
                    <a:pt x="107" y="811"/>
                    <a:pt x="107" y="816"/>
                    <a:pt x="112" y="816"/>
                  </a:cubicBezTo>
                  <a:cubicBezTo>
                    <a:pt x="195" y="835"/>
                    <a:pt x="274" y="839"/>
                    <a:pt x="362" y="848"/>
                  </a:cubicBezTo>
                  <a:cubicBezTo>
                    <a:pt x="381" y="839"/>
                    <a:pt x="399" y="839"/>
                    <a:pt x="413" y="835"/>
                  </a:cubicBezTo>
                  <a:cubicBezTo>
                    <a:pt x="367" y="709"/>
                    <a:pt x="427" y="529"/>
                    <a:pt x="496" y="418"/>
                  </a:cubicBezTo>
                  <a:cubicBezTo>
                    <a:pt x="552" y="325"/>
                    <a:pt x="645" y="270"/>
                    <a:pt x="751" y="246"/>
                  </a:cubicBezTo>
                  <a:lnTo>
                    <a:pt x="547" y="43"/>
                  </a:lnTo>
                  <a:cubicBezTo>
                    <a:pt x="362" y="43"/>
                    <a:pt x="10" y="1"/>
                    <a:pt x="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7"/>
            <p:cNvSpPr/>
            <p:nvPr/>
          </p:nvSpPr>
          <p:spPr>
            <a:xfrm>
              <a:off x="2253573" y="1422686"/>
              <a:ext cx="44210" cy="54489"/>
            </a:xfrm>
            <a:custGeom>
              <a:rect b="b" l="l" r="r" t="t"/>
              <a:pathLst>
                <a:path extrusionOk="0" h="652" w="529">
                  <a:moveTo>
                    <a:pt x="239" y="1"/>
                  </a:moveTo>
                  <a:cubicBezTo>
                    <a:pt x="210" y="1"/>
                    <a:pt x="181" y="7"/>
                    <a:pt x="154" y="22"/>
                  </a:cubicBezTo>
                  <a:cubicBezTo>
                    <a:pt x="103" y="50"/>
                    <a:pt x="61" y="105"/>
                    <a:pt x="38" y="161"/>
                  </a:cubicBezTo>
                  <a:cubicBezTo>
                    <a:pt x="1" y="258"/>
                    <a:pt x="10" y="374"/>
                    <a:pt x="61" y="466"/>
                  </a:cubicBezTo>
                  <a:cubicBezTo>
                    <a:pt x="112" y="559"/>
                    <a:pt x="205" y="628"/>
                    <a:pt x="311" y="652"/>
                  </a:cubicBezTo>
                  <a:lnTo>
                    <a:pt x="529" y="327"/>
                  </a:lnTo>
                  <a:cubicBezTo>
                    <a:pt x="515" y="235"/>
                    <a:pt x="478" y="142"/>
                    <a:pt x="413" y="73"/>
                  </a:cubicBezTo>
                  <a:cubicBezTo>
                    <a:pt x="365" y="31"/>
                    <a:pt x="302" y="1"/>
                    <a:pt x="239" y="1"/>
                  </a:cubicBezTo>
                  <a:close/>
                </a:path>
              </a:pathLst>
            </a:custGeom>
            <a:solidFill>
              <a:srgbClr val="FF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7"/>
            <p:cNvSpPr/>
            <p:nvPr/>
          </p:nvSpPr>
          <p:spPr>
            <a:xfrm>
              <a:off x="2264104" y="1436559"/>
              <a:ext cx="23651" cy="27495"/>
            </a:xfrm>
            <a:custGeom>
              <a:rect b="b" l="l" r="r" t="t"/>
              <a:pathLst>
                <a:path extrusionOk="0" h="329" w="283">
                  <a:moveTo>
                    <a:pt x="122" y="0"/>
                  </a:moveTo>
                  <a:cubicBezTo>
                    <a:pt x="74" y="0"/>
                    <a:pt x="27" y="25"/>
                    <a:pt x="5" y="69"/>
                  </a:cubicBezTo>
                  <a:cubicBezTo>
                    <a:pt x="0" y="83"/>
                    <a:pt x="5" y="97"/>
                    <a:pt x="14" y="106"/>
                  </a:cubicBezTo>
                  <a:cubicBezTo>
                    <a:pt x="17" y="107"/>
                    <a:pt x="21" y="108"/>
                    <a:pt x="25" y="108"/>
                  </a:cubicBezTo>
                  <a:cubicBezTo>
                    <a:pt x="36" y="108"/>
                    <a:pt x="47" y="102"/>
                    <a:pt x="51" y="92"/>
                  </a:cubicBezTo>
                  <a:cubicBezTo>
                    <a:pt x="67" y="64"/>
                    <a:pt x="95" y="48"/>
                    <a:pt x="124" y="48"/>
                  </a:cubicBezTo>
                  <a:cubicBezTo>
                    <a:pt x="139" y="48"/>
                    <a:pt x="153" y="52"/>
                    <a:pt x="167" y="60"/>
                  </a:cubicBezTo>
                  <a:cubicBezTo>
                    <a:pt x="199" y="73"/>
                    <a:pt x="218" y="115"/>
                    <a:pt x="213" y="152"/>
                  </a:cubicBezTo>
                  <a:cubicBezTo>
                    <a:pt x="208" y="151"/>
                    <a:pt x="202" y="150"/>
                    <a:pt x="197" y="150"/>
                  </a:cubicBezTo>
                  <a:cubicBezTo>
                    <a:pt x="184" y="150"/>
                    <a:pt x="172" y="154"/>
                    <a:pt x="162" y="157"/>
                  </a:cubicBezTo>
                  <a:cubicBezTo>
                    <a:pt x="130" y="171"/>
                    <a:pt x="116" y="194"/>
                    <a:pt x="107" y="222"/>
                  </a:cubicBezTo>
                  <a:cubicBezTo>
                    <a:pt x="102" y="249"/>
                    <a:pt x="116" y="273"/>
                    <a:pt x="139" y="296"/>
                  </a:cubicBezTo>
                  <a:cubicBezTo>
                    <a:pt x="157" y="314"/>
                    <a:pt x="171" y="319"/>
                    <a:pt x="195" y="319"/>
                  </a:cubicBezTo>
                  <a:cubicBezTo>
                    <a:pt x="208" y="319"/>
                    <a:pt x="213" y="319"/>
                    <a:pt x="218" y="328"/>
                  </a:cubicBezTo>
                  <a:cubicBezTo>
                    <a:pt x="232" y="324"/>
                    <a:pt x="241" y="305"/>
                    <a:pt x="236" y="296"/>
                  </a:cubicBezTo>
                  <a:cubicBezTo>
                    <a:pt x="232" y="284"/>
                    <a:pt x="219" y="276"/>
                    <a:pt x="207" y="276"/>
                  </a:cubicBezTo>
                  <a:cubicBezTo>
                    <a:pt x="204" y="276"/>
                    <a:pt x="202" y="276"/>
                    <a:pt x="199" y="277"/>
                  </a:cubicBezTo>
                  <a:cubicBezTo>
                    <a:pt x="195" y="277"/>
                    <a:pt x="176" y="273"/>
                    <a:pt x="171" y="268"/>
                  </a:cubicBezTo>
                  <a:cubicBezTo>
                    <a:pt x="167" y="259"/>
                    <a:pt x="162" y="249"/>
                    <a:pt x="162" y="236"/>
                  </a:cubicBezTo>
                  <a:cubicBezTo>
                    <a:pt x="167" y="231"/>
                    <a:pt x="171" y="222"/>
                    <a:pt x="185" y="212"/>
                  </a:cubicBezTo>
                  <a:cubicBezTo>
                    <a:pt x="190" y="210"/>
                    <a:pt x="197" y="209"/>
                    <a:pt x="203" y="209"/>
                  </a:cubicBezTo>
                  <a:cubicBezTo>
                    <a:pt x="210" y="209"/>
                    <a:pt x="215" y="210"/>
                    <a:pt x="218" y="212"/>
                  </a:cubicBezTo>
                  <a:lnTo>
                    <a:pt x="241" y="231"/>
                  </a:lnTo>
                  <a:lnTo>
                    <a:pt x="255" y="203"/>
                  </a:lnTo>
                  <a:cubicBezTo>
                    <a:pt x="283" y="134"/>
                    <a:pt x="255" y="50"/>
                    <a:pt x="190" y="18"/>
                  </a:cubicBezTo>
                  <a:cubicBezTo>
                    <a:pt x="169" y="6"/>
                    <a:pt x="145" y="0"/>
                    <a:pt x="122" y="0"/>
                  </a:cubicBezTo>
                  <a:close/>
                </a:path>
              </a:pathLst>
            </a:custGeom>
            <a:solidFill>
              <a:srgbClr val="FFA3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7"/>
            <p:cNvSpPr/>
            <p:nvPr/>
          </p:nvSpPr>
          <p:spPr>
            <a:xfrm>
              <a:off x="2295443" y="1391012"/>
              <a:ext cx="209015" cy="188540"/>
            </a:xfrm>
            <a:custGeom>
              <a:rect b="b" l="l" r="r" t="t"/>
              <a:pathLst>
                <a:path extrusionOk="0" h="2256" w="2501">
                  <a:moveTo>
                    <a:pt x="913" y="0"/>
                  </a:moveTo>
                  <a:cubicBezTo>
                    <a:pt x="640" y="0"/>
                    <a:pt x="375" y="16"/>
                    <a:pt x="134" y="49"/>
                  </a:cubicBezTo>
                  <a:cubicBezTo>
                    <a:pt x="93" y="568"/>
                    <a:pt x="46" y="1095"/>
                    <a:pt x="5" y="1623"/>
                  </a:cubicBezTo>
                  <a:cubicBezTo>
                    <a:pt x="0" y="1665"/>
                    <a:pt x="0" y="1702"/>
                    <a:pt x="14" y="1744"/>
                  </a:cubicBezTo>
                  <a:cubicBezTo>
                    <a:pt x="37" y="1804"/>
                    <a:pt x="93" y="1836"/>
                    <a:pt x="144" y="1874"/>
                  </a:cubicBezTo>
                  <a:cubicBezTo>
                    <a:pt x="454" y="2059"/>
                    <a:pt x="792" y="2225"/>
                    <a:pt x="1163" y="2253"/>
                  </a:cubicBezTo>
                  <a:cubicBezTo>
                    <a:pt x="1180" y="2255"/>
                    <a:pt x="1198" y="2255"/>
                    <a:pt x="1217" y="2255"/>
                  </a:cubicBezTo>
                  <a:cubicBezTo>
                    <a:pt x="1516" y="2255"/>
                    <a:pt x="1867" y="2082"/>
                    <a:pt x="2103" y="1924"/>
                  </a:cubicBezTo>
                  <a:cubicBezTo>
                    <a:pt x="2168" y="1883"/>
                    <a:pt x="2223" y="1836"/>
                    <a:pt x="2260" y="1772"/>
                  </a:cubicBezTo>
                  <a:cubicBezTo>
                    <a:pt x="2293" y="1707"/>
                    <a:pt x="2302" y="1637"/>
                    <a:pt x="2311" y="1572"/>
                  </a:cubicBezTo>
                  <a:cubicBezTo>
                    <a:pt x="2320" y="1461"/>
                    <a:pt x="2501" y="188"/>
                    <a:pt x="2381" y="160"/>
                  </a:cubicBezTo>
                  <a:cubicBezTo>
                    <a:pt x="1942" y="55"/>
                    <a:pt x="1415" y="0"/>
                    <a:pt x="9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7"/>
            <p:cNvSpPr/>
            <p:nvPr/>
          </p:nvSpPr>
          <p:spPr>
            <a:xfrm>
              <a:off x="2304720" y="1391012"/>
              <a:ext cx="193972" cy="59086"/>
            </a:xfrm>
            <a:custGeom>
              <a:rect b="b" l="l" r="r" t="t"/>
              <a:pathLst>
                <a:path extrusionOk="0" h="707" w="2321">
                  <a:moveTo>
                    <a:pt x="798" y="0"/>
                  </a:moveTo>
                  <a:cubicBezTo>
                    <a:pt x="525" y="0"/>
                    <a:pt x="260" y="16"/>
                    <a:pt x="19" y="49"/>
                  </a:cubicBezTo>
                  <a:cubicBezTo>
                    <a:pt x="10" y="118"/>
                    <a:pt x="5" y="192"/>
                    <a:pt x="0" y="262"/>
                  </a:cubicBezTo>
                  <a:cubicBezTo>
                    <a:pt x="227" y="350"/>
                    <a:pt x="459" y="405"/>
                    <a:pt x="690" y="461"/>
                  </a:cubicBezTo>
                  <a:cubicBezTo>
                    <a:pt x="991" y="530"/>
                    <a:pt x="1283" y="595"/>
                    <a:pt x="1593" y="651"/>
                  </a:cubicBezTo>
                  <a:cubicBezTo>
                    <a:pt x="1825" y="693"/>
                    <a:pt x="2061" y="706"/>
                    <a:pt x="2293" y="706"/>
                  </a:cubicBezTo>
                  <a:cubicBezTo>
                    <a:pt x="2316" y="419"/>
                    <a:pt x="2321" y="169"/>
                    <a:pt x="2265" y="160"/>
                  </a:cubicBezTo>
                  <a:cubicBezTo>
                    <a:pt x="1829" y="55"/>
                    <a:pt x="1302" y="0"/>
                    <a:pt x="7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7"/>
            <p:cNvSpPr/>
            <p:nvPr/>
          </p:nvSpPr>
          <p:spPr>
            <a:xfrm>
              <a:off x="2368987" y="1461631"/>
              <a:ext cx="157200" cy="236928"/>
            </a:xfrm>
            <a:custGeom>
              <a:rect b="b" l="l" r="r" t="t"/>
              <a:pathLst>
                <a:path extrusionOk="0" h="2835" w="1881">
                  <a:moveTo>
                    <a:pt x="1385" y="0"/>
                  </a:moveTo>
                  <a:lnTo>
                    <a:pt x="0" y="1121"/>
                  </a:lnTo>
                  <a:cubicBezTo>
                    <a:pt x="37" y="1111"/>
                    <a:pt x="74" y="1107"/>
                    <a:pt x="111" y="1107"/>
                  </a:cubicBezTo>
                  <a:cubicBezTo>
                    <a:pt x="300" y="1107"/>
                    <a:pt x="483" y="1225"/>
                    <a:pt x="630" y="1353"/>
                  </a:cubicBezTo>
                  <a:cubicBezTo>
                    <a:pt x="760" y="1455"/>
                    <a:pt x="880" y="1575"/>
                    <a:pt x="996" y="1700"/>
                  </a:cubicBezTo>
                  <a:cubicBezTo>
                    <a:pt x="1227" y="1959"/>
                    <a:pt x="1431" y="2247"/>
                    <a:pt x="1593" y="2561"/>
                  </a:cubicBezTo>
                  <a:cubicBezTo>
                    <a:pt x="1626" y="2631"/>
                    <a:pt x="1658" y="2728"/>
                    <a:pt x="1709" y="2788"/>
                  </a:cubicBezTo>
                  <a:cubicBezTo>
                    <a:pt x="1728" y="2802"/>
                    <a:pt x="1737" y="2821"/>
                    <a:pt x="1760" y="2835"/>
                  </a:cubicBezTo>
                  <a:cubicBezTo>
                    <a:pt x="1880" y="2640"/>
                    <a:pt x="1853" y="2395"/>
                    <a:pt x="1848" y="2177"/>
                  </a:cubicBezTo>
                  <a:cubicBezTo>
                    <a:pt x="1825" y="1436"/>
                    <a:pt x="1690" y="681"/>
                    <a:pt x="13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7"/>
            <p:cNvSpPr/>
            <p:nvPr/>
          </p:nvSpPr>
          <p:spPr>
            <a:xfrm>
              <a:off x="2365477" y="1458204"/>
              <a:ext cx="161880" cy="243447"/>
            </a:xfrm>
            <a:custGeom>
              <a:rect b="b" l="l" r="r" t="t"/>
              <a:pathLst>
                <a:path extrusionOk="0" h="2913" w="1937">
                  <a:moveTo>
                    <a:pt x="1428" y="1"/>
                  </a:moveTo>
                  <a:cubicBezTo>
                    <a:pt x="1423" y="1"/>
                    <a:pt x="1418" y="2"/>
                    <a:pt x="1413" y="4"/>
                  </a:cubicBezTo>
                  <a:cubicBezTo>
                    <a:pt x="1404" y="14"/>
                    <a:pt x="1399" y="28"/>
                    <a:pt x="1404" y="41"/>
                  </a:cubicBezTo>
                  <a:cubicBezTo>
                    <a:pt x="1682" y="662"/>
                    <a:pt x="1839" y="1394"/>
                    <a:pt x="1862" y="2209"/>
                  </a:cubicBezTo>
                  <a:lnTo>
                    <a:pt x="1862" y="2283"/>
                  </a:lnTo>
                  <a:cubicBezTo>
                    <a:pt x="1867" y="2468"/>
                    <a:pt x="1871" y="2667"/>
                    <a:pt x="1783" y="2820"/>
                  </a:cubicBezTo>
                  <a:lnTo>
                    <a:pt x="1770" y="2806"/>
                  </a:lnTo>
                  <a:lnTo>
                    <a:pt x="1760" y="2797"/>
                  </a:lnTo>
                  <a:cubicBezTo>
                    <a:pt x="1732" y="2769"/>
                    <a:pt x="1709" y="2714"/>
                    <a:pt x="1686" y="2658"/>
                  </a:cubicBezTo>
                  <a:cubicBezTo>
                    <a:pt x="1672" y="2635"/>
                    <a:pt x="1663" y="2607"/>
                    <a:pt x="1649" y="2584"/>
                  </a:cubicBezTo>
                  <a:cubicBezTo>
                    <a:pt x="1492" y="2274"/>
                    <a:pt x="1288" y="1977"/>
                    <a:pt x="1052" y="1718"/>
                  </a:cubicBezTo>
                  <a:cubicBezTo>
                    <a:pt x="936" y="1588"/>
                    <a:pt x="811" y="1472"/>
                    <a:pt x="686" y="1361"/>
                  </a:cubicBezTo>
                  <a:cubicBezTo>
                    <a:pt x="485" y="1194"/>
                    <a:pt x="308" y="1110"/>
                    <a:pt x="145" y="1110"/>
                  </a:cubicBezTo>
                  <a:cubicBezTo>
                    <a:pt x="105" y="1110"/>
                    <a:pt x="66" y="1115"/>
                    <a:pt x="28" y="1125"/>
                  </a:cubicBezTo>
                  <a:cubicBezTo>
                    <a:pt x="14" y="1130"/>
                    <a:pt x="0" y="1144"/>
                    <a:pt x="5" y="1162"/>
                  </a:cubicBezTo>
                  <a:cubicBezTo>
                    <a:pt x="12" y="1173"/>
                    <a:pt x="19" y="1184"/>
                    <a:pt x="31" y="1184"/>
                  </a:cubicBezTo>
                  <a:cubicBezTo>
                    <a:pt x="34" y="1184"/>
                    <a:pt x="38" y="1183"/>
                    <a:pt x="42" y="1181"/>
                  </a:cubicBezTo>
                  <a:cubicBezTo>
                    <a:pt x="75" y="1172"/>
                    <a:pt x="108" y="1168"/>
                    <a:pt x="143" y="1168"/>
                  </a:cubicBezTo>
                  <a:cubicBezTo>
                    <a:pt x="292" y="1168"/>
                    <a:pt x="456" y="1249"/>
                    <a:pt x="644" y="1408"/>
                  </a:cubicBezTo>
                  <a:cubicBezTo>
                    <a:pt x="769" y="1514"/>
                    <a:pt x="894" y="1635"/>
                    <a:pt x="1001" y="1755"/>
                  </a:cubicBezTo>
                  <a:cubicBezTo>
                    <a:pt x="1242" y="2014"/>
                    <a:pt x="1436" y="2306"/>
                    <a:pt x="1598" y="2612"/>
                  </a:cubicBezTo>
                  <a:cubicBezTo>
                    <a:pt x="1612" y="2635"/>
                    <a:pt x="1621" y="2658"/>
                    <a:pt x="1635" y="2686"/>
                  </a:cubicBezTo>
                  <a:cubicBezTo>
                    <a:pt x="1658" y="2746"/>
                    <a:pt x="1682" y="2811"/>
                    <a:pt x="1723" y="2853"/>
                  </a:cubicBezTo>
                  <a:lnTo>
                    <a:pt x="1728" y="2857"/>
                  </a:lnTo>
                  <a:cubicBezTo>
                    <a:pt x="1746" y="2876"/>
                    <a:pt x="1760" y="2890"/>
                    <a:pt x="1783" y="2903"/>
                  </a:cubicBezTo>
                  <a:lnTo>
                    <a:pt x="1807" y="2913"/>
                  </a:lnTo>
                  <a:lnTo>
                    <a:pt x="1820" y="2876"/>
                  </a:lnTo>
                  <a:cubicBezTo>
                    <a:pt x="1936" y="2695"/>
                    <a:pt x="1922" y="2473"/>
                    <a:pt x="1918" y="2278"/>
                  </a:cubicBezTo>
                  <a:lnTo>
                    <a:pt x="1918" y="2204"/>
                  </a:lnTo>
                  <a:cubicBezTo>
                    <a:pt x="1895" y="1380"/>
                    <a:pt x="1737" y="643"/>
                    <a:pt x="1455" y="14"/>
                  </a:cubicBezTo>
                  <a:cubicBezTo>
                    <a:pt x="1448" y="7"/>
                    <a:pt x="1439" y="1"/>
                    <a:pt x="1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7"/>
            <p:cNvSpPr/>
            <p:nvPr/>
          </p:nvSpPr>
          <p:spPr>
            <a:xfrm>
              <a:off x="2458326" y="1459290"/>
              <a:ext cx="61259" cy="205588"/>
            </a:xfrm>
            <a:custGeom>
              <a:rect b="b" l="l" r="r" t="t"/>
              <a:pathLst>
                <a:path extrusionOk="0" h="2460" w="733">
                  <a:moveTo>
                    <a:pt x="34" y="0"/>
                  </a:moveTo>
                  <a:cubicBezTo>
                    <a:pt x="29" y="0"/>
                    <a:pt x="24" y="2"/>
                    <a:pt x="19" y="5"/>
                  </a:cubicBezTo>
                  <a:cubicBezTo>
                    <a:pt x="10" y="19"/>
                    <a:pt x="1" y="38"/>
                    <a:pt x="15" y="47"/>
                  </a:cubicBezTo>
                  <a:cubicBezTo>
                    <a:pt x="464" y="691"/>
                    <a:pt x="672" y="2224"/>
                    <a:pt x="663" y="2432"/>
                  </a:cubicBezTo>
                  <a:cubicBezTo>
                    <a:pt x="663" y="2446"/>
                    <a:pt x="672" y="2460"/>
                    <a:pt x="691" y="2460"/>
                  </a:cubicBezTo>
                  <a:cubicBezTo>
                    <a:pt x="709" y="2460"/>
                    <a:pt x="719" y="2446"/>
                    <a:pt x="719" y="2432"/>
                  </a:cubicBezTo>
                  <a:cubicBezTo>
                    <a:pt x="733" y="2224"/>
                    <a:pt x="520" y="663"/>
                    <a:pt x="61" y="15"/>
                  </a:cubicBezTo>
                  <a:cubicBezTo>
                    <a:pt x="52" y="6"/>
                    <a:pt x="43" y="0"/>
                    <a:pt x="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7"/>
            <p:cNvSpPr/>
            <p:nvPr/>
          </p:nvSpPr>
          <p:spPr>
            <a:xfrm>
              <a:off x="2361215" y="1445752"/>
              <a:ext cx="39948" cy="39948"/>
            </a:xfrm>
            <a:custGeom>
              <a:rect b="b" l="l" r="r" t="t"/>
              <a:pathLst>
                <a:path extrusionOk="0" h="478" w="478">
                  <a:moveTo>
                    <a:pt x="237" y="1"/>
                  </a:moveTo>
                  <a:cubicBezTo>
                    <a:pt x="102" y="1"/>
                    <a:pt x="0" y="107"/>
                    <a:pt x="0" y="237"/>
                  </a:cubicBezTo>
                  <a:cubicBezTo>
                    <a:pt x="0" y="371"/>
                    <a:pt x="102" y="478"/>
                    <a:pt x="237" y="478"/>
                  </a:cubicBezTo>
                  <a:cubicBezTo>
                    <a:pt x="371" y="478"/>
                    <a:pt x="477" y="371"/>
                    <a:pt x="477" y="237"/>
                  </a:cubicBezTo>
                  <a:cubicBezTo>
                    <a:pt x="477" y="107"/>
                    <a:pt x="371" y="1"/>
                    <a:pt x="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7"/>
            <p:cNvSpPr/>
            <p:nvPr/>
          </p:nvSpPr>
          <p:spPr>
            <a:xfrm>
              <a:off x="2358541" y="1443077"/>
              <a:ext cx="45296" cy="45296"/>
            </a:xfrm>
            <a:custGeom>
              <a:rect b="b" l="l" r="r" t="t"/>
              <a:pathLst>
                <a:path extrusionOk="0" h="542" w="542">
                  <a:moveTo>
                    <a:pt x="269" y="70"/>
                  </a:moveTo>
                  <a:cubicBezTo>
                    <a:pt x="384" y="70"/>
                    <a:pt x="472" y="153"/>
                    <a:pt x="472" y="269"/>
                  </a:cubicBezTo>
                  <a:cubicBezTo>
                    <a:pt x="472" y="380"/>
                    <a:pt x="380" y="472"/>
                    <a:pt x="269" y="472"/>
                  </a:cubicBezTo>
                  <a:cubicBezTo>
                    <a:pt x="162" y="472"/>
                    <a:pt x="69" y="380"/>
                    <a:pt x="69" y="269"/>
                  </a:cubicBezTo>
                  <a:cubicBezTo>
                    <a:pt x="69" y="162"/>
                    <a:pt x="162" y="70"/>
                    <a:pt x="269" y="70"/>
                  </a:cubicBezTo>
                  <a:close/>
                  <a:moveTo>
                    <a:pt x="269" y="0"/>
                  </a:moveTo>
                  <a:cubicBezTo>
                    <a:pt x="120" y="0"/>
                    <a:pt x="0" y="121"/>
                    <a:pt x="0" y="269"/>
                  </a:cubicBezTo>
                  <a:cubicBezTo>
                    <a:pt x="0" y="422"/>
                    <a:pt x="120" y="542"/>
                    <a:pt x="269" y="542"/>
                  </a:cubicBezTo>
                  <a:cubicBezTo>
                    <a:pt x="421" y="542"/>
                    <a:pt x="542" y="422"/>
                    <a:pt x="542" y="269"/>
                  </a:cubicBezTo>
                  <a:cubicBezTo>
                    <a:pt x="542" y="121"/>
                    <a:pt x="421" y="0"/>
                    <a:pt x="2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7"/>
            <p:cNvSpPr/>
            <p:nvPr/>
          </p:nvSpPr>
          <p:spPr>
            <a:xfrm>
              <a:off x="2379016" y="1472746"/>
              <a:ext cx="32593" cy="26492"/>
            </a:xfrm>
            <a:custGeom>
              <a:rect b="b" l="l" r="r" t="t"/>
              <a:pathLst>
                <a:path extrusionOk="0" h="317" w="390">
                  <a:moveTo>
                    <a:pt x="354" y="0"/>
                  </a:moveTo>
                  <a:cubicBezTo>
                    <a:pt x="342" y="0"/>
                    <a:pt x="332" y="6"/>
                    <a:pt x="325" y="20"/>
                  </a:cubicBezTo>
                  <a:cubicBezTo>
                    <a:pt x="274" y="141"/>
                    <a:pt x="158" y="233"/>
                    <a:pt x="28" y="256"/>
                  </a:cubicBezTo>
                  <a:cubicBezTo>
                    <a:pt x="14" y="261"/>
                    <a:pt x="0" y="275"/>
                    <a:pt x="5" y="293"/>
                  </a:cubicBezTo>
                  <a:cubicBezTo>
                    <a:pt x="14" y="303"/>
                    <a:pt x="24" y="317"/>
                    <a:pt x="38" y="317"/>
                  </a:cubicBezTo>
                  <a:cubicBezTo>
                    <a:pt x="195" y="284"/>
                    <a:pt x="320" y="182"/>
                    <a:pt x="385" y="43"/>
                  </a:cubicBezTo>
                  <a:cubicBezTo>
                    <a:pt x="390" y="25"/>
                    <a:pt x="385" y="6"/>
                    <a:pt x="366" y="2"/>
                  </a:cubicBezTo>
                  <a:cubicBezTo>
                    <a:pt x="362" y="1"/>
                    <a:pt x="358" y="0"/>
                    <a:pt x="354"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7"/>
            <p:cNvSpPr/>
            <p:nvPr/>
          </p:nvSpPr>
          <p:spPr>
            <a:xfrm>
              <a:off x="2495767" y="1286713"/>
              <a:ext cx="148090" cy="111151"/>
            </a:xfrm>
            <a:custGeom>
              <a:rect b="b" l="l" r="r" t="t"/>
              <a:pathLst>
                <a:path extrusionOk="0" h="1330" w="1772">
                  <a:moveTo>
                    <a:pt x="1771" y="0"/>
                  </a:moveTo>
                  <a:lnTo>
                    <a:pt x="1771" y="0"/>
                  </a:lnTo>
                  <a:cubicBezTo>
                    <a:pt x="1771" y="0"/>
                    <a:pt x="1770" y="0"/>
                    <a:pt x="1770" y="0"/>
                  </a:cubicBezTo>
                  <a:lnTo>
                    <a:pt x="1770" y="0"/>
                  </a:lnTo>
                  <a:cubicBezTo>
                    <a:pt x="1770" y="0"/>
                    <a:pt x="1771" y="0"/>
                    <a:pt x="1771" y="0"/>
                  </a:cubicBezTo>
                  <a:close/>
                  <a:moveTo>
                    <a:pt x="1770" y="0"/>
                  </a:moveTo>
                  <a:cubicBezTo>
                    <a:pt x="1460" y="28"/>
                    <a:pt x="1159" y="125"/>
                    <a:pt x="896" y="287"/>
                  </a:cubicBezTo>
                  <a:cubicBezTo>
                    <a:pt x="660" y="426"/>
                    <a:pt x="447" y="611"/>
                    <a:pt x="280" y="829"/>
                  </a:cubicBezTo>
                  <a:cubicBezTo>
                    <a:pt x="192" y="931"/>
                    <a:pt x="123" y="1047"/>
                    <a:pt x="58" y="1167"/>
                  </a:cubicBezTo>
                  <a:cubicBezTo>
                    <a:pt x="0" y="1282"/>
                    <a:pt x="4" y="1329"/>
                    <a:pt x="51" y="1329"/>
                  </a:cubicBezTo>
                  <a:cubicBezTo>
                    <a:pt x="83" y="1329"/>
                    <a:pt x="135" y="1307"/>
                    <a:pt x="201" y="1269"/>
                  </a:cubicBezTo>
                  <a:cubicBezTo>
                    <a:pt x="498" y="1098"/>
                    <a:pt x="780" y="903"/>
                    <a:pt x="1049" y="690"/>
                  </a:cubicBezTo>
                  <a:cubicBezTo>
                    <a:pt x="1183" y="579"/>
                    <a:pt x="1308" y="468"/>
                    <a:pt x="1429" y="352"/>
                  </a:cubicBezTo>
                  <a:cubicBezTo>
                    <a:pt x="1488" y="297"/>
                    <a:pt x="1694" y="9"/>
                    <a:pt x="17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7"/>
            <p:cNvSpPr/>
            <p:nvPr/>
          </p:nvSpPr>
          <p:spPr>
            <a:xfrm>
              <a:off x="2512481" y="1301756"/>
              <a:ext cx="101624" cy="88921"/>
            </a:xfrm>
            <a:custGeom>
              <a:rect b="b" l="l" r="r" t="t"/>
              <a:pathLst>
                <a:path extrusionOk="0" h="1064" w="1216">
                  <a:moveTo>
                    <a:pt x="1205" y="1"/>
                  </a:moveTo>
                  <a:cubicBezTo>
                    <a:pt x="1210" y="2"/>
                    <a:pt x="1213" y="3"/>
                    <a:pt x="1214" y="3"/>
                  </a:cubicBezTo>
                  <a:cubicBezTo>
                    <a:pt x="1216" y="3"/>
                    <a:pt x="1212" y="1"/>
                    <a:pt x="1205" y="1"/>
                  </a:cubicBezTo>
                  <a:close/>
                  <a:moveTo>
                    <a:pt x="1205" y="1"/>
                  </a:moveTo>
                  <a:lnTo>
                    <a:pt x="1205" y="1"/>
                  </a:lnTo>
                  <a:cubicBezTo>
                    <a:pt x="835" y="191"/>
                    <a:pt x="511" y="455"/>
                    <a:pt x="228" y="765"/>
                  </a:cubicBezTo>
                  <a:cubicBezTo>
                    <a:pt x="154" y="848"/>
                    <a:pt x="66" y="936"/>
                    <a:pt x="11" y="1033"/>
                  </a:cubicBezTo>
                  <a:cubicBezTo>
                    <a:pt x="0" y="1047"/>
                    <a:pt x="13" y="1063"/>
                    <a:pt x="28" y="1063"/>
                  </a:cubicBezTo>
                  <a:cubicBezTo>
                    <a:pt x="33" y="1063"/>
                    <a:pt x="38" y="1061"/>
                    <a:pt x="43" y="1057"/>
                  </a:cubicBezTo>
                  <a:cubicBezTo>
                    <a:pt x="89" y="1010"/>
                    <a:pt x="126" y="955"/>
                    <a:pt x="173" y="908"/>
                  </a:cubicBezTo>
                  <a:cubicBezTo>
                    <a:pt x="210" y="853"/>
                    <a:pt x="256" y="807"/>
                    <a:pt x="298" y="760"/>
                  </a:cubicBezTo>
                  <a:cubicBezTo>
                    <a:pt x="386" y="663"/>
                    <a:pt x="483" y="575"/>
                    <a:pt x="576" y="482"/>
                  </a:cubicBezTo>
                  <a:cubicBezTo>
                    <a:pt x="775" y="306"/>
                    <a:pt x="988" y="149"/>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7"/>
            <p:cNvSpPr/>
            <p:nvPr/>
          </p:nvSpPr>
          <p:spPr>
            <a:xfrm>
              <a:off x="2570982" y="1314960"/>
              <a:ext cx="7438" cy="14876"/>
            </a:xfrm>
            <a:custGeom>
              <a:rect b="b" l="l" r="r" t="t"/>
              <a:pathLst>
                <a:path extrusionOk="0" h="178" w="89">
                  <a:moveTo>
                    <a:pt x="81" y="1"/>
                  </a:moveTo>
                  <a:cubicBezTo>
                    <a:pt x="80" y="1"/>
                    <a:pt x="79" y="2"/>
                    <a:pt x="79" y="5"/>
                  </a:cubicBezTo>
                  <a:cubicBezTo>
                    <a:pt x="65" y="28"/>
                    <a:pt x="52" y="56"/>
                    <a:pt x="42" y="79"/>
                  </a:cubicBezTo>
                  <a:cubicBezTo>
                    <a:pt x="33" y="102"/>
                    <a:pt x="19" y="130"/>
                    <a:pt x="10" y="153"/>
                  </a:cubicBezTo>
                  <a:cubicBezTo>
                    <a:pt x="1" y="167"/>
                    <a:pt x="10" y="172"/>
                    <a:pt x="14" y="176"/>
                  </a:cubicBezTo>
                  <a:cubicBezTo>
                    <a:pt x="18" y="177"/>
                    <a:pt x="21" y="178"/>
                    <a:pt x="24" y="178"/>
                  </a:cubicBezTo>
                  <a:cubicBezTo>
                    <a:pt x="31" y="178"/>
                    <a:pt x="34" y="174"/>
                    <a:pt x="38" y="167"/>
                  </a:cubicBezTo>
                  <a:cubicBezTo>
                    <a:pt x="47" y="134"/>
                    <a:pt x="56" y="111"/>
                    <a:pt x="65" y="84"/>
                  </a:cubicBezTo>
                  <a:cubicBezTo>
                    <a:pt x="79" y="56"/>
                    <a:pt x="84" y="33"/>
                    <a:pt x="89" y="5"/>
                  </a:cubicBezTo>
                  <a:cubicBezTo>
                    <a:pt x="85" y="5"/>
                    <a:pt x="82"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7"/>
            <p:cNvSpPr/>
            <p:nvPr/>
          </p:nvSpPr>
          <p:spPr>
            <a:xfrm>
              <a:off x="2557861" y="1339698"/>
              <a:ext cx="22147" cy="4262"/>
            </a:xfrm>
            <a:custGeom>
              <a:rect b="b" l="l" r="r" t="t"/>
              <a:pathLst>
                <a:path extrusionOk="0" h="51" w="265">
                  <a:moveTo>
                    <a:pt x="56" y="1"/>
                  </a:moveTo>
                  <a:cubicBezTo>
                    <a:pt x="37" y="1"/>
                    <a:pt x="0" y="1"/>
                    <a:pt x="5" y="33"/>
                  </a:cubicBezTo>
                  <a:cubicBezTo>
                    <a:pt x="7" y="47"/>
                    <a:pt x="17" y="50"/>
                    <a:pt x="29" y="50"/>
                  </a:cubicBezTo>
                  <a:cubicBezTo>
                    <a:pt x="41" y="50"/>
                    <a:pt x="53" y="47"/>
                    <a:pt x="60" y="47"/>
                  </a:cubicBezTo>
                  <a:cubicBezTo>
                    <a:pt x="83" y="47"/>
                    <a:pt x="102" y="42"/>
                    <a:pt x="125" y="42"/>
                  </a:cubicBezTo>
                  <a:cubicBezTo>
                    <a:pt x="148" y="42"/>
                    <a:pt x="171" y="42"/>
                    <a:pt x="190" y="38"/>
                  </a:cubicBezTo>
                  <a:cubicBezTo>
                    <a:pt x="213" y="28"/>
                    <a:pt x="236" y="24"/>
                    <a:pt x="259" y="24"/>
                  </a:cubicBezTo>
                  <a:cubicBezTo>
                    <a:pt x="264" y="19"/>
                    <a:pt x="264" y="10"/>
                    <a:pt x="255" y="10"/>
                  </a:cubicBezTo>
                  <a:cubicBezTo>
                    <a:pt x="232" y="10"/>
                    <a:pt x="209"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7"/>
            <p:cNvSpPr/>
            <p:nvPr/>
          </p:nvSpPr>
          <p:spPr>
            <a:xfrm>
              <a:off x="2591875" y="1306269"/>
              <a:ext cx="5516" cy="8107"/>
            </a:xfrm>
            <a:custGeom>
              <a:rect b="b" l="l" r="r" t="t"/>
              <a:pathLst>
                <a:path extrusionOk="0" h="97" w="66">
                  <a:moveTo>
                    <a:pt x="60" y="0"/>
                  </a:moveTo>
                  <a:cubicBezTo>
                    <a:pt x="58" y="0"/>
                    <a:pt x="56" y="2"/>
                    <a:pt x="56" y="2"/>
                  </a:cubicBezTo>
                  <a:cubicBezTo>
                    <a:pt x="42" y="16"/>
                    <a:pt x="38" y="25"/>
                    <a:pt x="24" y="44"/>
                  </a:cubicBezTo>
                  <a:cubicBezTo>
                    <a:pt x="19" y="49"/>
                    <a:pt x="15" y="53"/>
                    <a:pt x="15" y="62"/>
                  </a:cubicBezTo>
                  <a:cubicBezTo>
                    <a:pt x="15" y="67"/>
                    <a:pt x="10" y="67"/>
                    <a:pt x="10" y="72"/>
                  </a:cubicBezTo>
                  <a:cubicBezTo>
                    <a:pt x="1" y="76"/>
                    <a:pt x="1" y="86"/>
                    <a:pt x="1" y="90"/>
                  </a:cubicBezTo>
                  <a:cubicBezTo>
                    <a:pt x="1" y="94"/>
                    <a:pt x="8" y="97"/>
                    <a:pt x="13" y="97"/>
                  </a:cubicBezTo>
                  <a:cubicBezTo>
                    <a:pt x="16" y="97"/>
                    <a:pt x="18" y="96"/>
                    <a:pt x="19" y="95"/>
                  </a:cubicBezTo>
                  <a:cubicBezTo>
                    <a:pt x="24" y="95"/>
                    <a:pt x="28" y="90"/>
                    <a:pt x="28" y="86"/>
                  </a:cubicBezTo>
                  <a:cubicBezTo>
                    <a:pt x="28" y="76"/>
                    <a:pt x="38" y="76"/>
                    <a:pt x="38" y="72"/>
                  </a:cubicBezTo>
                  <a:cubicBezTo>
                    <a:pt x="42" y="67"/>
                    <a:pt x="42" y="53"/>
                    <a:pt x="47" y="49"/>
                  </a:cubicBezTo>
                  <a:cubicBezTo>
                    <a:pt x="56" y="30"/>
                    <a:pt x="61" y="21"/>
                    <a:pt x="65" y="7"/>
                  </a:cubicBezTo>
                  <a:cubicBezTo>
                    <a:pt x="65" y="7"/>
                    <a:pt x="65" y="2"/>
                    <a:pt x="61" y="2"/>
                  </a:cubicBezTo>
                  <a:cubicBezTo>
                    <a:pt x="61" y="1"/>
                    <a:pt x="60" y="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7"/>
            <p:cNvSpPr/>
            <p:nvPr/>
          </p:nvSpPr>
          <p:spPr>
            <a:xfrm>
              <a:off x="2544322" y="1342790"/>
              <a:ext cx="5850" cy="11951"/>
            </a:xfrm>
            <a:custGeom>
              <a:rect b="b" l="l" r="r" t="t"/>
              <a:pathLst>
                <a:path extrusionOk="0" h="143" w="70">
                  <a:moveTo>
                    <a:pt x="60" y="1"/>
                  </a:moveTo>
                  <a:cubicBezTo>
                    <a:pt x="56" y="5"/>
                    <a:pt x="56" y="10"/>
                    <a:pt x="51" y="10"/>
                  </a:cubicBezTo>
                  <a:cubicBezTo>
                    <a:pt x="46" y="19"/>
                    <a:pt x="46" y="24"/>
                    <a:pt x="37" y="28"/>
                  </a:cubicBezTo>
                  <a:lnTo>
                    <a:pt x="23" y="65"/>
                  </a:lnTo>
                  <a:cubicBezTo>
                    <a:pt x="14" y="75"/>
                    <a:pt x="9" y="89"/>
                    <a:pt x="9" y="98"/>
                  </a:cubicBezTo>
                  <a:cubicBezTo>
                    <a:pt x="5" y="112"/>
                    <a:pt x="0" y="121"/>
                    <a:pt x="5" y="135"/>
                  </a:cubicBezTo>
                  <a:cubicBezTo>
                    <a:pt x="5" y="140"/>
                    <a:pt x="8" y="143"/>
                    <a:pt x="12" y="143"/>
                  </a:cubicBezTo>
                  <a:cubicBezTo>
                    <a:pt x="15" y="143"/>
                    <a:pt x="19" y="141"/>
                    <a:pt x="23" y="140"/>
                  </a:cubicBezTo>
                  <a:cubicBezTo>
                    <a:pt x="32" y="135"/>
                    <a:pt x="32" y="116"/>
                    <a:pt x="37" y="103"/>
                  </a:cubicBezTo>
                  <a:cubicBezTo>
                    <a:pt x="46" y="93"/>
                    <a:pt x="46" y="79"/>
                    <a:pt x="51" y="70"/>
                  </a:cubicBezTo>
                  <a:cubicBezTo>
                    <a:pt x="56" y="56"/>
                    <a:pt x="56" y="47"/>
                    <a:pt x="60" y="33"/>
                  </a:cubicBezTo>
                  <a:cubicBezTo>
                    <a:pt x="60" y="28"/>
                    <a:pt x="69" y="24"/>
                    <a:pt x="69" y="19"/>
                  </a:cubicBezTo>
                  <a:lnTo>
                    <a:pt x="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7"/>
            <p:cNvSpPr/>
            <p:nvPr/>
          </p:nvSpPr>
          <p:spPr>
            <a:xfrm>
              <a:off x="2486992" y="1217013"/>
              <a:ext cx="47720" cy="179764"/>
            </a:xfrm>
            <a:custGeom>
              <a:rect b="b" l="l" r="r" t="t"/>
              <a:pathLst>
                <a:path extrusionOk="0" h="2151" w="571">
                  <a:moveTo>
                    <a:pt x="570" y="0"/>
                  </a:moveTo>
                  <a:cubicBezTo>
                    <a:pt x="569" y="2"/>
                    <a:pt x="568" y="3"/>
                    <a:pt x="566" y="5"/>
                  </a:cubicBezTo>
                  <a:lnTo>
                    <a:pt x="566" y="5"/>
                  </a:lnTo>
                  <a:cubicBezTo>
                    <a:pt x="568" y="3"/>
                    <a:pt x="569" y="2"/>
                    <a:pt x="570" y="0"/>
                  </a:cubicBezTo>
                  <a:close/>
                  <a:moveTo>
                    <a:pt x="566" y="5"/>
                  </a:moveTo>
                  <a:cubicBezTo>
                    <a:pt x="360" y="231"/>
                    <a:pt x="204" y="507"/>
                    <a:pt x="112" y="797"/>
                  </a:cubicBezTo>
                  <a:cubicBezTo>
                    <a:pt x="28" y="1056"/>
                    <a:pt x="1" y="1344"/>
                    <a:pt x="19" y="1617"/>
                  </a:cubicBezTo>
                  <a:cubicBezTo>
                    <a:pt x="28" y="1746"/>
                    <a:pt x="52" y="1881"/>
                    <a:pt x="89" y="2015"/>
                  </a:cubicBezTo>
                  <a:cubicBezTo>
                    <a:pt x="112" y="2109"/>
                    <a:pt x="138" y="2151"/>
                    <a:pt x="164" y="2151"/>
                  </a:cubicBezTo>
                  <a:cubicBezTo>
                    <a:pt x="196" y="2151"/>
                    <a:pt x="230" y="2091"/>
                    <a:pt x="260" y="1992"/>
                  </a:cubicBezTo>
                  <a:cubicBezTo>
                    <a:pt x="366" y="1668"/>
                    <a:pt x="441" y="1330"/>
                    <a:pt x="491" y="996"/>
                  </a:cubicBezTo>
                  <a:cubicBezTo>
                    <a:pt x="524" y="829"/>
                    <a:pt x="538" y="658"/>
                    <a:pt x="552" y="491"/>
                  </a:cubicBezTo>
                  <a:cubicBezTo>
                    <a:pt x="556" y="406"/>
                    <a:pt x="517" y="68"/>
                    <a:pt x="566" y="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7"/>
            <p:cNvSpPr/>
            <p:nvPr/>
          </p:nvSpPr>
          <p:spPr>
            <a:xfrm>
              <a:off x="2500280" y="1247768"/>
              <a:ext cx="21896" cy="141823"/>
            </a:xfrm>
            <a:custGeom>
              <a:rect b="b" l="l" r="r" t="t"/>
              <a:pathLst>
                <a:path extrusionOk="0" h="1697" w="262">
                  <a:moveTo>
                    <a:pt x="259" y="1"/>
                  </a:moveTo>
                  <a:cubicBezTo>
                    <a:pt x="259" y="1"/>
                    <a:pt x="258" y="1"/>
                    <a:pt x="258" y="3"/>
                  </a:cubicBezTo>
                  <a:cubicBezTo>
                    <a:pt x="261" y="3"/>
                    <a:pt x="260" y="1"/>
                    <a:pt x="259" y="1"/>
                  </a:cubicBezTo>
                  <a:close/>
                  <a:moveTo>
                    <a:pt x="258" y="3"/>
                  </a:moveTo>
                  <a:lnTo>
                    <a:pt x="258" y="3"/>
                  </a:lnTo>
                  <a:cubicBezTo>
                    <a:pt x="212" y="281"/>
                    <a:pt x="180" y="559"/>
                    <a:pt x="138" y="837"/>
                  </a:cubicBezTo>
                  <a:cubicBezTo>
                    <a:pt x="96" y="1114"/>
                    <a:pt x="55" y="1392"/>
                    <a:pt x="4" y="1670"/>
                  </a:cubicBezTo>
                  <a:cubicBezTo>
                    <a:pt x="1" y="1686"/>
                    <a:pt x="14" y="1696"/>
                    <a:pt x="26" y="1696"/>
                  </a:cubicBezTo>
                  <a:cubicBezTo>
                    <a:pt x="35" y="1696"/>
                    <a:pt x="43" y="1691"/>
                    <a:pt x="45" y="1679"/>
                  </a:cubicBezTo>
                  <a:cubicBezTo>
                    <a:pt x="96" y="1402"/>
                    <a:pt x="138" y="1128"/>
                    <a:pt x="170" y="846"/>
                  </a:cubicBezTo>
                  <a:cubicBezTo>
                    <a:pt x="212" y="563"/>
                    <a:pt x="249" y="285"/>
                    <a:pt x="258" y="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7"/>
            <p:cNvSpPr/>
            <p:nvPr/>
          </p:nvSpPr>
          <p:spPr>
            <a:xfrm>
              <a:off x="2498190" y="1331257"/>
              <a:ext cx="12536" cy="19890"/>
            </a:xfrm>
            <a:custGeom>
              <a:rect b="b" l="l" r="r" t="t"/>
              <a:pathLst>
                <a:path extrusionOk="0" h="238" w="150">
                  <a:moveTo>
                    <a:pt x="1" y="1"/>
                  </a:moveTo>
                  <a:cubicBezTo>
                    <a:pt x="1" y="1"/>
                    <a:pt x="1" y="2"/>
                    <a:pt x="1" y="4"/>
                  </a:cubicBezTo>
                  <a:cubicBezTo>
                    <a:pt x="19" y="46"/>
                    <a:pt x="33" y="78"/>
                    <a:pt x="56" y="120"/>
                  </a:cubicBezTo>
                  <a:cubicBezTo>
                    <a:pt x="70" y="139"/>
                    <a:pt x="75" y="157"/>
                    <a:pt x="89" y="171"/>
                  </a:cubicBezTo>
                  <a:cubicBezTo>
                    <a:pt x="98" y="190"/>
                    <a:pt x="103" y="213"/>
                    <a:pt x="121" y="231"/>
                  </a:cubicBezTo>
                  <a:cubicBezTo>
                    <a:pt x="125" y="235"/>
                    <a:pt x="130" y="238"/>
                    <a:pt x="135" y="238"/>
                  </a:cubicBezTo>
                  <a:cubicBezTo>
                    <a:pt x="137" y="238"/>
                    <a:pt x="138" y="237"/>
                    <a:pt x="140" y="236"/>
                  </a:cubicBezTo>
                  <a:cubicBezTo>
                    <a:pt x="144" y="236"/>
                    <a:pt x="149" y="227"/>
                    <a:pt x="144" y="217"/>
                  </a:cubicBezTo>
                  <a:cubicBezTo>
                    <a:pt x="140" y="203"/>
                    <a:pt x="121" y="185"/>
                    <a:pt x="112" y="162"/>
                  </a:cubicBezTo>
                  <a:lnTo>
                    <a:pt x="75" y="111"/>
                  </a:lnTo>
                  <a:lnTo>
                    <a:pt x="6" y="4"/>
                  </a:lnTo>
                  <a:cubicBezTo>
                    <a:pt x="3" y="2"/>
                    <a:pt x="2"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7"/>
            <p:cNvSpPr/>
            <p:nvPr/>
          </p:nvSpPr>
          <p:spPr>
            <a:xfrm>
              <a:off x="2504375" y="1282785"/>
              <a:ext cx="13121" cy="23735"/>
            </a:xfrm>
            <a:custGeom>
              <a:rect b="b" l="l" r="r" t="t"/>
              <a:pathLst>
                <a:path extrusionOk="0" h="284" w="157">
                  <a:moveTo>
                    <a:pt x="1" y="1"/>
                  </a:moveTo>
                  <a:lnTo>
                    <a:pt x="1" y="1"/>
                  </a:lnTo>
                  <a:cubicBezTo>
                    <a:pt x="24" y="47"/>
                    <a:pt x="43" y="93"/>
                    <a:pt x="61" y="144"/>
                  </a:cubicBezTo>
                  <a:cubicBezTo>
                    <a:pt x="70" y="168"/>
                    <a:pt x="75" y="191"/>
                    <a:pt x="89" y="209"/>
                  </a:cubicBezTo>
                  <a:lnTo>
                    <a:pt x="121" y="279"/>
                  </a:lnTo>
                  <a:cubicBezTo>
                    <a:pt x="126" y="282"/>
                    <a:pt x="132" y="283"/>
                    <a:pt x="137" y="283"/>
                  </a:cubicBezTo>
                  <a:cubicBezTo>
                    <a:pt x="148" y="283"/>
                    <a:pt x="157" y="277"/>
                    <a:pt x="154" y="265"/>
                  </a:cubicBezTo>
                  <a:cubicBezTo>
                    <a:pt x="145" y="242"/>
                    <a:pt x="131" y="218"/>
                    <a:pt x="117" y="195"/>
                  </a:cubicBezTo>
                  <a:lnTo>
                    <a:pt x="84" y="126"/>
                  </a:lnTo>
                  <a:cubicBezTo>
                    <a:pt x="52" y="89"/>
                    <a:pt x="29" y="4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7"/>
            <p:cNvSpPr/>
            <p:nvPr/>
          </p:nvSpPr>
          <p:spPr>
            <a:xfrm>
              <a:off x="2512147" y="1310615"/>
              <a:ext cx="11449" cy="12369"/>
            </a:xfrm>
            <a:custGeom>
              <a:rect b="b" l="l" r="r" t="t"/>
              <a:pathLst>
                <a:path extrusionOk="0" h="148" w="137">
                  <a:moveTo>
                    <a:pt x="125" y="0"/>
                  </a:moveTo>
                  <a:cubicBezTo>
                    <a:pt x="124" y="0"/>
                    <a:pt x="122" y="1"/>
                    <a:pt x="121" y="1"/>
                  </a:cubicBezTo>
                  <a:cubicBezTo>
                    <a:pt x="98" y="20"/>
                    <a:pt x="84" y="43"/>
                    <a:pt x="65" y="61"/>
                  </a:cubicBezTo>
                  <a:cubicBezTo>
                    <a:pt x="52" y="71"/>
                    <a:pt x="47" y="85"/>
                    <a:pt x="38" y="89"/>
                  </a:cubicBezTo>
                  <a:cubicBezTo>
                    <a:pt x="28" y="94"/>
                    <a:pt x="24" y="103"/>
                    <a:pt x="24" y="108"/>
                  </a:cubicBezTo>
                  <a:lnTo>
                    <a:pt x="5" y="126"/>
                  </a:lnTo>
                  <a:cubicBezTo>
                    <a:pt x="1" y="131"/>
                    <a:pt x="5" y="136"/>
                    <a:pt x="5" y="140"/>
                  </a:cubicBezTo>
                  <a:cubicBezTo>
                    <a:pt x="10" y="145"/>
                    <a:pt x="13" y="147"/>
                    <a:pt x="16" y="147"/>
                  </a:cubicBezTo>
                  <a:cubicBezTo>
                    <a:pt x="19" y="147"/>
                    <a:pt x="21" y="145"/>
                    <a:pt x="24" y="140"/>
                  </a:cubicBezTo>
                  <a:cubicBezTo>
                    <a:pt x="38" y="136"/>
                    <a:pt x="47" y="117"/>
                    <a:pt x="52" y="108"/>
                  </a:cubicBezTo>
                  <a:cubicBezTo>
                    <a:pt x="65" y="94"/>
                    <a:pt x="70" y="85"/>
                    <a:pt x="84" y="71"/>
                  </a:cubicBezTo>
                  <a:lnTo>
                    <a:pt x="134" y="3"/>
                  </a:lnTo>
                  <a:lnTo>
                    <a:pt x="134" y="3"/>
                  </a:lnTo>
                  <a:cubicBezTo>
                    <a:pt x="135" y="4"/>
                    <a:pt x="136" y="4"/>
                    <a:pt x="136" y="4"/>
                  </a:cubicBezTo>
                  <a:cubicBezTo>
                    <a:pt x="136" y="4"/>
                    <a:pt x="136" y="4"/>
                    <a:pt x="135" y="1"/>
                  </a:cubicBezTo>
                  <a:lnTo>
                    <a:pt x="134" y="3"/>
                  </a:lnTo>
                  <a:lnTo>
                    <a:pt x="134" y="3"/>
                  </a:lnTo>
                  <a:cubicBezTo>
                    <a:pt x="131" y="2"/>
                    <a:pt x="128" y="0"/>
                    <a:pt x="1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7"/>
            <p:cNvSpPr/>
            <p:nvPr/>
          </p:nvSpPr>
          <p:spPr>
            <a:xfrm>
              <a:off x="2264438" y="1235316"/>
              <a:ext cx="250132" cy="177842"/>
            </a:xfrm>
            <a:custGeom>
              <a:rect b="b" l="l" r="r" t="t"/>
              <a:pathLst>
                <a:path extrusionOk="0" h="2128" w="2993">
                  <a:moveTo>
                    <a:pt x="534" y="0"/>
                  </a:moveTo>
                  <a:cubicBezTo>
                    <a:pt x="484" y="0"/>
                    <a:pt x="436" y="16"/>
                    <a:pt x="394" y="55"/>
                  </a:cubicBezTo>
                  <a:cubicBezTo>
                    <a:pt x="320" y="129"/>
                    <a:pt x="306" y="240"/>
                    <a:pt x="283" y="337"/>
                  </a:cubicBezTo>
                  <a:cubicBezTo>
                    <a:pt x="279" y="356"/>
                    <a:pt x="279" y="365"/>
                    <a:pt x="274" y="384"/>
                  </a:cubicBezTo>
                  <a:cubicBezTo>
                    <a:pt x="246" y="485"/>
                    <a:pt x="218" y="597"/>
                    <a:pt x="191" y="703"/>
                  </a:cubicBezTo>
                  <a:cubicBezTo>
                    <a:pt x="135" y="949"/>
                    <a:pt x="75" y="1203"/>
                    <a:pt x="19" y="1453"/>
                  </a:cubicBezTo>
                  <a:cubicBezTo>
                    <a:pt x="5" y="1495"/>
                    <a:pt x="1" y="1532"/>
                    <a:pt x="24" y="1564"/>
                  </a:cubicBezTo>
                  <a:cubicBezTo>
                    <a:pt x="42" y="1588"/>
                    <a:pt x="70" y="1592"/>
                    <a:pt x="98" y="1597"/>
                  </a:cubicBezTo>
                  <a:cubicBezTo>
                    <a:pt x="445" y="1662"/>
                    <a:pt x="793" y="1690"/>
                    <a:pt x="1135" y="1754"/>
                  </a:cubicBezTo>
                  <a:cubicBezTo>
                    <a:pt x="1483" y="1815"/>
                    <a:pt x="1830" y="1898"/>
                    <a:pt x="2173" y="2004"/>
                  </a:cubicBezTo>
                  <a:cubicBezTo>
                    <a:pt x="2367" y="2062"/>
                    <a:pt x="2565" y="2128"/>
                    <a:pt x="2767" y="2128"/>
                  </a:cubicBezTo>
                  <a:cubicBezTo>
                    <a:pt x="2791" y="2128"/>
                    <a:pt x="2815" y="2127"/>
                    <a:pt x="2840" y="2125"/>
                  </a:cubicBezTo>
                  <a:cubicBezTo>
                    <a:pt x="2918" y="2120"/>
                    <a:pt x="2992" y="2092"/>
                    <a:pt x="2979" y="2004"/>
                  </a:cubicBezTo>
                  <a:cubicBezTo>
                    <a:pt x="2955" y="1898"/>
                    <a:pt x="2909" y="1796"/>
                    <a:pt x="2877" y="1690"/>
                  </a:cubicBezTo>
                  <a:cubicBezTo>
                    <a:pt x="2821" y="1476"/>
                    <a:pt x="2784" y="1259"/>
                    <a:pt x="2761" y="1037"/>
                  </a:cubicBezTo>
                  <a:cubicBezTo>
                    <a:pt x="2752" y="935"/>
                    <a:pt x="2747" y="819"/>
                    <a:pt x="2682" y="749"/>
                  </a:cubicBezTo>
                  <a:cubicBezTo>
                    <a:pt x="2622" y="685"/>
                    <a:pt x="2539" y="685"/>
                    <a:pt x="2460" y="685"/>
                  </a:cubicBezTo>
                  <a:cubicBezTo>
                    <a:pt x="2453" y="685"/>
                    <a:pt x="2446" y="685"/>
                    <a:pt x="2440" y="685"/>
                  </a:cubicBezTo>
                  <a:cubicBezTo>
                    <a:pt x="1881" y="685"/>
                    <a:pt x="1315" y="495"/>
                    <a:pt x="825" y="138"/>
                  </a:cubicBezTo>
                  <a:cubicBezTo>
                    <a:pt x="751" y="87"/>
                    <a:pt x="691" y="36"/>
                    <a:pt x="617" y="13"/>
                  </a:cubicBezTo>
                  <a:cubicBezTo>
                    <a:pt x="589" y="5"/>
                    <a:pt x="561" y="0"/>
                    <a:pt x="5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7"/>
            <p:cNvSpPr/>
            <p:nvPr/>
          </p:nvSpPr>
          <p:spPr>
            <a:xfrm>
              <a:off x="2264438" y="1334684"/>
              <a:ext cx="249715" cy="78558"/>
            </a:xfrm>
            <a:custGeom>
              <a:rect b="b" l="l" r="r" t="t"/>
              <a:pathLst>
                <a:path extrusionOk="0" h="940" w="2988">
                  <a:moveTo>
                    <a:pt x="79" y="0"/>
                  </a:moveTo>
                  <a:cubicBezTo>
                    <a:pt x="56" y="84"/>
                    <a:pt x="42" y="176"/>
                    <a:pt x="19" y="264"/>
                  </a:cubicBezTo>
                  <a:cubicBezTo>
                    <a:pt x="10" y="301"/>
                    <a:pt x="1" y="348"/>
                    <a:pt x="24" y="375"/>
                  </a:cubicBezTo>
                  <a:cubicBezTo>
                    <a:pt x="42" y="399"/>
                    <a:pt x="70" y="403"/>
                    <a:pt x="98" y="408"/>
                  </a:cubicBezTo>
                  <a:cubicBezTo>
                    <a:pt x="441" y="473"/>
                    <a:pt x="788" y="501"/>
                    <a:pt x="1135" y="565"/>
                  </a:cubicBezTo>
                  <a:cubicBezTo>
                    <a:pt x="1487" y="630"/>
                    <a:pt x="1835" y="709"/>
                    <a:pt x="2173" y="815"/>
                  </a:cubicBezTo>
                  <a:cubicBezTo>
                    <a:pt x="2360" y="872"/>
                    <a:pt x="2557" y="940"/>
                    <a:pt x="2753" y="940"/>
                  </a:cubicBezTo>
                  <a:cubicBezTo>
                    <a:pt x="2781" y="940"/>
                    <a:pt x="2808" y="939"/>
                    <a:pt x="2835" y="936"/>
                  </a:cubicBezTo>
                  <a:cubicBezTo>
                    <a:pt x="2918" y="931"/>
                    <a:pt x="2988" y="894"/>
                    <a:pt x="2974" y="815"/>
                  </a:cubicBezTo>
                  <a:cubicBezTo>
                    <a:pt x="2960" y="709"/>
                    <a:pt x="2909" y="607"/>
                    <a:pt x="2886" y="501"/>
                  </a:cubicBezTo>
                  <a:cubicBezTo>
                    <a:pt x="2877" y="477"/>
                    <a:pt x="2872" y="463"/>
                    <a:pt x="2867" y="440"/>
                  </a:cubicBezTo>
                  <a:cubicBezTo>
                    <a:pt x="2478" y="431"/>
                    <a:pt x="2089" y="408"/>
                    <a:pt x="1700" y="357"/>
                  </a:cubicBezTo>
                  <a:cubicBezTo>
                    <a:pt x="1399" y="315"/>
                    <a:pt x="1094" y="255"/>
                    <a:pt x="793" y="195"/>
                  </a:cubicBezTo>
                  <a:cubicBezTo>
                    <a:pt x="552" y="149"/>
                    <a:pt x="306" y="93"/>
                    <a:pt x="7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7"/>
            <p:cNvSpPr/>
            <p:nvPr/>
          </p:nvSpPr>
          <p:spPr>
            <a:xfrm>
              <a:off x="2262098" y="1330003"/>
              <a:ext cx="254395" cy="86414"/>
            </a:xfrm>
            <a:custGeom>
              <a:rect b="b" l="l" r="r" t="t"/>
              <a:pathLst>
                <a:path extrusionOk="0" h="1034" w="3044">
                  <a:moveTo>
                    <a:pt x="131" y="103"/>
                  </a:moveTo>
                  <a:cubicBezTo>
                    <a:pt x="330" y="177"/>
                    <a:pt x="538" y="232"/>
                    <a:pt x="811" y="302"/>
                  </a:cubicBezTo>
                  <a:lnTo>
                    <a:pt x="913" y="320"/>
                  </a:lnTo>
                  <a:cubicBezTo>
                    <a:pt x="1177" y="371"/>
                    <a:pt x="1446" y="431"/>
                    <a:pt x="1719" y="464"/>
                  </a:cubicBezTo>
                  <a:cubicBezTo>
                    <a:pt x="2136" y="524"/>
                    <a:pt x="2543" y="538"/>
                    <a:pt x="2858" y="547"/>
                  </a:cubicBezTo>
                  <a:cubicBezTo>
                    <a:pt x="2868" y="561"/>
                    <a:pt x="2868" y="575"/>
                    <a:pt x="2872" y="584"/>
                  </a:cubicBezTo>
                  <a:cubicBezTo>
                    <a:pt x="2891" y="631"/>
                    <a:pt x="2900" y="672"/>
                    <a:pt x="2919" y="719"/>
                  </a:cubicBezTo>
                  <a:cubicBezTo>
                    <a:pt x="2932" y="779"/>
                    <a:pt x="2960" y="834"/>
                    <a:pt x="2969" y="895"/>
                  </a:cubicBezTo>
                  <a:cubicBezTo>
                    <a:pt x="2974" y="909"/>
                    <a:pt x="2974" y="927"/>
                    <a:pt x="2965" y="941"/>
                  </a:cubicBezTo>
                  <a:cubicBezTo>
                    <a:pt x="2946" y="955"/>
                    <a:pt x="2914" y="969"/>
                    <a:pt x="2868" y="973"/>
                  </a:cubicBezTo>
                  <a:cubicBezTo>
                    <a:pt x="2849" y="975"/>
                    <a:pt x="2830" y="975"/>
                    <a:pt x="2811" y="975"/>
                  </a:cubicBezTo>
                  <a:cubicBezTo>
                    <a:pt x="2626" y="975"/>
                    <a:pt x="2442" y="917"/>
                    <a:pt x="2266" y="862"/>
                  </a:cubicBezTo>
                  <a:lnTo>
                    <a:pt x="2219" y="848"/>
                  </a:lnTo>
                  <a:cubicBezTo>
                    <a:pt x="1876" y="742"/>
                    <a:pt x="1529" y="658"/>
                    <a:pt x="1173" y="594"/>
                  </a:cubicBezTo>
                  <a:cubicBezTo>
                    <a:pt x="1006" y="566"/>
                    <a:pt x="834" y="538"/>
                    <a:pt x="672" y="515"/>
                  </a:cubicBezTo>
                  <a:cubicBezTo>
                    <a:pt x="496" y="496"/>
                    <a:pt x="320" y="473"/>
                    <a:pt x="140" y="436"/>
                  </a:cubicBezTo>
                  <a:cubicBezTo>
                    <a:pt x="117" y="431"/>
                    <a:pt x="93" y="427"/>
                    <a:pt x="80" y="413"/>
                  </a:cubicBezTo>
                  <a:cubicBezTo>
                    <a:pt x="70" y="394"/>
                    <a:pt x="75" y="362"/>
                    <a:pt x="80" y="334"/>
                  </a:cubicBezTo>
                  <a:lnTo>
                    <a:pt x="131" y="103"/>
                  </a:lnTo>
                  <a:close/>
                  <a:moveTo>
                    <a:pt x="84" y="1"/>
                  </a:moveTo>
                  <a:lnTo>
                    <a:pt x="15" y="311"/>
                  </a:lnTo>
                  <a:cubicBezTo>
                    <a:pt x="10" y="339"/>
                    <a:pt x="1" y="399"/>
                    <a:pt x="33" y="450"/>
                  </a:cubicBezTo>
                  <a:cubicBezTo>
                    <a:pt x="56" y="482"/>
                    <a:pt x="98" y="487"/>
                    <a:pt x="126" y="496"/>
                  </a:cubicBezTo>
                  <a:cubicBezTo>
                    <a:pt x="307" y="529"/>
                    <a:pt x="492" y="552"/>
                    <a:pt x="663" y="575"/>
                  </a:cubicBezTo>
                  <a:cubicBezTo>
                    <a:pt x="825" y="598"/>
                    <a:pt x="997" y="621"/>
                    <a:pt x="1163" y="649"/>
                  </a:cubicBezTo>
                  <a:cubicBezTo>
                    <a:pt x="1511" y="714"/>
                    <a:pt x="1863" y="797"/>
                    <a:pt x="2201" y="899"/>
                  </a:cubicBezTo>
                  <a:lnTo>
                    <a:pt x="2247" y="918"/>
                  </a:lnTo>
                  <a:cubicBezTo>
                    <a:pt x="2428" y="973"/>
                    <a:pt x="2613" y="1034"/>
                    <a:pt x="2803" y="1034"/>
                  </a:cubicBezTo>
                  <a:cubicBezTo>
                    <a:pt x="2826" y="1034"/>
                    <a:pt x="2849" y="1029"/>
                    <a:pt x="2872" y="1015"/>
                  </a:cubicBezTo>
                  <a:cubicBezTo>
                    <a:pt x="2942" y="1010"/>
                    <a:pt x="2988" y="987"/>
                    <a:pt x="3016" y="950"/>
                  </a:cubicBezTo>
                  <a:cubicBezTo>
                    <a:pt x="3039" y="927"/>
                    <a:pt x="3044" y="895"/>
                    <a:pt x="3039" y="853"/>
                  </a:cubicBezTo>
                  <a:cubicBezTo>
                    <a:pt x="3020" y="788"/>
                    <a:pt x="3002" y="723"/>
                    <a:pt x="2979" y="668"/>
                  </a:cubicBezTo>
                  <a:cubicBezTo>
                    <a:pt x="2969" y="626"/>
                    <a:pt x="2951" y="580"/>
                    <a:pt x="2942" y="538"/>
                  </a:cubicBezTo>
                  <a:cubicBezTo>
                    <a:pt x="2932" y="529"/>
                    <a:pt x="2932" y="515"/>
                    <a:pt x="2928" y="506"/>
                  </a:cubicBezTo>
                  <a:lnTo>
                    <a:pt x="2919" y="455"/>
                  </a:lnTo>
                  <a:lnTo>
                    <a:pt x="2895" y="455"/>
                  </a:lnTo>
                  <a:cubicBezTo>
                    <a:pt x="2576" y="450"/>
                    <a:pt x="2159" y="431"/>
                    <a:pt x="1738" y="371"/>
                  </a:cubicBezTo>
                  <a:cubicBezTo>
                    <a:pt x="1464" y="339"/>
                    <a:pt x="1191" y="283"/>
                    <a:pt x="932" y="232"/>
                  </a:cubicBezTo>
                  <a:lnTo>
                    <a:pt x="825" y="218"/>
                  </a:lnTo>
                  <a:cubicBezTo>
                    <a:pt x="538" y="158"/>
                    <a:pt x="316" y="103"/>
                    <a:pt x="121" y="19"/>
                  </a:cubicBezTo>
                  <a:lnTo>
                    <a:pt x="8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7"/>
            <p:cNvSpPr/>
            <p:nvPr/>
          </p:nvSpPr>
          <p:spPr>
            <a:xfrm>
              <a:off x="2095287" y="1329251"/>
              <a:ext cx="613924" cy="100036"/>
            </a:xfrm>
            <a:custGeom>
              <a:rect b="b" l="l" r="r" t="t"/>
              <a:pathLst>
                <a:path extrusionOk="0" h="1197" w="7346">
                  <a:moveTo>
                    <a:pt x="468" y="0"/>
                  </a:moveTo>
                  <a:cubicBezTo>
                    <a:pt x="281" y="0"/>
                    <a:pt x="88" y="26"/>
                    <a:pt x="1" y="121"/>
                  </a:cubicBezTo>
                  <a:cubicBezTo>
                    <a:pt x="30" y="99"/>
                    <a:pt x="154" y="88"/>
                    <a:pt x="317" y="88"/>
                  </a:cubicBezTo>
                  <a:cubicBezTo>
                    <a:pt x="541" y="88"/>
                    <a:pt x="838" y="110"/>
                    <a:pt x="1066" y="158"/>
                  </a:cubicBezTo>
                  <a:cubicBezTo>
                    <a:pt x="1372" y="218"/>
                    <a:pt x="1668" y="325"/>
                    <a:pt x="1951" y="459"/>
                  </a:cubicBezTo>
                  <a:cubicBezTo>
                    <a:pt x="2479" y="704"/>
                    <a:pt x="2997" y="927"/>
                    <a:pt x="3571" y="1052"/>
                  </a:cubicBezTo>
                  <a:cubicBezTo>
                    <a:pt x="4012" y="1148"/>
                    <a:pt x="4464" y="1196"/>
                    <a:pt x="4915" y="1196"/>
                  </a:cubicBezTo>
                  <a:cubicBezTo>
                    <a:pt x="5445" y="1196"/>
                    <a:pt x="5974" y="1129"/>
                    <a:pt x="6484" y="992"/>
                  </a:cubicBezTo>
                  <a:cubicBezTo>
                    <a:pt x="6613" y="955"/>
                    <a:pt x="6858" y="895"/>
                    <a:pt x="7023" y="895"/>
                  </a:cubicBezTo>
                  <a:cubicBezTo>
                    <a:pt x="7048" y="895"/>
                    <a:pt x="7071" y="896"/>
                    <a:pt x="7091" y="899"/>
                  </a:cubicBezTo>
                  <a:cubicBezTo>
                    <a:pt x="7165" y="908"/>
                    <a:pt x="7286" y="982"/>
                    <a:pt x="7253" y="1098"/>
                  </a:cubicBezTo>
                  <a:cubicBezTo>
                    <a:pt x="7332" y="1047"/>
                    <a:pt x="7346" y="922"/>
                    <a:pt x="7212" y="857"/>
                  </a:cubicBezTo>
                  <a:cubicBezTo>
                    <a:pt x="7171" y="837"/>
                    <a:pt x="7098" y="831"/>
                    <a:pt x="7006" y="831"/>
                  </a:cubicBezTo>
                  <a:cubicBezTo>
                    <a:pt x="6824" y="831"/>
                    <a:pt x="6569" y="857"/>
                    <a:pt x="6369" y="857"/>
                  </a:cubicBezTo>
                  <a:cubicBezTo>
                    <a:pt x="6276" y="857"/>
                    <a:pt x="6178" y="858"/>
                    <a:pt x="6078" y="858"/>
                  </a:cubicBezTo>
                  <a:cubicBezTo>
                    <a:pt x="5828" y="858"/>
                    <a:pt x="5563" y="855"/>
                    <a:pt x="5331" y="839"/>
                  </a:cubicBezTo>
                  <a:cubicBezTo>
                    <a:pt x="4683" y="792"/>
                    <a:pt x="4030" y="718"/>
                    <a:pt x="3386" y="607"/>
                  </a:cubicBezTo>
                  <a:cubicBezTo>
                    <a:pt x="2951" y="533"/>
                    <a:pt x="1126" y="70"/>
                    <a:pt x="881" y="33"/>
                  </a:cubicBezTo>
                  <a:cubicBezTo>
                    <a:pt x="804" y="22"/>
                    <a:pt x="638" y="0"/>
                    <a:pt x="4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7"/>
            <p:cNvSpPr/>
            <p:nvPr/>
          </p:nvSpPr>
          <p:spPr>
            <a:xfrm>
              <a:off x="2456404" y="1402795"/>
              <a:ext cx="116584" cy="8190"/>
            </a:xfrm>
            <a:custGeom>
              <a:rect b="b" l="l" r="r" t="t"/>
              <a:pathLst>
                <a:path extrusionOk="0" h="98" w="1395">
                  <a:moveTo>
                    <a:pt x="1" y="0"/>
                  </a:moveTo>
                  <a:lnTo>
                    <a:pt x="1395" y="98"/>
                  </a:lnTo>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7"/>
            <p:cNvSpPr/>
            <p:nvPr/>
          </p:nvSpPr>
          <p:spPr>
            <a:xfrm>
              <a:off x="2455652" y="1401207"/>
              <a:ext cx="121598" cy="11784"/>
            </a:xfrm>
            <a:custGeom>
              <a:rect b="b" l="l" r="r" t="t"/>
              <a:pathLst>
                <a:path extrusionOk="0" h="141" w="1455">
                  <a:moveTo>
                    <a:pt x="10" y="1"/>
                  </a:moveTo>
                  <a:cubicBezTo>
                    <a:pt x="0" y="6"/>
                    <a:pt x="0" y="24"/>
                    <a:pt x="10" y="24"/>
                  </a:cubicBezTo>
                  <a:cubicBezTo>
                    <a:pt x="167" y="43"/>
                    <a:pt x="325" y="61"/>
                    <a:pt x="487" y="70"/>
                  </a:cubicBezTo>
                  <a:cubicBezTo>
                    <a:pt x="737" y="94"/>
                    <a:pt x="992" y="112"/>
                    <a:pt x="1237" y="131"/>
                  </a:cubicBezTo>
                  <a:cubicBezTo>
                    <a:pt x="1297" y="135"/>
                    <a:pt x="1353" y="140"/>
                    <a:pt x="1413" y="140"/>
                  </a:cubicBezTo>
                  <a:cubicBezTo>
                    <a:pt x="1414" y="140"/>
                    <a:pt x="1416" y="140"/>
                    <a:pt x="1417" y="140"/>
                  </a:cubicBezTo>
                  <a:cubicBezTo>
                    <a:pt x="1455" y="140"/>
                    <a:pt x="1453" y="75"/>
                    <a:pt x="1413" y="75"/>
                  </a:cubicBezTo>
                  <a:cubicBezTo>
                    <a:pt x="1256" y="66"/>
                    <a:pt x="1098" y="61"/>
                    <a:pt x="936" y="47"/>
                  </a:cubicBezTo>
                  <a:cubicBezTo>
                    <a:pt x="691" y="29"/>
                    <a:pt x="436" y="10"/>
                    <a:pt x="186" y="6"/>
                  </a:cubicBezTo>
                  <a:cubicBezTo>
                    <a:pt x="126" y="6"/>
                    <a:pt x="70" y="1"/>
                    <a:pt x="10"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77"/>
          <p:cNvGrpSpPr/>
          <p:nvPr/>
        </p:nvGrpSpPr>
        <p:grpSpPr>
          <a:xfrm>
            <a:off x="1905247" y="3085750"/>
            <a:ext cx="509793" cy="1375457"/>
            <a:chOff x="2763697" y="3085750"/>
            <a:chExt cx="509793" cy="1375457"/>
          </a:xfrm>
        </p:grpSpPr>
        <p:sp>
          <p:nvSpPr>
            <p:cNvPr id="5598" name="Google Shape;5598;p77"/>
            <p:cNvSpPr/>
            <p:nvPr/>
          </p:nvSpPr>
          <p:spPr>
            <a:xfrm>
              <a:off x="2918056" y="4205560"/>
              <a:ext cx="67109" cy="204418"/>
            </a:xfrm>
            <a:custGeom>
              <a:rect b="b" l="l" r="r" t="t"/>
              <a:pathLst>
                <a:path extrusionOk="0" h="2446" w="803">
                  <a:moveTo>
                    <a:pt x="1" y="0"/>
                  </a:moveTo>
                  <a:cubicBezTo>
                    <a:pt x="29" y="47"/>
                    <a:pt x="566" y="2446"/>
                    <a:pt x="566" y="2446"/>
                  </a:cubicBezTo>
                  <a:lnTo>
                    <a:pt x="756" y="2446"/>
                  </a:lnTo>
                  <a:lnTo>
                    <a:pt x="802" y="107"/>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7"/>
            <p:cNvSpPr/>
            <p:nvPr/>
          </p:nvSpPr>
          <p:spPr>
            <a:xfrm>
              <a:off x="2849610" y="4394852"/>
              <a:ext cx="145165" cy="52651"/>
            </a:xfrm>
            <a:custGeom>
              <a:rect b="b" l="l" r="r" t="t"/>
              <a:pathLst>
                <a:path extrusionOk="0" h="630" w="1737">
                  <a:moveTo>
                    <a:pt x="1107" y="0"/>
                  </a:moveTo>
                  <a:lnTo>
                    <a:pt x="913" y="218"/>
                  </a:lnTo>
                  <a:lnTo>
                    <a:pt x="371" y="361"/>
                  </a:lnTo>
                  <a:lnTo>
                    <a:pt x="0" y="264"/>
                  </a:lnTo>
                  <a:lnTo>
                    <a:pt x="385" y="621"/>
                  </a:lnTo>
                  <a:lnTo>
                    <a:pt x="977" y="621"/>
                  </a:lnTo>
                  <a:lnTo>
                    <a:pt x="1315" y="366"/>
                  </a:lnTo>
                  <a:lnTo>
                    <a:pt x="1529" y="384"/>
                  </a:lnTo>
                  <a:lnTo>
                    <a:pt x="1515" y="630"/>
                  </a:lnTo>
                  <a:lnTo>
                    <a:pt x="1709" y="630"/>
                  </a:lnTo>
                  <a:lnTo>
                    <a:pt x="1737" y="310"/>
                  </a:lnTo>
                  <a:lnTo>
                    <a:pt x="1607" y="51"/>
                  </a:lnTo>
                  <a:lnTo>
                    <a:pt x="11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7"/>
            <p:cNvSpPr/>
            <p:nvPr/>
          </p:nvSpPr>
          <p:spPr>
            <a:xfrm>
              <a:off x="3043081" y="4205560"/>
              <a:ext cx="67443" cy="204418"/>
            </a:xfrm>
            <a:custGeom>
              <a:rect b="b" l="l" r="r" t="t"/>
              <a:pathLst>
                <a:path extrusionOk="0" h="2446" w="807">
                  <a:moveTo>
                    <a:pt x="807" y="0"/>
                  </a:moveTo>
                  <a:lnTo>
                    <a:pt x="1" y="107"/>
                  </a:lnTo>
                  <a:lnTo>
                    <a:pt x="47" y="2446"/>
                  </a:lnTo>
                  <a:lnTo>
                    <a:pt x="237" y="2446"/>
                  </a:lnTo>
                  <a:cubicBezTo>
                    <a:pt x="237" y="2446"/>
                    <a:pt x="779" y="47"/>
                    <a:pt x="8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7"/>
            <p:cNvSpPr/>
            <p:nvPr/>
          </p:nvSpPr>
          <p:spPr>
            <a:xfrm>
              <a:off x="3033470" y="4394852"/>
              <a:ext cx="145165" cy="52651"/>
            </a:xfrm>
            <a:custGeom>
              <a:rect b="b" l="l" r="r" t="t"/>
              <a:pathLst>
                <a:path extrusionOk="0" h="630" w="1737">
                  <a:moveTo>
                    <a:pt x="630" y="0"/>
                  </a:moveTo>
                  <a:lnTo>
                    <a:pt x="134" y="51"/>
                  </a:lnTo>
                  <a:lnTo>
                    <a:pt x="0" y="310"/>
                  </a:lnTo>
                  <a:lnTo>
                    <a:pt x="23" y="630"/>
                  </a:lnTo>
                  <a:lnTo>
                    <a:pt x="227" y="630"/>
                  </a:lnTo>
                  <a:lnTo>
                    <a:pt x="208" y="384"/>
                  </a:lnTo>
                  <a:lnTo>
                    <a:pt x="417" y="366"/>
                  </a:lnTo>
                  <a:lnTo>
                    <a:pt x="760" y="621"/>
                  </a:lnTo>
                  <a:lnTo>
                    <a:pt x="1352" y="621"/>
                  </a:lnTo>
                  <a:lnTo>
                    <a:pt x="1737" y="264"/>
                  </a:lnTo>
                  <a:lnTo>
                    <a:pt x="1737" y="264"/>
                  </a:lnTo>
                  <a:lnTo>
                    <a:pt x="1362" y="361"/>
                  </a:lnTo>
                  <a:lnTo>
                    <a:pt x="829" y="218"/>
                  </a:lnTo>
                  <a:lnTo>
                    <a:pt x="6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7"/>
            <p:cNvSpPr/>
            <p:nvPr/>
          </p:nvSpPr>
          <p:spPr>
            <a:xfrm>
              <a:off x="2825959" y="3380279"/>
              <a:ext cx="371647" cy="889128"/>
            </a:xfrm>
            <a:custGeom>
              <a:rect b="b" l="l" r="r" t="t"/>
              <a:pathLst>
                <a:path extrusionOk="0" h="10639" w="4447">
                  <a:moveTo>
                    <a:pt x="1788" y="0"/>
                  </a:moveTo>
                  <a:cubicBezTo>
                    <a:pt x="1060" y="0"/>
                    <a:pt x="598" y="1150"/>
                    <a:pt x="362" y="2026"/>
                  </a:cubicBezTo>
                  <a:cubicBezTo>
                    <a:pt x="116" y="2919"/>
                    <a:pt x="98" y="3883"/>
                    <a:pt x="84" y="4827"/>
                  </a:cubicBezTo>
                  <a:cubicBezTo>
                    <a:pt x="52" y="6527"/>
                    <a:pt x="28" y="8236"/>
                    <a:pt x="1" y="9936"/>
                  </a:cubicBezTo>
                  <a:cubicBezTo>
                    <a:pt x="677" y="10407"/>
                    <a:pt x="1442" y="10639"/>
                    <a:pt x="2208" y="10639"/>
                  </a:cubicBezTo>
                  <a:cubicBezTo>
                    <a:pt x="2983" y="10639"/>
                    <a:pt x="3759" y="10402"/>
                    <a:pt x="4447" y="9936"/>
                  </a:cubicBezTo>
                  <a:cubicBezTo>
                    <a:pt x="4400" y="7620"/>
                    <a:pt x="4447" y="3906"/>
                    <a:pt x="4336" y="1590"/>
                  </a:cubicBezTo>
                  <a:cubicBezTo>
                    <a:pt x="4336" y="1590"/>
                    <a:pt x="3965" y="141"/>
                    <a:pt x="1835" y="2"/>
                  </a:cubicBezTo>
                  <a:cubicBezTo>
                    <a:pt x="1819" y="1"/>
                    <a:pt x="1803" y="0"/>
                    <a:pt x="17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7"/>
            <p:cNvSpPr/>
            <p:nvPr/>
          </p:nvSpPr>
          <p:spPr>
            <a:xfrm>
              <a:off x="2826484" y="3380279"/>
              <a:ext cx="371647" cy="889128"/>
            </a:xfrm>
            <a:custGeom>
              <a:rect b="b" l="l" r="r" t="t"/>
              <a:pathLst>
                <a:path extrusionOk="0" h="10639" w="4447">
                  <a:moveTo>
                    <a:pt x="1788" y="0"/>
                  </a:moveTo>
                  <a:cubicBezTo>
                    <a:pt x="1060" y="0"/>
                    <a:pt x="598" y="1150"/>
                    <a:pt x="362" y="2026"/>
                  </a:cubicBezTo>
                  <a:cubicBezTo>
                    <a:pt x="116" y="2919"/>
                    <a:pt x="98" y="3883"/>
                    <a:pt x="84" y="4827"/>
                  </a:cubicBezTo>
                  <a:cubicBezTo>
                    <a:pt x="52" y="6527"/>
                    <a:pt x="28" y="8236"/>
                    <a:pt x="1" y="9936"/>
                  </a:cubicBezTo>
                  <a:cubicBezTo>
                    <a:pt x="677" y="10407"/>
                    <a:pt x="1442" y="10639"/>
                    <a:pt x="2208" y="10639"/>
                  </a:cubicBezTo>
                  <a:cubicBezTo>
                    <a:pt x="2983" y="10639"/>
                    <a:pt x="3759" y="10402"/>
                    <a:pt x="4447" y="9936"/>
                  </a:cubicBezTo>
                  <a:cubicBezTo>
                    <a:pt x="4400" y="7620"/>
                    <a:pt x="4447" y="3906"/>
                    <a:pt x="4336" y="1590"/>
                  </a:cubicBezTo>
                  <a:cubicBezTo>
                    <a:pt x="4336" y="1590"/>
                    <a:pt x="3965" y="141"/>
                    <a:pt x="1835" y="2"/>
                  </a:cubicBezTo>
                  <a:cubicBezTo>
                    <a:pt x="1819" y="1"/>
                    <a:pt x="1803" y="0"/>
                    <a:pt x="1788"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7"/>
            <p:cNvSpPr/>
            <p:nvPr/>
          </p:nvSpPr>
          <p:spPr>
            <a:xfrm>
              <a:off x="3070158" y="3488339"/>
              <a:ext cx="7856" cy="772628"/>
            </a:xfrm>
            <a:custGeom>
              <a:rect b="b" l="l" r="r" t="t"/>
              <a:pathLst>
                <a:path extrusionOk="0" h="9245" w="94">
                  <a:moveTo>
                    <a:pt x="33" y="1"/>
                  </a:moveTo>
                  <a:cubicBezTo>
                    <a:pt x="15" y="5"/>
                    <a:pt x="1" y="19"/>
                    <a:pt x="1" y="38"/>
                  </a:cubicBezTo>
                  <a:lnTo>
                    <a:pt x="33" y="441"/>
                  </a:lnTo>
                  <a:lnTo>
                    <a:pt x="33" y="9217"/>
                  </a:lnTo>
                  <a:cubicBezTo>
                    <a:pt x="33" y="9235"/>
                    <a:pt x="43" y="9245"/>
                    <a:pt x="61" y="9245"/>
                  </a:cubicBezTo>
                  <a:cubicBezTo>
                    <a:pt x="75" y="9245"/>
                    <a:pt x="89" y="9226"/>
                    <a:pt x="94" y="9212"/>
                  </a:cubicBezTo>
                  <a:lnTo>
                    <a:pt x="94" y="436"/>
                  </a:lnTo>
                  <a:lnTo>
                    <a:pt x="66" y="29"/>
                  </a:lnTo>
                  <a:cubicBezTo>
                    <a:pt x="61" y="15"/>
                    <a:pt x="47" y="1"/>
                    <a:pt x="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7"/>
            <p:cNvSpPr/>
            <p:nvPr/>
          </p:nvSpPr>
          <p:spPr>
            <a:xfrm>
              <a:off x="3001294" y="3478227"/>
              <a:ext cx="148341" cy="168148"/>
            </a:xfrm>
            <a:custGeom>
              <a:rect b="b" l="l" r="r" t="t"/>
              <a:pathLst>
                <a:path extrusionOk="0" h="2012" w="1775">
                  <a:moveTo>
                    <a:pt x="510" y="1"/>
                  </a:moveTo>
                  <a:cubicBezTo>
                    <a:pt x="435" y="1"/>
                    <a:pt x="361" y="10"/>
                    <a:pt x="306" y="43"/>
                  </a:cubicBezTo>
                  <a:cubicBezTo>
                    <a:pt x="223" y="80"/>
                    <a:pt x="195" y="173"/>
                    <a:pt x="158" y="261"/>
                  </a:cubicBezTo>
                  <a:cubicBezTo>
                    <a:pt x="130" y="335"/>
                    <a:pt x="103" y="395"/>
                    <a:pt x="121" y="483"/>
                  </a:cubicBezTo>
                  <a:cubicBezTo>
                    <a:pt x="130" y="553"/>
                    <a:pt x="186" y="603"/>
                    <a:pt x="172" y="673"/>
                  </a:cubicBezTo>
                  <a:cubicBezTo>
                    <a:pt x="163" y="761"/>
                    <a:pt x="61" y="821"/>
                    <a:pt x="84" y="909"/>
                  </a:cubicBezTo>
                  <a:cubicBezTo>
                    <a:pt x="98" y="951"/>
                    <a:pt x="130" y="979"/>
                    <a:pt x="149" y="1020"/>
                  </a:cubicBezTo>
                  <a:cubicBezTo>
                    <a:pt x="191" y="1122"/>
                    <a:pt x="56" y="1215"/>
                    <a:pt x="75" y="1326"/>
                  </a:cubicBezTo>
                  <a:cubicBezTo>
                    <a:pt x="79" y="1386"/>
                    <a:pt x="126" y="1423"/>
                    <a:pt x="144" y="1479"/>
                  </a:cubicBezTo>
                  <a:cubicBezTo>
                    <a:pt x="167" y="1557"/>
                    <a:pt x="121" y="1645"/>
                    <a:pt x="79" y="1715"/>
                  </a:cubicBezTo>
                  <a:cubicBezTo>
                    <a:pt x="38" y="1784"/>
                    <a:pt x="1" y="1882"/>
                    <a:pt x="38" y="1956"/>
                  </a:cubicBezTo>
                  <a:cubicBezTo>
                    <a:pt x="80" y="1939"/>
                    <a:pt x="127" y="1929"/>
                    <a:pt x="173" y="1929"/>
                  </a:cubicBezTo>
                  <a:cubicBezTo>
                    <a:pt x="228" y="1929"/>
                    <a:pt x="282" y="1942"/>
                    <a:pt x="329" y="1970"/>
                  </a:cubicBezTo>
                  <a:cubicBezTo>
                    <a:pt x="357" y="1988"/>
                    <a:pt x="385" y="2011"/>
                    <a:pt x="422" y="2011"/>
                  </a:cubicBezTo>
                  <a:cubicBezTo>
                    <a:pt x="424" y="2011"/>
                    <a:pt x="425" y="2011"/>
                    <a:pt x="427" y="2011"/>
                  </a:cubicBezTo>
                  <a:cubicBezTo>
                    <a:pt x="510" y="2011"/>
                    <a:pt x="561" y="1886"/>
                    <a:pt x="645" y="1886"/>
                  </a:cubicBezTo>
                  <a:cubicBezTo>
                    <a:pt x="646" y="1886"/>
                    <a:pt x="648" y="1886"/>
                    <a:pt x="649" y="1886"/>
                  </a:cubicBezTo>
                  <a:cubicBezTo>
                    <a:pt x="681" y="1896"/>
                    <a:pt x="709" y="1923"/>
                    <a:pt x="746" y="1928"/>
                  </a:cubicBezTo>
                  <a:cubicBezTo>
                    <a:pt x="754" y="1930"/>
                    <a:pt x="763" y="1931"/>
                    <a:pt x="771" y="1931"/>
                  </a:cubicBezTo>
                  <a:cubicBezTo>
                    <a:pt x="846" y="1931"/>
                    <a:pt x="915" y="1847"/>
                    <a:pt x="994" y="1847"/>
                  </a:cubicBezTo>
                  <a:cubicBezTo>
                    <a:pt x="1001" y="1847"/>
                    <a:pt x="1008" y="1848"/>
                    <a:pt x="1015" y="1849"/>
                  </a:cubicBezTo>
                  <a:cubicBezTo>
                    <a:pt x="1066" y="1854"/>
                    <a:pt x="1103" y="1896"/>
                    <a:pt x="1154" y="1896"/>
                  </a:cubicBezTo>
                  <a:cubicBezTo>
                    <a:pt x="1191" y="1896"/>
                    <a:pt x="1223" y="1877"/>
                    <a:pt x="1260" y="1863"/>
                  </a:cubicBezTo>
                  <a:cubicBezTo>
                    <a:pt x="1291" y="1854"/>
                    <a:pt x="1323" y="1851"/>
                    <a:pt x="1356" y="1851"/>
                  </a:cubicBezTo>
                  <a:cubicBezTo>
                    <a:pt x="1437" y="1851"/>
                    <a:pt x="1525" y="1871"/>
                    <a:pt x="1604" y="1871"/>
                  </a:cubicBezTo>
                  <a:cubicBezTo>
                    <a:pt x="1669" y="1871"/>
                    <a:pt x="1728" y="1857"/>
                    <a:pt x="1774" y="1808"/>
                  </a:cubicBezTo>
                  <a:cubicBezTo>
                    <a:pt x="1682" y="1794"/>
                    <a:pt x="1603" y="1696"/>
                    <a:pt x="1594" y="1595"/>
                  </a:cubicBezTo>
                  <a:lnTo>
                    <a:pt x="1594" y="1507"/>
                  </a:lnTo>
                  <a:cubicBezTo>
                    <a:pt x="1585" y="1414"/>
                    <a:pt x="1492" y="1349"/>
                    <a:pt x="1473" y="1252"/>
                  </a:cubicBezTo>
                  <a:cubicBezTo>
                    <a:pt x="1455" y="1141"/>
                    <a:pt x="1547" y="1030"/>
                    <a:pt x="1501" y="932"/>
                  </a:cubicBezTo>
                  <a:cubicBezTo>
                    <a:pt x="1473" y="867"/>
                    <a:pt x="1404" y="840"/>
                    <a:pt x="1381" y="775"/>
                  </a:cubicBezTo>
                  <a:cubicBezTo>
                    <a:pt x="1362" y="719"/>
                    <a:pt x="1385" y="654"/>
                    <a:pt x="1409" y="599"/>
                  </a:cubicBezTo>
                  <a:cubicBezTo>
                    <a:pt x="1427" y="539"/>
                    <a:pt x="1432" y="460"/>
                    <a:pt x="1381" y="427"/>
                  </a:cubicBezTo>
                  <a:cubicBezTo>
                    <a:pt x="1353" y="414"/>
                    <a:pt x="1316" y="418"/>
                    <a:pt x="1288" y="395"/>
                  </a:cubicBezTo>
                  <a:cubicBezTo>
                    <a:pt x="1200" y="330"/>
                    <a:pt x="1325" y="126"/>
                    <a:pt x="1233" y="71"/>
                  </a:cubicBezTo>
                  <a:cubicBezTo>
                    <a:pt x="1219" y="66"/>
                    <a:pt x="1200" y="57"/>
                    <a:pt x="1191" y="57"/>
                  </a:cubicBezTo>
                  <a:cubicBezTo>
                    <a:pt x="1033" y="34"/>
                    <a:pt x="871" y="20"/>
                    <a:pt x="709" y="11"/>
                  </a:cubicBezTo>
                  <a:cubicBezTo>
                    <a:pt x="651" y="8"/>
                    <a:pt x="580" y="1"/>
                    <a:pt x="5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7"/>
            <p:cNvSpPr/>
            <p:nvPr/>
          </p:nvSpPr>
          <p:spPr>
            <a:xfrm>
              <a:off x="2837576" y="3429504"/>
              <a:ext cx="144831" cy="324094"/>
            </a:xfrm>
            <a:custGeom>
              <a:rect b="b" l="l" r="r" t="t"/>
              <a:pathLst>
                <a:path extrusionOk="0" h="3878" w="1733">
                  <a:moveTo>
                    <a:pt x="1103" y="1"/>
                  </a:moveTo>
                  <a:lnTo>
                    <a:pt x="61" y="1390"/>
                  </a:lnTo>
                  <a:lnTo>
                    <a:pt x="1" y="2895"/>
                  </a:lnTo>
                  <a:lnTo>
                    <a:pt x="1043" y="3877"/>
                  </a:lnTo>
                  <a:lnTo>
                    <a:pt x="1733" y="3312"/>
                  </a:lnTo>
                  <a:lnTo>
                    <a:pt x="695" y="2372"/>
                  </a:lnTo>
                  <a:lnTo>
                    <a:pt x="1158" y="56"/>
                  </a:lnTo>
                  <a:lnTo>
                    <a:pt x="1103" y="1"/>
                  </a:ln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7"/>
            <p:cNvSpPr/>
            <p:nvPr/>
          </p:nvSpPr>
          <p:spPr>
            <a:xfrm>
              <a:off x="3019847" y="3768642"/>
              <a:ext cx="77555" cy="692565"/>
            </a:xfrm>
            <a:custGeom>
              <a:rect b="b" l="l" r="r" t="t"/>
              <a:pathLst>
                <a:path extrusionOk="0" h="8287" w="928">
                  <a:moveTo>
                    <a:pt x="525" y="0"/>
                  </a:moveTo>
                  <a:cubicBezTo>
                    <a:pt x="331" y="0"/>
                    <a:pt x="142" y="145"/>
                    <a:pt x="112" y="352"/>
                  </a:cubicBezTo>
                  <a:cubicBezTo>
                    <a:pt x="103" y="440"/>
                    <a:pt x="103" y="528"/>
                    <a:pt x="103" y="606"/>
                  </a:cubicBezTo>
                  <a:cubicBezTo>
                    <a:pt x="94" y="699"/>
                    <a:pt x="94" y="792"/>
                    <a:pt x="89" y="884"/>
                  </a:cubicBezTo>
                  <a:cubicBezTo>
                    <a:pt x="84" y="1065"/>
                    <a:pt x="80" y="1250"/>
                    <a:pt x="70" y="1431"/>
                  </a:cubicBezTo>
                  <a:cubicBezTo>
                    <a:pt x="47" y="2158"/>
                    <a:pt x="33" y="2880"/>
                    <a:pt x="19" y="3612"/>
                  </a:cubicBezTo>
                  <a:cubicBezTo>
                    <a:pt x="10" y="4335"/>
                    <a:pt x="1" y="5066"/>
                    <a:pt x="1" y="5789"/>
                  </a:cubicBezTo>
                  <a:cubicBezTo>
                    <a:pt x="1" y="6155"/>
                    <a:pt x="10" y="6511"/>
                    <a:pt x="10" y="6877"/>
                  </a:cubicBezTo>
                  <a:cubicBezTo>
                    <a:pt x="15" y="7243"/>
                    <a:pt x="15" y="7604"/>
                    <a:pt x="38" y="7970"/>
                  </a:cubicBezTo>
                  <a:cubicBezTo>
                    <a:pt x="43" y="8058"/>
                    <a:pt x="47" y="8151"/>
                    <a:pt x="61" y="8239"/>
                  </a:cubicBezTo>
                  <a:cubicBezTo>
                    <a:pt x="66" y="8270"/>
                    <a:pt x="92" y="8286"/>
                    <a:pt x="118" y="8286"/>
                  </a:cubicBezTo>
                  <a:cubicBezTo>
                    <a:pt x="146" y="8286"/>
                    <a:pt x="175" y="8268"/>
                    <a:pt x="177" y="8229"/>
                  </a:cubicBezTo>
                  <a:cubicBezTo>
                    <a:pt x="205" y="7530"/>
                    <a:pt x="182" y="6826"/>
                    <a:pt x="182" y="6118"/>
                  </a:cubicBezTo>
                  <a:cubicBezTo>
                    <a:pt x="182" y="5418"/>
                    <a:pt x="186" y="4724"/>
                    <a:pt x="195" y="4020"/>
                  </a:cubicBezTo>
                  <a:cubicBezTo>
                    <a:pt x="205" y="3316"/>
                    <a:pt x="214" y="2616"/>
                    <a:pt x="242" y="1912"/>
                  </a:cubicBezTo>
                  <a:cubicBezTo>
                    <a:pt x="251" y="1565"/>
                    <a:pt x="265" y="1213"/>
                    <a:pt x="274" y="866"/>
                  </a:cubicBezTo>
                  <a:cubicBezTo>
                    <a:pt x="279" y="778"/>
                    <a:pt x="279" y="690"/>
                    <a:pt x="288" y="602"/>
                  </a:cubicBezTo>
                  <a:cubicBezTo>
                    <a:pt x="293" y="528"/>
                    <a:pt x="288" y="430"/>
                    <a:pt x="297" y="370"/>
                  </a:cubicBezTo>
                  <a:cubicBezTo>
                    <a:pt x="316" y="273"/>
                    <a:pt x="395" y="190"/>
                    <a:pt x="487" y="180"/>
                  </a:cubicBezTo>
                  <a:cubicBezTo>
                    <a:pt x="498" y="179"/>
                    <a:pt x="509" y="178"/>
                    <a:pt x="520" y="178"/>
                  </a:cubicBezTo>
                  <a:cubicBezTo>
                    <a:pt x="610" y="178"/>
                    <a:pt x="691" y="228"/>
                    <a:pt x="728" y="310"/>
                  </a:cubicBezTo>
                  <a:cubicBezTo>
                    <a:pt x="737" y="342"/>
                    <a:pt x="742" y="375"/>
                    <a:pt x="742" y="412"/>
                  </a:cubicBezTo>
                  <a:lnTo>
                    <a:pt x="742" y="468"/>
                  </a:lnTo>
                  <a:lnTo>
                    <a:pt x="742" y="926"/>
                  </a:lnTo>
                  <a:lnTo>
                    <a:pt x="742" y="958"/>
                  </a:lnTo>
                  <a:cubicBezTo>
                    <a:pt x="742" y="1017"/>
                    <a:pt x="790" y="1049"/>
                    <a:pt x="837" y="1049"/>
                  </a:cubicBezTo>
                  <a:cubicBezTo>
                    <a:pt x="883" y="1049"/>
                    <a:pt x="927" y="1020"/>
                    <a:pt x="927" y="958"/>
                  </a:cubicBezTo>
                  <a:lnTo>
                    <a:pt x="927" y="560"/>
                  </a:lnTo>
                  <a:lnTo>
                    <a:pt x="927" y="412"/>
                  </a:lnTo>
                  <a:cubicBezTo>
                    <a:pt x="927" y="273"/>
                    <a:pt x="858" y="148"/>
                    <a:pt x="742" y="69"/>
                  </a:cubicBezTo>
                  <a:cubicBezTo>
                    <a:pt x="675" y="22"/>
                    <a:pt x="600"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7"/>
            <p:cNvSpPr/>
            <p:nvPr/>
          </p:nvSpPr>
          <p:spPr>
            <a:xfrm>
              <a:off x="2965692" y="3712481"/>
              <a:ext cx="132880" cy="110734"/>
            </a:xfrm>
            <a:custGeom>
              <a:rect b="b" l="l" r="r" t="t"/>
              <a:pathLst>
                <a:path extrusionOk="0" h="1325" w="1590">
                  <a:moveTo>
                    <a:pt x="380" y="0"/>
                  </a:moveTo>
                  <a:cubicBezTo>
                    <a:pt x="334" y="0"/>
                    <a:pt x="1" y="260"/>
                    <a:pt x="1" y="260"/>
                  </a:cubicBezTo>
                  <a:cubicBezTo>
                    <a:pt x="1" y="260"/>
                    <a:pt x="482" y="412"/>
                    <a:pt x="556" y="463"/>
                  </a:cubicBezTo>
                  <a:cubicBezTo>
                    <a:pt x="626" y="514"/>
                    <a:pt x="779" y="653"/>
                    <a:pt x="857" y="681"/>
                  </a:cubicBezTo>
                  <a:cubicBezTo>
                    <a:pt x="927" y="713"/>
                    <a:pt x="1006" y="723"/>
                    <a:pt x="1052" y="788"/>
                  </a:cubicBezTo>
                  <a:cubicBezTo>
                    <a:pt x="1154" y="927"/>
                    <a:pt x="1172" y="1158"/>
                    <a:pt x="1200" y="1325"/>
                  </a:cubicBezTo>
                  <a:cubicBezTo>
                    <a:pt x="1330" y="1209"/>
                    <a:pt x="1455" y="1093"/>
                    <a:pt x="1589" y="977"/>
                  </a:cubicBezTo>
                  <a:cubicBezTo>
                    <a:pt x="1552" y="788"/>
                    <a:pt x="1413" y="320"/>
                    <a:pt x="1413" y="320"/>
                  </a:cubicBezTo>
                  <a:cubicBezTo>
                    <a:pt x="1408" y="306"/>
                    <a:pt x="1251" y="287"/>
                    <a:pt x="1237" y="287"/>
                  </a:cubicBezTo>
                  <a:cubicBezTo>
                    <a:pt x="1107" y="264"/>
                    <a:pt x="505" y="10"/>
                    <a:pt x="3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7"/>
            <p:cNvSpPr/>
            <p:nvPr/>
          </p:nvSpPr>
          <p:spPr>
            <a:xfrm>
              <a:off x="2965567" y="3712481"/>
              <a:ext cx="132880" cy="110734"/>
            </a:xfrm>
            <a:custGeom>
              <a:rect b="b" l="l" r="r" t="t"/>
              <a:pathLst>
                <a:path extrusionOk="0" h="1325" w="1590">
                  <a:moveTo>
                    <a:pt x="380" y="0"/>
                  </a:moveTo>
                  <a:cubicBezTo>
                    <a:pt x="334" y="0"/>
                    <a:pt x="1" y="260"/>
                    <a:pt x="1" y="260"/>
                  </a:cubicBezTo>
                  <a:cubicBezTo>
                    <a:pt x="1" y="260"/>
                    <a:pt x="482" y="412"/>
                    <a:pt x="556" y="463"/>
                  </a:cubicBezTo>
                  <a:cubicBezTo>
                    <a:pt x="626" y="514"/>
                    <a:pt x="779" y="653"/>
                    <a:pt x="857" y="681"/>
                  </a:cubicBezTo>
                  <a:cubicBezTo>
                    <a:pt x="927" y="713"/>
                    <a:pt x="1006" y="723"/>
                    <a:pt x="1052" y="788"/>
                  </a:cubicBezTo>
                  <a:cubicBezTo>
                    <a:pt x="1154" y="927"/>
                    <a:pt x="1172" y="1158"/>
                    <a:pt x="1200" y="1325"/>
                  </a:cubicBezTo>
                  <a:cubicBezTo>
                    <a:pt x="1330" y="1209"/>
                    <a:pt x="1455" y="1093"/>
                    <a:pt x="1589" y="977"/>
                  </a:cubicBezTo>
                  <a:cubicBezTo>
                    <a:pt x="1552" y="788"/>
                    <a:pt x="1413" y="320"/>
                    <a:pt x="1413" y="320"/>
                  </a:cubicBezTo>
                  <a:cubicBezTo>
                    <a:pt x="1408" y="306"/>
                    <a:pt x="1251" y="287"/>
                    <a:pt x="1237" y="287"/>
                  </a:cubicBezTo>
                  <a:cubicBezTo>
                    <a:pt x="1107" y="264"/>
                    <a:pt x="505" y="10"/>
                    <a:pt x="380"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7"/>
            <p:cNvSpPr/>
            <p:nvPr/>
          </p:nvSpPr>
          <p:spPr>
            <a:xfrm>
              <a:off x="2763697" y="3392732"/>
              <a:ext cx="189292" cy="471516"/>
            </a:xfrm>
            <a:custGeom>
              <a:rect b="b" l="l" r="r" t="t"/>
              <a:pathLst>
                <a:path extrusionOk="0" h="5642" w="2265">
                  <a:moveTo>
                    <a:pt x="2163" y="1"/>
                  </a:moveTo>
                  <a:lnTo>
                    <a:pt x="2163" y="1"/>
                  </a:lnTo>
                  <a:cubicBezTo>
                    <a:pt x="1181" y="839"/>
                    <a:pt x="417" y="2062"/>
                    <a:pt x="0" y="3451"/>
                  </a:cubicBezTo>
                  <a:cubicBezTo>
                    <a:pt x="551" y="4368"/>
                    <a:pt x="1320" y="5179"/>
                    <a:pt x="2163" y="5642"/>
                  </a:cubicBezTo>
                  <a:cubicBezTo>
                    <a:pt x="2117" y="4979"/>
                    <a:pt x="2126" y="4248"/>
                    <a:pt x="2265" y="3604"/>
                  </a:cubicBezTo>
                  <a:cubicBezTo>
                    <a:pt x="1783" y="3391"/>
                    <a:pt x="1487" y="3201"/>
                    <a:pt x="1024" y="2923"/>
                  </a:cubicBezTo>
                  <a:cubicBezTo>
                    <a:pt x="1024" y="2923"/>
                    <a:pt x="1746" y="1344"/>
                    <a:pt x="1760" y="1344"/>
                  </a:cubicBezTo>
                  <a:lnTo>
                    <a:pt x="216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7"/>
            <p:cNvSpPr/>
            <p:nvPr/>
          </p:nvSpPr>
          <p:spPr>
            <a:xfrm>
              <a:off x="2911537" y="3690334"/>
              <a:ext cx="96777" cy="222721"/>
            </a:xfrm>
            <a:custGeom>
              <a:rect b="b" l="l" r="r" t="t"/>
              <a:pathLst>
                <a:path extrusionOk="0" h="2665" w="1158">
                  <a:moveTo>
                    <a:pt x="1158" y="210"/>
                  </a:moveTo>
                  <a:cubicBezTo>
                    <a:pt x="1158" y="210"/>
                    <a:pt x="1157" y="210"/>
                    <a:pt x="1157" y="211"/>
                  </a:cubicBezTo>
                  <a:lnTo>
                    <a:pt x="1157" y="211"/>
                  </a:lnTo>
                  <a:cubicBezTo>
                    <a:pt x="1157" y="210"/>
                    <a:pt x="1158" y="210"/>
                    <a:pt x="1158" y="210"/>
                  </a:cubicBezTo>
                  <a:close/>
                  <a:moveTo>
                    <a:pt x="380" y="1"/>
                  </a:moveTo>
                  <a:cubicBezTo>
                    <a:pt x="318" y="1"/>
                    <a:pt x="251" y="46"/>
                    <a:pt x="269" y="108"/>
                  </a:cubicBezTo>
                  <a:cubicBezTo>
                    <a:pt x="273" y="136"/>
                    <a:pt x="310" y="159"/>
                    <a:pt x="315" y="196"/>
                  </a:cubicBezTo>
                  <a:cubicBezTo>
                    <a:pt x="334" y="251"/>
                    <a:pt x="264" y="298"/>
                    <a:pt x="250" y="363"/>
                  </a:cubicBezTo>
                  <a:cubicBezTo>
                    <a:pt x="227" y="455"/>
                    <a:pt x="338" y="529"/>
                    <a:pt x="334" y="622"/>
                  </a:cubicBezTo>
                  <a:cubicBezTo>
                    <a:pt x="334" y="682"/>
                    <a:pt x="292" y="733"/>
                    <a:pt x="301" y="784"/>
                  </a:cubicBezTo>
                  <a:cubicBezTo>
                    <a:pt x="315" y="830"/>
                    <a:pt x="352" y="867"/>
                    <a:pt x="371" y="918"/>
                  </a:cubicBezTo>
                  <a:cubicBezTo>
                    <a:pt x="412" y="1057"/>
                    <a:pt x="176" y="1159"/>
                    <a:pt x="218" y="1298"/>
                  </a:cubicBezTo>
                  <a:cubicBezTo>
                    <a:pt x="227" y="1335"/>
                    <a:pt x="250" y="1358"/>
                    <a:pt x="255" y="1391"/>
                  </a:cubicBezTo>
                  <a:cubicBezTo>
                    <a:pt x="269" y="1474"/>
                    <a:pt x="162" y="1530"/>
                    <a:pt x="148" y="1608"/>
                  </a:cubicBezTo>
                  <a:cubicBezTo>
                    <a:pt x="111" y="1724"/>
                    <a:pt x="209" y="1794"/>
                    <a:pt x="204" y="1895"/>
                  </a:cubicBezTo>
                  <a:cubicBezTo>
                    <a:pt x="195" y="2007"/>
                    <a:pt x="0" y="2048"/>
                    <a:pt x="23" y="2150"/>
                  </a:cubicBezTo>
                  <a:cubicBezTo>
                    <a:pt x="37" y="2196"/>
                    <a:pt x="84" y="2234"/>
                    <a:pt x="88" y="2280"/>
                  </a:cubicBezTo>
                  <a:cubicBezTo>
                    <a:pt x="102" y="2354"/>
                    <a:pt x="0" y="2423"/>
                    <a:pt x="37" y="2488"/>
                  </a:cubicBezTo>
                  <a:cubicBezTo>
                    <a:pt x="79" y="2470"/>
                    <a:pt x="125" y="2456"/>
                    <a:pt x="162" y="2442"/>
                  </a:cubicBezTo>
                  <a:cubicBezTo>
                    <a:pt x="199" y="2429"/>
                    <a:pt x="237" y="2417"/>
                    <a:pt x="273" y="2417"/>
                  </a:cubicBezTo>
                  <a:cubicBezTo>
                    <a:pt x="300" y="2417"/>
                    <a:pt x="326" y="2424"/>
                    <a:pt x="348" y="2442"/>
                  </a:cubicBezTo>
                  <a:cubicBezTo>
                    <a:pt x="380" y="2465"/>
                    <a:pt x="389" y="2493"/>
                    <a:pt x="417" y="2516"/>
                  </a:cubicBezTo>
                  <a:cubicBezTo>
                    <a:pt x="439" y="2533"/>
                    <a:pt x="466" y="2538"/>
                    <a:pt x="493" y="2538"/>
                  </a:cubicBezTo>
                  <a:cubicBezTo>
                    <a:pt x="545" y="2538"/>
                    <a:pt x="603" y="2519"/>
                    <a:pt x="654" y="2519"/>
                  </a:cubicBezTo>
                  <a:cubicBezTo>
                    <a:pt x="683" y="2519"/>
                    <a:pt x="710" y="2525"/>
                    <a:pt x="732" y="2544"/>
                  </a:cubicBezTo>
                  <a:cubicBezTo>
                    <a:pt x="755" y="2567"/>
                    <a:pt x="764" y="2604"/>
                    <a:pt x="797" y="2613"/>
                  </a:cubicBezTo>
                  <a:cubicBezTo>
                    <a:pt x="807" y="2619"/>
                    <a:pt x="817" y="2622"/>
                    <a:pt x="828" y="2622"/>
                  </a:cubicBezTo>
                  <a:cubicBezTo>
                    <a:pt x="858" y="2622"/>
                    <a:pt x="891" y="2602"/>
                    <a:pt x="922" y="2585"/>
                  </a:cubicBezTo>
                  <a:cubicBezTo>
                    <a:pt x="944" y="2622"/>
                    <a:pt x="986" y="2665"/>
                    <a:pt x="1026" y="2665"/>
                  </a:cubicBezTo>
                  <a:cubicBezTo>
                    <a:pt x="1036" y="2665"/>
                    <a:pt x="1046" y="2662"/>
                    <a:pt x="1056" y="2655"/>
                  </a:cubicBezTo>
                  <a:cubicBezTo>
                    <a:pt x="1075" y="2641"/>
                    <a:pt x="1079" y="2618"/>
                    <a:pt x="1079" y="2604"/>
                  </a:cubicBezTo>
                  <a:cubicBezTo>
                    <a:pt x="1098" y="2502"/>
                    <a:pt x="1014" y="2419"/>
                    <a:pt x="968" y="2331"/>
                  </a:cubicBezTo>
                  <a:cubicBezTo>
                    <a:pt x="931" y="2257"/>
                    <a:pt x="857" y="2132"/>
                    <a:pt x="926" y="2062"/>
                  </a:cubicBezTo>
                  <a:cubicBezTo>
                    <a:pt x="959" y="2030"/>
                    <a:pt x="1005" y="2007"/>
                    <a:pt x="1014" y="1960"/>
                  </a:cubicBezTo>
                  <a:cubicBezTo>
                    <a:pt x="1042" y="1877"/>
                    <a:pt x="950" y="1798"/>
                    <a:pt x="968" y="1710"/>
                  </a:cubicBezTo>
                  <a:cubicBezTo>
                    <a:pt x="982" y="1659"/>
                    <a:pt x="1028" y="1622"/>
                    <a:pt x="1033" y="1571"/>
                  </a:cubicBezTo>
                  <a:cubicBezTo>
                    <a:pt x="1038" y="1502"/>
                    <a:pt x="959" y="1451"/>
                    <a:pt x="940" y="1381"/>
                  </a:cubicBezTo>
                  <a:cubicBezTo>
                    <a:pt x="922" y="1317"/>
                    <a:pt x="963" y="1247"/>
                    <a:pt x="991" y="1192"/>
                  </a:cubicBezTo>
                  <a:cubicBezTo>
                    <a:pt x="1014" y="1127"/>
                    <a:pt x="1014" y="1034"/>
                    <a:pt x="950" y="1011"/>
                  </a:cubicBezTo>
                  <a:cubicBezTo>
                    <a:pt x="963" y="918"/>
                    <a:pt x="1102" y="867"/>
                    <a:pt x="1089" y="775"/>
                  </a:cubicBezTo>
                  <a:cubicBezTo>
                    <a:pt x="1084" y="747"/>
                    <a:pt x="1070" y="728"/>
                    <a:pt x="1056" y="705"/>
                  </a:cubicBezTo>
                  <a:cubicBezTo>
                    <a:pt x="982" y="539"/>
                    <a:pt x="1019" y="317"/>
                    <a:pt x="1157" y="211"/>
                  </a:cubicBezTo>
                  <a:lnTo>
                    <a:pt x="1157" y="211"/>
                  </a:lnTo>
                  <a:cubicBezTo>
                    <a:pt x="1153" y="213"/>
                    <a:pt x="1148" y="214"/>
                    <a:pt x="1141" y="214"/>
                  </a:cubicBezTo>
                  <a:cubicBezTo>
                    <a:pt x="1059" y="214"/>
                    <a:pt x="759" y="78"/>
                    <a:pt x="704" y="61"/>
                  </a:cubicBezTo>
                  <a:cubicBezTo>
                    <a:pt x="598" y="34"/>
                    <a:pt x="500" y="11"/>
                    <a:pt x="389" y="1"/>
                  </a:cubicBezTo>
                  <a:cubicBezTo>
                    <a:pt x="386" y="1"/>
                    <a:pt x="383" y="1"/>
                    <a:pt x="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7"/>
            <p:cNvSpPr/>
            <p:nvPr/>
          </p:nvSpPr>
          <p:spPr>
            <a:xfrm>
              <a:off x="2935857" y="3704207"/>
              <a:ext cx="24905" cy="174750"/>
            </a:xfrm>
            <a:custGeom>
              <a:rect b="b" l="l" r="r" t="t"/>
              <a:pathLst>
                <a:path extrusionOk="0" h="2091" w="298">
                  <a:moveTo>
                    <a:pt x="249" y="1"/>
                  </a:moveTo>
                  <a:cubicBezTo>
                    <a:pt x="243" y="1"/>
                    <a:pt x="237" y="4"/>
                    <a:pt x="233" y="11"/>
                  </a:cubicBezTo>
                  <a:cubicBezTo>
                    <a:pt x="158" y="85"/>
                    <a:pt x="126" y="215"/>
                    <a:pt x="149" y="359"/>
                  </a:cubicBezTo>
                  <a:cubicBezTo>
                    <a:pt x="158" y="377"/>
                    <a:pt x="158" y="391"/>
                    <a:pt x="158" y="410"/>
                  </a:cubicBezTo>
                  <a:cubicBezTo>
                    <a:pt x="158" y="447"/>
                    <a:pt x="163" y="484"/>
                    <a:pt x="182" y="525"/>
                  </a:cubicBezTo>
                  <a:cubicBezTo>
                    <a:pt x="186" y="539"/>
                    <a:pt x="191" y="553"/>
                    <a:pt x="205" y="572"/>
                  </a:cubicBezTo>
                  <a:cubicBezTo>
                    <a:pt x="228" y="609"/>
                    <a:pt x="242" y="641"/>
                    <a:pt x="242" y="683"/>
                  </a:cubicBezTo>
                  <a:cubicBezTo>
                    <a:pt x="242" y="729"/>
                    <a:pt x="219" y="771"/>
                    <a:pt x="195" y="808"/>
                  </a:cubicBezTo>
                  <a:cubicBezTo>
                    <a:pt x="191" y="822"/>
                    <a:pt x="186" y="826"/>
                    <a:pt x="182" y="840"/>
                  </a:cubicBezTo>
                  <a:cubicBezTo>
                    <a:pt x="135" y="919"/>
                    <a:pt x="135" y="984"/>
                    <a:pt x="163" y="1035"/>
                  </a:cubicBezTo>
                  <a:cubicBezTo>
                    <a:pt x="168" y="1049"/>
                    <a:pt x="172" y="1053"/>
                    <a:pt x="182" y="1058"/>
                  </a:cubicBezTo>
                  <a:cubicBezTo>
                    <a:pt x="186" y="1072"/>
                    <a:pt x="191" y="1076"/>
                    <a:pt x="195" y="1081"/>
                  </a:cubicBezTo>
                  <a:cubicBezTo>
                    <a:pt x="214" y="1118"/>
                    <a:pt x="186" y="1164"/>
                    <a:pt x="163" y="1197"/>
                  </a:cubicBezTo>
                  <a:lnTo>
                    <a:pt x="66" y="1340"/>
                  </a:lnTo>
                  <a:cubicBezTo>
                    <a:pt x="57" y="1354"/>
                    <a:pt x="43" y="1377"/>
                    <a:pt x="47" y="1401"/>
                  </a:cubicBezTo>
                  <a:cubicBezTo>
                    <a:pt x="47" y="1428"/>
                    <a:pt x="70" y="1442"/>
                    <a:pt x="89" y="1452"/>
                  </a:cubicBezTo>
                  <a:cubicBezTo>
                    <a:pt x="94" y="1461"/>
                    <a:pt x="98" y="1461"/>
                    <a:pt x="103" y="1465"/>
                  </a:cubicBezTo>
                  <a:cubicBezTo>
                    <a:pt x="126" y="1489"/>
                    <a:pt x="103" y="1535"/>
                    <a:pt x="80" y="1563"/>
                  </a:cubicBezTo>
                  <a:lnTo>
                    <a:pt x="70" y="1577"/>
                  </a:lnTo>
                  <a:cubicBezTo>
                    <a:pt x="33" y="1609"/>
                    <a:pt x="1" y="1655"/>
                    <a:pt x="6" y="1716"/>
                  </a:cubicBezTo>
                  <a:cubicBezTo>
                    <a:pt x="10" y="1753"/>
                    <a:pt x="43" y="1790"/>
                    <a:pt x="70" y="1813"/>
                  </a:cubicBezTo>
                  <a:cubicBezTo>
                    <a:pt x="94" y="1836"/>
                    <a:pt x="117" y="1859"/>
                    <a:pt x="117" y="1882"/>
                  </a:cubicBezTo>
                  <a:cubicBezTo>
                    <a:pt x="121" y="1905"/>
                    <a:pt x="103" y="1929"/>
                    <a:pt x="89" y="1952"/>
                  </a:cubicBezTo>
                  <a:cubicBezTo>
                    <a:pt x="66" y="1984"/>
                    <a:pt x="33" y="2026"/>
                    <a:pt x="52" y="2072"/>
                  </a:cubicBezTo>
                  <a:cubicBezTo>
                    <a:pt x="52" y="2086"/>
                    <a:pt x="66" y="2091"/>
                    <a:pt x="75" y="2091"/>
                  </a:cubicBezTo>
                  <a:cubicBezTo>
                    <a:pt x="78" y="2091"/>
                    <a:pt x="79" y="2089"/>
                    <a:pt x="82" y="2089"/>
                  </a:cubicBezTo>
                  <a:cubicBezTo>
                    <a:pt x="84" y="2089"/>
                    <a:pt x="86" y="2089"/>
                    <a:pt x="89" y="2091"/>
                  </a:cubicBezTo>
                  <a:cubicBezTo>
                    <a:pt x="103" y="2081"/>
                    <a:pt x="112" y="2068"/>
                    <a:pt x="103" y="2054"/>
                  </a:cubicBezTo>
                  <a:cubicBezTo>
                    <a:pt x="98" y="2030"/>
                    <a:pt x="112" y="2012"/>
                    <a:pt x="135" y="1980"/>
                  </a:cubicBezTo>
                  <a:cubicBezTo>
                    <a:pt x="149" y="1952"/>
                    <a:pt x="172" y="1915"/>
                    <a:pt x="172" y="1873"/>
                  </a:cubicBezTo>
                  <a:cubicBezTo>
                    <a:pt x="172" y="1827"/>
                    <a:pt x="140" y="1799"/>
                    <a:pt x="112" y="1771"/>
                  </a:cubicBezTo>
                  <a:cubicBezTo>
                    <a:pt x="89" y="1748"/>
                    <a:pt x="70" y="1725"/>
                    <a:pt x="66" y="1702"/>
                  </a:cubicBezTo>
                  <a:cubicBezTo>
                    <a:pt x="57" y="1665"/>
                    <a:pt x="89" y="1632"/>
                    <a:pt x="117" y="1604"/>
                  </a:cubicBezTo>
                  <a:lnTo>
                    <a:pt x="126" y="1591"/>
                  </a:lnTo>
                  <a:cubicBezTo>
                    <a:pt x="172" y="1544"/>
                    <a:pt x="195" y="1470"/>
                    <a:pt x="149" y="1424"/>
                  </a:cubicBezTo>
                  <a:cubicBezTo>
                    <a:pt x="140" y="1419"/>
                    <a:pt x="126" y="1410"/>
                    <a:pt x="121" y="1405"/>
                  </a:cubicBezTo>
                  <a:cubicBezTo>
                    <a:pt x="112" y="1401"/>
                    <a:pt x="98" y="1396"/>
                    <a:pt x="98" y="1387"/>
                  </a:cubicBezTo>
                  <a:cubicBezTo>
                    <a:pt x="98" y="1382"/>
                    <a:pt x="103" y="1373"/>
                    <a:pt x="112" y="1364"/>
                  </a:cubicBezTo>
                  <a:lnTo>
                    <a:pt x="209" y="1220"/>
                  </a:lnTo>
                  <a:cubicBezTo>
                    <a:pt x="237" y="1174"/>
                    <a:pt x="274" y="1109"/>
                    <a:pt x="242" y="1053"/>
                  </a:cubicBezTo>
                  <a:cubicBezTo>
                    <a:pt x="237" y="1039"/>
                    <a:pt x="228" y="1030"/>
                    <a:pt x="219" y="1026"/>
                  </a:cubicBezTo>
                  <a:cubicBezTo>
                    <a:pt x="214" y="1016"/>
                    <a:pt x="214" y="1012"/>
                    <a:pt x="209" y="1007"/>
                  </a:cubicBezTo>
                  <a:cubicBezTo>
                    <a:pt x="182" y="961"/>
                    <a:pt x="209" y="896"/>
                    <a:pt x="228" y="863"/>
                  </a:cubicBezTo>
                  <a:cubicBezTo>
                    <a:pt x="233" y="854"/>
                    <a:pt x="237" y="845"/>
                    <a:pt x="242" y="840"/>
                  </a:cubicBezTo>
                  <a:cubicBezTo>
                    <a:pt x="265" y="794"/>
                    <a:pt x="297" y="748"/>
                    <a:pt x="297" y="687"/>
                  </a:cubicBezTo>
                  <a:cubicBezTo>
                    <a:pt x="297" y="636"/>
                    <a:pt x="274" y="595"/>
                    <a:pt x="251" y="553"/>
                  </a:cubicBezTo>
                  <a:cubicBezTo>
                    <a:pt x="242" y="539"/>
                    <a:pt x="233" y="525"/>
                    <a:pt x="228" y="507"/>
                  </a:cubicBezTo>
                  <a:cubicBezTo>
                    <a:pt x="209" y="470"/>
                    <a:pt x="209" y="437"/>
                    <a:pt x="205" y="405"/>
                  </a:cubicBezTo>
                  <a:cubicBezTo>
                    <a:pt x="205" y="386"/>
                    <a:pt x="205" y="368"/>
                    <a:pt x="195" y="345"/>
                  </a:cubicBezTo>
                  <a:cubicBezTo>
                    <a:pt x="191" y="289"/>
                    <a:pt x="172" y="136"/>
                    <a:pt x="265" y="44"/>
                  </a:cubicBezTo>
                  <a:cubicBezTo>
                    <a:pt x="279" y="34"/>
                    <a:pt x="279" y="21"/>
                    <a:pt x="265" y="11"/>
                  </a:cubicBezTo>
                  <a:cubicBezTo>
                    <a:pt x="260" y="4"/>
                    <a:pt x="255" y="1"/>
                    <a:pt x="249"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7"/>
            <p:cNvSpPr/>
            <p:nvPr/>
          </p:nvSpPr>
          <p:spPr>
            <a:xfrm>
              <a:off x="2968367" y="3707049"/>
              <a:ext cx="19472" cy="187370"/>
            </a:xfrm>
            <a:custGeom>
              <a:rect b="b" l="l" r="r" t="t"/>
              <a:pathLst>
                <a:path extrusionOk="0" h="2242" w="233">
                  <a:moveTo>
                    <a:pt x="198" y="0"/>
                  </a:moveTo>
                  <a:cubicBezTo>
                    <a:pt x="190" y="0"/>
                    <a:pt x="183" y="4"/>
                    <a:pt x="177" y="10"/>
                  </a:cubicBezTo>
                  <a:lnTo>
                    <a:pt x="126" y="65"/>
                  </a:lnTo>
                  <a:cubicBezTo>
                    <a:pt x="108" y="84"/>
                    <a:pt x="84" y="98"/>
                    <a:pt x="70" y="125"/>
                  </a:cubicBezTo>
                  <a:cubicBezTo>
                    <a:pt x="15" y="209"/>
                    <a:pt x="29" y="320"/>
                    <a:pt x="61" y="389"/>
                  </a:cubicBezTo>
                  <a:cubicBezTo>
                    <a:pt x="61" y="394"/>
                    <a:pt x="70" y="408"/>
                    <a:pt x="75" y="413"/>
                  </a:cubicBezTo>
                  <a:cubicBezTo>
                    <a:pt x="84" y="431"/>
                    <a:pt x="98" y="454"/>
                    <a:pt x="98" y="468"/>
                  </a:cubicBezTo>
                  <a:cubicBezTo>
                    <a:pt x="98" y="501"/>
                    <a:pt x="80" y="533"/>
                    <a:pt x="61" y="561"/>
                  </a:cubicBezTo>
                  <a:cubicBezTo>
                    <a:pt x="38" y="598"/>
                    <a:pt x="15" y="644"/>
                    <a:pt x="24" y="690"/>
                  </a:cubicBezTo>
                  <a:cubicBezTo>
                    <a:pt x="29" y="718"/>
                    <a:pt x="47" y="741"/>
                    <a:pt x="61" y="765"/>
                  </a:cubicBezTo>
                  <a:cubicBezTo>
                    <a:pt x="75" y="783"/>
                    <a:pt x="84" y="802"/>
                    <a:pt x="94" y="816"/>
                  </a:cubicBezTo>
                  <a:cubicBezTo>
                    <a:pt x="98" y="848"/>
                    <a:pt x="80" y="885"/>
                    <a:pt x="61" y="922"/>
                  </a:cubicBezTo>
                  <a:cubicBezTo>
                    <a:pt x="38" y="964"/>
                    <a:pt x="15" y="1010"/>
                    <a:pt x="29" y="1061"/>
                  </a:cubicBezTo>
                  <a:cubicBezTo>
                    <a:pt x="33" y="1079"/>
                    <a:pt x="38" y="1093"/>
                    <a:pt x="52" y="1112"/>
                  </a:cubicBezTo>
                  <a:cubicBezTo>
                    <a:pt x="57" y="1130"/>
                    <a:pt x="70" y="1140"/>
                    <a:pt x="70" y="1158"/>
                  </a:cubicBezTo>
                  <a:cubicBezTo>
                    <a:pt x="75" y="1177"/>
                    <a:pt x="61" y="1200"/>
                    <a:pt x="52" y="1223"/>
                  </a:cubicBezTo>
                  <a:cubicBezTo>
                    <a:pt x="33" y="1251"/>
                    <a:pt x="15" y="1293"/>
                    <a:pt x="33" y="1334"/>
                  </a:cubicBezTo>
                  <a:cubicBezTo>
                    <a:pt x="38" y="1348"/>
                    <a:pt x="57" y="1367"/>
                    <a:pt x="70" y="1381"/>
                  </a:cubicBezTo>
                  <a:cubicBezTo>
                    <a:pt x="80" y="1390"/>
                    <a:pt x="84" y="1394"/>
                    <a:pt x="94" y="1408"/>
                  </a:cubicBezTo>
                  <a:cubicBezTo>
                    <a:pt x="108" y="1441"/>
                    <a:pt x="84" y="1482"/>
                    <a:pt x="61" y="1524"/>
                  </a:cubicBezTo>
                  <a:cubicBezTo>
                    <a:pt x="33" y="1575"/>
                    <a:pt x="1" y="1635"/>
                    <a:pt x="33" y="1691"/>
                  </a:cubicBezTo>
                  <a:lnTo>
                    <a:pt x="57" y="1714"/>
                  </a:lnTo>
                  <a:cubicBezTo>
                    <a:pt x="61" y="1719"/>
                    <a:pt x="75" y="1732"/>
                    <a:pt x="75" y="1737"/>
                  </a:cubicBezTo>
                  <a:cubicBezTo>
                    <a:pt x="75" y="1751"/>
                    <a:pt x="70" y="1765"/>
                    <a:pt x="52" y="1783"/>
                  </a:cubicBezTo>
                  <a:cubicBezTo>
                    <a:pt x="52" y="1788"/>
                    <a:pt x="47" y="1797"/>
                    <a:pt x="38" y="1802"/>
                  </a:cubicBezTo>
                  <a:cubicBezTo>
                    <a:pt x="1" y="1858"/>
                    <a:pt x="6" y="1941"/>
                    <a:pt x="52" y="1992"/>
                  </a:cubicBezTo>
                  <a:lnTo>
                    <a:pt x="57" y="1996"/>
                  </a:lnTo>
                  <a:cubicBezTo>
                    <a:pt x="61" y="2006"/>
                    <a:pt x="70" y="2010"/>
                    <a:pt x="70" y="2015"/>
                  </a:cubicBezTo>
                  <a:cubicBezTo>
                    <a:pt x="75" y="2020"/>
                    <a:pt x="61" y="2038"/>
                    <a:pt x="57" y="2052"/>
                  </a:cubicBezTo>
                  <a:lnTo>
                    <a:pt x="52" y="2061"/>
                  </a:lnTo>
                  <a:cubicBezTo>
                    <a:pt x="15" y="2112"/>
                    <a:pt x="70" y="2172"/>
                    <a:pt x="103" y="2210"/>
                  </a:cubicBezTo>
                  <a:cubicBezTo>
                    <a:pt x="103" y="2219"/>
                    <a:pt x="108" y="2223"/>
                    <a:pt x="117" y="2228"/>
                  </a:cubicBezTo>
                  <a:cubicBezTo>
                    <a:pt x="121" y="2237"/>
                    <a:pt x="126" y="2242"/>
                    <a:pt x="131" y="2242"/>
                  </a:cubicBezTo>
                  <a:lnTo>
                    <a:pt x="163" y="2242"/>
                  </a:lnTo>
                  <a:cubicBezTo>
                    <a:pt x="172" y="2233"/>
                    <a:pt x="177" y="2219"/>
                    <a:pt x="168" y="2205"/>
                  </a:cubicBezTo>
                  <a:lnTo>
                    <a:pt x="149" y="2186"/>
                  </a:lnTo>
                  <a:cubicBezTo>
                    <a:pt x="126" y="2159"/>
                    <a:pt x="94" y="2117"/>
                    <a:pt x="103" y="2094"/>
                  </a:cubicBezTo>
                  <a:lnTo>
                    <a:pt x="108" y="2084"/>
                  </a:lnTo>
                  <a:cubicBezTo>
                    <a:pt x="121" y="2061"/>
                    <a:pt x="131" y="2038"/>
                    <a:pt x="126" y="2010"/>
                  </a:cubicBezTo>
                  <a:cubicBezTo>
                    <a:pt x="121" y="1996"/>
                    <a:pt x="108" y="1987"/>
                    <a:pt x="103" y="1973"/>
                  </a:cubicBezTo>
                  <a:lnTo>
                    <a:pt x="98" y="1969"/>
                  </a:lnTo>
                  <a:cubicBezTo>
                    <a:pt x="61" y="1932"/>
                    <a:pt x="61" y="1881"/>
                    <a:pt x="84" y="1839"/>
                  </a:cubicBezTo>
                  <a:cubicBezTo>
                    <a:pt x="94" y="1834"/>
                    <a:pt x="94" y="1830"/>
                    <a:pt x="98" y="1825"/>
                  </a:cubicBezTo>
                  <a:cubicBezTo>
                    <a:pt x="117" y="1802"/>
                    <a:pt x="140" y="1770"/>
                    <a:pt x="126" y="1737"/>
                  </a:cubicBezTo>
                  <a:cubicBezTo>
                    <a:pt x="126" y="1719"/>
                    <a:pt x="108" y="1705"/>
                    <a:pt x="98" y="1691"/>
                  </a:cubicBezTo>
                  <a:lnTo>
                    <a:pt x="80" y="1672"/>
                  </a:lnTo>
                  <a:cubicBezTo>
                    <a:pt x="61" y="1649"/>
                    <a:pt x="80" y="1617"/>
                    <a:pt x="108" y="1561"/>
                  </a:cubicBezTo>
                  <a:cubicBezTo>
                    <a:pt x="140" y="1515"/>
                    <a:pt x="172" y="1459"/>
                    <a:pt x="145" y="1399"/>
                  </a:cubicBezTo>
                  <a:cubicBezTo>
                    <a:pt x="131" y="1385"/>
                    <a:pt x="121" y="1371"/>
                    <a:pt x="108" y="1362"/>
                  </a:cubicBezTo>
                  <a:cubicBezTo>
                    <a:pt x="98" y="1348"/>
                    <a:pt x="94" y="1343"/>
                    <a:pt x="84" y="1330"/>
                  </a:cubicBezTo>
                  <a:cubicBezTo>
                    <a:pt x="80" y="1316"/>
                    <a:pt x="94" y="1293"/>
                    <a:pt x="103" y="1260"/>
                  </a:cubicBezTo>
                  <a:cubicBezTo>
                    <a:pt x="117" y="1232"/>
                    <a:pt x="131" y="1205"/>
                    <a:pt x="126" y="1167"/>
                  </a:cubicBezTo>
                  <a:cubicBezTo>
                    <a:pt x="121" y="1140"/>
                    <a:pt x="108" y="1117"/>
                    <a:pt x="98" y="1098"/>
                  </a:cubicBezTo>
                  <a:cubicBezTo>
                    <a:pt x="94" y="1084"/>
                    <a:pt x="84" y="1070"/>
                    <a:pt x="80" y="1061"/>
                  </a:cubicBezTo>
                  <a:cubicBezTo>
                    <a:pt x="75" y="1029"/>
                    <a:pt x="94" y="992"/>
                    <a:pt x="108" y="954"/>
                  </a:cubicBezTo>
                  <a:cubicBezTo>
                    <a:pt x="131" y="913"/>
                    <a:pt x="154" y="866"/>
                    <a:pt x="145" y="816"/>
                  </a:cubicBezTo>
                  <a:cubicBezTo>
                    <a:pt x="140" y="788"/>
                    <a:pt x="126" y="769"/>
                    <a:pt x="108" y="746"/>
                  </a:cubicBezTo>
                  <a:cubicBezTo>
                    <a:pt x="98" y="723"/>
                    <a:pt x="84" y="704"/>
                    <a:pt x="80" y="690"/>
                  </a:cubicBezTo>
                  <a:cubicBezTo>
                    <a:pt x="75" y="658"/>
                    <a:pt x="94" y="630"/>
                    <a:pt x="108" y="598"/>
                  </a:cubicBezTo>
                  <a:cubicBezTo>
                    <a:pt x="131" y="561"/>
                    <a:pt x="154" y="519"/>
                    <a:pt x="149" y="473"/>
                  </a:cubicBezTo>
                  <a:cubicBezTo>
                    <a:pt x="149" y="440"/>
                    <a:pt x="131" y="417"/>
                    <a:pt x="121" y="394"/>
                  </a:cubicBezTo>
                  <a:cubicBezTo>
                    <a:pt x="117" y="380"/>
                    <a:pt x="117" y="376"/>
                    <a:pt x="108" y="371"/>
                  </a:cubicBezTo>
                  <a:cubicBezTo>
                    <a:pt x="80" y="320"/>
                    <a:pt x="70" y="227"/>
                    <a:pt x="108" y="163"/>
                  </a:cubicBezTo>
                  <a:cubicBezTo>
                    <a:pt x="121" y="139"/>
                    <a:pt x="145" y="121"/>
                    <a:pt x="163" y="102"/>
                  </a:cubicBezTo>
                  <a:cubicBezTo>
                    <a:pt x="186" y="88"/>
                    <a:pt x="200" y="65"/>
                    <a:pt x="219" y="42"/>
                  </a:cubicBezTo>
                  <a:cubicBezTo>
                    <a:pt x="233" y="28"/>
                    <a:pt x="223" y="10"/>
                    <a:pt x="214" y="5"/>
                  </a:cubicBezTo>
                  <a:cubicBezTo>
                    <a:pt x="209" y="2"/>
                    <a:pt x="203" y="0"/>
                    <a:pt x="198"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7"/>
            <p:cNvSpPr/>
            <p:nvPr/>
          </p:nvSpPr>
          <p:spPr>
            <a:xfrm>
              <a:off x="3137518" y="3472878"/>
              <a:ext cx="92264" cy="247040"/>
            </a:xfrm>
            <a:custGeom>
              <a:rect b="b" l="l" r="r" t="t"/>
              <a:pathLst>
                <a:path extrusionOk="0" h="2956" w="1104">
                  <a:moveTo>
                    <a:pt x="408" y="1"/>
                  </a:moveTo>
                  <a:lnTo>
                    <a:pt x="524" y="2316"/>
                  </a:lnTo>
                  <a:lnTo>
                    <a:pt x="1" y="2724"/>
                  </a:lnTo>
                  <a:lnTo>
                    <a:pt x="640" y="2955"/>
                  </a:lnTo>
                  <a:lnTo>
                    <a:pt x="1103" y="2200"/>
                  </a:lnTo>
                  <a:lnTo>
                    <a:pt x="927" y="579"/>
                  </a:lnTo>
                  <a:lnTo>
                    <a:pt x="408" y="1"/>
                  </a:ln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7"/>
            <p:cNvSpPr/>
            <p:nvPr/>
          </p:nvSpPr>
          <p:spPr>
            <a:xfrm>
              <a:off x="3128241" y="3391227"/>
              <a:ext cx="145249" cy="473020"/>
            </a:xfrm>
            <a:custGeom>
              <a:rect b="b" l="l" r="r" t="t"/>
              <a:pathLst>
                <a:path extrusionOk="0" h="5660" w="1738">
                  <a:moveTo>
                    <a:pt x="1" y="0"/>
                  </a:moveTo>
                  <a:lnTo>
                    <a:pt x="640" y="1367"/>
                  </a:lnTo>
                  <a:cubicBezTo>
                    <a:pt x="640" y="1367"/>
                    <a:pt x="640" y="1367"/>
                    <a:pt x="640" y="1367"/>
                  </a:cubicBezTo>
                  <a:cubicBezTo>
                    <a:pt x="649" y="1367"/>
                    <a:pt x="802" y="3321"/>
                    <a:pt x="797" y="3321"/>
                  </a:cubicBezTo>
                  <a:cubicBezTo>
                    <a:pt x="505" y="3599"/>
                    <a:pt x="649" y="3455"/>
                    <a:pt x="320" y="3622"/>
                  </a:cubicBezTo>
                  <a:cubicBezTo>
                    <a:pt x="408" y="4266"/>
                    <a:pt x="413" y="4997"/>
                    <a:pt x="385" y="5660"/>
                  </a:cubicBezTo>
                  <a:cubicBezTo>
                    <a:pt x="913" y="5197"/>
                    <a:pt x="1399" y="4386"/>
                    <a:pt x="1737" y="3469"/>
                  </a:cubicBezTo>
                  <a:cubicBezTo>
                    <a:pt x="1478" y="2080"/>
                    <a:pt x="996" y="857"/>
                    <a:pt x="385" y="19"/>
                  </a:cubicBez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7"/>
            <p:cNvSpPr/>
            <p:nvPr/>
          </p:nvSpPr>
          <p:spPr>
            <a:xfrm>
              <a:off x="3041158" y="3712899"/>
              <a:ext cx="87166" cy="92515"/>
            </a:xfrm>
            <a:custGeom>
              <a:rect b="b" l="l" r="r" t="t"/>
              <a:pathLst>
                <a:path extrusionOk="0" h="1107" w="1043">
                  <a:moveTo>
                    <a:pt x="876" y="0"/>
                  </a:moveTo>
                  <a:cubicBezTo>
                    <a:pt x="829" y="0"/>
                    <a:pt x="768" y="15"/>
                    <a:pt x="732" y="18"/>
                  </a:cubicBezTo>
                  <a:cubicBezTo>
                    <a:pt x="603" y="28"/>
                    <a:pt x="478" y="46"/>
                    <a:pt x="357" y="69"/>
                  </a:cubicBezTo>
                  <a:cubicBezTo>
                    <a:pt x="339" y="69"/>
                    <a:pt x="181" y="88"/>
                    <a:pt x="177" y="97"/>
                  </a:cubicBezTo>
                  <a:cubicBezTo>
                    <a:pt x="177" y="97"/>
                    <a:pt x="38" y="570"/>
                    <a:pt x="1" y="759"/>
                  </a:cubicBezTo>
                  <a:cubicBezTo>
                    <a:pt x="135" y="875"/>
                    <a:pt x="260" y="991"/>
                    <a:pt x="390" y="1107"/>
                  </a:cubicBezTo>
                  <a:cubicBezTo>
                    <a:pt x="417" y="940"/>
                    <a:pt x="436" y="708"/>
                    <a:pt x="538" y="570"/>
                  </a:cubicBezTo>
                  <a:cubicBezTo>
                    <a:pt x="589" y="505"/>
                    <a:pt x="663" y="491"/>
                    <a:pt x="732" y="463"/>
                  </a:cubicBezTo>
                  <a:cubicBezTo>
                    <a:pt x="811" y="435"/>
                    <a:pt x="899" y="398"/>
                    <a:pt x="969" y="347"/>
                  </a:cubicBezTo>
                  <a:cubicBezTo>
                    <a:pt x="1043" y="296"/>
                    <a:pt x="1020" y="227"/>
                    <a:pt x="992" y="143"/>
                  </a:cubicBezTo>
                  <a:cubicBezTo>
                    <a:pt x="969" y="93"/>
                    <a:pt x="964" y="37"/>
                    <a:pt x="922" y="14"/>
                  </a:cubicBezTo>
                  <a:cubicBezTo>
                    <a:pt x="918" y="14"/>
                    <a:pt x="913" y="5"/>
                    <a:pt x="913" y="5"/>
                  </a:cubicBezTo>
                  <a:cubicBezTo>
                    <a:pt x="903" y="1"/>
                    <a:pt x="890" y="0"/>
                    <a:pt x="8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7"/>
            <p:cNvSpPr/>
            <p:nvPr/>
          </p:nvSpPr>
          <p:spPr>
            <a:xfrm>
              <a:off x="3094979" y="3690334"/>
              <a:ext cx="96861" cy="222721"/>
            </a:xfrm>
            <a:custGeom>
              <a:rect b="b" l="l" r="r" t="t"/>
              <a:pathLst>
                <a:path extrusionOk="0" h="2665" w="1159">
                  <a:moveTo>
                    <a:pt x="0" y="210"/>
                  </a:moveTo>
                  <a:lnTo>
                    <a:pt x="0" y="210"/>
                  </a:lnTo>
                  <a:cubicBezTo>
                    <a:pt x="0" y="210"/>
                    <a:pt x="0" y="210"/>
                    <a:pt x="1" y="210"/>
                  </a:cubicBezTo>
                  <a:lnTo>
                    <a:pt x="1" y="210"/>
                  </a:lnTo>
                  <a:cubicBezTo>
                    <a:pt x="0" y="210"/>
                    <a:pt x="0" y="210"/>
                    <a:pt x="0" y="210"/>
                  </a:cubicBezTo>
                  <a:close/>
                  <a:moveTo>
                    <a:pt x="778" y="1"/>
                  </a:moveTo>
                  <a:cubicBezTo>
                    <a:pt x="775" y="1"/>
                    <a:pt x="772" y="1"/>
                    <a:pt x="769" y="1"/>
                  </a:cubicBezTo>
                  <a:cubicBezTo>
                    <a:pt x="658" y="11"/>
                    <a:pt x="561" y="34"/>
                    <a:pt x="459" y="61"/>
                  </a:cubicBezTo>
                  <a:cubicBezTo>
                    <a:pt x="400" y="78"/>
                    <a:pt x="103" y="214"/>
                    <a:pt x="19" y="214"/>
                  </a:cubicBezTo>
                  <a:cubicBezTo>
                    <a:pt x="11" y="214"/>
                    <a:pt x="4" y="213"/>
                    <a:pt x="1" y="210"/>
                  </a:cubicBezTo>
                  <a:lnTo>
                    <a:pt x="1" y="210"/>
                  </a:lnTo>
                  <a:cubicBezTo>
                    <a:pt x="139" y="316"/>
                    <a:pt x="186" y="539"/>
                    <a:pt x="107" y="705"/>
                  </a:cubicBezTo>
                  <a:cubicBezTo>
                    <a:pt x="88" y="728"/>
                    <a:pt x="74" y="747"/>
                    <a:pt x="70" y="775"/>
                  </a:cubicBezTo>
                  <a:cubicBezTo>
                    <a:pt x="61" y="867"/>
                    <a:pt x="200" y="918"/>
                    <a:pt x="209" y="1011"/>
                  </a:cubicBezTo>
                  <a:cubicBezTo>
                    <a:pt x="144" y="1034"/>
                    <a:pt x="144" y="1127"/>
                    <a:pt x="167" y="1192"/>
                  </a:cubicBezTo>
                  <a:cubicBezTo>
                    <a:pt x="200" y="1247"/>
                    <a:pt x="237" y="1317"/>
                    <a:pt x="223" y="1381"/>
                  </a:cubicBezTo>
                  <a:cubicBezTo>
                    <a:pt x="204" y="1451"/>
                    <a:pt x="121" y="1502"/>
                    <a:pt x="125" y="1571"/>
                  </a:cubicBezTo>
                  <a:cubicBezTo>
                    <a:pt x="135" y="1622"/>
                    <a:pt x="181" y="1659"/>
                    <a:pt x="190" y="1710"/>
                  </a:cubicBezTo>
                  <a:cubicBezTo>
                    <a:pt x="209" y="1798"/>
                    <a:pt x="116" y="1877"/>
                    <a:pt x="144" y="1960"/>
                  </a:cubicBezTo>
                  <a:cubicBezTo>
                    <a:pt x="158" y="2007"/>
                    <a:pt x="204" y="2030"/>
                    <a:pt x="232" y="2062"/>
                  </a:cubicBezTo>
                  <a:cubicBezTo>
                    <a:pt x="301" y="2132"/>
                    <a:pt x="227" y="2257"/>
                    <a:pt x="190" y="2331"/>
                  </a:cubicBezTo>
                  <a:cubicBezTo>
                    <a:pt x="144" y="2419"/>
                    <a:pt x="65" y="2502"/>
                    <a:pt x="84" y="2604"/>
                  </a:cubicBezTo>
                  <a:cubicBezTo>
                    <a:pt x="84" y="2618"/>
                    <a:pt x="88" y="2641"/>
                    <a:pt x="107" y="2655"/>
                  </a:cubicBezTo>
                  <a:cubicBezTo>
                    <a:pt x="117" y="2662"/>
                    <a:pt x="127" y="2665"/>
                    <a:pt x="137" y="2665"/>
                  </a:cubicBezTo>
                  <a:cubicBezTo>
                    <a:pt x="175" y="2665"/>
                    <a:pt x="215" y="2622"/>
                    <a:pt x="237" y="2585"/>
                  </a:cubicBezTo>
                  <a:cubicBezTo>
                    <a:pt x="267" y="2602"/>
                    <a:pt x="300" y="2622"/>
                    <a:pt x="332" y="2622"/>
                  </a:cubicBezTo>
                  <a:cubicBezTo>
                    <a:pt x="344" y="2622"/>
                    <a:pt x="355" y="2619"/>
                    <a:pt x="366" y="2613"/>
                  </a:cubicBezTo>
                  <a:cubicBezTo>
                    <a:pt x="394" y="2604"/>
                    <a:pt x="408" y="2567"/>
                    <a:pt x="431" y="2544"/>
                  </a:cubicBezTo>
                  <a:cubicBezTo>
                    <a:pt x="452" y="2525"/>
                    <a:pt x="478" y="2519"/>
                    <a:pt x="506" y="2519"/>
                  </a:cubicBezTo>
                  <a:cubicBezTo>
                    <a:pt x="556" y="2519"/>
                    <a:pt x="613" y="2538"/>
                    <a:pt x="665" y="2538"/>
                  </a:cubicBezTo>
                  <a:cubicBezTo>
                    <a:pt x="693" y="2538"/>
                    <a:pt x="719" y="2533"/>
                    <a:pt x="741" y="2516"/>
                  </a:cubicBezTo>
                  <a:cubicBezTo>
                    <a:pt x="769" y="2493"/>
                    <a:pt x="783" y="2465"/>
                    <a:pt x="811" y="2442"/>
                  </a:cubicBezTo>
                  <a:cubicBezTo>
                    <a:pt x="833" y="2424"/>
                    <a:pt x="858" y="2417"/>
                    <a:pt x="885" y="2417"/>
                  </a:cubicBezTo>
                  <a:cubicBezTo>
                    <a:pt x="921" y="2417"/>
                    <a:pt x="959" y="2429"/>
                    <a:pt x="996" y="2442"/>
                  </a:cubicBezTo>
                  <a:cubicBezTo>
                    <a:pt x="1038" y="2456"/>
                    <a:pt x="1084" y="2470"/>
                    <a:pt x="1126" y="2488"/>
                  </a:cubicBezTo>
                  <a:cubicBezTo>
                    <a:pt x="1158" y="2423"/>
                    <a:pt x="1061" y="2354"/>
                    <a:pt x="1070" y="2280"/>
                  </a:cubicBezTo>
                  <a:cubicBezTo>
                    <a:pt x="1079" y="2234"/>
                    <a:pt x="1126" y="2196"/>
                    <a:pt x="1135" y="2150"/>
                  </a:cubicBezTo>
                  <a:cubicBezTo>
                    <a:pt x="1158" y="2048"/>
                    <a:pt x="968" y="2007"/>
                    <a:pt x="954" y="1895"/>
                  </a:cubicBezTo>
                  <a:cubicBezTo>
                    <a:pt x="950" y="1794"/>
                    <a:pt x="1047" y="1724"/>
                    <a:pt x="1015" y="1608"/>
                  </a:cubicBezTo>
                  <a:cubicBezTo>
                    <a:pt x="996" y="1530"/>
                    <a:pt x="894" y="1474"/>
                    <a:pt x="903" y="1391"/>
                  </a:cubicBezTo>
                  <a:cubicBezTo>
                    <a:pt x="908" y="1358"/>
                    <a:pt x="931" y="1335"/>
                    <a:pt x="945" y="1298"/>
                  </a:cubicBezTo>
                  <a:cubicBezTo>
                    <a:pt x="987" y="1159"/>
                    <a:pt x="746" y="1057"/>
                    <a:pt x="788" y="918"/>
                  </a:cubicBezTo>
                  <a:cubicBezTo>
                    <a:pt x="806" y="867"/>
                    <a:pt x="848" y="830"/>
                    <a:pt x="857" y="784"/>
                  </a:cubicBezTo>
                  <a:cubicBezTo>
                    <a:pt x="871" y="733"/>
                    <a:pt x="829" y="682"/>
                    <a:pt x="829" y="622"/>
                  </a:cubicBezTo>
                  <a:cubicBezTo>
                    <a:pt x="820" y="529"/>
                    <a:pt x="931" y="455"/>
                    <a:pt x="908" y="363"/>
                  </a:cubicBezTo>
                  <a:cubicBezTo>
                    <a:pt x="899" y="298"/>
                    <a:pt x="829" y="251"/>
                    <a:pt x="843" y="196"/>
                  </a:cubicBezTo>
                  <a:cubicBezTo>
                    <a:pt x="853" y="159"/>
                    <a:pt x="885" y="136"/>
                    <a:pt x="890" y="108"/>
                  </a:cubicBezTo>
                  <a:cubicBezTo>
                    <a:pt x="907" y="46"/>
                    <a:pt x="841" y="1"/>
                    <a:pt x="7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7"/>
            <p:cNvSpPr/>
            <p:nvPr/>
          </p:nvSpPr>
          <p:spPr>
            <a:xfrm>
              <a:off x="3143702" y="3704542"/>
              <a:ext cx="24905" cy="174416"/>
            </a:xfrm>
            <a:custGeom>
              <a:rect b="b" l="l" r="r" t="t"/>
              <a:pathLst>
                <a:path extrusionOk="0" h="2087" w="298">
                  <a:moveTo>
                    <a:pt x="51" y="0"/>
                  </a:moveTo>
                  <a:cubicBezTo>
                    <a:pt x="45" y="0"/>
                    <a:pt x="38" y="3"/>
                    <a:pt x="33" y="7"/>
                  </a:cubicBezTo>
                  <a:cubicBezTo>
                    <a:pt x="19" y="12"/>
                    <a:pt x="19" y="30"/>
                    <a:pt x="33" y="44"/>
                  </a:cubicBezTo>
                  <a:cubicBezTo>
                    <a:pt x="121" y="137"/>
                    <a:pt x="112" y="285"/>
                    <a:pt x="103" y="345"/>
                  </a:cubicBezTo>
                  <a:cubicBezTo>
                    <a:pt x="103" y="359"/>
                    <a:pt x="94" y="382"/>
                    <a:pt x="94" y="401"/>
                  </a:cubicBezTo>
                  <a:cubicBezTo>
                    <a:pt x="89" y="443"/>
                    <a:pt x="89" y="470"/>
                    <a:pt x="70" y="507"/>
                  </a:cubicBezTo>
                  <a:cubicBezTo>
                    <a:pt x="66" y="521"/>
                    <a:pt x="56" y="535"/>
                    <a:pt x="47" y="554"/>
                  </a:cubicBezTo>
                  <a:cubicBezTo>
                    <a:pt x="24" y="591"/>
                    <a:pt x="1" y="632"/>
                    <a:pt x="1" y="683"/>
                  </a:cubicBezTo>
                  <a:cubicBezTo>
                    <a:pt x="1" y="744"/>
                    <a:pt x="24" y="790"/>
                    <a:pt x="56" y="836"/>
                  </a:cubicBezTo>
                  <a:cubicBezTo>
                    <a:pt x="56" y="841"/>
                    <a:pt x="61" y="855"/>
                    <a:pt x="66" y="859"/>
                  </a:cubicBezTo>
                  <a:cubicBezTo>
                    <a:pt x="84" y="892"/>
                    <a:pt x="112" y="957"/>
                    <a:pt x="84" y="1003"/>
                  </a:cubicBezTo>
                  <a:cubicBezTo>
                    <a:pt x="84" y="1008"/>
                    <a:pt x="80" y="1017"/>
                    <a:pt x="70" y="1022"/>
                  </a:cubicBezTo>
                  <a:cubicBezTo>
                    <a:pt x="61" y="1026"/>
                    <a:pt x="56" y="1040"/>
                    <a:pt x="47" y="1049"/>
                  </a:cubicBezTo>
                  <a:cubicBezTo>
                    <a:pt x="19" y="1109"/>
                    <a:pt x="47" y="1170"/>
                    <a:pt x="84" y="1216"/>
                  </a:cubicBezTo>
                  <a:lnTo>
                    <a:pt x="182" y="1364"/>
                  </a:lnTo>
                  <a:cubicBezTo>
                    <a:pt x="186" y="1369"/>
                    <a:pt x="195" y="1378"/>
                    <a:pt x="195" y="1387"/>
                  </a:cubicBezTo>
                  <a:cubicBezTo>
                    <a:pt x="186" y="1392"/>
                    <a:pt x="182" y="1397"/>
                    <a:pt x="172" y="1401"/>
                  </a:cubicBezTo>
                  <a:cubicBezTo>
                    <a:pt x="158" y="1411"/>
                    <a:pt x="149" y="1415"/>
                    <a:pt x="140" y="1420"/>
                  </a:cubicBezTo>
                  <a:cubicBezTo>
                    <a:pt x="94" y="1466"/>
                    <a:pt x="126" y="1536"/>
                    <a:pt x="163" y="1587"/>
                  </a:cubicBezTo>
                  <a:lnTo>
                    <a:pt x="177" y="1600"/>
                  </a:lnTo>
                  <a:cubicBezTo>
                    <a:pt x="205" y="1633"/>
                    <a:pt x="232" y="1665"/>
                    <a:pt x="228" y="1698"/>
                  </a:cubicBezTo>
                  <a:cubicBezTo>
                    <a:pt x="228" y="1721"/>
                    <a:pt x="205" y="1744"/>
                    <a:pt x="182" y="1767"/>
                  </a:cubicBezTo>
                  <a:cubicBezTo>
                    <a:pt x="154" y="1795"/>
                    <a:pt x="117" y="1827"/>
                    <a:pt x="117" y="1874"/>
                  </a:cubicBezTo>
                  <a:cubicBezTo>
                    <a:pt x="117" y="1911"/>
                    <a:pt x="140" y="1948"/>
                    <a:pt x="158" y="1976"/>
                  </a:cubicBezTo>
                  <a:cubicBezTo>
                    <a:pt x="182" y="2013"/>
                    <a:pt x="191" y="2026"/>
                    <a:pt x="186" y="2050"/>
                  </a:cubicBezTo>
                  <a:cubicBezTo>
                    <a:pt x="182" y="2068"/>
                    <a:pt x="191" y="2082"/>
                    <a:pt x="205" y="2087"/>
                  </a:cubicBezTo>
                  <a:lnTo>
                    <a:pt x="209" y="2087"/>
                  </a:lnTo>
                  <a:cubicBezTo>
                    <a:pt x="223" y="2087"/>
                    <a:pt x="232" y="2073"/>
                    <a:pt x="246" y="2068"/>
                  </a:cubicBezTo>
                  <a:cubicBezTo>
                    <a:pt x="256" y="2022"/>
                    <a:pt x="232" y="1980"/>
                    <a:pt x="209" y="1948"/>
                  </a:cubicBezTo>
                  <a:cubicBezTo>
                    <a:pt x="200" y="1925"/>
                    <a:pt x="182" y="1901"/>
                    <a:pt x="182" y="1878"/>
                  </a:cubicBezTo>
                  <a:cubicBezTo>
                    <a:pt x="182" y="1855"/>
                    <a:pt x="205" y="1832"/>
                    <a:pt x="228" y="1809"/>
                  </a:cubicBezTo>
                  <a:cubicBezTo>
                    <a:pt x="256" y="1781"/>
                    <a:pt x="288" y="1749"/>
                    <a:pt x="293" y="1712"/>
                  </a:cubicBezTo>
                  <a:cubicBezTo>
                    <a:pt x="297" y="1651"/>
                    <a:pt x="256" y="1605"/>
                    <a:pt x="228" y="1573"/>
                  </a:cubicBezTo>
                  <a:lnTo>
                    <a:pt x="219" y="1559"/>
                  </a:lnTo>
                  <a:cubicBezTo>
                    <a:pt x="195" y="1536"/>
                    <a:pt x="172" y="1485"/>
                    <a:pt x="195" y="1461"/>
                  </a:cubicBezTo>
                  <a:cubicBezTo>
                    <a:pt x="200" y="1461"/>
                    <a:pt x="205" y="1457"/>
                    <a:pt x="209" y="1448"/>
                  </a:cubicBezTo>
                  <a:cubicBezTo>
                    <a:pt x="223" y="1438"/>
                    <a:pt x="246" y="1424"/>
                    <a:pt x="251" y="1397"/>
                  </a:cubicBezTo>
                  <a:cubicBezTo>
                    <a:pt x="256" y="1373"/>
                    <a:pt x="242" y="1350"/>
                    <a:pt x="232" y="1341"/>
                  </a:cubicBezTo>
                  <a:lnTo>
                    <a:pt x="135" y="1193"/>
                  </a:lnTo>
                  <a:cubicBezTo>
                    <a:pt x="107" y="1160"/>
                    <a:pt x="84" y="1114"/>
                    <a:pt x="103" y="1077"/>
                  </a:cubicBezTo>
                  <a:cubicBezTo>
                    <a:pt x="107" y="1068"/>
                    <a:pt x="112" y="1063"/>
                    <a:pt x="117" y="1054"/>
                  </a:cubicBezTo>
                  <a:cubicBezTo>
                    <a:pt x="126" y="1049"/>
                    <a:pt x="131" y="1040"/>
                    <a:pt x="135" y="1031"/>
                  </a:cubicBezTo>
                  <a:cubicBezTo>
                    <a:pt x="163" y="980"/>
                    <a:pt x="158" y="910"/>
                    <a:pt x="117" y="836"/>
                  </a:cubicBezTo>
                  <a:cubicBezTo>
                    <a:pt x="112" y="822"/>
                    <a:pt x="107" y="818"/>
                    <a:pt x="103" y="808"/>
                  </a:cubicBezTo>
                  <a:cubicBezTo>
                    <a:pt x="80" y="762"/>
                    <a:pt x="56" y="720"/>
                    <a:pt x="56" y="679"/>
                  </a:cubicBezTo>
                  <a:cubicBezTo>
                    <a:pt x="56" y="637"/>
                    <a:pt x="70" y="605"/>
                    <a:pt x="94" y="568"/>
                  </a:cubicBezTo>
                  <a:cubicBezTo>
                    <a:pt x="103" y="558"/>
                    <a:pt x="112" y="540"/>
                    <a:pt x="117" y="521"/>
                  </a:cubicBezTo>
                  <a:cubicBezTo>
                    <a:pt x="135" y="484"/>
                    <a:pt x="135" y="443"/>
                    <a:pt x="140" y="406"/>
                  </a:cubicBezTo>
                  <a:cubicBezTo>
                    <a:pt x="140" y="392"/>
                    <a:pt x="140" y="373"/>
                    <a:pt x="149" y="355"/>
                  </a:cubicBezTo>
                  <a:cubicBezTo>
                    <a:pt x="172" y="211"/>
                    <a:pt x="140" y="91"/>
                    <a:pt x="66" y="7"/>
                  </a:cubicBezTo>
                  <a:cubicBezTo>
                    <a:pt x="63" y="3"/>
                    <a:pt x="58" y="0"/>
                    <a:pt x="51"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7"/>
            <p:cNvSpPr/>
            <p:nvPr/>
          </p:nvSpPr>
          <p:spPr>
            <a:xfrm>
              <a:off x="3117794" y="3706798"/>
              <a:ext cx="19055" cy="187620"/>
            </a:xfrm>
            <a:custGeom>
              <a:rect b="b" l="l" r="r" t="t"/>
              <a:pathLst>
                <a:path extrusionOk="0" h="2245" w="228">
                  <a:moveTo>
                    <a:pt x="28" y="0"/>
                  </a:moveTo>
                  <a:cubicBezTo>
                    <a:pt x="22" y="0"/>
                    <a:pt x="16" y="2"/>
                    <a:pt x="10" y="3"/>
                  </a:cubicBezTo>
                  <a:cubicBezTo>
                    <a:pt x="1" y="8"/>
                    <a:pt x="1" y="27"/>
                    <a:pt x="5" y="40"/>
                  </a:cubicBezTo>
                  <a:cubicBezTo>
                    <a:pt x="24" y="68"/>
                    <a:pt x="47" y="87"/>
                    <a:pt x="65" y="101"/>
                  </a:cubicBezTo>
                  <a:cubicBezTo>
                    <a:pt x="84" y="124"/>
                    <a:pt x="103" y="138"/>
                    <a:pt x="116" y="161"/>
                  </a:cubicBezTo>
                  <a:cubicBezTo>
                    <a:pt x="153" y="216"/>
                    <a:pt x="144" y="309"/>
                    <a:pt x="116" y="369"/>
                  </a:cubicBezTo>
                  <a:cubicBezTo>
                    <a:pt x="112" y="379"/>
                    <a:pt x="112" y="388"/>
                    <a:pt x="103" y="392"/>
                  </a:cubicBezTo>
                  <a:cubicBezTo>
                    <a:pt x="93" y="416"/>
                    <a:pt x="79" y="443"/>
                    <a:pt x="75" y="471"/>
                  </a:cubicBezTo>
                  <a:cubicBezTo>
                    <a:pt x="70" y="517"/>
                    <a:pt x="93" y="559"/>
                    <a:pt x="116" y="596"/>
                  </a:cubicBezTo>
                  <a:cubicBezTo>
                    <a:pt x="135" y="629"/>
                    <a:pt x="149" y="656"/>
                    <a:pt x="144" y="689"/>
                  </a:cubicBezTo>
                  <a:cubicBezTo>
                    <a:pt x="140" y="712"/>
                    <a:pt x="126" y="726"/>
                    <a:pt x="116" y="744"/>
                  </a:cubicBezTo>
                  <a:cubicBezTo>
                    <a:pt x="103" y="768"/>
                    <a:pt x="84" y="786"/>
                    <a:pt x="79" y="814"/>
                  </a:cubicBezTo>
                  <a:cubicBezTo>
                    <a:pt x="70" y="865"/>
                    <a:pt x="93" y="911"/>
                    <a:pt x="116" y="953"/>
                  </a:cubicBezTo>
                  <a:cubicBezTo>
                    <a:pt x="135" y="990"/>
                    <a:pt x="149" y="1022"/>
                    <a:pt x="144" y="1059"/>
                  </a:cubicBezTo>
                  <a:cubicBezTo>
                    <a:pt x="144" y="1069"/>
                    <a:pt x="135" y="1087"/>
                    <a:pt x="126" y="1096"/>
                  </a:cubicBezTo>
                  <a:cubicBezTo>
                    <a:pt x="116" y="1120"/>
                    <a:pt x="98" y="1138"/>
                    <a:pt x="98" y="1166"/>
                  </a:cubicBezTo>
                  <a:cubicBezTo>
                    <a:pt x="93" y="1203"/>
                    <a:pt x="107" y="1231"/>
                    <a:pt x="121" y="1258"/>
                  </a:cubicBezTo>
                  <a:cubicBezTo>
                    <a:pt x="130" y="1282"/>
                    <a:pt x="144" y="1314"/>
                    <a:pt x="140" y="1328"/>
                  </a:cubicBezTo>
                  <a:cubicBezTo>
                    <a:pt x="140" y="1342"/>
                    <a:pt x="126" y="1346"/>
                    <a:pt x="116" y="1360"/>
                  </a:cubicBezTo>
                  <a:cubicBezTo>
                    <a:pt x="103" y="1370"/>
                    <a:pt x="84" y="1384"/>
                    <a:pt x="79" y="1397"/>
                  </a:cubicBezTo>
                  <a:cubicBezTo>
                    <a:pt x="52" y="1458"/>
                    <a:pt x="84" y="1509"/>
                    <a:pt x="116" y="1560"/>
                  </a:cubicBezTo>
                  <a:cubicBezTo>
                    <a:pt x="144" y="1606"/>
                    <a:pt x="163" y="1643"/>
                    <a:pt x="144" y="1671"/>
                  </a:cubicBezTo>
                  <a:lnTo>
                    <a:pt x="126" y="1689"/>
                  </a:lnTo>
                  <a:cubicBezTo>
                    <a:pt x="116" y="1698"/>
                    <a:pt x="103" y="1712"/>
                    <a:pt x="98" y="1735"/>
                  </a:cubicBezTo>
                  <a:cubicBezTo>
                    <a:pt x="84" y="1768"/>
                    <a:pt x="107" y="1800"/>
                    <a:pt x="126" y="1823"/>
                  </a:cubicBezTo>
                  <a:cubicBezTo>
                    <a:pt x="130" y="1828"/>
                    <a:pt x="130" y="1833"/>
                    <a:pt x="140" y="1837"/>
                  </a:cubicBezTo>
                  <a:cubicBezTo>
                    <a:pt x="163" y="1874"/>
                    <a:pt x="153" y="1930"/>
                    <a:pt x="126" y="1967"/>
                  </a:cubicBezTo>
                  <a:lnTo>
                    <a:pt x="121" y="1972"/>
                  </a:lnTo>
                  <a:cubicBezTo>
                    <a:pt x="116" y="1976"/>
                    <a:pt x="103" y="1990"/>
                    <a:pt x="98" y="2009"/>
                  </a:cubicBezTo>
                  <a:cubicBezTo>
                    <a:pt x="84" y="2037"/>
                    <a:pt x="103" y="2064"/>
                    <a:pt x="116" y="2083"/>
                  </a:cubicBezTo>
                  <a:lnTo>
                    <a:pt x="121" y="2092"/>
                  </a:lnTo>
                  <a:cubicBezTo>
                    <a:pt x="140" y="2115"/>
                    <a:pt x="98" y="2157"/>
                    <a:pt x="75" y="2185"/>
                  </a:cubicBezTo>
                  <a:lnTo>
                    <a:pt x="56" y="2203"/>
                  </a:lnTo>
                  <a:cubicBezTo>
                    <a:pt x="52" y="2213"/>
                    <a:pt x="52" y="2226"/>
                    <a:pt x="65" y="2240"/>
                  </a:cubicBezTo>
                  <a:cubicBezTo>
                    <a:pt x="70" y="2245"/>
                    <a:pt x="75" y="2245"/>
                    <a:pt x="79" y="2245"/>
                  </a:cubicBezTo>
                  <a:cubicBezTo>
                    <a:pt x="84" y="2245"/>
                    <a:pt x="93" y="2245"/>
                    <a:pt x="112" y="2226"/>
                  </a:cubicBezTo>
                  <a:cubicBezTo>
                    <a:pt x="112" y="2222"/>
                    <a:pt x="116" y="2217"/>
                    <a:pt x="121" y="2208"/>
                  </a:cubicBezTo>
                  <a:cubicBezTo>
                    <a:pt x="158" y="2175"/>
                    <a:pt x="209" y="2115"/>
                    <a:pt x="172" y="2060"/>
                  </a:cubicBezTo>
                  <a:lnTo>
                    <a:pt x="167" y="2046"/>
                  </a:lnTo>
                  <a:cubicBezTo>
                    <a:pt x="163" y="2037"/>
                    <a:pt x="158" y="2018"/>
                    <a:pt x="158" y="2013"/>
                  </a:cubicBezTo>
                  <a:cubicBezTo>
                    <a:pt x="158" y="2009"/>
                    <a:pt x="163" y="1999"/>
                    <a:pt x="167" y="1995"/>
                  </a:cubicBezTo>
                  <a:lnTo>
                    <a:pt x="172" y="1990"/>
                  </a:lnTo>
                  <a:cubicBezTo>
                    <a:pt x="214" y="1939"/>
                    <a:pt x="218" y="1856"/>
                    <a:pt x="186" y="1800"/>
                  </a:cubicBezTo>
                  <a:cubicBezTo>
                    <a:pt x="186" y="1791"/>
                    <a:pt x="181" y="1786"/>
                    <a:pt x="172" y="1782"/>
                  </a:cubicBezTo>
                  <a:cubicBezTo>
                    <a:pt x="158" y="1763"/>
                    <a:pt x="144" y="1745"/>
                    <a:pt x="149" y="1735"/>
                  </a:cubicBezTo>
                  <a:cubicBezTo>
                    <a:pt x="149" y="1731"/>
                    <a:pt x="158" y="1722"/>
                    <a:pt x="167" y="1712"/>
                  </a:cubicBezTo>
                  <a:cubicBezTo>
                    <a:pt x="172" y="1708"/>
                    <a:pt x="186" y="1698"/>
                    <a:pt x="191" y="1689"/>
                  </a:cubicBezTo>
                  <a:cubicBezTo>
                    <a:pt x="228" y="1629"/>
                    <a:pt x="191" y="1573"/>
                    <a:pt x="163" y="1522"/>
                  </a:cubicBezTo>
                  <a:cubicBezTo>
                    <a:pt x="140" y="1476"/>
                    <a:pt x="116" y="1434"/>
                    <a:pt x="135" y="1407"/>
                  </a:cubicBezTo>
                  <a:cubicBezTo>
                    <a:pt x="140" y="1393"/>
                    <a:pt x="144" y="1388"/>
                    <a:pt x="158" y="1374"/>
                  </a:cubicBezTo>
                  <a:cubicBezTo>
                    <a:pt x="167" y="1365"/>
                    <a:pt x="186" y="1351"/>
                    <a:pt x="191" y="1328"/>
                  </a:cubicBezTo>
                  <a:cubicBezTo>
                    <a:pt x="209" y="1291"/>
                    <a:pt x="191" y="1254"/>
                    <a:pt x="172" y="1221"/>
                  </a:cubicBezTo>
                  <a:cubicBezTo>
                    <a:pt x="167" y="1198"/>
                    <a:pt x="158" y="1180"/>
                    <a:pt x="158" y="1157"/>
                  </a:cubicBezTo>
                  <a:cubicBezTo>
                    <a:pt x="158" y="1138"/>
                    <a:pt x="163" y="1129"/>
                    <a:pt x="172" y="1110"/>
                  </a:cubicBezTo>
                  <a:cubicBezTo>
                    <a:pt x="181" y="1092"/>
                    <a:pt x="191" y="1073"/>
                    <a:pt x="195" y="1059"/>
                  </a:cubicBezTo>
                  <a:cubicBezTo>
                    <a:pt x="209" y="1013"/>
                    <a:pt x="186" y="957"/>
                    <a:pt x="163" y="920"/>
                  </a:cubicBezTo>
                  <a:cubicBezTo>
                    <a:pt x="144" y="883"/>
                    <a:pt x="126" y="851"/>
                    <a:pt x="135" y="814"/>
                  </a:cubicBezTo>
                  <a:cubicBezTo>
                    <a:pt x="140" y="795"/>
                    <a:pt x="149" y="781"/>
                    <a:pt x="163" y="763"/>
                  </a:cubicBezTo>
                  <a:cubicBezTo>
                    <a:pt x="181" y="740"/>
                    <a:pt x="195" y="717"/>
                    <a:pt x="204" y="689"/>
                  </a:cubicBezTo>
                  <a:cubicBezTo>
                    <a:pt x="209" y="643"/>
                    <a:pt x="186" y="596"/>
                    <a:pt x="163" y="559"/>
                  </a:cubicBezTo>
                  <a:cubicBezTo>
                    <a:pt x="144" y="527"/>
                    <a:pt x="121" y="494"/>
                    <a:pt x="126" y="467"/>
                  </a:cubicBezTo>
                  <a:cubicBezTo>
                    <a:pt x="126" y="448"/>
                    <a:pt x="140" y="425"/>
                    <a:pt x="149" y="411"/>
                  </a:cubicBezTo>
                  <a:cubicBezTo>
                    <a:pt x="158" y="402"/>
                    <a:pt x="158" y="392"/>
                    <a:pt x="163" y="388"/>
                  </a:cubicBezTo>
                  <a:cubicBezTo>
                    <a:pt x="195" y="318"/>
                    <a:pt x="204" y="203"/>
                    <a:pt x="158" y="124"/>
                  </a:cubicBezTo>
                  <a:cubicBezTo>
                    <a:pt x="140" y="101"/>
                    <a:pt x="121" y="78"/>
                    <a:pt x="98" y="64"/>
                  </a:cubicBezTo>
                  <a:cubicBezTo>
                    <a:pt x="75" y="45"/>
                    <a:pt x="56" y="27"/>
                    <a:pt x="47" y="8"/>
                  </a:cubicBezTo>
                  <a:cubicBezTo>
                    <a:pt x="44" y="3"/>
                    <a:pt x="37" y="0"/>
                    <a:pt x="28" y="0"/>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7"/>
            <p:cNvSpPr/>
            <p:nvPr/>
          </p:nvSpPr>
          <p:spPr>
            <a:xfrm>
              <a:off x="3032300" y="3504134"/>
              <a:ext cx="15544" cy="124022"/>
            </a:xfrm>
            <a:custGeom>
              <a:rect b="b" l="l" r="r" t="t"/>
              <a:pathLst>
                <a:path extrusionOk="0" h="1484" w="186">
                  <a:moveTo>
                    <a:pt x="155" y="1"/>
                  </a:moveTo>
                  <a:cubicBezTo>
                    <a:pt x="149" y="1"/>
                    <a:pt x="144" y="4"/>
                    <a:pt x="139" y="11"/>
                  </a:cubicBezTo>
                  <a:cubicBezTo>
                    <a:pt x="70" y="85"/>
                    <a:pt x="5" y="164"/>
                    <a:pt x="5" y="266"/>
                  </a:cubicBezTo>
                  <a:cubicBezTo>
                    <a:pt x="0" y="321"/>
                    <a:pt x="23" y="381"/>
                    <a:pt x="46" y="432"/>
                  </a:cubicBezTo>
                  <a:cubicBezTo>
                    <a:pt x="56" y="460"/>
                    <a:pt x="70" y="488"/>
                    <a:pt x="74" y="520"/>
                  </a:cubicBezTo>
                  <a:cubicBezTo>
                    <a:pt x="93" y="590"/>
                    <a:pt x="93" y="659"/>
                    <a:pt x="70" y="720"/>
                  </a:cubicBezTo>
                  <a:cubicBezTo>
                    <a:pt x="60" y="733"/>
                    <a:pt x="56" y="752"/>
                    <a:pt x="51" y="766"/>
                  </a:cubicBezTo>
                  <a:cubicBezTo>
                    <a:pt x="33" y="808"/>
                    <a:pt x="14" y="845"/>
                    <a:pt x="14" y="891"/>
                  </a:cubicBezTo>
                  <a:cubicBezTo>
                    <a:pt x="9" y="946"/>
                    <a:pt x="33" y="997"/>
                    <a:pt x="51" y="1044"/>
                  </a:cubicBezTo>
                  <a:cubicBezTo>
                    <a:pt x="70" y="1085"/>
                    <a:pt x="83" y="1122"/>
                    <a:pt x="83" y="1159"/>
                  </a:cubicBezTo>
                  <a:cubicBezTo>
                    <a:pt x="83" y="1206"/>
                    <a:pt x="74" y="1252"/>
                    <a:pt x="56" y="1298"/>
                  </a:cubicBezTo>
                  <a:cubicBezTo>
                    <a:pt x="37" y="1354"/>
                    <a:pt x="23" y="1405"/>
                    <a:pt x="28" y="1461"/>
                  </a:cubicBezTo>
                  <a:cubicBezTo>
                    <a:pt x="28" y="1474"/>
                    <a:pt x="37" y="1484"/>
                    <a:pt x="51" y="1484"/>
                  </a:cubicBezTo>
                  <a:cubicBezTo>
                    <a:pt x="65" y="1484"/>
                    <a:pt x="79" y="1470"/>
                    <a:pt x="70" y="1470"/>
                  </a:cubicBezTo>
                  <a:cubicBezTo>
                    <a:pt x="70" y="1423"/>
                    <a:pt x="79" y="1368"/>
                    <a:pt x="97" y="1322"/>
                  </a:cubicBezTo>
                  <a:cubicBezTo>
                    <a:pt x="116" y="1275"/>
                    <a:pt x="130" y="1224"/>
                    <a:pt x="125" y="1169"/>
                  </a:cubicBezTo>
                  <a:cubicBezTo>
                    <a:pt x="125" y="1113"/>
                    <a:pt x="107" y="1076"/>
                    <a:pt x="93" y="1034"/>
                  </a:cubicBezTo>
                  <a:cubicBezTo>
                    <a:pt x="74" y="988"/>
                    <a:pt x="56" y="946"/>
                    <a:pt x="56" y="900"/>
                  </a:cubicBezTo>
                  <a:cubicBezTo>
                    <a:pt x="60" y="868"/>
                    <a:pt x="74" y="831"/>
                    <a:pt x="93" y="798"/>
                  </a:cubicBezTo>
                  <a:cubicBezTo>
                    <a:pt x="102" y="780"/>
                    <a:pt x="107" y="761"/>
                    <a:pt x="116" y="743"/>
                  </a:cubicBezTo>
                  <a:cubicBezTo>
                    <a:pt x="144" y="669"/>
                    <a:pt x="144" y="590"/>
                    <a:pt x="125" y="511"/>
                  </a:cubicBezTo>
                  <a:cubicBezTo>
                    <a:pt x="116" y="479"/>
                    <a:pt x="102" y="451"/>
                    <a:pt x="93" y="418"/>
                  </a:cubicBezTo>
                  <a:cubicBezTo>
                    <a:pt x="70" y="368"/>
                    <a:pt x="51" y="321"/>
                    <a:pt x="51" y="270"/>
                  </a:cubicBezTo>
                  <a:cubicBezTo>
                    <a:pt x="56" y="187"/>
                    <a:pt x="107" y="117"/>
                    <a:pt x="171" y="43"/>
                  </a:cubicBezTo>
                  <a:cubicBezTo>
                    <a:pt x="185" y="34"/>
                    <a:pt x="185" y="20"/>
                    <a:pt x="171" y="11"/>
                  </a:cubicBezTo>
                  <a:cubicBezTo>
                    <a:pt x="167" y="4"/>
                    <a:pt x="161" y="1"/>
                    <a:pt x="155"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7"/>
            <p:cNvSpPr/>
            <p:nvPr/>
          </p:nvSpPr>
          <p:spPr>
            <a:xfrm>
              <a:off x="3060882" y="3507561"/>
              <a:ext cx="22147" cy="112489"/>
            </a:xfrm>
            <a:custGeom>
              <a:rect b="b" l="l" r="r" t="t"/>
              <a:pathLst>
                <a:path extrusionOk="0" h="1346" w="265">
                  <a:moveTo>
                    <a:pt x="139" y="1"/>
                  </a:moveTo>
                  <a:cubicBezTo>
                    <a:pt x="128" y="1"/>
                    <a:pt x="119" y="6"/>
                    <a:pt x="112" y="16"/>
                  </a:cubicBezTo>
                  <a:cubicBezTo>
                    <a:pt x="47" y="141"/>
                    <a:pt x="1" y="285"/>
                    <a:pt x="80" y="401"/>
                  </a:cubicBezTo>
                  <a:cubicBezTo>
                    <a:pt x="89" y="419"/>
                    <a:pt x="107" y="433"/>
                    <a:pt x="117" y="447"/>
                  </a:cubicBezTo>
                  <a:cubicBezTo>
                    <a:pt x="135" y="465"/>
                    <a:pt x="154" y="484"/>
                    <a:pt x="163" y="507"/>
                  </a:cubicBezTo>
                  <a:cubicBezTo>
                    <a:pt x="186" y="558"/>
                    <a:pt x="158" y="623"/>
                    <a:pt x="126" y="692"/>
                  </a:cubicBezTo>
                  <a:cubicBezTo>
                    <a:pt x="112" y="716"/>
                    <a:pt x="103" y="743"/>
                    <a:pt x="89" y="767"/>
                  </a:cubicBezTo>
                  <a:cubicBezTo>
                    <a:pt x="84" y="785"/>
                    <a:pt x="70" y="808"/>
                    <a:pt x="80" y="836"/>
                  </a:cubicBezTo>
                  <a:cubicBezTo>
                    <a:pt x="89" y="873"/>
                    <a:pt x="112" y="896"/>
                    <a:pt x="135" y="919"/>
                  </a:cubicBezTo>
                  <a:lnTo>
                    <a:pt x="154" y="933"/>
                  </a:lnTo>
                  <a:cubicBezTo>
                    <a:pt x="186" y="975"/>
                    <a:pt x="209" y="1044"/>
                    <a:pt x="205" y="1114"/>
                  </a:cubicBezTo>
                  <a:cubicBezTo>
                    <a:pt x="200" y="1179"/>
                    <a:pt x="177" y="1248"/>
                    <a:pt x="154" y="1313"/>
                  </a:cubicBezTo>
                  <a:cubicBezTo>
                    <a:pt x="154" y="1327"/>
                    <a:pt x="158" y="1341"/>
                    <a:pt x="172" y="1345"/>
                  </a:cubicBezTo>
                  <a:lnTo>
                    <a:pt x="177" y="1345"/>
                  </a:lnTo>
                  <a:cubicBezTo>
                    <a:pt x="181" y="1345"/>
                    <a:pt x="195" y="1341"/>
                    <a:pt x="205" y="1341"/>
                  </a:cubicBezTo>
                  <a:cubicBezTo>
                    <a:pt x="228" y="1271"/>
                    <a:pt x="251" y="1202"/>
                    <a:pt x="256" y="1123"/>
                  </a:cubicBezTo>
                  <a:cubicBezTo>
                    <a:pt x="265" y="1040"/>
                    <a:pt x="232" y="961"/>
                    <a:pt x="186" y="910"/>
                  </a:cubicBezTo>
                  <a:cubicBezTo>
                    <a:pt x="181" y="901"/>
                    <a:pt x="172" y="892"/>
                    <a:pt x="163" y="887"/>
                  </a:cubicBezTo>
                  <a:cubicBezTo>
                    <a:pt x="149" y="873"/>
                    <a:pt x="131" y="855"/>
                    <a:pt x="126" y="836"/>
                  </a:cubicBezTo>
                  <a:cubicBezTo>
                    <a:pt x="121" y="817"/>
                    <a:pt x="126" y="804"/>
                    <a:pt x="131" y="790"/>
                  </a:cubicBezTo>
                  <a:lnTo>
                    <a:pt x="168" y="720"/>
                  </a:lnTo>
                  <a:cubicBezTo>
                    <a:pt x="200" y="646"/>
                    <a:pt x="242" y="567"/>
                    <a:pt x="205" y="489"/>
                  </a:cubicBezTo>
                  <a:cubicBezTo>
                    <a:pt x="195" y="461"/>
                    <a:pt x="177" y="438"/>
                    <a:pt x="154" y="415"/>
                  </a:cubicBezTo>
                  <a:cubicBezTo>
                    <a:pt x="140" y="401"/>
                    <a:pt x="131" y="387"/>
                    <a:pt x="121" y="373"/>
                  </a:cubicBezTo>
                  <a:cubicBezTo>
                    <a:pt x="56" y="280"/>
                    <a:pt x="107" y="155"/>
                    <a:pt x="158" y="39"/>
                  </a:cubicBezTo>
                  <a:cubicBezTo>
                    <a:pt x="168" y="26"/>
                    <a:pt x="158" y="7"/>
                    <a:pt x="149" y="2"/>
                  </a:cubicBezTo>
                  <a:cubicBezTo>
                    <a:pt x="146" y="1"/>
                    <a:pt x="142" y="1"/>
                    <a:pt x="139"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7"/>
            <p:cNvSpPr/>
            <p:nvPr/>
          </p:nvSpPr>
          <p:spPr>
            <a:xfrm>
              <a:off x="3083363" y="3509901"/>
              <a:ext cx="31423" cy="111653"/>
            </a:xfrm>
            <a:custGeom>
              <a:rect b="b" l="l" r="r" t="t"/>
              <a:pathLst>
                <a:path extrusionOk="0" h="1336" w="376">
                  <a:moveTo>
                    <a:pt x="88" y="1"/>
                  </a:moveTo>
                  <a:cubicBezTo>
                    <a:pt x="83" y="1"/>
                    <a:pt x="77" y="4"/>
                    <a:pt x="70" y="11"/>
                  </a:cubicBezTo>
                  <a:cubicBezTo>
                    <a:pt x="0" y="90"/>
                    <a:pt x="0" y="229"/>
                    <a:pt x="70" y="373"/>
                  </a:cubicBezTo>
                  <a:lnTo>
                    <a:pt x="107" y="442"/>
                  </a:lnTo>
                  <a:cubicBezTo>
                    <a:pt x="153" y="530"/>
                    <a:pt x="190" y="604"/>
                    <a:pt x="190" y="692"/>
                  </a:cubicBezTo>
                  <a:cubicBezTo>
                    <a:pt x="190" y="715"/>
                    <a:pt x="186" y="734"/>
                    <a:pt x="186" y="752"/>
                  </a:cubicBezTo>
                  <a:cubicBezTo>
                    <a:pt x="186" y="803"/>
                    <a:pt x="181" y="859"/>
                    <a:pt x="209" y="905"/>
                  </a:cubicBezTo>
                  <a:cubicBezTo>
                    <a:pt x="227" y="928"/>
                    <a:pt x="246" y="942"/>
                    <a:pt x="260" y="961"/>
                  </a:cubicBezTo>
                  <a:cubicBezTo>
                    <a:pt x="278" y="970"/>
                    <a:pt x="292" y="984"/>
                    <a:pt x="301" y="998"/>
                  </a:cubicBezTo>
                  <a:cubicBezTo>
                    <a:pt x="329" y="1040"/>
                    <a:pt x="320" y="1090"/>
                    <a:pt x="301" y="1151"/>
                  </a:cubicBezTo>
                  <a:cubicBezTo>
                    <a:pt x="292" y="1206"/>
                    <a:pt x="274" y="1262"/>
                    <a:pt x="292" y="1317"/>
                  </a:cubicBezTo>
                  <a:cubicBezTo>
                    <a:pt x="292" y="1331"/>
                    <a:pt x="301" y="1336"/>
                    <a:pt x="315" y="1336"/>
                  </a:cubicBezTo>
                  <a:cubicBezTo>
                    <a:pt x="320" y="1336"/>
                    <a:pt x="320" y="1336"/>
                    <a:pt x="315" y="1331"/>
                  </a:cubicBezTo>
                  <a:cubicBezTo>
                    <a:pt x="325" y="1331"/>
                    <a:pt x="339" y="1313"/>
                    <a:pt x="329" y="1299"/>
                  </a:cubicBezTo>
                  <a:cubicBezTo>
                    <a:pt x="320" y="1262"/>
                    <a:pt x="329" y="1216"/>
                    <a:pt x="343" y="1160"/>
                  </a:cubicBezTo>
                  <a:cubicBezTo>
                    <a:pt x="362" y="1100"/>
                    <a:pt x="376" y="1030"/>
                    <a:pt x="339" y="970"/>
                  </a:cubicBezTo>
                  <a:cubicBezTo>
                    <a:pt x="320" y="947"/>
                    <a:pt x="301" y="938"/>
                    <a:pt x="283" y="919"/>
                  </a:cubicBezTo>
                  <a:cubicBezTo>
                    <a:pt x="269" y="905"/>
                    <a:pt x="255" y="896"/>
                    <a:pt x="246" y="877"/>
                  </a:cubicBezTo>
                  <a:cubicBezTo>
                    <a:pt x="227" y="845"/>
                    <a:pt x="227" y="799"/>
                    <a:pt x="232" y="752"/>
                  </a:cubicBezTo>
                  <a:cubicBezTo>
                    <a:pt x="237" y="734"/>
                    <a:pt x="237" y="711"/>
                    <a:pt x="237" y="692"/>
                  </a:cubicBezTo>
                  <a:cubicBezTo>
                    <a:pt x="237" y="595"/>
                    <a:pt x="190" y="507"/>
                    <a:pt x="144" y="419"/>
                  </a:cubicBezTo>
                  <a:lnTo>
                    <a:pt x="112" y="349"/>
                  </a:lnTo>
                  <a:cubicBezTo>
                    <a:pt x="88" y="303"/>
                    <a:pt x="19" y="141"/>
                    <a:pt x="107" y="44"/>
                  </a:cubicBezTo>
                  <a:cubicBezTo>
                    <a:pt x="116" y="35"/>
                    <a:pt x="116" y="21"/>
                    <a:pt x="107" y="11"/>
                  </a:cubicBezTo>
                  <a:cubicBezTo>
                    <a:pt x="100" y="4"/>
                    <a:pt x="94" y="1"/>
                    <a:pt x="88" y="1"/>
                  </a:cubicBez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7"/>
            <p:cNvSpPr/>
            <p:nvPr/>
          </p:nvSpPr>
          <p:spPr>
            <a:xfrm>
              <a:off x="2924324" y="3340499"/>
              <a:ext cx="259743" cy="158036"/>
            </a:xfrm>
            <a:custGeom>
              <a:rect b="b" l="l" r="r" t="t"/>
              <a:pathLst>
                <a:path extrusionOk="0" h="1891" w="3108">
                  <a:moveTo>
                    <a:pt x="56" y="1"/>
                  </a:moveTo>
                  <a:lnTo>
                    <a:pt x="56" y="885"/>
                  </a:lnTo>
                  <a:cubicBezTo>
                    <a:pt x="0" y="1237"/>
                    <a:pt x="635" y="1654"/>
                    <a:pt x="1477" y="1821"/>
                  </a:cubicBezTo>
                  <a:cubicBezTo>
                    <a:pt x="1709" y="1868"/>
                    <a:pt x="1932" y="1890"/>
                    <a:pt x="2135" y="1890"/>
                  </a:cubicBezTo>
                  <a:cubicBezTo>
                    <a:pt x="2666" y="1890"/>
                    <a:pt x="3059" y="1737"/>
                    <a:pt x="3103" y="1483"/>
                  </a:cubicBezTo>
                  <a:cubicBezTo>
                    <a:pt x="3108" y="1450"/>
                    <a:pt x="3108" y="538"/>
                    <a:pt x="3108" y="538"/>
                  </a:cubicBezTo>
                  <a:lnTo>
                    <a:pt x="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7"/>
            <p:cNvSpPr/>
            <p:nvPr/>
          </p:nvSpPr>
          <p:spPr>
            <a:xfrm>
              <a:off x="2921148" y="3336654"/>
              <a:ext cx="266011" cy="164554"/>
            </a:xfrm>
            <a:custGeom>
              <a:rect b="b" l="l" r="r" t="t"/>
              <a:pathLst>
                <a:path extrusionOk="0" h="1969" w="3183">
                  <a:moveTo>
                    <a:pt x="131" y="84"/>
                  </a:moveTo>
                  <a:lnTo>
                    <a:pt x="3118" y="612"/>
                  </a:lnTo>
                  <a:cubicBezTo>
                    <a:pt x="3118" y="973"/>
                    <a:pt x="3118" y="1496"/>
                    <a:pt x="3113" y="1529"/>
                  </a:cubicBezTo>
                  <a:cubicBezTo>
                    <a:pt x="3095" y="1603"/>
                    <a:pt x="3048" y="1668"/>
                    <a:pt x="2965" y="1723"/>
                  </a:cubicBezTo>
                  <a:cubicBezTo>
                    <a:pt x="2796" y="1839"/>
                    <a:pt x="2509" y="1901"/>
                    <a:pt x="2169" y="1901"/>
                  </a:cubicBezTo>
                  <a:cubicBezTo>
                    <a:pt x="1967" y="1901"/>
                    <a:pt x="1746" y="1879"/>
                    <a:pt x="1520" y="1834"/>
                  </a:cubicBezTo>
                  <a:cubicBezTo>
                    <a:pt x="714" y="1677"/>
                    <a:pt x="80" y="1265"/>
                    <a:pt x="131" y="931"/>
                  </a:cubicBezTo>
                  <a:lnTo>
                    <a:pt x="131" y="84"/>
                  </a:lnTo>
                  <a:close/>
                  <a:moveTo>
                    <a:pt x="61" y="0"/>
                  </a:moveTo>
                  <a:lnTo>
                    <a:pt x="61" y="917"/>
                  </a:lnTo>
                  <a:cubicBezTo>
                    <a:pt x="1" y="1297"/>
                    <a:pt x="635" y="1723"/>
                    <a:pt x="1506" y="1895"/>
                  </a:cubicBezTo>
                  <a:cubicBezTo>
                    <a:pt x="1733" y="1945"/>
                    <a:pt x="1960" y="1969"/>
                    <a:pt x="2168" y="1969"/>
                  </a:cubicBezTo>
                  <a:cubicBezTo>
                    <a:pt x="2520" y="1969"/>
                    <a:pt x="2821" y="1904"/>
                    <a:pt x="3002" y="1774"/>
                  </a:cubicBezTo>
                  <a:cubicBezTo>
                    <a:pt x="3099" y="1714"/>
                    <a:pt x="3155" y="1626"/>
                    <a:pt x="3173" y="1533"/>
                  </a:cubicBezTo>
                  <a:cubicBezTo>
                    <a:pt x="3183" y="1496"/>
                    <a:pt x="3183" y="732"/>
                    <a:pt x="3183" y="579"/>
                  </a:cubicBezTo>
                  <a:lnTo>
                    <a:pt x="3183" y="547"/>
                  </a:lnTo>
                  <a:lnTo>
                    <a:pt x="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7"/>
            <p:cNvSpPr/>
            <p:nvPr/>
          </p:nvSpPr>
          <p:spPr>
            <a:xfrm>
              <a:off x="2925076" y="3338744"/>
              <a:ext cx="261331" cy="161295"/>
            </a:xfrm>
            <a:custGeom>
              <a:rect b="b" l="l" r="r" t="t"/>
              <a:pathLst>
                <a:path extrusionOk="0" h="1930" w="3127">
                  <a:moveTo>
                    <a:pt x="48" y="1"/>
                  </a:moveTo>
                  <a:cubicBezTo>
                    <a:pt x="44" y="1"/>
                    <a:pt x="41" y="1"/>
                    <a:pt x="37" y="3"/>
                  </a:cubicBezTo>
                  <a:cubicBezTo>
                    <a:pt x="19" y="3"/>
                    <a:pt x="0" y="26"/>
                    <a:pt x="10" y="40"/>
                  </a:cubicBezTo>
                  <a:lnTo>
                    <a:pt x="204" y="1235"/>
                  </a:lnTo>
                  <a:cubicBezTo>
                    <a:pt x="204" y="1254"/>
                    <a:pt x="218" y="1263"/>
                    <a:pt x="232" y="1263"/>
                  </a:cubicBezTo>
                  <a:cubicBezTo>
                    <a:pt x="250" y="1263"/>
                    <a:pt x="269" y="1258"/>
                    <a:pt x="274" y="1240"/>
                  </a:cubicBezTo>
                  <a:lnTo>
                    <a:pt x="547" y="628"/>
                  </a:lnTo>
                  <a:lnTo>
                    <a:pt x="690" y="1619"/>
                  </a:lnTo>
                  <a:cubicBezTo>
                    <a:pt x="695" y="1633"/>
                    <a:pt x="709" y="1647"/>
                    <a:pt x="727" y="1647"/>
                  </a:cubicBezTo>
                  <a:cubicBezTo>
                    <a:pt x="741" y="1647"/>
                    <a:pt x="760" y="1638"/>
                    <a:pt x="764" y="1624"/>
                  </a:cubicBezTo>
                  <a:lnTo>
                    <a:pt x="1052" y="869"/>
                  </a:lnTo>
                  <a:lnTo>
                    <a:pt x="1191" y="1768"/>
                  </a:lnTo>
                  <a:cubicBezTo>
                    <a:pt x="1191" y="1786"/>
                    <a:pt x="1200" y="1795"/>
                    <a:pt x="1218" y="1795"/>
                  </a:cubicBezTo>
                  <a:cubicBezTo>
                    <a:pt x="1237" y="1795"/>
                    <a:pt x="1251" y="1791"/>
                    <a:pt x="1260" y="1772"/>
                  </a:cubicBezTo>
                  <a:lnTo>
                    <a:pt x="1570" y="999"/>
                  </a:lnTo>
                  <a:lnTo>
                    <a:pt x="1797" y="1902"/>
                  </a:lnTo>
                  <a:cubicBezTo>
                    <a:pt x="1802" y="1920"/>
                    <a:pt x="1811" y="1930"/>
                    <a:pt x="1830" y="1930"/>
                  </a:cubicBezTo>
                  <a:cubicBezTo>
                    <a:pt x="1848" y="1930"/>
                    <a:pt x="1862" y="1925"/>
                    <a:pt x="1871" y="1902"/>
                  </a:cubicBezTo>
                  <a:lnTo>
                    <a:pt x="2131" y="1050"/>
                  </a:lnTo>
                  <a:lnTo>
                    <a:pt x="2409" y="1902"/>
                  </a:lnTo>
                  <a:cubicBezTo>
                    <a:pt x="2409" y="1911"/>
                    <a:pt x="2427" y="1925"/>
                    <a:pt x="2446" y="1925"/>
                  </a:cubicBezTo>
                  <a:cubicBezTo>
                    <a:pt x="2459" y="1925"/>
                    <a:pt x="2478" y="1911"/>
                    <a:pt x="2478" y="1897"/>
                  </a:cubicBezTo>
                  <a:lnTo>
                    <a:pt x="2617" y="1003"/>
                  </a:lnTo>
                  <a:lnTo>
                    <a:pt x="2876" y="1726"/>
                  </a:lnTo>
                  <a:cubicBezTo>
                    <a:pt x="2876" y="1744"/>
                    <a:pt x="2895" y="1749"/>
                    <a:pt x="2913" y="1749"/>
                  </a:cubicBezTo>
                  <a:cubicBezTo>
                    <a:pt x="2932" y="1749"/>
                    <a:pt x="2950" y="1740"/>
                    <a:pt x="2950" y="1721"/>
                  </a:cubicBezTo>
                  <a:lnTo>
                    <a:pt x="3122" y="633"/>
                  </a:lnTo>
                  <a:cubicBezTo>
                    <a:pt x="3126" y="614"/>
                    <a:pt x="3112" y="596"/>
                    <a:pt x="3094" y="591"/>
                  </a:cubicBezTo>
                  <a:cubicBezTo>
                    <a:pt x="3092" y="591"/>
                    <a:pt x="3090" y="591"/>
                    <a:pt x="3088" y="591"/>
                  </a:cubicBezTo>
                  <a:cubicBezTo>
                    <a:pt x="3072" y="591"/>
                    <a:pt x="3056" y="607"/>
                    <a:pt x="3052" y="619"/>
                  </a:cubicBezTo>
                  <a:lnTo>
                    <a:pt x="2895" y="1569"/>
                  </a:lnTo>
                  <a:lnTo>
                    <a:pt x="2631" y="846"/>
                  </a:lnTo>
                  <a:cubicBezTo>
                    <a:pt x="2626" y="828"/>
                    <a:pt x="2608" y="823"/>
                    <a:pt x="2589" y="823"/>
                  </a:cubicBezTo>
                  <a:cubicBezTo>
                    <a:pt x="2571" y="823"/>
                    <a:pt x="2557" y="837"/>
                    <a:pt x="2557" y="851"/>
                  </a:cubicBezTo>
                  <a:lnTo>
                    <a:pt x="2418" y="1731"/>
                  </a:lnTo>
                  <a:lnTo>
                    <a:pt x="2149" y="916"/>
                  </a:lnTo>
                  <a:cubicBezTo>
                    <a:pt x="2145" y="906"/>
                    <a:pt x="2131" y="892"/>
                    <a:pt x="2117" y="892"/>
                  </a:cubicBezTo>
                  <a:cubicBezTo>
                    <a:pt x="2098" y="892"/>
                    <a:pt x="2084" y="897"/>
                    <a:pt x="2080" y="916"/>
                  </a:cubicBezTo>
                  <a:lnTo>
                    <a:pt x="1825" y="1754"/>
                  </a:lnTo>
                  <a:lnTo>
                    <a:pt x="1607" y="869"/>
                  </a:lnTo>
                  <a:cubicBezTo>
                    <a:pt x="1598" y="851"/>
                    <a:pt x="1589" y="841"/>
                    <a:pt x="1570" y="841"/>
                  </a:cubicBezTo>
                  <a:cubicBezTo>
                    <a:pt x="1552" y="841"/>
                    <a:pt x="1542" y="846"/>
                    <a:pt x="1538" y="865"/>
                  </a:cubicBezTo>
                  <a:lnTo>
                    <a:pt x="1237" y="1615"/>
                  </a:lnTo>
                  <a:lnTo>
                    <a:pt x="1098" y="712"/>
                  </a:lnTo>
                  <a:cubicBezTo>
                    <a:pt x="1089" y="698"/>
                    <a:pt x="1079" y="684"/>
                    <a:pt x="1061" y="684"/>
                  </a:cubicBezTo>
                  <a:cubicBezTo>
                    <a:pt x="1042" y="684"/>
                    <a:pt x="1028" y="689"/>
                    <a:pt x="1019" y="707"/>
                  </a:cubicBezTo>
                  <a:lnTo>
                    <a:pt x="737" y="1462"/>
                  </a:lnTo>
                  <a:lnTo>
                    <a:pt x="593" y="489"/>
                  </a:lnTo>
                  <a:cubicBezTo>
                    <a:pt x="593" y="476"/>
                    <a:pt x="579" y="457"/>
                    <a:pt x="565" y="457"/>
                  </a:cubicBezTo>
                  <a:cubicBezTo>
                    <a:pt x="547" y="457"/>
                    <a:pt x="528" y="466"/>
                    <a:pt x="524" y="480"/>
                  </a:cubicBezTo>
                  <a:lnTo>
                    <a:pt x="250" y="1101"/>
                  </a:lnTo>
                  <a:lnTo>
                    <a:pt x="79" y="31"/>
                  </a:lnTo>
                  <a:cubicBezTo>
                    <a:pt x="79" y="16"/>
                    <a:pt x="64"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7"/>
            <p:cNvSpPr/>
            <p:nvPr/>
          </p:nvSpPr>
          <p:spPr>
            <a:xfrm>
              <a:off x="2923906" y="3308992"/>
              <a:ext cx="264006" cy="108394"/>
            </a:xfrm>
            <a:custGeom>
              <a:rect b="b" l="l" r="r" t="t"/>
              <a:pathLst>
                <a:path extrusionOk="0" h="1297" w="3159">
                  <a:moveTo>
                    <a:pt x="1029" y="1"/>
                  </a:moveTo>
                  <a:cubicBezTo>
                    <a:pt x="496" y="1"/>
                    <a:pt x="101" y="138"/>
                    <a:pt x="61" y="373"/>
                  </a:cubicBezTo>
                  <a:cubicBezTo>
                    <a:pt x="0" y="697"/>
                    <a:pt x="635" y="1086"/>
                    <a:pt x="1478" y="1234"/>
                  </a:cubicBezTo>
                  <a:cubicBezTo>
                    <a:pt x="1709" y="1277"/>
                    <a:pt x="1932" y="1297"/>
                    <a:pt x="2134" y="1297"/>
                  </a:cubicBezTo>
                  <a:cubicBezTo>
                    <a:pt x="2666" y="1297"/>
                    <a:pt x="3060" y="1159"/>
                    <a:pt x="3103" y="924"/>
                  </a:cubicBezTo>
                  <a:cubicBezTo>
                    <a:pt x="3159" y="600"/>
                    <a:pt x="2529" y="211"/>
                    <a:pt x="1686" y="63"/>
                  </a:cubicBezTo>
                  <a:cubicBezTo>
                    <a:pt x="1455" y="21"/>
                    <a:pt x="1232" y="1"/>
                    <a:pt x="10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7"/>
            <p:cNvSpPr/>
            <p:nvPr/>
          </p:nvSpPr>
          <p:spPr>
            <a:xfrm>
              <a:off x="2921148" y="3306652"/>
              <a:ext cx="270273" cy="113659"/>
            </a:xfrm>
            <a:custGeom>
              <a:rect b="b" l="l" r="r" t="t"/>
              <a:pathLst>
                <a:path extrusionOk="0" h="1360" w="3234">
                  <a:moveTo>
                    <a:pt x="1066" y="63"/>
                  </a:moveTo>
                  <a:cubicBezTo>
                    <a:pt x="1270" y="63"/>
                    <a:pt x="1492" y="86"/>
                    <a:pt x="1724" y="128"/>
                  </a:cubicBezTo>
                  <a:cubicBezTo>
                    <a:pt x="2525" y="271"/>
                    <a:pt x="3164" y="647"/>
                    <a:pt x="3113" y="948"/>
                  </a:cubicBezTo>
                  <a:cubicBezTo>
                    <a:pt x="3070" y="1164"/>
                    <a:pt x="2685" y="1292"/>
                    <a:pt x="2172" y="1292"/>
                  </a:cubicBezTo>
                  <a:cubicBezTo>
                    <a:pt x="1970" y="1292"/>
                    <a:pt x="1748" y="1272"/>
                    <a:pt x="1520" y="1230"/>
                  </a:cubicBezTo>
                  <a:cubicBezTo>
                    <a:pt x="714" y="1086"/>
                    <a:pt x="80" y="711"/>
                    <a:pt x="131" y="410"/>
                  </a:cubicBezTo>
                  <a:cubicBezTo>
                    <a:pt x="154" y="271"/>
                    <a:pt x="334" y="160"/>
                    <a:pt x="622" y="105"/>
                  </a:cubicBezTo>
                  <a:cubicBezTo>
                    <a:pt x="756" y="72"/>
                    <a:pt x="904" y="63"/>
                    <a:pt x="1066" y="63"/>
                  </a:cubicBezTo>
                  <a:close/>
                  <a:moveTo>
                    <a:pt x="1065" y="0"/>
                  </a:moveTo>
                  <a:cubicBezTo>
                    <a:pt x="901" y="0"/>
                    <a:pt x="749" y="13"/>
                    <a:pt x="612" y="40"/>
                  </a:cubicBezTo>
                  <a:cubicBezTo>
                    <a:pt x="293" y="105"/>
                    <a:pt x="94" y="230"/>
                    <a:pt x="66" y="396"/>
                  </a:cubicBezTo>
                  <a:cubicBezTo>
                    <a:pt x="1" y="744"/>
                    <a:pt x="635" y="1137"/>
                    <a:pt x="1506" y="1295"/>
                  </a:cubicBezTo>
                  <a:cubicBezTo>
                    <a:pt x="1747" y="1341"/>
                    <a:pt x="1969" y="1360"/>
                    <a:pt x="2173" y="1360"/>
                  </a:cubicBezTo>
                  <a:cubicBezTo>
                    <a:pt x="2724" y="1360"/>
                    <a:pt x="3127" y="1207"/>
                    <a:pt x="3169" y="961"/>
                  </a:cubicBezTo>
                  <a:cubicBezTo>
                    <a:pt x="3234" y="614"/>
                    <a:pt x="2604" y="220"/>
                    <a:pt x="1728" y="63"/>
                  </a:cubicBezTo>
                  <a:cubicBezTo>
                    <a:pt x="1498" y="21"/>
                    <a:pt x="1272"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7"/>
            <p:cNvSpPr/>
            <p:nvPr/>
          </p:nvSpPr>
          <p:spPr>
            <a:xfrm>
              <a:off x="2940537" y="3315093"/>
              <a:ext cx="197900" cy="81065"/>
            </a:xfrm>
            <a:custGeom>
              <a:rect b="b" l="l" r="r" t="t"/>
              <a:pathLst>
                <a:path extrusionOk="0" h="970" w="2368">
                  <a:moveTo>
                    <a:pt x="772" y="1"/>
                  </a:moveTo>
                  <a:cubicBezTo>
                    <a:pt x="371" y="1"/>
                    <a:pt x="76" y="103"/>
                    <a:pt x="42" y="282"/>
                  </a:cubicBezTo>
                  <a:cubicBezTo>
                    <a:pt x="1" y="522"/>
                    <a:pt x="473" y="809"/>
                    <a:pt x="1103" y="925"/>
                  </a:cubicBezTo>
                  <a:cubicBezTo>
                    <a:pt x="1272" y="955"/>
                    <a:pt x="1436" y="969"/>
                    <a:pt x="1585" y="969"/>
                  </a:cubicBezTo>
                  <a:cubicBezTo>
                    <a:pt x="1990" y="969"/>
                    <a:pt x="2290" y="865"/>
                    <a:pt x="2321" y="689"/>
                  </a:cubicBezTo>
                  <a:cubicBezTo>
                    <a:pt x="2367" y="448"/>
                    <a:pt x="1890" y="161"/>
                    <a:pt x="1260" y="45"/>
                  </a:cubicBezTo>
                  <a:cubicBezTo>
                    <a:pt x="1088" y="15"/>
                    <a:pt x="923" y="1"/>
                    <a:pt x="772"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7"/>
            <p:cNvSpPr/>
            <p:nvPr/>
          </p:nvSpPr>
          <p:spPr>
            <a:xfrm>
              <a:off x="2926246" y="3340833"/>
              <a:ext cx="89088" cy="9862"/>
            </a:xfrm>
            <a:custGeom>
              <a:rect b="b" l="l" r="r" t="t"/>
              <a:pathLst>
                <a:path extrusionOk="0" h="118" w="1066">
                  <a:moveTo>
                    <a:pt x="35" y="0"/>
                  </a:moveTo>
                  <a:cubicBezTo>
                    <a:pt x="19" y="0"/>
                    <a:pt x="5" y="13"/>
                    <a:pt x="5" y="29"/>
                  </a:cubicBezTo>
                  <a:cubicBezTo>
                    <a:pt x="0" y="48"/>
                    <a:pt x="14" y="66"/>
                    <a:pt x="33" y="66"/>
                  </a:cubicBezTo>
                  <a:lnTo>
                    <a:pt x="1024" y="117"/>
                  </a:lnTo>
                  <a:cubicBezTo>
                    <a:pt x="1042" y="117"/>
                    <a:pt x="1061" y="99"/>
                    <a:pt x="1061" y="89"/>
                  </a:cubicBezTo>
                  <a:cubicBezTo>
                    <a:pt x="1065" y="71"/>
                    <a:pt x="1047" y="52"/>
                    <a:pt x="1028" y="52"/>
                  </a:cubicBezTo>
                  <a:lnTo>
                    <a:pt x="42" y="1"/>
                  </a:lnTo>
                  <a:cubicBezTo>
                    <a:pt x="39" y="1"/>
                    <a:pt x="37"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7"/>
            <p:cNvSpPr/>
            <p:nvPr/>
          </p:nvSpPr>
          <p:spPr>
            <a:xfrm>
              <a:off x="3010989" y="3349942"/>
              <a:ext cx="22565" cy="57581"/>
            </a:xfrm>
            <a:custGeom>
              <a:rect b="b" l="l" r="r" t="t"/>
              <a:pathLst>
                <a:path extrusionOk="0" h="689" w="270">
                  <a:moveTo>
                    <a:pt x="230" y="1"/>
                  </a:moveTo>
                  <a:cubicBezTo>
                    <a:pt x="217" y="1"/>
                    <a:pt x="207" y="12"/>
                    <a:pt x="200" y="27"/>
                  </a:cubicBezTo>
                  <a:lnTo>
                    <a:pt x="5" y="652"/>
                  </a:lnTo>
                  <a:cubicBezTo>
                    <a:pt x="0" y="666"/>
                    <a:pt x="10" y="684"/>
                    <a:pt x="28" y="689"/>
                  </a:cubicBezTo>
                  <a:lnTo>
                    <a:pt x="37" y="689"/>
                  </a:lnTo>
                  <a:cubicBezTo>
                    <a:pt x="51" y="689"/>
                    <a:pt x="70" y="684"/>
                    <a:pt x="70" y="666"/>
                  </a:cubicBezTo>
                  <a:lnTo>
                    <a:pt x="264" y="41"/>
                  </a:lnTo>
                  <a:cubicBezTo>
                    <a:pt x="269" y="27"/>
                    <a:pt x="260" y="8"/>
                    <a:pt x="241" y="3"/>
                  </a:cubicBezTo>
                  <a:cubicBezTo>
                    <a:pt x="237" y="1"/>
                    <a:pt x="233" y="1"/>
                    <a:pt x="2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7"/>
            <p:cNvSpPr/>
            <p:nvPr/>
          </p:nvSpPr>
          <p:spPr>
            <a:xfrm>
              <a:off x="3050435" y="3349023"/>
              <a:ext cx="9360" cy="67025"/>
            </a:xfrm>
            <a:custGeom>
              <a:rect b="b" l="l" r="r" t="t"/>
              <a:pathLst>
                <a:path extrusionOk="0" h="802" w="112">
                  <a:moveTo>
                    <a:pt x="29" y="1"/>
                  </a:moveTo>
                  <a:cubicBezTo>
                    <a:pt x="15" y="1"/>
                    <a:pt x="1" y="19"/>
                    <a:pt x="1" y="38"/>
                  </a:cubicBezTo>
                  <a:lnTo>
                    <a:pt x="42" y="769"/>
                  </a:lnTo>
                  <a:cubicBezTo>
                    <a:pt x="47" y="788"/>
                    <a:pt x="61" y="802"/>
                    <a:pt x="75" y="802"/>
                  </a:cubicBezTo>
                  <a:cubicBezTo>
                    <a:pt x="93" y="802"/>
                    <a:pt x="112" y="783"/>
                    <a:pt x="107" y="765"/>
                  </a:cubicBezTo>
                  <a:lnTo>
                    <a:pt x="66" y="28"/>
                  </a:lnTo>
                  <a:cubicBezTo>
                    <a:pt x="66" y="14"/>
                    <a:pt x="47"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7"/>
            <p:cNvSpPr/>
            <p:nvPr/>
          </p:nvSpPr>
          <p:spPr>
            <a:xfrm>
              <a:off x="3077930" y="3357631"/>
              <a:ext cx="27997" cy="63097"/>
            </a:xfrm>
            <a:custGeom>
              <a:rect b="b" l="l" r="r" t="t"/>
              <a:pathLst>
                <a:path extrusionOk="0" h="755" w="335">
                  <a:moveTo>
                    <a:pt x="39" y="0"/>
                  </a:moveTo>
                  <a:cubicBezTo>
                    <a:pt x="34" y="0"/>
                    <a:pt x="29" y="2"/>
                    <a:pt x="24" y="4"/>
                  </a:cubicBezTo>
                  <a:cubicBezTo>
                    <a:pt x="10" y="9"/>
                    <a:pt x="1" y="27"/>
                    <a:pt x="10" y="41"/>
                  </a:cubicBezTo>
                  <a:lnTo>
                    <a:pt x="269" y="731"/>
                  </a:lnTo>
                  <a:cubicBezTo>
                    <a:pt x="274" y="750"/>
                    <a:pt x="288" y="754"/>
                    <a:pt x="297" y="754"/>
                  </a:cubicBezTo>
                  <a:cubicBezTo>
                    <a:pt x="297" y="754"/>
                    <a:pt x="302" y="754"/>
                    <a:pt x="311" y="750"/>
                  </a:cubicBezTo>
                  <a:cubicBezTo>
                    <a:pt x="325" y="745"/>
                    <a:pt x="334" y="727"/>
                    <a:pt x="325" y="708"/>
                  </a:cubicBezTo>
                  <a:lnTo>
                    <a:pt x="65" y="18"/>
                  </a:lnTo>
                  <a:cubicBezTo>
                    <a:pt x="62" y="8"/>
                    <a:pt x="52" y="0"/>
                    <a:pt x="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7"/>
            <p:cNvSpPr/>
            <p:nvPr/>
          </p:nvSpPr>
          <p:spPr>
            <a:xfrm>
              <a:off x="3090299" y="3352366"/>
              <a:ext cx="56244" cy="62930"/>
            </a:xfrm>
            <a:custGeom>
              <a:rect b="b" l="l" r="r" t="t"/>
              <a:pathLst>
                <a:path extrusionOk="0" h="753" w="673">
                  <a:moveTo>
                    <a:pt x="37" y="0"/>
                  </a:moveTo>
                  <a:cubicBezTo>
                    <a:pt x="29" y="0"/>
                    <a:pt x="21" y="3"/>
                    <a:pt x="15" y="7"/>
                  </a:cubicBezTo>
                  <a:cubicBezTo>
                    <a:pt x="1" y="21"/>
                    <a:pt x="1" y="44"/>
                    <a:pt x="10" y="53"/>
                  </a:cubicBezTo>
                  <a:lnTo>
                    <a:pt x="608" y="743"/>
                  </a:lnTo>
                  <a:cubicBezTo>
                    <a:pt x="612" y="748"/>
                    <a:pt x="617" y="753"/>
                    <a:pt x="631" y="753"/>
                  </a:cubicBezTo>
                  <a:cubicBezTo>
                    <a:pt x="635" y="753"/>
                    <a:pt x="645" y="748"/>
                    <a:pt x="654" y="743"/>
                  </a:cubicBezTo>
                  <a:cubicBezTo>
                    <a:pt x="672" y="729"/>
                    <a:pt x="672" y="706"/>
                    <a:pt x="658" y="697"/>
                  </a:cubicBezTo>
                  <a:lnTo>
                    <a:pt x="61" y="12"/>
                  </a:lnTo>
                  <a:cubicBezTo>
                    <a:pt x="56" y="4"/>
                    <a:pt x="47"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7"/>
            <p:cNvSpPr/>
            <p:nvPr/>
          </p:nvSpPr>
          <p:spPr>
            <a:xfrm>
              <a:off x="2963770" y="3310580"/>
              <a:ext cx="64351" cy="30003"/>
            </a:xfrm>
            <a:custGeom>
              <a:rect b="b" l="l" r="r" t="t"/>
              <a:pathLst>
                <a:path extrusionOk="0" h="359" w="770">
                  <a:moveTo>
                    <a:pt x="38" y="0"/>
                  </a:moveTo>
                  <a:cubicBezTo>
                    <a:pt x="28" y="0"/>
                    <a:pt x="13" y="6"/>
                    <a:pt x="10" y="21"/>
                  </a:cubicBezTo>
                  <a:cubicBezTo>
                    <a:pt x="0" y="35"/>
                    <a:pt x="10" y="58"/>
                    <a:pt x="24" y="62"/>
                  </a:cubicBezTo>
                  <a:lnTo>
                    <a:pt x="728" y="359"/>
                  </a:lnTo>
                  <a:lnTo>
                    <a:pt x="737" y="359"/>
                  </a:lnTo>
                  <a:cubicBezTo>
                    <a:pt x="751" y="359"/>
                    <a:pt x="760" y="349"/>
                    <a:pt x="765" y="340"/>
                  </a:cubicBezTo>
                  <a:cubicBezTo>
                    <a:pt x="769" y="326"/>
                    <a:pt x="765" y="303"/>
                    <a:pt x="751" y="298"/>
                  </a:cubicBezTo>
                  <a:lnTo>
                    <a:pt x="47" y="2"/>
                  </a:lnTo>
                  <a:cubicBezTo>
                    <a:pt x="45" y="1"/>
                    <a:pt x="42" y="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7"/>
            <p:cNvSpPr/>
            <p:nvPr/>
          </p:nvSpPr>
          <p:spPr>
            <a:xfrm>
              <a:off x="2971542" y="3352366"/>
              <a:ext cx="51481" cy="41285"/>
            </a:xfrm>
            <a:custGeom>
              <a:rect b="b" l="l" r="r" t="t"/>
              <a:pathLst>
                <a:path extrusionOk="0" h="494" w="616">
                  <a:moveTo>
                    <a:pt x="578" y="0"/>
                  </a:moveTo>
                  <a:cubicBezTo>
                    <a:pt x="570" y="0"/>
                    <a:pt x="562" y="3"/>
                    <a:pt x="556" y="7"/>
                  </a:cubicBezTo>
                  <a:lnTo>
                    <a:pt x="19" y="438"/>
                  </a:lnTo>
                  <a:cubicBezTo>
                    <a:pt x="0" y="447"/>
                    <a:pt x="0" y="470"/>
                    <a:pt x="14" y="484"/>
                  </a:cubicBezTo>
                  <a:cubicBezTo>
                    <a:pt x="19" y="489"/>
                    <a:pt x="23" y="493"/>
                    <a:pt x="37" y="493"/>
                  </a:cubicBezTo>
                  <a:cubicBezTo>
                    <a:pt x="46" y="493"/>
                    <a:pt x="56" y="493"/>
                    <a:pt x="60" y="489"/>
                  </a:cubicBezTo>
                  <a:lnTo>
                    <a:pt x="597" y="58"/>
                  </a:lnTo>
                  <a:cubicBezTo>
                    <a:pt x="616" y="49"/>
                    <a:pt x="616" y="25"/>
                    <a:pt x="602" y="12"/>
                  </a:cubicBezTo>
                  <a:cubicBezTo>
                    <a:pt x="597" y="4"/>
                    <a:pt x="588" y="0"/>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7"/>
            <p:cNvSpPr/>
            <p:nvPr/>
          </p:nvSpPr>
          <p:spPr>
            <a:xfrm>
              <a:off x="2983075" y="3331974"/>
              <a:ext cx="144915" cy="62429"/>
            </a:xfrm>
            <a:custGeom>
              <a:rect b="b" l="l" r="r" t="t"/>
              <a:pathLst>
                <a:path extrusionOk="0" h="747" w="1734">
                  <a:moveTo>
                    <a:pt x="581" y="1"/>
                  </a:moveTo>
                  <a:cubicBezTo>
                    <a:pt x="280" y="1"/>
                    <a:pt x="57" y="83"/>
                    <a:pt x="33" y="223"/>
                  </a:cubicBezTo>
                  <a:cubicBezTo>
                    <a:pt x="1" y="413"/>
                    <a:pt x="344" y="635"/>
                    <a:pt x="807" y="714"/>
                  </a:cubicBezTo>
                  <a:cubicBezTo>
                    <a:pt x="928" y="736"/>
                    <a:pt x="1045" y="746"/>
                    <a:pt x="1153" y="746"/>
                  </a:cubicBezTo>
                  <a:cubicBezTo>
                    <a:pt x="1454" y="746"/>
                    <a:pt x="1678" y="664"/>
                    <a:pt x="1705" y="524"/>
                  </a:cubicBezTo>
                  <a:cubicBezTo>
                    <a:pt x="1733" y="334"/>
                    <a:pt x="1390" y="112"/>
                    <a:pt x="927" y="33"/>
                  </a:cubicBezTo>
                  <a:cubicBezTo>
                    <a:pt x="806" y="11"/>
                    <a:pt x="689" y="1"/>
                    <a:pt x="5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7"/>
            <p:cNvSpPr/>
            <p:nvPr/>
          </p:nvSpPr>
          <p:spPr>
            <a:xfrm>
              <a:off x="3017591" y="3303727"/>
              <a:ext cx="75132" cy="92097"/>
            </a:xfrm>
            <a:custGeom>
              <a:rect b="b" l="l" r="r" t="t"/>
              <a:pathLst>
                <a:path extrusionOk="0" h="1102" w="899">
                  <a:moveTo>
                    <a:pt x="0" y="1"/>
                  </a:moveTo>
                  <a:lnTo>
                    <a:pt x="0" y="959"/>
                  </a:lnTo>
                  <a:cubicBezTo>
                    <a:pt x="200" y="1046"/>
                    <a:pt x="422" y="1102"/>
                    <a:pt x="643" y="1102"/>
                  </a:cubicBezTo>
                  <a:cubicBezTo>
                    <a:pt x="729" y="1102"/>
                    <a:pt x="814" y="1093"/>
                    <a:pt x="899" y="1075"/>
                  </a:cubicBezTo>
                  <a:lnTo>
                    <a:pt x="899" y="1"/>
                  </a:lnTo>
                  <a:close/>
                </a:path>
              </a:pathLst>
            </a:custGeom>
            <a:solidFill>
              <a:srgbClr val="FF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7"/>
            <p:cNvSpPr/>
            <p:nvPr/>
          </p:nvSpPr>
          <p:spPr>
            <a:xfrm>
              <a:off x="2981989" y="3185722"/>
              <a:ext cx="173079" cy="192300"/>
            </a:xfrm>
            <a:custGeom>
              <a:rect b="b" l="l" r="r" t="t"/>
              <a:pathLst>
                <a:path extrusionOk="0" h="2301" w="2071">
                  <a:moveTo>
                    <a:pt x="917" y="1"/>
                  </a:moveTo>
                  <a:cubicBezTo>
                    <a:pt x="802" y="1"/>
                    <a:pt x="686" y="6"/>
                    <a:pt x="570" y="19"/>
                  </a:cubicBezTo>
                  <a:cubicBezTo>
                    <a:pt x="445" y="33"/>
                    <a:pt x="310" y="60"/>
                    <a:pt x="222" y="158"/>
                  </a:cubicBezTo>
                  <a:cubicBezTo>
                    <a:pt x="171" y="223"/>
                    <a:pt x="144" y="306"/>
                    <a:pt x="125" y="380"/>
                  </a:cubicBezTo>
                  <a:cubicBezTo>
                    <a:pt x="83" y="542"/>
                    <a:pt x="56" y="709"/>
                    <a:pt x="37" y="876"/>
                  </a:cubicBezTo>
                  <a:cubicBezTo>
                    <a:pt x="23" y="1033"/>
                    <a:pt x="0" y="1200"/>
                    <a:pt x="37" y="1353"/>
                  </a:cubicBezTo>
                  <a:cubicBezTo>
                    <a:pt x="116" y="1626"/>
                    <a:pt x="287" y="1867"/>
                    <a:pt x="514" y="2043"/>
                  </a:cubicBezTo>
                  <a:cubicBezTo>
                    <a:pt x="625" y="2126"/>
                    <a:pt x="750" y="2195"/>
                    <a:pt x="885" y="2237"/>
                  </a:cubicBezTo>
                  <a:cubicBezTo>
                    <a:pt x="1005" y="2278"/>
                    <a:pt x="1132" y="2300"/>
                    <a:pt x="1259" y="2300"/>
                  </a:cubicBezTo>
                  <a:cubicBezTo>
                    <a:pt x="1474" y="2300"/>
                    <a:pt x="1686" y="2236"/>
                    <a:pt x="1853" y="2094"/>
                  </a:cubicBezTo>
                  <a:cubicBezTo>
                    <a:pt x="1945" y="2010"/>
                    <a:pt x="2019" y="1913"/>
                    <a:pt x="2070" y="1811"/>
                  </a:cubicBezTo>
                  <a:lnTo>
                    <a:pt x="2070" y="329"/>
                  </a:lnTo>
                  <a:lnTo>
                    <a:pt x="2066" y="329"/>
                  </a:lnTo>
                  <a:cubicBezTo>
                    <a:pt x="2052" y="264"/>
                    <a:pt x="2029" y="209"/>
                    <a:pt x="1982" y="162"/>
                  </a:cubicBezTo>
                  <a:cubicBezTo>
                    <a:pt x="1908" y="93"/>
                    <a:pt x="1797" y="74"/>
                    <a:pt x="1700" y="60"/>
                  </a:cubicBezTo>
                  <a:cubicBezTo>
                    <a:pt x="1439" y="28"/>
                    <a:pt x="1179" y="1"/>
                    <a:pt x="917" y="1"/>
                  </a:cubicBezTo>
                  <a:close/>
                </a:path>
              </a:pathLst>
            </a:custGeom>
            <a:solidFill>
              <a:srgbClr val="FF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7"/>
            <p:cNvSpPr/>
            <p:nvPr/>
          </p:nvSpPr>
          <p:spPr>
            <a:xfrm>
              <a:off x="2981575" y="3164750"/>
              <a:ext cx="173498" cy="94924"/>
            </a:xfrm>
            <a:custGeom>
              <a:rect b="b" l="l" r="r" t="t"/>
              <a:pathLst>
                <a:path extrusionOk="0" h="1136" w="2020">
                  <a:moveTo>
                    <a:pt x="974" y="1"/>
                  </a:moveTo>
                  <a:cubicBezTo>
                    <a:pt x="690" y="1"/>
                    <a:pt x="402" y="45"/>
                    <a:pt x="125" y="103"/>
                  </a:cubicBezTo>
                  <a:cubicBezTo>
                    <a:pt x="79" y="117"/>
                    <a:pt x="32" y="126"/>
                    <a:pt x="0" y="154"/>
                  </a:cubicBezTo>
                  <a:lnTo>
                    <a:pt x="0" y="677"/>
                  </a:lnTo>
                  <a:cubicBezTo>
                    <a:pt x="0" y="724"/>
                    <a:pt x="5" y="775"/>
                    <a:pt x="5" y="821"/>
                  </a:cubicBezTo>
                  <a:cubicBezTo>
                    <a:pt x="5" y="844"/>
                    <a:pt x="0" y="890"/>
                    <a:pt x="9" y="913"/>
                  </a:cubicBezTo>
                  <a:cubicBezTo>
                    <a:pt x="9" y="913"/>
                    <a:pt x="74" y="1057"/>
                    <a:pt x="120" y="1103"/>
                  </a:cubicBezTo>
                  <a:lnTo>
                    <a:pt x="134" y="1117"/>
                  </a:lnTo>
                  <a:cubicBezTo>
                    <a:pt x="213" y="1131"/>
                    <a:pt x="296" y="1136"/>
                    <a:pt x="375" y="1136"/>
                  </a:cubicBezTo>
                  <a:cubicBezTo>
                    <a:pt x="394" y="1127"/>
                    <a:pt x="412" y="1122"/>
                    <a:pt x="421" y="1122"/>
                  </a:cubicBezTo>
                  <a:cubicBezTo>
                    <a:pt x="371" y="997"/>
                    <a:pt x="421" y="816"/>
                    <a:pt x="482" y="705"/>
                  </a:cubicBezTo>
                  <a:cubicBezTo>
                    <a:pt x="596" y="493"/>
                    <a:pt x="858" y="453"/>
                    <a:pt x="1090" y="453"/>
                  </a:cubicBezTo>
                  <a:cubicBezTo>
                    <a:pt x="1121" y="453"/>
                    <a:pt x="1151" y="454"/>
                    <a:pt x="1181" y="455"/>
                  </a:cubicBezTo>
                  <a:cubicBezTo>
                    <a:pt x="1371" y="464"/>
                    <a:pt x="1556" y="497"/>
                    <a:pt x="1741" y="534"/>
                  </a:cubicBezTo>
                  <a:cubicBezTo>
                    <a:pt x="1839" y="548"/>
                    <a:pt x="1950" y="571"/>
                    <a:pt x="1996" y="659"/>
                  </a:cubicBezTo>
                  <a:cubicBezTo>
                    <a:pt x="2015" y="543"/>
                    <a:pt x="2019" y="423"/>
                    <a:pt x="1968" y="325"/>
                  </a:cubicBezTo>
                  <a:cubicBezTo>
                    <a:pt x="1908" y="214"/>
                    <a:pt x="1788" y="149"/>
                    <a:pt x="1672" y="112"/>
                  </a:cubicBezTo>
                  <a:cubicBezTo>
                    <a:pt x="1448" y="32"/>
                    <a:pt x="1212" y="1"/>
                    <a:pt x="974" y="1"/>
                  </a:cubicBezTo>
                  <a:close/>
                </a:path>
              </a:pathLst>
            </a:custGeom>
            <a:solidFill>
              <a:srgbClr val="6125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7"/>
            <p:cNvSpPr/>
            <p:nvPr/>
          </p:nvSpPr>
          <p:spPr>
            <a:xfrm>
              <a:off x="2964940" y="3237871"/>
              <a:ext cx="43792" cy="52818"/>
            </a:xfrm>
            <a:custGeom>
              <a:rect b="b" l="l" r="r" t="t"/>
              <a:pathLst>
                <a:path extrusionOk="0" h="632" w="524">
                  <a:moveTo>
                    <a:pt x="235" y="0"/>
                  </a:moveTo>
                  <a:cubicBezTo>
                    <a:pt x="201" y="0"/>
                    <a:pt x="168" y="8"/>
                    <a:pt x="139" y="25"/>
                  </a:cubicBezTo>
                  <a:cubicBezTo>
                    <a:pt x="88" y="52"/>
                    <a:pt x="51" y="103"/>
                    <a:pt x="33" y="164"/>
                  </a:cubicBezTo>
                  <a:cubicBezTo>
                    <a:pt x="0" y="261"/>
                    <a:pt x="14" y="377"/>
                    <a:pt x="70" y="465"/>
                  </a:cubicBezTo>
                  <a:cubicBezTo>
                    <a:pt x="125" y="548"/>
                    <a:pt x="218" y="613"/>
                    <a:pt x="324" y="631"/>
                  </a:cubicBezTo>
                  <a:lnTo>
                    <a:pt x="524" y="307"/>
                  </a:lnTo>
                  <a:cubicBezTo>
                    <a:pt x="505" y="214"/>
                    <a:pt x="468" y="122"/>
                    <a:pt x="399" y="62"/>
                  </a:cubicBezTo>
                  <a:cubicBezTo>
                    <a:pt x="354" y="23"/>
                    <a:pt x="293" y="0"/>
                    <a:pt x="235" y="0"/>
                  </a:cubicBezTo>
                  <a:close/>
                </a:path>
              </a:pathLst>
            </a:custGeom>
            <a:solidFill>
              <a:srgbClr val="FF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7"/>
            <p:cNvSpPr/>
            <p:nvPr/>
          </p:nvSpPr>
          <p:spPr>
            <a:xfrm>
              <a:off x="2974969" y="3249822"/>
              <a:ext cx="23735" cy="27328"/>
            </a:xfrm>
            <a:custGeom>
              <a:rect b="b" l="l" r="r" t="t"/>
              <a:pathLst>
                <a:path extrusionOk="0" h="327" w="284">
                  <a:moveTo>
                    <a:pt x="133" y="1"/>
                  </a:moveTo>
                  <a:cubicBezTo>
                    <a:pt x="83" y="1"/>
                    <a:pt x="33" y="28"/>
                    <a:pt x="5" y="76"/>
                  </a:cubicBezTo>
                  <a:cubicBezTo>
                    <a:pt x="1" y="90"/>
                    <a:pt x="5" y="104"/>
                    <a:pt x="19" y="113"/>
                  </a:cubicBezTo>
                  <a:cubicBezTo>
                    <a:pt x="22" y="114"/>
                    <a:pt x="24" y="115"/>
                    <a:pt x="28" y="115"/>
                  </a:cubicBezTo>
                  <a:cubicBezTo>
                    <a:pt x="37" y="115"/>
                    <a:pt x="48" y="110"/>
                    <a:pt x="52" y="99"/>
                  </a:cubicBezTo>
                  <a:cubicBezTo>
                    <a:pt x="69" y="68"/>
                    <a:pt x="102" y="52"/>
                    <a:pt x="135" y="52"/>
                  </a:cubicBezTo>
                  <a:cubicBezTo>
                    <a:pt x="146" y="52"/>
                    <a:pt x="157" y="54"/>
                    <a:pt x="167" y="58"/>
                  </a:cubicBezTo>
                  <a:cubicBezTo>
                    <a:pt x="195" y="71"/>
                    <a:pt x="223" y="113"/>
                    <a:pt x="214" y="146"/>
                  </a:cubicBezTo>
                  <a:cubicBezTo>
                    <a:pt x="200" y="146"/>
                    <a:pt x="181" y="150"/>
                    <a:pt x="163" y="159"/>
                  </a:cubicBezTo>
                  <a:cubicBezTo>
                    <a:pt x="140" y="173"/>
                    <a:pt x="116" y="196"/>
                    <a:pt x="116" y="229"/>
                  </a:cubicBezTo>
                  <a:cubicBezTo>
                    <a:pt x="116" y="257"/>
                    <a:pt x="130" y="284"/>
                    <a:pt x="154" y="303"/>
                  </a:cubicBezTo>
                  <a:cubicBezTo>
                    <a:pt x="167" y="322"/>
                    <a:pt x="191" y="326"/>
                    <a:pt x="209" y="326"/>
                  </a:cubicBezTo>
                  <a:cubicBezTo>
                    <a:pt x="214" y="326"/>
                    <a:pt x="223" y="326"/>
                    <a:pt x="228" y="322"/>
                  </a:cubicBezTo>
                  <a:cubicBezTo>
                    <a:pt x="237" y="312"/>
                    <a:pt x="251" y="298"/>
                    <a:pt x="242" y="284"/>
                  </a:cubicBezTo>
                  <a:cubicBezTo>
                    <a:pt x="238" y="276"/>
                    <a:pt x="223" y="265"/>
                    <a:pt x="213" y="265"/>
                  </a:cubicBezTo>
                  <a:cubicBezTo>
                    <a:pt x="212" y="265"/>
                    <a:pt x="210" y="265"/>
                    <a:pt x="209" y="266"/>
                  </a:cubicBezTo>
                  <a:cubicBezTo>
                    <a:pt x="208" y="269"/>
                    <a:pt x="205" y="270"/>
                    <a:pt x="203" y="270"/>
                  </a:cubicBezTo>
                  <a:cubicBezTo>
                    <a:pt x="196" y="270"/>
                    <a:pt x="188" y="265"/>
                    <a:pt x="181" y="261"/>
                  </a:cubicBezTo>
                  <a:cubicBezTo>
                    <a:pt x="172" y="257"/>
                    <a:pt x="167" y="243"/>
                    <a:pt x="167" y="234"/>
                  </a:cubicBezTo>
                  <a:cubicBezTo>
                    <a:pt x="167" y="229"/>
                    <a:pt x="172" y="215"/>
                    <a:pt x="186" y="210"/>
                  </a:cubicBezTo>
                  <a:cubicBezTo>
                    <a:pt x="193" y="208"/>
                    <a:pt x="200" y="207"/>
                    <a:pt x="206" y="207"/>
                  </a:cubicBezTo>
                  <a:cubicBezTo>
                    <a:pt x="213" y="207"/>
                    <a:pt x="218" y="208"/>
                    <a:pt x="223" y="210"/>
                  </a:cubicBezTo>
                  <a:lnTo>
                    <a:pt x="242" y="220"/>
                  </a:lnTo>
                  <a:lnTo>
                    <a:pt x="255" y="192"/>
                  </a:lnTo>
                  <a:cubicBezTo>
                    <a:pt x="283" y="122"/>
                    <a:pt x="251" y="44"/>
                    <a:pt x="186" y="11"/>
                  </a:cubicBezTo>
                  <a:cubicBezTo>
                    <a:pt x="169" y="4"/>
                    <a:pt x="151" y="1"/>
                    <a:pt x="133" y="1"/>
                  </a:cubicBezTo>
                  <a:close/>
                </a:path>
              </a:pathLst>
            </a:custGeom>
            <a:solidFill>
              <a:srgbClr val="FFA3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7"/>
            <p:cNvSpPr/>
            <p:nvPr/>
          </p:nvSpPr>
          <p:spPr>
            <a:xfrm>
              <a:off x="3016755" y="3162489"/>
              <a:ext cx="178177" cy="236259"/>
            </a:xfrm>
            <a:custGeom>
              <a:rect b="b" l="l" r="r" t="t"/>
              <a:pathLst>
                <a:path extrusionOk="0" h="2827" w="2132">
                  <a:moveTo>
                    <a:pt x="1" y="0"/>
                  </a:moveTo>
                  <a:lnTo>
                    <a:pt x="1" y="5"/>
                  </a:lnTo>
                  <a:lnTo>
                    <a:pt x="107" y="1811"/>
                  </a:lnTo>
                  <a:cubicBezTo>
                    <a:pt x="126" y="2094"/>
                    <a:pt x="274" y="2353"/>
                    <a:pt x="520" y="2510"/>
                  </a:cubicBezTo>
                  <a:cubicBezTo>
                    <a:pt x="520" y="2510"/>
                    <a:pt x="979" y="2827"/>
                    <a:pt x="1197" y="2827"/>
                  </a:cubicBezTo>
                  <a:cubicBezTo>
                    <a:pt x="1205" y="2827"/>
                    <a:pt x="1212" y="2826"/>
                    <a:pt x="1219" y="2825"/>
                  </a:cubicBezTo>
                  <a:cubicBezTo>
                    <a:pt x="1418" y="2802"/>
                    <a:pt x="1789" y="2395"/>
                    <a:pt x="1789" y="2395"/>
                  </a:cubicBezTo>
                  <a:cubicBezTo>
                    <a:pt x="1946" y="2237"/>
                    <a:pt x="2043" y="2024"/>
                    <a:pt x="2048" y="1797"/>
                  </a:cubicBezTo>
                  <a:lnTo>
                    <a:pt x="21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7"/>
            <p:cNvSpPr/>
            <p:nvPr/>
          </p:nvSpPr>
          <p:spPr>
            <a:xfrm>
              <a:off x="3054697" y="3250658"/>
              <a:ext cx="55826" cy="35435"/>
            </a:xfrm>
            <a:custGeom>
              <a:rect b="b" l="l" r="r" t="t"/>
              <a:pathLst>
                <a:path extrusionOk="0" h="424" w="668">
                  <a:moveTo>
                    <a:pt x="134" y="1"/>
                  </a:moveTo>
                  <a:cubicBezTo>
                    <a:pt x="123" y="1"/>
                    <a:pt x="113" y="1"/>
                    <a:pt x="103" y="1"/>
                  </a:cubicBezTo>
                  <a:cubicBezTo>
                    <a:pt x="42" y="11"/>
                    <a:pt x="1" y="66"/>
                    <a:pt x="19" y="117"/>
                  </a:cubicBezTo>
                  <a:cubicBezTo>
                    <a:pt x="97" y="369"/>
                    <a:pt x="317" y="423"/>
                    <a:pt x="482" y="423"/>
                  </a:cubicBezTo>
                  <a:cubicBezTo>
                    <a:pt x="514" y="423"/>
                    <a:pt x="544" y="421"/>
                    <a:pt x="570" y="418"/>
                  </a:cubicBezTo>
                  <a:cubicBezTo>
                    <a:pt x="635" y="413"/>
                    <a:pt x="668" y="349"/>
                    <a:pt x="644" y="293"/>
                  </a:cubicBezTo>
                  <a:cubicBezTo>
                    <a:pt x="541" y="38"/>
                    <a:pt x="291" y="1"/>
                    <a:pt x="1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7"/>
            <p:cNvSpPr/>
            <p:nvPr/>
          </p:nvSpPr>
          <p:spPr>
            <a:xfrm>
              <a:off x="3052357" y="3247816"/>
              <a:ext cx="60506" cy="41285"/>
            </a:xfrm>
            <a:custGeom>
              <a:rect b="b" l="l" r="r" t="t"/>
              <a:pathLst>
                <a:path extrusionOk="0" h="494" w="724">
                  <a:moveTo>
                    <a:pt x="182" y="72"/>
                  </a:moveTo>
                  <a:cubicBezTo>
                    <a:pt x="330" y="72"/>
                    <a:pt x="552" y="114"/>
                    <a:pt x="645" y="346"/>
                  </a:cubicBezTo>
                  <a:cubicBezTo>
                    <a:pt x="649" y="359"/>
                    <a:pt x="649" y="378"/>
                    <a:pt x="635" y="396"/>
                  </a:cubicBezTo>
                  <a:cubicBezTo>
                    <a:pt x="631" y="410"/>
                    <a:pt x="612" y="424"/>
                    <a:pt x="598" y="424"/>
                  </a:cubicBezTo>
                  <a:cubicBezTo>
                    <a:pt x="574" y="426"/>
                    <a:pt x="548" y="428"/>
                    <a:pt x="520" y="428"/>
                  </a:cubicBezTo>
                  <a:cubicBezTo>
                    <a:pt x="362" y="428"/>
                    <a:pt x="154" y="382"/>
                    <a:pt x="80" y="146"/>
                  </a:cubicBezTo>
                  <a:cubicBezTo>
                    <a:pt x="75" y="128"/>
                    <a:pt x="75" y="114"/>
                    <a:pt x="89" y="95"/>
                  </a:cubicBezTo>
                  <a:cubicBezTo>
                    <a:pt x="98" y="82"/>
                    <a:pt x="117" y="72"/>
                    <a:pt x="135" y="72"/>
                  </a:cubicBezTo>
                  <a:close/>
                  <a:moveTo>
                    <a:pt x="188" y="0"/>
                  </a:moveTo>
                  <a:cubicBezTo>
                    <a:pt x="166" y="0"/>
                    <a:pt x="145" y="1"/>
                    <a:pt x="126" y="3"/>
                  </a:cubicBezTo>
                  <a:cubicBezTo>
                    <a:pt x="89" y="3"/>
                    <a:pt x="52" y="21"/>
                    <a:pt x="29" y="54"/>
                  </a:cubicBezTo>
                  <a:cubicBezTo>
                    <a:pt x="6" y="91"/>
                    <a:pt x="1" y="128"/>
                    <a:pt x="10" y="165"/>
                  </a:cubicBezTo>
                  <a:cubicBezTo>
                    <a:pt x="98" y="438"/>
                    <a:pt x="339" y="494"/>
                    <a:pt x="510" y="494"/>
                  </a:cubicBezTo>
                  <a:cubicBezTo>
                    <a:pt x="547" y="494"/>
                    <a:pt x="575" y="494"/>
                    <a:pt x="608" y="484"/>
                  </a:cubicBezTo>
                  <a:cubicBezTo>
                    <a:pt x="645" y="484"/>
                    <a:pt x="677" y="461"/>
                    <a:pt x="700" y="424"/>
                  </a:cubicBezTo>
                  <a:cubicBezTo>
                    <a:pt x="719" y="392"/>
                    <a:pt x="723" y="350"/>
                    <a:pt x="705" y="313"/>
                  </a:cubicBezTo>
                  <a:cubicBezTo>
                    <a:pt x="599" y="56"/>
                    <a:pt x="356" y="0"/>
                    <a:pt x="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7"/>
            <p:cNvSpPr/>
            <p:nvPr/>
          </p:nvSpPr>
          <p:spPr>
            <a:xfrm>
              <a:off x="3144120" y="3252162"/>
              <a:ext cx="43374" cy="34599"/>
            </a:xfrm>
            <a:custGeom>
              <a:rect b="b" l="l" r="r" t="t"/>
              <a:pathLst>
                <a:path extrusionOk="0" h="414" w="519">
                  <a:moveTo>
                    <a:pt x="390" y="0"/>
                  </a:moveTo>
                  <a:cubicBezTo>
                    <a:pt x="157" y="0"/>
                    <a:pt x="59" y="170"/>
                    <a:pt x="19" y="284"/>
                  </a:cubicBezTo>
                  <a:cubicBezTo>
                    <a:pt x="1" y="344"/>
                    <a:pt x="38" y="400"/>
                    <a:pt x="93" y="409"/>
                  </a:cubicBezTo>
                  <a:cubicBezTo>
                    <a:pt x="122" y="412"/>
                    <a:pt x="149" y="413"/>
                    <a:pt x="174" y="413"/>
                  </a:cubicBezTo>
                  <a:cubicBezTo>
                    <a:pt x="499" y="413"/>
                    <a:pt x="518" y="201"/>
                    <a:pt x="505" y="85"/>
                  </a:cubicBezTo>
                  <a:cubicBezTo>
                    <a:pt x="505" y="39"/>
                    <a:pt x="468" y="2"/>
                    <a:pt x="427" y="2"/>
                  </a:cubicBezTo>
                  <a:cubicBezTo>
                    <a:pt x="414" y="1"/>
                    <a:pt x="402"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7"/>
            <p:cNvSpPr/>
            <p:nvPr/>
          </p:nvSpPr>
          <p:spPr>
            <a:xfrm>
              <a:off x="3141780" y="3249488"/>
              <a:ext cx="49224" cy="40031"/>
            </a:xfrm>
            <a:custGeom>
              <a:rect b="b" l="l" r="r" t="t"/>
              <a:pathLst>
                <a:path extrusionOk="0" h="479" w="589">
                  <a:moveTo>
                    <a:pt x="455" y="66"/>
                  </a:moveTo>
                  <a:cubicBezTo>
                    <a:pt x="482" y="75"/>
                    <a:pt x="501" y="89"/>
                    <a:pt x="506" y="122"/>
                  </a:cubicBezTo>
                  <a:cubicBezTo>
                    <a:pt x="510" y="182"/>
                    <a:pt x="510" y="270"/>
                    <a:pt x="450" y="335"/>
                  </a:cubicBezTo>
                  <a:cubicBezTo>
                    <a:pt x="398" y="380"/>
                    <a:pt x="318" y="410"/>
                    <a:pt x="211" y="410"/>
                  </a:cubicBezTo>
                  <a:cubicBezTo>
                    <a:pt x="186" y="410"/>
                    <a:pt x="159" y="408"/>
                    <a:pt x="130" y="404"/>
                  </a:cubicBezTo>
                  <a:cubicBezTo>
                    <a:pt x="112" y="404"/>
                    <a:pt x="103" y="395"/>
                    <a:pt x="89" y="381"/>
                  </a:cubicBezTo>
                  <a:cubicBezTo>
                    <a:pt x="79" y="363"/>
                    <a:pt x="79" y="349"/>
                    <a:pt x="84" y="330"/>
                  </a:cubicBezTo>
                  <a:cubicBezTo>
                    <a:pt x="126" y="210"/>
                    <a:pt x="214" y="71"/>
                    <a:pt x="427" y="71"/>
                  </a:cubicBezTo>
                  <a:lnTo>
                    <a:pt x="455" y="66"/>
                  </a:lnTo>
                  <a:close/>
                  <a:moveTo>
                    <a:pt x="423" y="0"/>
                  </a:moveTo>
                  <a:cubicBezTo>
                    <a:pt x="163" y="0"/>
                    <a:pt x="59" y="192"/>
                    <a:pt x="19" y="307"/>
                  </a:cubicBezTo>
                  <a:cubicBezTo>
                    <a:pt x="1" y="339"/>
                    <a:pt x="10" y="381"/>
                    <a:pt x="29" y="418"/>
                  </a:cubicBezTo>
                  <a:cubicBezTo>
                    <a:pt x="56" y="451"/>
                    <a:pt x="89" y="469"/>
                    <a:pt x="126" y="474"/>
                  </a:cubicBezTo>
                  <a:cubicBezTo>
                    <a:pt x="154" y="478"/>
                    <a:pt x="181" y="478"/>
                    <a:pt x="209" y="478"/>
                  </a:cubicBezTo>
                  <a:cubicBezTo>
                    <a:pt x="339" y="478"/>
                    <a:pt x="431" y="446"/>
                    <a:pt x="501" y="381"/>
                  </a:cubicBezTo>
                  <a:cubicBezTo>
                    <a:pt x="580" y="302"/>
                    <a:pt x="589" y="191"/>
                    <a:pt x="575" y="108"/>
                  </a:cubicBezTo>
                  <a:cubicBezTo>
                    <a:pt x="570" y="52"/>
                    <a:pt x="519" y="6"/>
                    <a:pt x="459" y="1"/>
                  </a:cubicBezTo>
                  <a:cubicBezTo>
                    <a:pt x="447" y="1"/>
                    <a:pt x="435" y="0"/>
                    <a:pt x="4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7"/>
            <p:cNvSpPr/>
            <p:nvPr/>
          </p:nvSpPr>
          <p:spPr>
            <a:xfrm>
              <a:off x="2851550" y="3085750"/>
              <a:ext cx="414731" cy="145674"/>
            </a:xfrm>
            <a:custGeom>
              <a:rect b="b" l="l" r="r" t="t"/>
              <a:pathLst>
                <a:path extrusionOk="0" h="1754" w="4993">
                  <a:moveTo>
                    <a:pt x="1753" y="0"/>
                  </a:moveTo>
                  <a:cubicBezTo>
                    <a:pt x="744" y="0"/>
                    <a:pt x="0" y="698"/>
                    <a:pt x="0" y="698"/>
                  </a:cubicBezTo>
                  <a:lnTo>
                    <a:pt x="1575" y="1624"/>
                  </a:lnTo>
                  <a:lnTo>
                    <a:pt x="1584" y="1309"/>
                  </a:lnTo>
                  <a:cubicBezTo>
                    <a:pt x="1686" y="1275"/>
                    <a:pt x="1797" y="1261"/>
                    <a:pt x="1913" y="1261"/>
                  </a:cubicBezTo>
                  <a:cubicBezTo>
                    <a:pt x="2588" y="1261"/>
                    <a:pt x="3418" y="1754"/>
                    <a:pt x="3418" y="1754"/>
                  </a:cubicBezTo>
                  <a:cubicBezTo>
                    <a:pt x="3660" y="1473"/>
                    <a:pt x="3899" y="1422"/>
                    <a:pt x="4040" y="1422"/>
                  </a:cubicBezTo>
                  <a:cubicBezTo>
                    <a:pt x="4120" y="1422"/>
                    <a:pt x="4169" y="1439"/>
                    <a:pt x="4169" y="1439"/>
                  </a:cubicBezTo>
                  <a:lnTo>
                    <a:pt x="4993" y="387"/>
                  </a:lnTo>
                  <a:cubicBezTo>
                    <a:pt x="4803" y="212"/>
                    <a:pt x="4607" y="147"/>
                    <a:pt x="4420" y="147"/>
                  </a:cubicBezTo>
                  <a:cubicBezTo>
                    <a:pt x="3876" y="147"/>
                    <a:pt x="3409" y="698"/>
                    <a:pt x="3409" y="698"/>
                  </a:cubicBezTo>
                  <a:cubicBezTo>
                    <a:pt x="2830" y="174"/>
                    <a:pt x="2258" y="0"/>
                    <a:pt x="17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7"/>
            <p:cNvSpPr/>
            <p:nvPr/>
          </p:nvSpPr>
          <p:spPr>
            <a:xfrm>
              <a:off x="2851550" y="3085750"/>
              <a:ext cx="414731" cy="89531"/>
            </a:xfrm>
            <a:custGeom>
              <a:rect b="b" l="l" r="r" t="t"/>
              <a:pathLst>
                <a:path extrusionOk="0" h="1078" w="4993">
                  <a:moveTo>
                    <a:pt x="1753" y="0"/>
                  </a:moveTo>
                  <a:cubicBezTo>
                    <a:pt x="744" y="0"/>
                    <a:pt x="0" y="698"/>
                    <a:pt x="0" y="698"/>
                  </a:cubicBezTo>
                  <a:lnTo>
                    <a:pt x="329" y="888"/>
                  </a:lnTo>
                  <a:cubicBezTo>
                    <a:pt x="555" y="704"/>
                    <a:pt x="1046" y="402"/>
                    <a:pt x="1702" y="402"/>
                  </a:cubicBezTo>
                  <a:cubicBezTo>
                    <a:pt x="2191" y="402"/>
                    <a:pt x="2772" y="570"/>
                    <a:pt x="3404" y="1078"/>
                  </a:cubicBezTo>
                  <a:cubicBezTo>
                    <a:pt x="3404" y="1078"/>
                    <a:pt x="3915" y="506"/>
                    <a:pt x="4447" y="506"/>
                  </a:cubicBezTo>
                  <a:cubicBezTo>
                    <a:pt x="4571" y="506"/>
                    <a:pt x="4697" y="537"/>
                    <a:pt x="4817" y="614"/>
                  </a:cubicBezTo>
                  <a:lnTo>
                    <a:pt x="4993" y="387"/>
                  </a:lnTo>
                  <a:cubicBezTo>
                    <a:pt x="4803" y="212"/>
                    <a:pt x="4607" y="147"/>
                    <a:pt x="4420" y="147"/>
                  </a:cubicBezTo>
                  <a:cubicBezTo>
                    <a:pt x="3876" y="147"/>
                    <a:pt x="3409" y="698"/>
                    <a:pt x="3409" y="698"/>
                  </a:cubicBezTo>
                  <a:cubicBezTo>
                    <a:pt x="2830" y="174"/>
                    <a:pt x="2258" y="0"/>
                    <a:pt x="175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9" name="Google Shape;5649;p77"/>
          <p:cNvGrpSpPr/>
          <p:nvPr/>
        </p:nvGrpSpPr>
        <p:grpSpPr>
          <a:xfrm>
            <a:off x="3269819" y="3102901"/>
            <a:ext cx="857455" cy="1353544"/>
            <a:chOff x="3269819" y="3102901"/>
            <a:chExt cx="857455" cy="1353544"/>
          </a:xfrm>
        </p:grpSpPr>
        <p:sp>
          <p:nvSpPr>
            <p:cNvPr id="5650" name="Google Shape;5650;p77"/>
            <p:cNvSpPr/>
            <p:nvPr/>
          </p:nvSpPr>
          <p:spPr>
            <a:xfrm>
              <a:off x="3612383" y="4223361"/>
              <a:ext cx="63933" cy="197064"/>
            </a:xfrm>
            <a:custGeom>
              <a:rect b="b" l="l" r="r" t="t"/>
              <a:pathLst>
                <a:path extrusionOk="0" h="2358" w="765">
                  <a:moveTo>
                    <a:pt x="1" y="0"/>
                  </a:moveTo>
                  <a:lnTo>
                    <a:pt x="1" y="0"/>
                  </a:lnTo>
                  <a:cubicBezTo>
                    <a:pt x="33" y="47"/>
                    <a:pt x="542" y="2358"/>
                    <a:pt x="542" y="2358"/>
                  </a:cubicBezTo>
                  <a:lnTo>
                    <a:pt x="718" y="2358"/>
                  </a:lnTo>
                  <a:lnTo>
                    <a:pt x="765" y="10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7"/>
            <p:cNvSpPr/>
            <p:nvPr/>
          </p:nvSpPr>
          <p:spPr>
            <a:xfrm>
              <a:off x="3547781" y="4406051"/>
              <a:ext cx="138229" cy="50394"/>
            </a:xfrm>
            <a:custGeom>
              <a:rect b="b" l="l" r="r" t="t"/>
              <a:pathLst>
                <a:path extrusionOk="0" h="603" w="1654">
                  <a:moveTo>
                    <a:pt x="1051" y="0"/>
                  </a:moveTo>
                  <a:lnTo>
                    <a:pt x="866" y="209"/>
                  </a:lnTo>
                  <a:lnTo>
                    <a:pt x="352" y="348"/>
                  </a:lnTo>
                  <a:lnTo>
                    <a:pt x="0" y="250"/>
                  </a:lnTo>
                  <a:lnTo>
                    <a:pt x="366" y="598"/>
                  </a:lnTo>
                  <a:lnTo>
                    <a:pt x="931" y="602"/>
                  </a:lnTo>
                  <a:lnTo>
                    <a:pt x="1255" y="348"/>
                  </a:lnTo>
                  <a:lnTo>
                    <a:pt x="1459" y="371"/>
                  </a:lnTo>
                  <a:lnTo>
                    <a:pt x="1436" y="602"/>
                  </a:lnTo>
                  <a:lnTo>
                    <a:pt x="1626" y="602"/>
                  </a:lnTo>
                  <a:lnTo>
                    <a:pt x="1653" y="297"/>
                  </a:lnTo>
                  <a:lnTo>
                    <a:pt x="1528" y="47"/>
                  </a:lnTo>
                  <a:lnTo>
                    <a:pt x="10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7"/>
            <p:cNvSpPr/>
            <p:nvPr/>
          </p:nvSpPr>
          <p:spPr>
            <a:xfrm>
              <a:off x="3731975" y="4223361"/>
              <a:ext cx="63933" cy="197064"/>
            </a:xfrm>
            <a:custGeom>
              <a:rect b="b" l="l" r="r" t="t"/>
              <a:pathLst>
                <a:path extrusionOk="0" h="2358" w="765">
                  <a:moveTo>
                    <a:pt x="765" y="0"/>
                  </a:moveTo>
                  <a:lnTo>
                    <a:pt x="1" y="102"/>
                  </a:lnTo>
                  <a:lnTo>
                    <a:pt x="47" y="2358"/>
                  </a:lnTo>
                  <a:lnTo>
                    <a:pt x="228" y="2358"/>
                  </a:lnTo>
                  <a:cubicBezTo>
                    <a:pt x="228" y="2358"/>
                    <a:pt x="737" y="47"/>
                    <a:pt x="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7"/>
            <p:cNvSpPr/>
            <p:nvPr/>
          </p:nvSpPr>
          <p:spPr>
            <a:xfrm>
              <a:off x="3722699" y="4406051"/>
              <a:ext cx="138647" cy="50394"/>
            </a:xfrm>
            <a:custGeom>
              <a:rect b="b" l="l" r="r" t="t"/>
              <a:pathLst>
                <a:path extrusionOk="0" h="603" w="1659">
                  <a:moveTo>
                    <a:pt x="598" y="0"/>
                  </a:moveTo>
                  <a:lnTo>
                    <a:pt x="130" y="47"/>
                  </a:lnTo>
                  <a:lnTo>
                    <a:pt x="0" y="297"/>
                  </a:lnTo>
                  <a:lnTo>
                    <a:pt x="24" y="602"/>
                  </a:lnTo>
                  <a:lnTo>
                    <a:pt x="218" y="602"/>
                  </a:lnTo>
                  <a:lnTo>
                    <a:pt x="200" y="371"/>
                  </a:lnTo>
                  <a:lnTo>
                    <a:pt x="403" y="348"/>
                  </a:lnTo>
                  <a:lnTo>
                    <a:pt x="718" y="602"/>
                  </a:lnTo>
                  <a:lnTo>
                    <a:pt x="1288" y="598"/>
                  </a:lnTo>
                  <a:lnTo>
                    <a:pt x="1658" y="250"/>
                  </a:lnTo>
                  <a:lnTo>
                    <a:pt x="1297" y="348"/>
                  </a:lnTo>
                  <a:lnTo>
                    <a:pt x="788" y="209"/>
                  </a:lnTo>
                  <a:lnTo>
                    <a:pt x="5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7"/>
            <p:cNvSpPr/>
            <p:nvPr/>
          </p:nvSpPr>
          <p:spPr>
            <a:xfrm>
              <a:off x="3334838" y="3479397"/>
              <a:ext cx="257153" cy="544893"/>
            </a:xfrm>
            <a:custGeom>
              <a:rect b="b" l="l" r="r" t="t"/>
              <a:pathLst>
                <a:path extrusionOk="0" h="6520" w="3077">
                  <a:moveTo>
                    <a:pt x="2762" y="0"/>
                  </a:moveTo>
                  <a:cubicBezTo>
                    <a:pt x="2756" y="0"/>
                    <a:pt x="2749" y="1"/>
                    <a:pt x="2743" y="1"/>
                  </a:cubicBezTo>
                  <a:cubicBezTo>
                    <a:pt x="2618" y="20"/>
                    <a:pt x="2465" y="339"/>
                    <a:pt x="2391" y="437"/>
                  </a:cubicBezTo>
                  <a:cubicBezTo>
                    <a:pt x="2141" y="756"/>
                    <a:pt x="1863" y="1043"/>
                    <a:pt x="1585" y="1335"/>
                  </a:cubicBezTo>
                  <a:cubicBezTo>
                    <a:pt x="1052" y="1891"/>
                    <a:pt x="506" y="2465"/>
                    <a:pt x="251" y="3211"/>
                  </a:cubicBezTo>
                  <a:cubicBezTo>
                    <a:pt x="1" y="3938"/>
                    <a:pt x="75" y="4734"/>
                    <a:pt x="149" y="5499"/>
                  </a:cubicBezTo>
                  <a:cubicBezTo>
                    <a:pt x="191" y="5878"/>
                    <a:pt x="274" y="6332"/>
                    <a:pt x="622" y="6476"/>
                  </a:cubicBezTo>
                  <a:cubicBezTo>
                    <a:pt x="691" y="6506"/>
                    <a:pt x="763" y="6520"/>
                    <a:pt x="837" y="6520"/>
                  </a:cubicBezTo>
                  <a:cubicBezTo>
                    <a:pt x="1044" y="6520"/>
                    <a:pt x="1256" y="6410"/>
                    <a:pt x="1400" y="6249"/>
                  </a:cubicBezTo>
                  <a:cubicBezTo>
                    <a:pt x="1599" y="6036"/>
                    <a:pt x="1696" y="5753"/>
                    <a:pt x="1789" y="5475"/>
                  </a:cubicBezTo>
                  <a:cubicBezTo>
                    <a:pt x="2252" y="4067"/>
                    <a:pt x="2645" y="2632"/>
                    <a:pt x="2970" y="1182"/>
                  </a:cubicBezTo>
                  <a:cubicBezTo>
                    <a:pt x="3021" y="951"/>
                    <a:pt x="3076" y="710"/>
                    <a:pt x="3044" y="474"/>
                  </a:cubicBezTo>
                  <a:cubicBezTo>
                    <a:pt x="3030" y="321"/>
                    <a:pt x="2952" y="0"/>
                    <a:pt x="27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7"/>
            <p:cNvSpPr/>
            <p:nvPr/>
          </p:nvSpPr>
          <p:spPr>
            <a:xfrm>
              <a:off x="3317455" y="3730282"/>
              <a:ext cx="136307" cy="340307"/>
            </a:xfrm>
            <a:custGeom>
              <a:rect b="b" l="l" r="r" t="t"/>
              <a:pathLst>
                <a:path extrusionOk="0" h="4072" w="1631">
                  <a:moveTo>
                    <a:pt x="829" y="0"/>
                  </a:moveTo>
                  <a:cubicBezTo>
                    <a:pt x="583" y="0"/>
                    <a:pt x="369" y="165"/>
                    <a:pt x="241" y="375"/>
                  </a:cubicBezTo>
                  <a:cubicBezTo>
                    <a:pt x="116" y="593"/>
                    <a:pt x="70" y="839"/>
                    <a:pt x="47" y="1089"/>
                  </a:cubicBezTo>
                  <a:cubicBezTo>
                    <a:pt x="1" y="1519"/>
                    <a:pt x="5" y="1945"/>
                    <a:pt x="65" y="2376"/>
                  </a:cubicBezTo>
                  <a:cubicBezTo>
                    <a:pt x="93" y="2594"/>
                    <a:pt x="167" y="2807"/>
                    <a:pt x="190" y="3029"/>
                  </a:cubicBezTo>
                  <a:cubicBezTo>
                    <a:pt x="209" y="3200"/>
                    <a:pt x="163" y="3381"/>
                    <a:pt x="214" y="3552"/>
                  </a:cubicBezTo>
                  <a:cubicBezTo>
                    <a:pt x="260" y="3710"/>
                    <a:pt x="385" y="3849"/>
                    <a:pt x="542" y="3858"/>
                  </a:cubicBezTo>
                  <a:cubicBezTo>
                    <a:pt x="566" y="3858"/>
                    <a:pt x="590" y="3855"/>
                    <a:pt x="613" y="3855"/>
                  </a:cubicBezTo>
                  <a:cubicBezTo>
                    <a:pt x="630" y="3855"/>
                    <a:pt x="647" y="3857"/>
                    <a:pt x="663" y="3863"/>
                  </a:cubicBezTo>
                  <a:cubicBezTo>
                    <a:pt x="732" y="3877"/>
                    <a:pt x="774" y="3941"/>
                    <a:pt x="830" y="3988"/>
                  </a:cubicBezTo>
                  <a:cubicBezTo>
                    <a:pt x="890" y="4043"/>
                    <a:pt x="973" y="4071"/>
                    <a:pt x="1057" y="4071"/>
                  </a:cubicBezTo>
                  <a:cubicBezTo>
                    <a:pt x="1114" y="4071"/>
                    <a:pt x="1172" y="4058"/>
                    <a:pt x="1223" y="4029"/>
                  </a:cubicBezTo>
                  <a:cubicBezTo>
                    <a:pt x="1344" y="3960"/>
                    <a:pt x="1418" y="3803"/>
                    <a:pt x="1395" y="3664"/>
                  </a:cubicBezTo>
                  <a:cubicBezTo>
                    <a:pt x="1371" y="3534"/>
                    <a:pt x="1274" y="3409"/>
                    <a:pt x="1279" y="3270"/>
                  </a:cubicBezTo>
                  <a:cubicBezTo>
                    <a:pt x="1293" y="3075"/>
                    <a:pt x="1506" y="2946"/>
                    <a:pt x="1552" y="2756"/>
                  </a:cubicBezTo>
                  <a:cubicBezTo>
                    <a:pt x="1631" y="2432"/>
                    <a:pt x="1182" y="2098"/>
                    <a:pt x="1353" y="1811"/>
                  </a:cubicBezTo>
                  <a:cubicBezTo>
                    <a:pt x="1390" y="1760"/>
                    <a:pt x="1436" y="1718"/>
                    <a:pt x="1478" y="1681"/>
                  </a:cubicBezTo>
                  <a:cubicBezTo>
                    <a:pt x="1501" y="1658"/>
                    <a:pt x="1529" y="1626"/>
                    <a:pt x="1552" y="1598"/>
                  </a:cubicBezTo>
                  <a:cubicBezTo>
                    <a:pt x="1580" y="1533"/>
                    <a:pt x="1575" y="1459"/>
                    <a:pt x="1571" y="1390"/>
                  </a:cubicBezTo>
                  <a:cubicBezTo>
                    <a:pt x="1538" y="950"/>
                    <a:pt x="1445" y="5"/>
                    <a:pt x="839" y="0"/>
                  </a:cubicBezTo>
                  <a:cubicBezTo>
                    <a:pt x="835" y="0"/>
                    <a:pt x="832" y="0"/>
                    <a:pt x="8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7"/>
            <p:cNvSpPr/>
            <p:nvPr/>
          </p:nvSpPr>
          <p:spPr>
            <a:xfrm>
              <a:off x="3316703" y="3791374"/>
              <a:ext cx="69365" cy="227651"/>
            </a:xfrm>
            <a:custGeom>
              <a:rect b="b" l="l" r="r" t="t"/>
              <a:pathLst>
                <a:path extrusionOk="0" h="2724" w="830">
                  <a:moveTo>
                    <a:pt x="523" y="0"/>
                  </a:moveTo>
                  <a:cubicBezTo>
                    <a:pt x="369" y="0"/>
                    <a:pt x="210" y="58"/>
                    <a:pt x="107" y="149"/>
                  </a:cubicBezTo>
                  <a:cubicBezTo>
                    <a:pt x="98" y="158"/>
                    <a:pt x="79" y="172"/>
                    <a:pt x="65" y="191"/>
                  </a:cubicBezTo>
                  <a:lnTo>
                    <a:pt x="47" y="344"/>
                  </a:lnTo>
                  <a:cubicBezTo>
                    <a:pt x="0" y="774"/>
                    <a:pt x="10" y="1201"/>
                    <a:pt x="65" y="1631"/>
                  </a:cubicBezTo>
                  <a:cubicBezTo>
                    <a:pt x="93" y="1849"/>
                    <a:pt x="172" y="2067"/>
                    <a:pt x="195" y="2284"/>
                  </a:cubicBezTo>
                  <a:cubicBezTo>
                    <a:pt x="204" y="2391"/>
                    <a:pt x="195" y="2488"/>
                    <a:pt x="195" y="2590"/>
                  </a:cubicBezTo>
                  <a:cubicBezTo>
                    <a:pt x="246" y="2655"/>
                    <a:pt x="301" y="2701"/>
                    <a:pt x="380" y="2720"/>
                  </a:cubicBezTo>
                  <a:cubicBezTo>
                    <a:pt x="394" y="2723"/>
                    <a:pt x="407" y="2724"/>
                    <a:pt x="420" y="2724"/>
                  </a:cubicBezTo>
                  <a:cubicBezTo>
                    <a:pt x="609" y="2724"/>
                    <a:pt x="725" y="2427"/>
                    <a:pt x="760" y="2280"/>
                  </a:cubicBezTo>
                  <a:cubicBezTo>
                    <a:pt x="829" y="2020"/>
                    <a:pt x="815" y="1742"/>
                    <a:pt x="806" y="1469"/>
                  </a:cubicBezTo>
                  <a:cubicBezTo>
                    <a:pt x="801" y="1219"/>
                    <a:pt x="811" y="978"/>
                    <a:pt x="820" y="728"/>
                  </a:cubicBezTo>
                  <a:cubicBezTo>
                    <a:pt x="825" y="515"/>
                    <a:pt x="829" y="274"/>
                    <a:pt x="769" y="61"/>
                  </a:cubicBezTo>
                  <a:cubicBezTo>
                    <a:pt x="697" y="19"/>
                    <a:pt x="611" y="0"/>
                    <a:pt x="5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7"/>
            <p:cNvSpPr/>
            <p:nvPr/>
          </p:nvSpPr>
          <p:spPr>
            <a:xfrm>
              <a:off x="3392921" y="3780008"/>
              <a:ext cx="33763" cy="244867"/>
            </a:xfrm>
            <a:custGeom>
              <a:rect b="b" l="l" r="r" t="t"/>
              <a:pathLst>
                <a:path extrusionOk="0" h="2930" w="404">
                  <a:moveTo>
                    <a:pt x="196" y="0"/>
                  </a:moveTo>
                  <a:cubicBezTo>
                    <a:pt x="186" y="0"/>
                    <a:pt x="178" y="8"/>
                    <a:pt x="172" y="17"/>
                  </a:cubicBezTo>
                  <a:cubicBezTo>
                    <a:pt x="163" y="35"/>
                    <a:pt x="167" y="54"/>
                    <a:pt x="186" y="58"/>
                  </a:cubicBezTo>
                  <a:cubicBezTo>
                    <a:pt x="311" y="119"/>
                    <a:pt x="343" y="294"/>
                    <a:pt x="306" y="443"/>
                  </a:cubicBezTo>
                  <a:cubicBezTo>
                    <a:pt x="288" y="512"/>
                    <a:pt x="260" y="582"/>
                    <a:pt x="232" y="651"/>
                  </a:cubicBezTo>
                  <a:cubicBezTo>
                    <a:pt x="204" y="730"/>
                    <a:pt x="167" y="804"/>
                    <a:pt x="149" y="892"/>
                  </a:cubicBezTo>
                  <a:cubicBezTo>
                    <a:pt x="112" y="1082"/>
                    <a:pt x="149" y="1286"/>
                    <a:pt x="195" y="1485"/>
                  </a:cubicBezTo>
                  <a:cubicBezTo>
                    <a:pt x="255" y="1726"/>
                    <a:pt x="306" y="1957"/>
                    <a:pt x="195" y="2161"/>
                  </a:cubicBezTo>
                  <a:cubicBezTo>
                    <a:pt x="181" y="2193"/>
                    <a:pt x="158" y="2230"/>
                    <a:pt x="135" y="2263"/>
                  </a:cubicBezTo>
                  <a:cubicBezTo>
                    <a:pt x="70" y="2355"/>
                    <a:pt x="1" y="2462"/>
                    <a:pt x="28" y="2578"/>
                  </a:cubicBezTo>
                  <a:cubicBezTo>
                    <a:pt x="42" y="2619"/>
                    <a:pt x="65" y="2652"/>
                    <a:pt x="79" y="2689"/>
                  </a:cubicBezTo>
                  <a:cubicBezTo>
                    <a:pt x="93" y="2703"/>
                    <a:pt x="98" y="2726"/>
                    <a:pt x="112" y="2744"/>
                  </a:cubicBezTo>
                  <a:cubicBezTo>
                    <a:pt x="126" y="2791"/>
                    <a:pt x="135" y="2856"/>
                    <a:pt x="98" y="2879"/>
                  </a:cubicBezTo>
                  <a:cubicBezTo>
                    <a:pt x="89" y="2888"/>
                    <a:pt x="79" y="2906"/>
                    <a:pt x="93" y="2920"/>
                  </a:cubicBezTo>
                  <a:cubicBezTo>
                    <a:pt x="98" y="2925"/>
                    <a:pt x="103" y="2930"/>
                    <a:pt x="116" y="2930"/>
                  </a:cubicBezTo>
                  <a:cubicBezTo>
                    <a:pt x="121" y="2930"/>
                    <a:pt x="126" y="2930"/>
                    <a:pt x="140" y="2920"/>
                  </a:cubicBezTo>
                  <a:cubicBezTo>
                    <a:pt x="204" y="2874"/>
                    <a:pt x="195" y="2781"/>
                    <a:pt x="167" y="2717"/>
                  </a:cubicBezTo>
                  <a:cubicBezTo>
                    <a:pt x="158" y="2693"/>
                    <a:pt x="144" y="2675"/>
                    <a:pt x="135" y="2652"/>
                  </a:cubicBezTo>
                  <a:cubicBezTo>
                    <a:pt x="112" y="2624"/>
                    <a:pt x="93" y="2596"/>
                    <a:pt x="89" y="2559"/>
                  </a:cubicBezTo>
                  <a:cubicBezTo>
                    <a:pt x="70" y="2467"/>
                    <a:pt x="126" y="2388"/>
                    <a:pt x="186" y="2295"/>
                  </a:cubicBezTo>
                  <a:cubicBezTo>
                    <a:pt x="209" y="2258"/>
                    <a:pt x="232" y="2226"/>
                    <a:pt x="251" y="2189"/>
                  </a:cubicBezTo>
                  <a:cubicBezTo>
                    <a:pt x="367" y="1971"/>
                    <a:pt x="306" y="1716"/>
                    <a:pt x="255" y="1471"/>
                  </a:cubicBezTo>
                  <a:cubicBezTo>
                    <a:pt x="214" y="1281"/>
                    <a:pt x="167" y="1082"/>
                    <a:pt x="209" y="906"/>
                  </a:cubicBezTo>
                  <a:cubicBezTo>
                    <a:pt x="228" y="822"/>
                    <a:pt x="255" y="748"/>
                    <a:pt x="288" y="674"/>
                  </a:cubicBezTo>
                  <a:cubicBezTo>
                    <a:pt x="320" y="605"/>
                    <a:pt x="348" y="535"/>
                    <a:pt x="367" y="457"/>
                  </a:cubicBezTo>
                  <a:cubicBezTo>
                    <a:pt x="404" y="290"/>
                    <a:pt x="367" y="81"/>
                    <a:pt x="214" y="7"/>
                  </a:cubicBezTo>
                  <a:cubicBezTo>
                    <a:pt x="207" y="3"/>
                    <a:pt x="201" y="0"/>
                    <a:pt x="196"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7"/>
            <p:cNvSpPr/>
            <p:nvPr/>
          </p:nvSpPr>
          <p:spPr>
            <a:xfrm>
              <a:off x="3269819" y="3775161"/>
              <a:ext cx="114327" cy="100454"/>
            </a:xfrm>
            <a:custGeom>
              <a:rect b="b" l="l" r="r" t="t"/>
              <a:pathLst>
                <a:path extrusionOk="0" h="1202" w="1368">
                  <a:moveTo>
                    <a:pt x="367" y="1"/>
                  </a:moveTo>
                  <a:cubicBezTo>
                    <a:pt x="367" y="163"/>
                    <a:pt x="510" y="320"/>
                    <a:pt x="672" y="325"/>
                  </a:cubicBezTo>
                  <a:cubicBezTo>
                    <a:pt x="510" y="362"/>
                    <a:pt x="348" y="403"/>
                    <a:pt x="219" y="505"/>
                  </a:cubicBezTo>
                  <a:cubicBezTo>
                    <a:pt x="84" y="612"/>
                    <a:pt x="1" y="802"/>
                    <a:pt x="70" y="950"/>
                  </a:cubicBezTo>
                  <a:cubicBezTo>
                    <a:pt x="131" y="1080"/>
                    <a:pt x="274" y="1149"/>
                    <a:pt x="404" y="1200"/>
                  </a:cubicBezTo>
                  <a:cubicBezTo>
                    <a:pt x="407" y="1201"/>
                    <a:pt x="411" y="1202"/>
                    <a:pt x="415" y="1202"/>
                  </a:cubicBezTo>
                  <a:cubicBezTo>
                    <a:pt x="506" y="1202"/>
                    <a:pt x="838" y="938"/>
                    <a:pt x="904" y="890"/>
                  </a:cubicBezTo>
                  <a:cubicBezTo>
                    <a:pt x="1029" y="802"/>
                    <a:pt x="1196" y="709"/>
                    <a:pt x="1288" y="579"/>
                  </a:cubicBezTo>
                  <a:cubicBezTo>
                    <a:pt x="1358" y="487"/>
                    <a:pt x="1367" y="394"/>
                    <a:pt x="1330" y="288"/>
                  </a:cubicBezTo>
                  <a:cubicBezTo>
                    <a:pt x="1278" y="141"/>
                    <a:pt x="1188" y="102"/>
                    <a:pt x="1071" y="102"/>
                  </a:cubicBezTo>
                  <a:cubicBezTo>
                    <a:pt x="1034" y="102"/>
                    <a:pt x="993" y="106"/>
                    <a:pt x="950" y="112"/>
                  </a:cubicBezTo>
                  <a:cubicBezTo>
                    <a:pt x="908" y="118"/>
                    <a:pt x="864" y="121"/>
                    <a:pt x="821" y="121"/>
                  </a:cubicBezTo>
                  <a:cubicBezTo>
                    <a:pt x="662" y="121"/>
                    <a:pt x="501" y="81"/>
                    <a:pt x="3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7"/>
            <p:cNvSpPr/>
            <p:nvPr/>
          </p:nvSpPr>
          <p:spPr>
            <a:xfrm>
              <a:off x="3805101" y="3479397"/>
              <a:ext cx="256735" cy="544893"/>
            </a:xfrm>
            <a:custGeom>
              <a:rect b="b" l="l" r="r" t="t"/>
              <a:pathLst>
                <a:path extrusionOk="0" h="6520" w="3072">
                  <a:moveTo>
                    <a:pt x="310" y="0"/>
                  </a:moveTo>
                  <a:cubicBezTo>
                    <a:pt x="121" y="0"/>
                    <a:pt x="47" y="321"/>
                    <a:pt x="29" y="474"/>
                  </a:cubicBezTo>
                  <a:cubicBezTo>
                    <a:pt x="1" y="710"/>
                    <a:pt x="52" y="951"/>
                    <a:pt x="103" y="1182"/>
                  </a:cubicBezTo>
                  <a:cubicBezTo>
                    <a:pt x="427" y="2632"/>
                    <a:pt x="821" y="4067"/>
                    <a:pt x="1284" y="5475"/>
                  </a:cubicBezTo>
                  <a:cubicBezTo>
                    <a:pt x="1376" y="5753"/>
                    <a:pt x="1478" y="6036"/>
                    <a:pt x="1673" y="6249"/>
                  </a:cubicBezTo>
                  <a:cubicBezTo>
                    <a:pt x="1820" y="6410"/>
                    <a:pt x="2030" y="6520"/>
                    <a:pt x="2238" y="6520"/>
                  </a:cubicBezTo>
                  <a:cubicBezTo>
                    <a:pt x="2312" y="6520"/>
                    <a:pt x="2385" y="6506"/>
                    <a:pt x="2455" y="6476"/>
                  </a:cubicBezTo>
                  <a:cubicBezTo>
                    <a:pt x="2803" y="6332"/>
                    <a:pt x="2881" y="5878"/>
                    <a:pt x="2923" y="5499"/>
                  </a:cubicBezTo>
                  <a:cubicBezTo>
                    <a:pt x="2997" y="4734"/>
                    <a:pt x="3071" y="3938"/>
                    <a:pt x="2826" y="3211"/>
                  </a:cubicBezTo>
                  <a:cubicBezTo>
                    <a:pt x="2576" y="2465"/>
                    <a:pt x="2020" y="1891"/>
                    <a:pt x="1487" y="1335"/>
                  </a:cubicBezTo>
                  <a:cubicBezTo>
                    <a:pt x="1210" y="1043"/>
                    <a:pt x="932" y="756"/>
                    <a:pt x="682" y="437"/>
                  </a:cubicBezTo>
                  <a:cubicBezTo>
                    <a:pt x="608" y="339"/>
                    <a:pt x="455" y="20"/>
                    <a:pt x="330" y="1"/>
                  </a:cubicBezTo>
                  <a:cubicBezTo>
                    <a:pt x="323" y="1"/>
                    <a:pt x="316" y="0"/>
                    <a:pt x="3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7"/>
            <p:cNvSpPr/>
            <p:nvPr/>
          </p:nvSpPr>
          <p:spPr>
            <a:xfrm>
              <a:off x="3943330" y="3730282"/>
              <a:ext cx="136725" cy="340307"/>
            </a:xfrm>
            <a:custGeom>
              <a:rect b="b" l="l" r="r" t="t"/>
              <a:pathLst>
                <a:path extrusionOk="0" h="4072" w="1636">
                  <a:moveTo>
                    <a:pt x="807" y="0"/>
                  </a:moveTo>
                  <a:cubicBezTo>
                    <a:pt x="803" y="0"/>
                    <a:pt x="800" y="0"/>
                    <a:pt x="797" y="0"/>
                  </a:cubicBezTo>
                  <a:cubicBezTo>
                    <a:pt x="185" y="5"/>
                    <a:pt x="93" y="950"/>
                    <a:pt x="65" y="1390"/>
                  </a:cubicBezTo>
                  <a:cubicBezTo>
                    <a:pt x="60" y="1459"/>
                    <a:pt x="56" y="1533"/>
                    <a:pt x="84" y="1598"/>
                  </a:cubicBezTo>
                  <a:cubicBezTo>
                    <a:pt x="107" y="1626"/>
                    <a:pt x="130" y="1658"/>
                    <a:pt x="158" y="1681"/>
                  </a:cubicBezTo>
                  <a:cubicBezTo>
                    <a:pt x="199" y="1718"/>
                    <a:pt x="246" y="1760"/>
                    <a:pt x="278" y="1811"/>
                  </a:cubicBezTo>
                  <a:cubicBezTo>
                    <a:pt x="454" y="2098"/>
                    <a:pt x="0" y="2432"/>
                    <a:pt x="84" y="2756"/>
                  </a:cubicBezTo>
                  <a:cubicBezTo>
                    <a:pt x="130" y="2946"/>
                    <a:pt x="343" y="3075"/>
                    <a:pt x="357" y="3270"/>
                  </a:cubicBezTo>
                  <a:cubicBezTo>
                    <a:pt x="361" y="3409"/>
                    <a:pt x="264" y="3534"/>
                    <a:pt x="241" y="3664"/>
                  </a:cubicBezTo>
                  <a:cubicBezTo>
                    <a:pt x="218" y="3803"/>
                    <a:pt x="292" y="3960"/>
                    <a:pt x="412" y="4029"/>
                  </a:cubicBezTo>
                  <a:cubicBezTo>
                    <a:pt x="462" y="4058"/>
                    <a:pt x="519" y="4071"/>
                    <a:pt x="577" y="4071"/>
                  </a:cubicBezTo>
                  <a:cubicBezTo>
                    <a:pt x="661" y="4071"/>
                    <a:pt x="746" y="4043"/>
                    <a:pt x="806" y="3988"/>
                  </a:cubicBezTo>
                  <a:cubicBezTo>
                    <a:pt x="857" y="3941"/>
                    <a:pt x="899" y="3877"/>
                    <a:pt x="968" y="3863"/>
                  </a:cubicBezTo>
                  <a:cubicBezTo>
                    <a:pt x="986" y="3857"/>
                    <a:pt x="1003" y="3855"/>
                    <a:pt x="1020" y="3855"/>
                  </a:cubicBezTo>
                  <a:cubicBezTo>
                    <a:pt x="1042" y="3855"/>
                    <a:pt x="1065" y="3858"/>
                    <a:pt x="1089" y="3858"/>
                  </a:cubicBezTo>
                  <a:cubicBezTo>
                    <a:pt x="1246" y="3849"/>
                    <a:pt x="1376" y="3710"/>
                    <a:pt x="1422" y="3552"/>
                  </a:cubicBezTo>
                  <a:cubicBezTo>
                    <a:pt x="1473" y="3381"/>
                    <a:pt x="1427" y="3200"/>
                    <a:pt x="1445" y="3029"/>
                  </a:cubicBezTo>
                  <a:cubicBezTo>
                    <a:pt x="1468" y="2807"/>
                    <a:pt x="1542" y="2594"/>
                    <a:pt x="1570" y="2376"/>
                  </a:cubicBezTo>
                  <a:cubicBezTo>
                    <a:pt x="1630" y="1945"/>
                    <a:pt x="1635" y="1519"/>
                    <a:pt x="1589" y="1089"/>
                  </a:cubicBezTo>
                  <a:cubicBezTo>
                    <a:pt x="1566" y="839"/>
                    <a:pt x="1519" y="593"/>
                    <a:pt x="1390" y="375"/>
                  </a:cubicBezTo>
                  <a:cubicBezTo>
                    <a:pt x="1266" y="165"/>
                    <a:pt x="1048" y="0"/>
                    <a:pt x="8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7"/>
            <p:cNvSpPr/>
            <p:nvPr/>
          </p:nvSpPr>
          <p:spPr>
            <a:xfrm>
              <a:off x="4010690" y="3791374"/>
              <a:ext cx="69365" cy="227651"/>
            </a:xfrm>
            <a:custGeom>
              <a:rect b="b" l="l" r="r" t="t"/>
              <a:pathLst>
                <a:path extrusionOk="0" h="2724" w="830">
                  <a:moveTo>
                    <a:pt x="308" y="0"/>
                  </a:moveTo>
                  <a:cubicBezTo>
                    <a:pt x="220" y="0"/>
                    <a:pt x="136" y="19"/>
                    <a:pt x="65" y="61"/>
                  </a:cubicBezTo>
                  <a:cubicBezTo>
                    <a:pt x="0" y="274"/>
                    <a:pt x="5" y="515"/>
                    <a:pt x="9" y="728"/>
                  </a:cubicBezTo>
                  <a:cubicBezTo>
                    <a:pt x="19" y="978"/>
                    <a:pt x="28" y="1219"/>
                    <a:pt x="23" y="1469"/>
                  </a:cubicBezTo>
                  <a:cubicBezTo>
                    <a:pt x="19" y="1742"/>
                    <a:pt x="0" y="2020"/>
                    <a:pt x="70" y="2280"/>
                  </a:cubicBezTo>
                  <a:cubicBezTo>
                    <a:pt x="108" y="2427"/>
                    <a:pt x="220" y="2724"/>
                    <a:pt x="413" y="2724"/>
                  </a:cubicBezTo>
                  <a:cubicBezTo>
                    <a:pt x="426" y="2724"/>
                    <a:pt x="440" y="2723"/>
                    <a:pt x="454" y="2720"/>
                  </a:cubicBezTo>
                  <a:cubicBezTo>
                    <a:pt x="528" y="2701"/>
                    <a:pt x="584" y="2655"/>
                    <a:pt x="639" y="2590"/>
                  </a:cubicBezTo>
                  <a:cubicBezTo>
                    <a:pt x="639" y="2488"/>
                    <a:pt x="625" y="2391"/>
                    <a:pt x="639" y="2284"/>
                  </a:cubicBezTo>
                  <a:cubicBezTo>
                    <a:pt x="662" y="2067"/>
                    <a:pt x="736" y="1849"/>
                    <a:pt x="764" y="1631"/>
                  </a:cubicBezTo>
                  <a:cubicBezTo>
                    <a:pt x="824" y="1201"/>
                    <a:pt x="829" y="774"/>
                    <a:pt x="783" y="344"/>
                  </a:cubicBezTo>
                  <a:cubicBezTo>
                    <a:pt x="783" y="293"/>
                    <a:pt x="778" y="242"/>
                    <a:pt x="764" y="191"/>
                  </a:cubicBezTo>
                  <a:cubicBezTo>
                    <a:pt x="750" y="172"/>
                    <a:pt x="736" y="158"/>
                    <a:pt x="723" y="149"/>
                  </a:cubicBezTo>
                  <a:cubicBezTo>
                    <a:pt x="619" y="58"/>
                    <a:pt x="460"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7"/>
            <p:cNvSpPr/>
            <p:nvPr/>
          </p:nvSpPr>
          <p:spPr>
            <a:xfrm>
              <a:off x="3970408" y="3780843"/>
              <a:ext cx="34515" cy="244032"/>
            </a:xfrm>
            <a:custGeom>
              <a:rect b="b" l="l" r="r" t="t"/>
              <a:pathLst>
                <a:path extrusionOk="0" h="2920" w="413">
                  <a:moveTo>
                    <a:pt x="206" y="0"/>
                  </a:moveTo>
                  <a:cubicBezTo>
                    <a:pt x="202" y="0"/>
                    <a:pt x="198" y="1"/>
                    <a:pt x="195" y="2"/>
                  </a:cubicBezTo>
                  <a:cubicBezTo>
                    <a:pt x="37" y="81"/>
                    <a:pt x="0" y="289"/>
                    <a:pt x="42" y="456"/>
                  </a:cubicBezTo>
                  <a:cubicBezTo>
                    <a:pt x="61" y="530"/>
                    <a:pt x="88" y="599"/>
                    <a:pt x="116" y="669"/>
                  </a:cubicBezTo>
                  <a:cubicBezTo>
                    <a:pt x="153" y="752"/>
                    <a:pt x="181" y="822"/>
                    <a:pt x="200" y="900"/>
                  </a:cubicBezTo>
                  <a:cubicBezTo>
                    <a:pt x="241" y="1081"/>
                    <a:pt x="195" y="1276"/>
                    <a:pt x="153" y="1470"/>
                  </a:cubicBezTo>
                  <a:cubicBezTo>
                    <a:pt x="93" y="1711"/>
                    <a:pt x="42" y="1966"/>
                    <a:pt x="158" y="2188"/>
                  </a:cubicBezTo>
                  <a:cubicBezTo>
                    <a:pt x="176" y="2220"/>
                    <a:pt x="200" y="2257"/>
                    <a:pt x="223" y="2290"/>
                  </a:cubicBezTo>
                  <a:cubicBezTo>
                    <a:pt x="288" y="2378"/>
                    <a:pt x="343" y="2466"/>
                    <a:pt x="320" y="2558"/>
                  </a:cubicBezTo>
                  <a:cubicBezTo>
                    <a:pt x="311" y="2586"/>
                    <a:pt x="292" y="2619"/>
                    <a:pt x="274" y="2651"/>
                  </a:cubicBezTo>
                  <a:cubicBezTo>
                    <a:pt x="264" y="2674"/>
                    <a:pt x="250" y="2688"/>
                    <a:pt x="241" y="2711"/>
                  </a:cubicBezTo>
                  <a:cubicBezTo>
                    <a:pt x="209" y="2776"/>
                    <a:pt x="204" y="2869"/>
                    <a:pt x="269" y="2915"/>
                  </a:cubicBezTo>
                  <a:cubicBezTo>
                    <a:pt x="274" y="2920"/>
                    <a:pt x="278" y="2920"/>
                    <a:pt x="288" y="2920"/>
                  </a:cubicBezTo>
                  <a:cubicBezTo>
                    <a:pt x="297" y="2920"/>
                    <a:pt x="301" y="2915"/>
                    <a:pt x="320" y="2915"/>
                  </a:cubicBezTo>
                  <a:cubicBezTo>
                    <a:pt x="334" y="2906"/>
                    <a:pt x="325" y="2887"/>
                    <a:pt x="315" y="2873"/>
                  </a:cubicBezTo>
                  <a:cubicBezTo>
                    <a:pt x="278" y="2846"/>
                    <a:pt x="278" y="2790"/>
                    <a:pt x="301" y="2744"/>
                  </a:cubicBezTo>
                  <a:cubicBezTo>
                    <a:pt x="311" y="2725"/>
                    <a:pt x="320" y="2702"/>
                    <a:pt x="334" y="2683"/>
                  </a:cubicBezTo>
                  <a:cubicBezTo>
                    <a:pt x="357" y="2651"/>
                    <a:pt x="371" y="2614"/>
                    <a:pt x="385" y="2572"/>
                  </a:cubicBezTo>
                  <a:cubicBezTo>
                    <a:pt x="413" y="2457"/>
                    <a:pt x="343" y="2359"/>
                    <a:pt x="278" y="2262"/>
                  </a:cubicBezTo>
                  <a:cubicBezTo>
                    <a:pt x="255" y="2225"/>
                    <a:pt x="232" y="2193"/>
                    <a:pt x="218" y="2155"/>
                  </a:cubicBezTo>
                  <a:cubicBezTo>
                    <a:pt x="112" y="1956"/>
                    <a:pt x="162" y="1725"/>
                    <a:pt x="218" y="1479"/>
                  </a:cubicBezTo>
                  <a:cubicBezTo>
                    <a:pt x="255" y="1289"/>
                    <a:pt x="301" y="1086"/>
                    <a:pt x="260" y="891"/>
                  </a:cubicBezTo>
                  <a:cubicBezTo>
                    <a:pt x="246" y="803"/>
                    <a:pt x="218" y="720"/>
                    <a:pt x="181" y="646"/>
                  </a:cubicBezTo>
                  <a:cubicBezTo>
                    <a:pt x="153" y="576"/>
                    <a:pt x="125" y="507"/>
                    <a:pt x="107" y="437"/>
                  </a:cubicBezTo>
                  <a:cubicBezTo>
                    <a:pt x="65" y="294"/>
                    <a:pt x="93" y="118"/>
                    <a:pt x="223" y="58"/>
                  </a:cubicBezTo>
                  <a:cubicBezTo>
                    <a:pt x="232" y="48"/>
                    <a:pt x="241" y="34"/>
                    <a:pt x="232" y="16"/>
                  </a:cubicBezTo>
                  <a:cubicBezTo>
                    <a:pt x="228" y="5"/>
                    <a:pt x="217" y="0"/>
                    <a:pt x="206"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7"/>
            <p:cNvSpPr/>
            <p:nvPr/>
          </p:nvSpPr>
          <p:spPr>
            <a:xfrm>
              <a:off x="4012946" y="3775161"/>
              <a:ext cx="114327" cy="100454"/>
            </a:xfrm>
            <a:custGeom>
              <a:rect b="b" l="l" r="r" t="t"/>
              <a:pathLst>
                <a:path extrusionOk="0" h="1202" w="1368">
                  <a:moveTo>
                    <a:pt x="1006" y="1"/>
                  </a:moveTo>
                  <a:cubicBezTo>
                    <a:pt x="868" y="81"/>
                    <a:pt x="709" y="121"/>
                    <a:pt x="549" y="121"/>
                  </a:cubicBezTo>
                  <a:cubicBezTo>
                    <a:pt x="505" y="121"/>
                    <a:pt x="461" y="118"/>
                    <a:pt x="418" y="112"/>
                  </a:cubicBezTo>
                  <a:cubicBezTo>
                    <a:pt x="376" y="106"/>
                    <a:pt x="336" y="102"/>
                    <a:pt x="299" y="102"/>
                  </a:cubicBezTo>
                  <a:cubicBezTo>
                    <a:pt x="185" y="102"/>
                    <a:pt x="95" y="141"/>
                    <a:pt x="43" y="288"/>
                  </a:cubicBezTo>
                  <a:cubicBezTo>
                    <a:pt x="1" y="394"/>
                    <a:pt x="15" y="487"/>
                    <a:pt x="84" y="579"/>
                  </a:cubicBezTo>
                  <a:cubicBezTo>
                    <a:pt x="177" y="709"/>
                    <a:pt x="344" y="802"/>
                    <a:pt x="464" y="890"/>
                  </a:cubicBezTo>
                  <a:cubicBezTo>
                    <a:pt x="526" y="938"/>
                    <a:pt x="862" y="1202"/>
                    <a:pt x="957" y="1202"/>
                  </a:cubicBezTo>
                  <a:cubicBezTo>
                    <a:pt x="961" y="1202"/>
                    <a:pt x="965" y="1201"/>
                    <a:pt x="969" y="1200"/>
                  </a:cubicBezTo>
                  <a:cubicBezTo>
                    <a:pt x="1098" y="1149"/>
                    <a:pt x="1242" y="1080"/>
                    <a:pt x="1298" y="950"/>
                  </a:cubicBezTo>
                  <a:cubicBezTo>
                    <a:pt x="1367" y="802"/>
                    <a:pt x="1288" y="612"/>
                    <a:pt x="1154" y="505"/>
                  </a:cubicBezTo>
                  <a:cubicBezTo>
                    <a:pt x="1020" y="403"/>
                    <a:pt x="858" y="362"/>
                    <a:pt x="696" y="325"/>
                  </a:cubicBezTo>
                  <a:cubicBezTo>
                    <a:pt x="858" y="320"/>
                    <a:pt x="1006" y="163"/>
                    <a:pt x="10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7"/>
            <p:cNvSpPr/>
            <p:nvPr/>
          </p:nvSpPr>
          <p:spPr>
            <a:xfrm>
              <a:off x="3469139" y="3405518"/>
              <a:ext cx="465332" cy="939355"/>
            </a:xfrm>
            <a:custGeom>
              <a:rect b="b" l="l" r="r" t="t"/>
              <a:pathLst>
                <a:path extrusionOk="0" h="11240" w="5568">
                  <a:moveTo>
                    <a:pt x="2696" y="1"/>
                  </a:moveTo>
                  <a:lnTo>
                    <a:pt x="2696" y="24"/>
                  </a:lnTo>
                  <a:cubicBezTo>
                    <a:pt x="2266" y="103"/>
                    <a:pt x="1853" y="325"/>
                    <a:pt x="1543" y="705"/>
                  </a:cubicBezTo>
                  <a:cubicBezTo>
                    <a:pt x="1200" y="1121"/>
                    <a:pt x="876" y="1409"/>
                    <a:pt x="761" y="2029"/>
                  </a:cubicBezTo>
                  <a:cubicBezTo>
                    <a:pt x="705" y="2339"/>
                    <a:pt x="691" y="2682"/>
                    <a:pt x="645" y="3006"/>
                  </a:cubicBezTo>
                  <a:cubicBezTo>
                    <a:pt x="589" y="3400"/>
                    <a:pt x="534" y="3794"/>
                    <a:pt x="487" y="4192"/>
                  </a:cubicBezTo>
                  <a:cubicBezTo>
                    <a:pt x="390" y="4989"/>
                    <a:pt x="311" y="5785"/>
                    <a:pt x="242" y="6586"/>
                  </a:cubicBezTo>
                  <a:cubicBezTo>
                    <a:pt x="149" y="7651"/>
                    <a:pt x="70" y="8916"/>
                    <a:pt x="1" y="10120"/>
                  </a:cubicBezTo>
                  <a:cubicBezTo>
                    <a:pt x="246" y="10430"/>
                    <a:pt x="547" y="10652"/>
                    <a:pt x="867" y="10824"/>
                  </a:cubicBezTo>
                  <a:cubicBezTo>
                    <a:pt x="1418" y="11108"/>
                    <a:pt x="2023" y="11239"/>
                    <a:pt x="2626" y="11239"/>
                  </a:cubicBezTo>
                  <a:cubicBezTo>
                    <a:pt x="2935" y="11239"/>
                    <a:pt x="3244" y="11205"/>
                    <a:pt x="3544" y="11139"/>
                  </a:cubicBezTo>
                  <a:cubicBezTo>
                    <a:pt x="4257" y="10986"/>
                    <a:pt x="4924" y="10666"/>
                    <a:pt x="5568" y="10259"/>
                  </a:cubicBezTo>
                  <a:cubicBezTo>
                    <a:pt x="5498" y="9018"/>
                    <a:pt x="5415" y="7698"/>
                    <a:pt x="5322" y="6586"/>
                  </a:cubicBezTo>
                  <a:cubicBezTo>
                    <a:pt x="5253" y="5785"/>
                    <a:pt x="5174" y="4993"/>
                    <a:pt x="5072" y="4192"/>
                  </a:cubicBezTo>
                  <a:cubicBezTo>
                    <a:pt x="5026" y="3798"/>
                    <a:pt x="4975" y="3400"/>
                    <a:pt x="4919" y="3006"/>
                  </a:cubicBezTo>
                  <a:cubicBezTo>
                    <a:pt x="4873" y="2682"/>
                    <a:pt x="4859" y="2349"/>
                    <a:pt x="4804" y="2029"/>
                  </a:cubicBezTo>
                  <a:cubicBezTo>
                    <a:pt x="4688" y="1409"/>
                    <a:pt x="4364" y="1121"/>
                    <a:pt x="4021" y="705"/>
                  </a:cubicBezTo>
                  <a:cubicBezTo>
                    <a:pt x="3715" y="325"/>
                    <a:pt x="3303" y="103"/>
                    <a:pt x="2868" y="24"/>
                  </a:cubicBezTo>
                  <a:lnTo>
                    <a:pt x="2868" y="1"/>
                  </a:lnTo>
                  <a:cubicBezTo>
                    <a:pt x="2840" y="1"/>
                    <a:pt x="2812" y="10"/>
                    <a:pt x="2780" y="15"/>
                  </a:cubicBezTo>
                  <a:cubicBezTo>
                    <a:pt x="2752" y="10"/>
                    <a:pt x="2724" y="10"/>
                    <a:pt x="26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7"/>
            <p:cNvSpPr/>
            <p:nvPr/>
          </p:nvSpPr>
          <p:spPr>
            <a:xfrm>
              <a:off x="3708408" y="3590966"/>
              <a:ext cx="5850" cy="755161"/>
            </a:xfrm>
            <a:custGeom>
              <a:rect b="b" l="l" r="r" t="t"/>
              <a:pathLst>
                <a:path extrusionOk="0" h="9036" w="70">
                  <a:moveTo>
                    <a:pt x="32" y="0"/>
                  </a:moveTo>
                  <a:cubicBezTo>
                    <a:pt x="9" y="0"/>
                    <a:pt x="0" y="19"/>
                    <a:pt x="0" y="37"/>
                  </a:cubicBezTo>
                  <a:lnTo>
                    <a:pt x="0" y="9003"/>
                  </a:lnTo>
                  <a:cubicBezTo>
                    <a:pt x="0" y="9026"/>
                    <a:pt x="19" y="9036"/>
                    <a:pt x="32" y="9036"/>
                  </a:cubicBezTo>
                  <a:cubicBezTo>
                    <a:pt x="51" y="9036"/>
                    <a:pt x="70" y="9026"/>
                    <a:pt x="70" y="9003"/>
                  </a:cubicBezTo>
                  <a:lnTo>
                    <a:pt x="70" y="37"/>
                  </a:lnTo>
                  <a:cubicBezTo>
                    <a:pt x="70" y="14"/>
                    <a:pt x="56"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7"/>
            <p:cNvSpPr/>
            <p:nvPr/>
          </p:nvSpPr>
          <p:spPr>
            <a:xfrm>
              <a:off x="3452508" y="3234445"/>
              <a:ext cx="507536" cy="469928"/>
            </a:xfrm>
            <a:custGeom>
              <a:rect b="b" l="l" r="r" t="t"/>
              <a:pathLst>
                <a:path extrusionOk="0" h="5623" w="6073">
                  <a:moveTo>
                    <a:pt x="2688" y="1"/>
                  </a:moveTo>
                  <a:cubicBezTo>
                    <a:pt x="2566" y="1"/>
                    <a:pt x="2454" y="155"/>
                    <a:pt x="2326" y="155"/>
                  </a:cubicBezTo>
                  <a:cubicBezTo>
                    <a:pt x="2320" y="155"/>
                    <a:pt x="2313" y="154"/>
                    <a:pt x="2307" y="154"/>
                  </a:cubicBezTo>
                  <a:cubicBezTo>
                    <a:pt x="2252" y="149"/>
                    <a:pt x="2191" y="107"/>
                    <a:pt x="2136" y="107"/>
                  </a:cubicBezTo>
                  <a:cubicBezTo>
                    <a:pt x="2134" y="107"/>
                    <a:pt x="2132" y="107"/>
                    <a:pt x="2130" y="107"/>
                  </a:cubicBezTo>
                  <a:cubicBezTo>
                    <a:pt x="1999" y="107"/>
                    <a:pt x="1916" y="270"/>
                    <a:pt x="1793" y="325"/>
                  </a:cubicBezTo>
                  <a:cubicBezTo>
                    <a:pt x="1751" y="342"/>
                    <a:pt x="1711" y="348"/>
                    <a:pt x="1671" y="348"/>
                  </a:cubicBezTo>
                  <a:cubicBezTo>
                    <a:pt x="1577" y="348"/>
                    <a:pt x="1490" y="313"/>
                    <a:pt x="1410" y="313"/>
                  </a:cubicBezTo>
                  <a:cubicBezTo>
                    <a:pt x="1342" y="313"/>
                    <a:pt x="1279" y="337"/>
                    <a:pt x="1219" y="427"/>
                  </a:cubicBezTo>
                  <a:cubicBezTo>
                    <a:pt x="1163" y="510"/>
                    <a:pt x="1173" y="594"/>
                    <a:pt x="1094" y="677"/>
                  </a:cubicBezTo>
                  <a:cubicBezTo>
                    <a:pt x="1010" y="756"/>
                    <a:pt x="890" y="802"/>
                    <a:pt x="793" y="858"/>
                  </a:cubicBezTo>
                  <a:cubicBezTo>
                    <a:pt x="612" y="950"/>
                    <a:pt x="427" y="1112"/>
                    <a:pt x="432" y="1321"/>
                  </a:cubicBezTo>
                  <a:cubicBezTo>
                    <a:pt x="441" y="1381"/>
                    <a:pt x="455" y="1441"/>
                    <a:pt x="445" y="1506"/>
                  </a:cubicBezTo>
                  <a:cubicBezTo>
                    <a:pt x="427" y="1608"/>
                    <a:pt x="330" y="1668"/>
                    <a:pt x="260" y="1728"/>
                  </a:cubicBezTo>
                  <a:cubicBezTo>
                    <a:pt x="93" y="1876"/>
                    <a:pt x="1" y="2117"/>
                    <a:pt x="10" y="2349"/>
                  </a:cubicBezTo>
                  <a:cubicBezTo>
                    <a:pt x="15" y="2460"/>
                    <a:pt x="98" y="2571"/>
                    <a:pt x="98" y="2664"/>
                  </a:cubicBezTo>
                  <a:cubicBezTo>
                    <a:pt x="103" y="2770"/>
                    <a:pt x="24" y="2858"/>
                    <a:pt x="33" y="2974"/>
                  </a:cubicBezTo>
                  <a:cubicBezTo>
                    <a:pt x="24" y="3034"/>
                    <a:pt x="47" y="3067"/>
                    <a:pt x="70" y="3104"/>
                  </a:cubicBezTo>
                  <a:cubicBezTo>
                    <a:pt x="140" y="3196"/>
                    <a:pt x="246" y="3270"/>
                    <a:pt x="246" y="3386"/>
                  </a:cubicBezTo>
                  <a:cubicBezTo>
                    <a:pt x="246" y="3576"/>
                    <a:pt x="107" y="3641"/>
                    <a:pt x="186" y="3849"/>
                  </a:cubicBezTo>
                  <a:cubicBezTo>
                    <a:pt x="232" y="3984"/>
                    <a:pt x="330" y="4044"/>
                    <a:pt x="408" y="4150"/>
                  </a:cubicBezTo>
                  <a:cubicBezTo>
                    <a:pt x="496" y="4266"/>
                    <a:pt x="496" y="4479"/>
                    <a:pt x="640" y="4544"/>
                  </a:cubicBezTo>
                  <a:cubicBezTo>
                    <a:pt x="673" y="4558"/>
                    <a:pt x="704" y="4562"/>
                    <a:pt x="736" y="4562"/>
                  </a:cubicBezTo>
                  <a:cubicBezTo>
                    <a:pt x="799" y="4562"/>
                    <a:pt x="860" y="4543"/>
                    <a:pt x="924" y="4543"/>
                  </a:cubicBezTo>
                  <a:cubicBezTo>
                    <a:pt x="967" y="4543"/>
                    <a:pt x="1011" y="4552"/>
                    <a:pt x="1057" y="4581"/>
                  </a:cubicBezTo>
                  <a:cubicBezTo>
                    <a:pt x="1191" y="4660"/>
                    <a:pt x="1247" y="4775"/>
                    <a:pt x="1418" y="4813"/>
                  </a:cubicBezTo>
                  <a:cubicBezTo>
                    <a:pt x="1453" y="4820"/>
                    <a:pt x="1489" y="4822"/>
                    <a:pt x="1526" y="4822"/>
                  </a:cubicBezTo>
                  <a:cubicBezTo>
                    <a:pt x="1564" y="4822"/>
                    <a:pt x="1602" y="4820"/>
                    <a:pt x="1641" y="4820"/>
                  </a:cubicBezTo>
                  <a:cubicBezTo>
                    <a:pt x="1720" y="4820"/>
                    <a:pt x="1798" y="4829"/>
                    <a:pt x="1867" y="4887"/>
                  </a:cubicBezTo>
                  <a:cubicBezTo>
                    <a:pt x="1937" y="4942"/>
                    <a:pt x="1974" y="5030"/>
                    <a:pt x="2020" y="5104"/>
                  </a:cubicBezTo>
                  <a:cubicBezTo>
                    <a:pt x="2275" y="5516"/>
                    <a:pt x="2789" y="5549"/>
                    <a:pt x="3206" y="5586"/>
                  </a:cubicBezTo>
                  <a:cubicBezTo>
                    <a:pt x="3316" y="5597"/>
                    <a:pt x="3440" y="5622"/>
                    <a:pt x="3559" y="5622"/>
                  </a:cubicBezTo>
                  <a:cubicBezTo>
                    <a:pt x="3636" y="5622"/>
                    <a:pt x="3711" y="5612"/>
                    <a:pt x="3780" y="5581"/>
                  </a:cubicBezTo>
                  <a:cubicBezTo>
                    <a:pt x="3998" y="5475"/>
                    <a:pt x="4002" y="5225"/>
                    <a:pt x="4141" y="5053"/>
                  </a:cubicBezTo>
                  <a:cubicBezTo>
                    <a:pt x="4252" y="4914"/>
                    <a:pt x="4438" y="4877"/>
                    <a:pt x="4614" y="4877"/>
                  </a:cubicBezTo>
                  <a:cubicBezTo>
                    <a:pt x="4711" y="4877"/>
                    <a:pt x="4810" y="4888"/>
                    <a:pt x="4909" y="4888"/>
                  </a:cubicBezTo>
                  <a:cubicBezTo>
                    <a:pt x="4980" y="4888"/>
                    <a:pt x="5052" y="4883"/>
                    <a:pt x="5123" y="4863"/>
                  </a:cubicBezTo>
                  <a:cubicBezTo>
                    <a:pt x="5285" y="4817"/>
                    <a:pt x="5438" y="4655"/>
                    <a:pt x="5424" y="4474"/>
                  </a:cubicBezTo>
                  <a:cubicBezTo>
                    <a:pt x="5410" y="4368"/>
                    <a:pt x="5359" y="4229"/>
                    <a:pt x="5447" y="4178"/>
                  </a:cubicBezTo>
                  <a:cubicBezTo>
                    <a:pt x="5461" y="4170"/>
                    <a:pt x="5474" y="4167"/>
                    <a:pt x="5488" y="4167"/>
                  </a:cubicBezTo>
                  <a:cubicBezTo>
                    <a:pt x="5568" y="4167"/>
                    <a:pt x="5643" y="4292"/>
                    <a:pt x="5734" y="4312"/>
                  </a:cubicBezTo>
                  <a:cubicBezTo>
                    <a:pt x="5808" y="4123"/>
                    <a:pt x="5878" y="3937"/>
                    <a:pt x="5957" y="3743"/>
                  </a:cubicBezTo>
                  <a:cubicBezTo>
                    <a:pt x="6017" y="3581"/>
                    <a:pt x="6072" y="3363"/>
                    <a:pt x="5943" y="3247"/>
                  </a:cubicBezTo>
                  <a:cubicBezTo>
                    <a:pt x="5614" y="2946"/>
                    <a:pt x="5966" y="2872"/>
                    <a:pt x="5892" y="2492"/>
                  </a:cubicBezTo>
                  <a:cubicBezTo>
                    <a:pt x="5832" y="2205"/>
                    <a:pt x="5781" y="1913"/>
                    <a:pt x="5725" y="1626"/>
                  </a:cubicBezTo>
                  <a:cubicBezTo>
                    <a:pt x="5716" y="1580"/>
                    <a:pt x="5706" y="1534"/>
                    <a:pt x="5665" y="1506"/>
                  </a:cubicBezTo>
                  <a:cubicBezTo>
                    <a:pt x="5609" y="1464"/>
                    <a:pt x="5526" y="1506"/>
                    <a:pt x="5475" y="1450"/>
                  </a:cubicBezTo>
                  <a:cubicBezTo>
                    <a:pt x="5424" y="1399"/>
                    <a:pt x="5470" y="1302"/>
                    <a:pt x="5470" y="1228"/>
                  </a:cubicBezTo>
                  <a:cubicBezTo>
                    <a:pt x="5461" y="1094"/>
                    <a:pt x="5299" y="1020"/>
                    <a:pt x="5285" y="890"/>
                  </a:cubicBezTo>
                  <a:cubicBezTo>
                    <a:pt x="5262" y="742"/>
                    <a:pt x="5415" y="547"/>
                    <a:pt x="5308" y="455"/>
                  </a:cubicBezTo>
                  <a:cubicBezTo>
                    <a:pt x="5285" y="437"/>
                    <a:pt x="5259" y="431"/>
                    <a:pt x="5232" y="431"/>
                  </a:cubicBezTo>
                  <a:cubicBezTo>
                    <a:pt x="5189" y="431"/>
                    <a:pt x="5142" y="446"/>
                    <a:pt x="5100" y="455"/>
                  </a:cubicBezTo>
                  <a:cubicBezTo>
                    <a:pt x="5062" y="463"/>
                    <a:pt x="5025" y="467"/>
                    <a:pt x="4988" y="467"/>
                  </a:cubicBezTo>
                  <a:cubicBezTo>
                    <a:pt x="4628" y="467"/>
                    <a:pt x="4294" y="91"/>
                    <a:pt x="3933" y="91"/>
                  </a:cubicBezTo>
                  <a:cubicBezTo>
                    <a:pt x="3898" y="91"/>
                    <a:pt x="3862" y="95"/>
                    <a:pt x="3826" y="103"/>
                  </a:cubicBezTo>
                  <a:cubicBezTo>
                    <a:pt x="3718" y="129"/>
                    <a:pt x="3613" y="191"/>
                    <a:pt x="3505" y="191"/>
                  </a:cubicBezTo>
                  <a:cubicBezTo>
                    <a:pt x="3498" y="191"/>
                    <a:pt x="3491" y="191"/>
                    <a:pt x="3484" y="191"/>
                  </a:cubicBezTo>
                  <a:cubicBezTo>
                    <a:pt x="3409" y="179"/>
                    <a:pt x="3341" y="140"/>
                    <a:pt x="3268" y="140"/>
                  </a:cubicBezTo>
                  <a:cubicBezTo>
                    <a:pt x="3255" y="140"/>
                    <a:pt x="3242" y="142"/>
                    <a:pt x="3229" y="144"/>
                  </a:cubicBezTo>
                  <a:cubicBezTo>
                    <a:pt x="3148" y="162"/>
                    <a:pt x="3080" y="233"/>
                    <a:pt x="3004" y="233"/>
                  </a:cubicBezTo>
                  <a:cubicBezTo>
                    <a:pt x="3002" y="233"/>
                    <a:pt x="3000" y="232"/>
                    <a:pt x="2997" y="232"/>
                  </a:cubicBezTo>
                  <a:cubicBezTo>
                    <a:pt x="2886" y="214"/>
                    <a:pt x="2844" y="52"/>
                    <a:pt x="2738" y="10"/>
                  </a:cubicBezTo>
                  <a:cubicBezTo>
                    <a:pt x="2721" y="4"/>
                    <a:pt x="2704" y="1"/>
                    <a:pt x="26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7"/>
            <p:cNvSpPr/>
            <p:nvPr/>
          </p:nvSpPr>
          <p:spPr>
            <a:xfrm>
              <a:off x="3453333" y="3234445"/>
              <a:ext cx="507536" cy="469928"/>
            </a:xfrm>
            <a:custGeom>
              <a:rect b="b" l="l" r="r" t="t"/>
              <a:pathLst>
                <a:path extrusionOk="0" h="5623" w="6073">
                  <a:moveTo>
                    <a:pt x="2688" y="1"/>
                  </a:moveTo>
                  <a:cubicBezTo>
                    <a:pt x="2566" y="1"/>
                    <a:pt x="2454" y="155"/>
                    <a:pt x="2326" y="155"/>
                  </a:cubicBezTo>
                  <a:cubicBezTo>
                    <a:pt x="2320" y="155"/>
                    <a:pt x="2313" y="154"/>
                    <a:pt x="2307" y="154"/>
                  </a:cubicBezTo>
                  <a:cubicBezTo>
                    <a:pt x="2252" y="149"/>
                    <a:pt x="2191" y="107"/>
                    <a:pt x="2136" y="107"/>
                  </a:cubicBezTo>
                  <a:cubicBezTo>
                    <a:pt x="2134" y="107"/>
                    <a:pt x="2132" y="107"/>
                    <a:pt x="2130" y="107"/>
                  </a:cubicBezTo>
                  <a:cubicBezTo>
                    <a:pt x="1999" y="107"/>
                    <a:pt x="1916" y="270"/>
                    <a:pt x="1793" y="325"/>
                  </a:cubicBezTo>
                  <a:cubicBezTo>
                    <a:pt x="1751" y="342"/>
                    <a:pt x="1711" y="348"/>
                    <a:pt x="1671" y="348"/>
                  </a:cubicBezTo>
                  <a:cubicBezTo>
                    <a:pt x="1577" y="348"/>
                    <a:pt x="1490" y="313"/>
                    <a:pt x="1410" y="313"/>
                  </a:cubicBezTo>
                  <a:cubicBezTo>
                    <a:pt x="1342" y="313"/>
                    <a:pt x="1279" y="337"/>
                    <a:pt x="1219" y="427"/>
                  </a:cubicBezTo>
                  <a:cubicBezTo>
                    <a:pt x="1163" y="510"/>
                    <a:pt x="1173" y="594"/>
                    <a:pt x="1094" y="677"/>
                  </a:cubicBezTo>
                  <a:cubicBezTo>
                    <a:pt x="1010" y="756"/>
                    <a:pt x="890" y="802"/>
                    <a:pt x="793" y="858"/>
                  </a:cubicBezTo>
                  <a:cubicBezTo>
                    <a:pt x="612" y="950"/>
                    <a:pt x="427" y="1112"/>
                    <a:pt x="432" y="1321"/>
                  </a:cubicBezTo>
                  <a:cubicBezTo>
                    <a:pt x="441" y="1381"/>
                    <a:pt x="455" y="1441"/>
                    <a:pt x="445" y="1506"/>
                  </a:cubicBezTo>
                  <a:cubicBezTo>
                    <a:pt x="427" y="1608"/>
                    <a:pt x="330" y="1668"/>
                    <a:pt x="260" y="1728"/>
                  </a:cubicBezTo>
                  <a:cubicBezTo>
                    <a:pt x="93" y="1876"/>
                    <a:pt x="1" y="2117"/>
                    <a:pt x="10" y="2349"/>
                  </a:cubicBezTo>
                  <a:cubicBezTo>
                    <a:pt x="15" y="2460"/>
                    <a:pt x="98" y="2571"/>
                    <a:pt x="98" y="2664"/>
                  </a:cubicBezTo>
                  <a:cubicBezTo>
                    <a:pt x="103" y="2770"/>
                    <a:pt x="24" y="2858"/>
                    <a:pt x="33" y="2974"/>
                  </a:cubicBezTo>
                  <a:cubicBezTo>
                    <a:pt x="24" y="3034"/>
                    <a:pt x="47" y="3067"/>
                    <a:pt x="70" y="3104"/>
                  </a:cubicBezTo>
                  <a:cubicBezTo>
                    <a:pt x="140" y="3196"/>
                    <a:pt x="246" y="3270"/>
                    <a:pt x="246" y="3386"/>
                  </a:cubicBezTo>
                  <a:cubicBezTo>
                    <a:pt x="246" y="3576"/>
                    <a:pt x="107" y="3641"/>
                    <a:pt x="186" y="3849"/>
                  </a:cubicBezTo>
                  <a:cubicBezTo>
                    <a:pt x="232" y="3984"/>
                    <a:pt x="330" y="4044"/>
                    <a:pt x="408" y="4150"/>
                  </a:cubicBezTo>
                  <a:cubicBezTo>
                    <a:pt x="496" y="4266"/>
                    <a:pt x="496" y="4479"/>
                    <a:pt x="640" y="4544"/>
                  </a:cubicBezTo>
                  <a:cubicBezTo>
                    <a:pt x="673" y="4558"/>
                    <a:pt x="704" y="4562"/>
                    <a:pt x="736" y="4562"/>
                  </a:cubicBezTo>
                  <a:cubicBezTo>
                    <a:pt x="799" y="4562"/>
                    <a:pt x="860" y="4543"/>
                    <a:pt x="924" y="4543"/>
                  </a:cubicBezTo>
                  <a:cubicBezTo>
                    <a:pt x="967" y="4543"/>
                    <a:pt x="1011" y="4552"/>
                    <a:pt x="1057" y="4581"/>
                  </a:cubicBezTo>
                  <a:cubicBezTo>
                    <a:pt x="1191" y="4660"/>
                    <a:pt x="1247" y="4775"/>
                    <a:pt x="1418" y="4813"/>
                  </a:cubicBezTo>
                  <a:cubicBezTo>
                    <a:pt x="1453" y="4820"/>
                    <a:pt x="1489" y="4822"/>
                    <a:pt x="1526" y="4822"/>
                  </a:cubicBezTo>
                  <a:cubicBezTo>
                    <a:pt x="1564" y="4822"/>
                    <a:pt x="1602" y="4820"/>
                    <a:pt x="1641" y="4820"/>
                  </a:cubicBezTo>
                  <a:cubicBezTo>
                    <a:pt x="1720" y="4820"/>
                    <a:pt x="1798" y="4829"/>
                    <a:pt x="1867" y="4887"/>
                  </a:cubicBezTo>
                  <a:cubicBezTo>
                    <a:pt x="1937" y="4942"/>
                    <a:pt x="1974" y="5030"/>
                    <a:pt x="2020" y="5104"/>
                  </a:cubicBezTo>
                  <a:cubicBezTo>
                    <a:pt x="2275" y="5516"/>
                    <a:pt x="2789" y="5549"/>
                    <a:pt x="3206" y="5586"/>
                  </a:cubicBezTo>
                  <a:cubicBezTo>
                    <a:pt x="3316" y="5597"/>
                    <a:pt x="3440" y="5622"/>
                    <a:pt x="3559" y="5622"/>
                  </a:cubicBezTo>
                  <a:cubicBezTo>
                    <a:pt x="3636" y="5622"/>
                    <a:pt x="3711" y="5612"/>
                    <a:pt x="3780" y="5581"/>
                  </a:cubicBezTo>
                  <a:cubicBezTo>
                    <a:pt x="3998" y="5475"/>
                    <a:pt x="4002" y="5225"/>
                    <a:pt x="4141" y="5053"/>
                  </a:cubicBezTo>
                  <a:cubicBezTo>
                    <a:pt x="4252" y="4914"/>
                    <a:pt x="4438" y="4877"/>
                    <a:pt x="4614" y="4877"/>
                  </a:cubicBezTo>
                  <a:cubicBezTo>
                    <a:pt x="4711" y="4877"/>
                    <a:pt x="4810" y="4888"/>
                    <a:pt x="4909" y="4888"/>
                  </a:cubicBezTo>
                  <a:cubicBezTo>
                    <a:pt x="4980" y="4888"/>
                    <a:pt x="5052" y="4883"/>
                    <a:pt x="5123" y="4863"/>
                  </a:cubicBezTo>
                  <a:cubicBezTo>
                    <a:pt x="5285" y="4817"/>
                    <a:pt x="5438" y="4655"/>
                    <a:pt x="5424" y="4474"/>
                  </a:cubicBezTo>
                  <a:cubicBezTo>
                    <a:pt x="5410" y="4368"/>
                    <a:pt x="5359" y="4229"/>
                    <a:pt x="5447" y="4178"/>
                  </a:cubicBezTo>
                  <a:cubicBezTo>
                    <a:pt x="5461" y="4170"/>
                    <a:pt x="5474" y="4167"/>
                    <a:pt x="5488" y="4167"/>
                  </a:cubicBezTo>
                  <a:cubicBezTo>
                    <a:pt x="5568" y="4167"/>
                    <a:pt x="5643" y="4292"/>
                    <a:pt x="5734" y="4312"/>
                  </a:cubicBezTo>
                  <a:cubicBezTo>
                    <a:pt x="5808" y="4123"/>
                    <a:pt x="5878" y="3937"/>
                    <a:pt x="5957" y="3743"/>
                  </a:cubicBezTo>
                  <a:cubicBezTo>
                    <a:pt x="6017" y="3581"/>
                    <a:pt x="6072" y="3363"/>
                    <a:pt x="5943" y="3247"/>
                  </a:cubicBezTo>
                  <a:cubicBezTo>
                    <a:pt x="5614" y="2946"/>
                    <a:pt x="5966" y="2872"/>
                    <a:pt x="5892" y="2492"/>
                  </a:cubicBezTo>
                  <a:cubicBezTo>
                    <a:pt x="5832" y="2205"/>
                    <a:pt x="5781" y="1913"/>
                    <a:pt x="5725" y="1626"/>
                  </a:cubicBezTo>
                  <a:cubicBezTo>
                    <a:pt x="5716" y="1580"/>
                    <a:pt x="5706" y="1534"/>
                    <a:pt x="5665" y="1506"/>
                  </a:cubicBezTo>
                  <a:cubicBezTo>
                    <a:pt x="5609" y="1464"/>
                    <a:pt x="5526" y="1506"/>
                    <a:pt x="5475" y="1450"/>
                  </a:cubicBezTo>
                  <a:cubicBezTo>
                    <a:pt x="5424" y="1399"/>
                    <a:pt x="5470" y="1302"/>
                    <a:pt x="5470" y="1228"/>
                  </a:cubicBezTo>
                  <a:cubicBezTo>
                    <a:pt x="5461" y="1094"/>
                    <a:pt x="5299" y="1020"/>
                    <a:pt x="5285" y="890"/>
                  </a:cubicBezTo>
                  <a:cubicBezTo>
                    <a:pt x="5262" y="742"/>
                    <a:pt x="5415" y="547"/>
                    <a:pt x="5308" y="455"/>
                  </a:cubicBezTo>
                  <a:cubicBezTo>
                    <a:pt x="5285" y="437"/>
                    <a:pt x="5259" y="431"/>
                    <a:pt x="5232" y="431"/>
                  </a:cubicBezTo>
                  <a:cubicBezTo>
                    <a:pt x="5189" y="431"/>
                    <a:pt x="5142" y="446"/>
                    <a:pt x="5100" y="455"/>
                  </a:cubicBezTo>
                  <a:cubicBezTo>
                    <a:pt x="5062" y="463"/>
                    <a:pt x="5025" y="467"/>
                    <a:pt x="4988" y="467"/>
                  </a:cubicBezTo>
                  <a:cubicBezTo>
                    <a:pt x="4628" y="467"/>
                    <a:pt x="4294" y="91"/>
                    <a:pt x="3933" y="91"/>
                  </a:cubicBezTo>
                  <a:cubicBezTo>
                    <a:pt x="3898" y="91"/>
                    <a:pt x="3862" y="95"/>
                    <a:pt x="3826" y="103"/>
                  </a:cubicBezTo>
                  <a:cubicBezTo>
                    <a:pt x="3718" y="129"/>
                    <a:pt x="3613" y="191"/>
                    <a:pt x="3505" y="191"/>
                  </a:cubicBezTo>
                  <a:cubicBezTo>
                    <a:pt x="3498" y="191"/>
                    <a:pt x="3491" y="191"/>
                    <a:pt x="3484" y="191"/>
                  </a:cubicBezTo>
                  <a:cubicBezTo>
                    <a:pt x="3409" y="179"/>
                    <a:pt x="3341" y="140"/>
                    <a:pt x="3268" y="140"/>
                  </a:cubicBezTo>
                  <a:cubicBezTo>
                    <a:pt x="3255" y="140"/>
                    <a:pt x="3242" y="142"/>
                    <a:pt x="3229" y="144"/>
                  </a:cubicBezTo>
                  <a:cubicBezTo>
                    <a:pt x="3148" y="162"/>
                    <a:pt x="3080" y="233"/>
                    <a:pt x="3004" y="233"/>
                  </a:cubicBezTo>
                  <a:cubicBezTo>
                    <a:pt x="3002" y="233"/>
                    <a:pt x="3000" y="232"/>
                    <a:pt x="2997" y="232"/>
                  </a:cubicBezTo>
                  <a:cubicBezTo>
                    <a:pt x="2886" y="214"/>
                    <a:pt x="2844" y="52"/>
                    <a:pt x="2738" y="10"/>
                  </a:cubicBezTo>
                  <a:cubicBezTo>
                    <a:pt x="2721" y="4"/>
                    <a:pt x="2704" y="1"/>
                    <a:pt x="268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7"/>
            <p:cNvSpPr/>
            <p:nvPr/>
          </p:nvSpPr>
          <p:spPr>
            <a:xfrm>
              <a:off x="3545441" y="3244557"/>
              <a:ext cx="173079" cy="249882"/>
            </a:xfrm>
            <a:custGeom>
              <a:rect b="b" l="l" r="r" t="t"/>
              <a:pathLst>
                <a:path extrusionOk="0" h="2990" w="2071">
                  <a:moveTo>
                    <a:pt x="1000" y="0"/>
                  </a:moveTo>
                  <a:cubicBezTo>
                    <a:pt x="869" y="0"/>
                    <a:pt x="790" y="163"/>
                    <a:pt x="663" y="213"/>
                  </a:cubicBezTo>
                  <a:cubicBezTo>
                    <a:pt x="621" y="230"/>
                    <a:pt x="581" y="236"/>
                    <a:pt x="542" y="236"/>
                  </a:cubicBezTo>
                  <a:cubicBezTo>
                    <a:pt x="450" y="236"/>
                    <a:pt x="364" y="203"/>
                    <a:pt x="284" y="203"/>
                  </a:cubicBezTo>
                  <a:cubicBezTo>
                    <a:pt x="216" y="203"/>
                    <a:pt x="152" y="227"/>
                    <a:pt x="93" y="320"/>
                  </a:cubicBezTo>
                  <a:cubicBezTo>
                    <a:pt x="47" y="389"/>
                    <a:pt x="47" y="459"/>
                    <a:pt x="0" y="523"/>
                  </a:cubicBezTo>
                  <a:cubicBezTo>
                    <a:pt x="195" y="848"/>
                    <a:pt x="213" y="1315"/>
                    <a:pt x="306" y="1644"/>
                  </a:cubicBezTo>
                  <a:cubicBezTo>
                    <a:pt x="385" y="1941"/>
                    <a:pt x="533" y="2251"/>
                    <a:pt x="732" y="2482"/>
                  </a:cubicBezTo>
                  <a:cubicBezTo>
                    <a:pt x="908" y="2682"/>
                    <a:pt x="1144" y="2797"/>
                    <a:pt x="1390" y="2890"/>
                  </a:cubicBezTo>
                  <a:cubicBezTo>
                    <a:pt x="1476" y="2921"/>
                    <a:pt x="1669" y="2990"/>
                    <a:pt x="1826" y="2990"/>
                  </a:cubicBezTo>
                  <a:cubicBezTo>
                    <a:pt x="1930" y="2990"/>
                    <a:pt x="2018" y="2959"/>
                    <a:pt x="2047" y="2867"/>
                  </a:cubicBezTo>
                  <a:cubicBezTo>
                    <a:pt x="2070" y="2793"/>
                    <a:pt x="2038" y="2677"/>
                    <a:pt x="2010" y="2608"/>
                  </a:cubicBezTo>
                  <a:cubicBezTo>
                    <a:pt x="1982" y="2501"/>
                    <a:pt x="1950" y="2404"/>
                    <a:pt x="1908" y="2297"/>
                  </a:cubicBezTo>
                  <a:cubicBezTo>
                    <a:pt x="1834" y="2098"/>
                    <a:pt x="1742" y="1899"/>
                    <a:pt x="1658" y="1695"/>
                  </a:cubicBezTo>
                  <a:cubicBezTo>
                    <a:pt x="1570" y="1487"/>
                    <a:pt x="1543" y="1251"/>
                    <a:pt x="1492" y="1033"/>
                  </a:cubicBezTo>
                  <a:cubicBezTo>
                    <a:pt x="1417" y="713"/>
                    <a:pt x="1334" y="366"/>
                    <a:pt x="1200" y="46"/>
                  </a:cubicBezTo>
                  <a:lnTo>
                    <a:pt x="1177" y="46"/>
                  </a:lnTo>
                  <a:cubicBezTo>
                    <a:pt x="1121" y="42"/>
                    <a:pt x="1061" y="0"/>
                    <a:pt x="1005" y="0"/>
                  </a:cubicBezTo>
                  <a:cubicBezTo>
                    <a:pt x="1003" y="0"/>
                    <a:pt x="1002" y="0"/>
                    <a:pt x="1000"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7"/>
            <p:cNvSpPr/>
            <p:nvPr/>
          </p:nvSpPr>
          <p:spPr>
            <a:xfrm>
              <a:off x="3501733" y="3529540"/>
              <a:ext cx="98365" cy="79310"/>
            </a:xfrm>
            <a:custGeom>
              <a:rect b="b" l="l" r="r" t="t"/>
              <a:pathLst>
                <a:path extrusionOk="0" h="949" w="1177">
                  <a:moveTo>
                    <a:pt x="119" y="1"/>
                  </a:moveTo>
                  <a:cubicBezTo>
                    <a:pt x="110" y="1"/>
                    <a:pt x="101" y="4"/>
                    <a:pt x="93" y="13"/>
                  </a:cubicBezTo>
                  <a:cubicBezTo>
                    <a:pt x="23" y="96"/>
                    <a:pt x="0" y="226"/>
                    <a:pt x="37" y="328"/>
                  </a:cubicBezTo>
                  <a:cubicBezTo>
                    <a:pt x="69" y="434"/>
                    <a:pt x="162" y="522"/>
                    <a:pt x="269" y="536"/>
                  </a:cubicBezTo>
                  <a:cubicBezTo>
                    <a:pt x="292" y="541"/>
                    <a:pt x="313" y="543"/>
                    <a:pt x="333" y="543"/>
                  </a:cubicBezTo>
                  <a:cubicBezTo>
                    <a:pt x="354" y="543"/>
                    <a:pt x="375" y="541"/>
                    <a:pt x="398" y="536"/>
                  </a:cubicBezTo>
                  <a:cubicBezTo>
                    <a:pt x="435" y="531"/>
                    <a:pt x="463" y="531"/>
                    <a:pt x="491" y="531"/>
                  </a:cubicBezTo>
                  <a:cubicBezTo>
                    <a:pt x="556" y="531"/>
                    <a:pt x="625" y="568"/>
                    <a:pt x="639" y="629"/>
                  </a:cubicBezTo>
                  <a:lnTo>
                    <a:pt x="639" y="670"/>
                  </a:lnTo>
                  <a:lnTo>
                    <a:pt x="639" y="703"/>
                  </a:lnTo>
                  <a:cubicBezTo>
                    <a:pt x="644" y="823"/>
                    <a:pt x="755" y="916"/>
                    <a:pt x="852" y="939"/>
                  </a:cubicBezTo>
                  <a:cubicBezTo>
                    <a:pt x="885" y="943"/>
                    <a:pt x="917" y="948"/>
                    <a:pt x="949" y="948"/>
                  </a:cubicBezTo>
                  <a:cubicBezTo>
                    <a:pt x="1024" y="948"/>
                    <a:pt x="1093" y="934"/>
                    <a:pt x="1149" y="916"/>
                  </a:cubicBezTo>
                  <a:cubicBezTo>
                    <a:pt x="1162" y="916"/>
                    <a:pt x="1176" y="897"/>
                    <a:pt x="1172" y="879"/>
                  </a:cubicBezTo>
                  <a:cubicBezTo>
                    <a:pt x="1172" y="863"/>
                    <a:pt x="1159" y="854"/>
                    <a:pt x="1144" y="854"/>
                  </a:cubicBezTo>
                  <a:cubicBezTo>
                    <a:pt x="1141" y="854"/>
                    <a:pt x="1138" y="855"/>
                    <a:pt x="1135" y="855"/>
                  </a:cubicBezTo>
                  <a:cubicBezTo>
                    <a:pt x="1073" y="868"/>
                    <a:pt x="1005" y="884"/>
                    <a:pt x="939" y="884"/>
                  </a:cubicBezTo>
                  <a:cubicBezTo>
                    <a:pt x="911" y="884"/>
                    <a:pt x="883" y="881"/>
                    <a:pt x="857" y="874"/>
                  </a:cubicBezTo>
                  <a:cubicBezTo>
                    <a:pt x="778" y="851"/>
                    <a:pt x="695" y="781"/>
                    <a:pt x="690" y="689"/>
                  </a:cubicBezTo>
                  <a:lnTo>
                    <a:pt x="690" y="666"/>
                  </a:lnTo>
                  <a:lnTo>
                    <a:pt x="690" y="619"/>
                  </a:lnTo>
                  <a:cubicBezTo>
                    <a:pt x="676" y="522"/>
                    <a:pt x="579" y="476"/>
                    <a:pt x="491" y="466"/>
                  </a:cubicBezTo>
                  <a:cubicBezTo>
                    <a:pt x="458" y="466"/>
                    <a:pt x="431" y="466"/>
                    <a:pt x="394" y="476"/>
                  </a:cubicBezTo>
                  <a:cubicBezTo>
                    <a:pt x="363" y="476"/>
                    <a:pt x="338" y="478"/>
                    <a:pt x="313" y="478"/>
                  </a:cubicBezTo>
                  <a:cubicBezTo>
                    <a:pt x="300" y="478"/>
                    <a:pt x="287" y="477"/>
                    <a:pt x="273" y="476"/>
                  </a:cubicBezTo>
                  <a:cubicBezTo>
                    <a:pt x="190" y="462"/>
                    <a:pt x="116" y="392"/>
                    <a:pt x="88" y="304"/>
                  </a:cubicBezTo>
                  <a:cubicBezTo>
                    <a:pt x="65" y="221"/>
                    <a:pt x="83" y="114"/>
                    <a:pt x="139" y="45"/>
                  </a:cubicBezTo>
                  <a:cubicBezTo>
                    <a:pt x="144" y="36"/>
                    <a:pt x="144" y="17"/>
                    <a:pt x="134" y="3"/>
                  </a:cubicBezTo>
                  <a:cubicBezTo>
                    <a:pt x="129" y="2"/>
                    <a:pt x="124" y="1"/>
                    <a:pt x="119"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7"/>
            <p:cNvSpPr/>
            <p:nvPr/>
          </p:nvSpPr>
          <p:spPr>
            <a:xfrm>
              <a:off x="3629766" y="3613614"/>
              <a:ext cx="84492" cy="61008"/>
            </a:xfrm>
            <a:custGeom>
              <a:rect b="b" l="l" r="r" t="t"/>
              <a:pathLst>
                <a:path extrusionOk="0" h="730" w="1011">
                  <a:moveTo>
                    <a:pt x="69" y="0"/>
                  </a:moveTo>
                  <a:cubicBezTo>
                    <a:pt x="51" y="0"/>
                    <a:pt x="35" y="4"/>
                    <a:pt x="19" y="12"/>
                  </a:cubicBezTo>
                  <a:cubicBezTo>
                    <a:pt x="10" y="21"/>
                    <a:pt x="1" y="44"/>
                    <a:pt x="10" y="53"/>
                  </a:cubicBezTo>
                  <a:cubicBezTo>
                    <a:pt x="14" y="64"/>
                    <a:pt x="28" y="69"/>
                    <a:pt x="38" y="69"/>
                  </a:cubicBezTo>
                  <a:cubicBezTo>
                    <a:pt x="42" y="69"/>
                    <a:pt x="45" y="68"/>
                    <a:pt x="47" y="67"/>
                  </a:cubicBezTo>
                  <a:cubicBezTo>
                    <a:pt x="54" y="63"/>
                    <a:pt x="60" y="60"/>
                    <a:pt x="66" y="60"/>
                  </a:cubicBezTo>
                  <a:cubicBezTo>
                    <a:pt x="73" y="60"/>
                    <a:pt x="80" y="63"/>
                    <a:pt x="89" y="67"/>
                  </a:cubicBezTo>
                  <a:cubicBezTo>
                    <a:pt x="117" y="76"/>
                    <a:pt x="149" y="113"/>
                    <a:pt x="158" y="146"/>
                  </a:cubicBezTo>
                  <a:cubicBezTo>
                    <a:pt x="168" y="183"/>
                    <a:pt x="168" y="215"/>
                    <a:pt x="177" y="257"/>
                  </a:cubicBezTo>
                  <a:cubicBezTo>
                    <a:pt x="177" y="289"/>
                    <a:pt x="177" y="326"/>
                    <a:pt x="186" y="359"/>
                  </a:cubicBezTo>
                  <a:cubicBezTo>
                    <a:pt x="209" y="465"/>
                    <a:pt x="293" y="558"/>
                    <a:pt x="418" y="632"/>
                  </a:cubicBezTo>
                  <a:cubicBezTo>
                    <a:pt x="510" y="692"/>
                    <a:pt x="626" y="729"/>
                    <a:pt x="742" y="729"/>
                  </a:cubicBezTo>
                  <a:cubicBezTo>
                    <a:pt x="830" y="729"/>
                    <a:pt x="918" y="706"/>
                    <a:pt x="992" y="646"/>
                  </a:cubicBezTo>
                  <a:cubicBezTo>
                    <a:pt x="1011" y="632"/>
                    <a:pt x="1011" y="614"/>
                    <a:pt x="997" y="604"/>
                  </a:cubicBezTo>
                  <a:cubicBezTo>
                    <a:pt x="992" y="594"/>
                    <a:pt x="984" y="590"/>
                    <a:pt x="977" y="590"/>
                  </a:cubicBezTo>
                  <a:cubicBezTo>
                    <a:pt x="970" y="590"/>
                    <a:pt x="964" y="593"/>
                    <a:pt x="960" y="600"/>
                  </a:cubicBezTo>
                  <a:cubicBezTo>
                    <a:pt x="897" y="650"/>
                    <a:pt x="824" y="671"/>
                    <a:pt x="750" y="671"/>
                  </a:cubicBezTo>
                  <a:cubicBezTo>
                    <a:pt x="647" y="671"/>
                    <a:pt x="541" y="632"/>
                    <a:pt x="455" y="581"/>
                  </a:cubicBezTo>
                  <a:cubicBezTo>
                    <a:pt x="339" y="512"/>
                    <a:pt x="270" y="438"/>
                    <a:pt x="246" y="345"/>
                  </a:cubicBezTo>
                  <a:cubicBezTo>
                    <a:pt x="242" y="313"/>
                    <a:pt x="232" y="285"/>
                    <a:pt x="232" y="252"/>
                  </a:cubicBezTo>
                  <a:cubicBezTo>
                    <a:pt x="232" y="211"/>
                    <a:pt x="228" y="169"/>
                    <a:pt x="219" y="127"/>
                  </a:cubicBezTo>
                  <a:cubicBezTo>
                    <a:pt x="200" y="72"/>
                    <a:pt x="158" y="25"/>
                    <a:pt x="112" y="7"/>
                  </a:cubicBezTo>
                  <a:cubicBezTo>
                    <a:pt x="98" y="3"/>
                    <a:pt x="83" y="0"/>
                    <a:pt x="69"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7"/>
            <p:cNvSpPr/>
            <p:nvPr/>
          </p:nvSpPr>
          <p:spPr>
            <a:xfrm>
              <a:off x="3679742" y="3474299"/>
              <a:ext cx="17132" cy="144163"/>
            </a:xfrm>
            <a:custGeom>
              <a:rect b="b" l="l" r="r" t="t"/>
              <a:pathLst>
                <a:path extrusionOk="0" h="1725" w="205">
                  <a:moveTo>
                    <a:pt x="167" y="1"/>
                  </a:moveTo>
                  <a:cubicBezTo>
                    <a:pt x="152" y="1"/>
                    <a:pt x="139" y="10"/>
                    <a:pt x="139" y="25"/>
                  </a:cubicBezTo>
                  <a:cubicBezTo>
                    <a:pt x="47" y="576"/>
                    <a:pt x="0" y="1137"/>
                    <a:pt x="19" y="1697"/>
                  </a:cubicBezTo>
                  <a:cubicBezTo>
                    <a:pt x="19" y="1716"/>
                    <a:pt x="28" y="1725"/>
                    <a:pt x="47" y="1725"/>
                  </a:cubicBezTo>
                  <a:cubicBezTo>
                    <a:pt x="65" y="1725"/>
                    <a:pt x="74" y="1716"/>
                    <a:pt x="74" y="1697"/>
                  </a:cubicBezTo>
                  <a:cubicBezTo>
                    <a:pt x="61" y="1141"/>
                    <a:pt x="98" y="586"/>
                    <a:pt x="200" y="34"/>
                  </a:cubicBezTo>
                  <a:cubicBezTo>
                    <a:pt x="204" y="21"/>
                    <a:pt x="190" y="2"/>
                    <a:pt x="176" y="2"/>
                  </a:cubicBezTo>
                  <a:cubicBezTo>
                    <a:pt x="173" y="1"/>
                    <a:pt x="170" y="1"/>
                    <a:pt x="167"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7"/>
            <p:cNvSpPr/>
            <p:nvPr/>
          </p:nvSpPr>
          <p:spPr>
            <a:xfrm>
              <a:off x="3650743" y="3510068"/>
              <a:ext cx="15127" cy="65855"/>
            </a:xfrm>
            <a:custGeom>
              <a:rect b="b" l="l" r="r" t="t"/>
              <a:pathLst>
                <a:path extrusionOk="0" h="788" w="181">
                  <a:moveTo>
                    <a:pt x="157" y="0"/>
                  </a:moveTo>
                  <a:cubicBezTo>
                    <a:pt x="144" y="0"/>
                    <a:pt x="130" y="9"/>
                    <a:pt x="120" y="23"/>
                  </a:cubicBezTo>
                  <a:cubicBezTo>
                    <a:pt x="60" y="264"/>
                    <a:pt x="19" y="510"/>
                    <a:pt x="0" y="760"/>
                  </a:cubicBezTo>
                  <a:cubicBezTo>
                    <a:pt x="0" y="774"/>
                    <a:pt x="14" y="787"/>
                    <a:pt x="28" y="787"/>
                  </a:cubicBezTo>
                  <a:cubicBezTo>
                    <a:pt x="46" y="787"/>
                    <a:pt x="60" y="778"/>
                    <a:pt x="60" y="760"/>
                  </a:cubicBezTo>
                  <a:cubicBezTo>
                    <a:pt x="74" y="514"/>
                    <a:pt x="116" y="273"/>
                    <a:pt x="181" y="37"/>
                  </a:cubicBezTo>
                  <a:cubicBezTo>
                    <a:pt x="181" y="23"/>
                    <a:pt x="176" y="9"/>
                    <a:pt x="157"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7"/>
            <p:cNvSpPr/>
            <p:nvPr/>
          </p:nvSpPr>
          <p:spPr>
            <a:xfrm>
              <a:off x="3593830" y="3492685"/>
              <a:ext cx="36020" cy="75466"/>
            </a:xfrm>
            <a:custGeom>
              <a:rect b="b" l="l" r="r" t="t"/>
              <a:pathLst>
                <a:path extrusionOk="0" h="903" w="431">
                  <a:moveTo>
                    <a:pt x="390" y="1"/>
                  </a:moveTo>
                  <a:cubicBezTo>
                    <a:pt x="381" y="1"/>
                    <a:pt x="374" y="7"/>
                    <a:pt x="371" y="18"/>
                  </a:cubicBezTo>
                  <a:cubicBezTo>
                    <a:pt x="236" y="292"/>
                    <a:pt x="107" y="574"/>
                    <a:pt x="5" y="866"/>
                  </a:cubicBezTo>
                  <a:cubicBezTo>
                    <a:pt x="0" y="880"/>
                    <a:pt x="5" y="898"/>
                    <a:pt x="23" y="903"/>
                  </a:cubicBezTo>
                  <a:lnTo>
                    <a:pt x="33" y="903"/>
                  </a:lnTo>
                  <a:cubicBezTo>
                    <a:pt x="47" y="903"/>
                    <a:pt x="56" y="898"/>
                    <a:pt x="56" y="889"/>
                  </a:cubicBezTo>
                  <a:cubicBezTo>
                    <a:pt x="162" y="602"/>
                    <a:pt x="287" y="319"/>
                    <a:pt x="422" y="46"/>
                  </a:cubicBezTo>
                  <a:cubicBezTo>
                    <a:pt x="431" y="28"/>
                    <a:pt x="426" y="14"/>
                    <a:pt x="408" y="9"/>
                  </a:cubicBezTo>
                  <a:cubicBezTo>
                    <a:pt x="402" y="4"/>
                    <a:pt x="396" y="1"/>
                    <a:pt x="390"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7"/>
            <p:cNvSpPr/>
            <p:nvPr/>
          </p:nvSpPr>
          <p:spPr>
            <a:xfrm>
              <a:off x="3514436" y="3457166"/>
              <a:ext cx="56579" cy="50227"/>
            </a:xfrm>
            <a:custGeom>
              <a:rect b="b" l="l" r="r" t="t"/>
              <a:pathLst>
                <a:path extrusionOk="0" h="601" w="677">
                  <a:moveTo>
                    <a:pt x="645" y="1"/>
                  </a:moveTo>
                  <a:cubicBezTo>
                    <a:pt x="638" y="1"/>
                    <a:pt x="631" y="3"/>
                    <a:pt x="626" y="8"/>
                  </a:cubicBezTo>
                  <a:cubicBezTo>
                    <a:pt x="427" y="193"/>
                    <a:pt x="223" y="378"/>
                    <a:pt x="15" y="550"/>
                  </a:cubicBezTo>
                  <a:cubicBezTo>
                    <a:pt x="5" y="559"/>
                    <a:pt x="1" y="578"/>
                    <a:pt x="10" y="587"/>
                  </a:cubicBezTo>
                  <a:cubicBezTo>
                    <a:pt x="15" y="596"/>
                    <a:pt x="29" y="601"/>
                    <a:pt x="33" y="601"/>
                  </a:cubicBezTo>
                  <a:cubicBezTo>
                    <a:pt x="38" y="601"/>
                    <a:pt x="47" y="596"/>
                    <a:pt x="56" y="596"/>
                  </a:cubicBezTo>
                  <a:cubicBezTo>
                    <a:pt x="265" y="420"/>
                    <a:pt x="469" y="239"/>
                    <a:pt x="663" y="50"/>
                  </a:cubicBezTo>
                  <a:cubicBezTo>
                    <a:pt x="677" y="40"/>
                    <a:pt x="677" y="22"/>
                    <a:pt x="663" y="8"/>
                  </a:cubicBezTo>
                  <a:cubicBezTo>
                    <a:pt x="658" y="3"/>
                    <a:pt x="652" y="1"/>
                    <a:pt x="645"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7"/>
            <p:cNvSpPr/>
            <p:nvPr/>
          </p:nvSpPr>
          <p:spPr>
            <a:xfrm>
              <a:off x="3477664" y="3472460"/>
              <a:ext cx="16380" cy="65939"/>
            </a:xfrm>
            <a:custGeom>
              <a:rect b="b" l="l" r="r" t="t"/>
              <a:pathLst>
                <a:path extrusionOk="0" h="789" w="196">
                  <a:moveTo>
                    <a:pt x="29" y="1"/>
                  </a:moveTo>
                  <a:cubicBezTo>
                    <a:pt x="10" y="1"/>
                    <a:pt x="1" y="10"/>
                    <a:pt x="1" y="29"/>
                  </a:cubicBezTo>
                  <a:cubicBezTo>
                    <a:pt x="1" y="80"/>
                    <a:pt x="24" y="135"/>
                    <a:pt x="38" y="182"/>
                  </a:cubicBezTo>
                  <a:cubicBezTo>
                    <a:pt x="56" y="214"/>
                    <a:pt x="70" y="251"/>
                    <a:pt x="75" y="283"/>
                  </a:cubicBezTo>
                  <a:cubicBezTo>
                    <a:pt x="84" y="344"/>
                    <a:pt x="80" y="399"/>
                    <a:pt x="75" y="459"/>
                  </a:cubicBezTo>
                  <a:cubicBezTo>
                    <a:pt x="75" y="483"/>
                    <a:pt x="70" y="506"/>
                    <a:pt x="70" y="529"/>
                  </a:cubicBezTo>
                  <a:cubicBezTo>
                    <a:pt x="61" y="645"/>
                    <a:pt x="93" y="728"/>
                    <a:pt x="144" y="784"/>
                  </a:cubicBezTo>
                  <a:cubicBezTo>
                    <a:pt x="149" y="788"/>
                    <a:pt x="163" y="788"/>
                    <a:pt x="168" y="788"/>
                  </a:cubicBezTo>
                  <a:cubicBezTo>
                    <a:pt x="172" y="788"/>
                    <a:pt x="177" y="784"/>
                    <a:pt x="186" y="784"/>
                  </a:cubicBezTo>
                  <a:cubicBezTo>
                    <a:pt x="195" y="770"/>
                    <a:pt x="195" y="751"/>
                    <a:pt x="186" y="742"/>
                  </a:cubicBezTo>
                  <a:cubicBezTo>
                    <a:pt x="131" y="691"/>
                    <a:pt x="121" y="603"/>
                    <a:pt x="126" y="534"/>
                  </a:cubicBezTo>
                  <a:cubicBezTo>
                    <a:pt x="126" y="515"/>
                    <a:pt x="131" y="492"/>
                    <a:pt x="131" y="469"/>
                  </a:cubicBezTo>
                  <a:cubicBezTo>
                    <a:pt x="140" y="404"/>
                    <a:pt x="144" y="344"/>
                    <a:pt x="131" y="279"/>
                  </a:cubicBezTo>
                  <a:cubicBezTo>
                    <a:pt x="126" y="237"/>
                    <a:pt x="107" y="195"/>
                    <a:pt x="98" y="163"/>
                  </a:cubicBezTo>
                  <a:cubicBezTo>
                    <a:pt x="75" y="117"/>
                    <a:pt x="61" y="75"/>
                    <a:pt x="56" y="29"/>
                  </a:cubicBezTo>
                  <a:cubicBezTo>
                    <a:pt x="56" y="10"/>
                    <a:pt x="47" y="1"/>
                    <a:pt x="29"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7"/>
            <p:cNvSpPr/>
            <p:nvPr/>
          </p:nvSpPr>
          <p:spPr>
            <a:xfrm>
              <a:off x="3480756" y="3362562"/>
              <a:ext cx="34933" cy="92598"/>
            </a:xfrm>
            <a:custGeom>
              <a:rect b="b" l="l" r="r" t="t"/>
              <a:pathLst>
                <a:path extrusionOk="0" h="1108" w="418">
                  <a:moveTo>
                    <a:pt x="367" y="1"/>
                  </a:moveTo>
                  <a:cubicBezTo>
                    <a:pt x="348" y="5"/>
                    <a:pt x="339" y="19"/>
                    <a:pt x="339" y="38"/>
                  </a:cubicBezTo>
                  <a:cubicBezTo>
                    <a:pt x="348" y="140"/>
                    <a:pt x="358" y="246"/>
                    <a:pt x="339" y="343"/>
                  </a:cubicBezTo>
                  <a:cubicBezTo>
                    <a:pt x="316" y="445"/>
                    <a:pt x="265" y="533"/>
                    <a:pt x="195" y="575"/>
                  </a:cubicBezTo>
                  <a:lnTo>
                    <a:pt x="158" y="593"/>
                  </a:lnTo>
                  <a:cubicBezTo>
                    <a:pt x="135" y="603"/>
                    <a:pt x="112" y="617"/>
                    <a:pt x="89" y="631"/>
                  </a:cubicBezTo>
                  <a:cubicBezTo>
                    <a:pt x="19" y="686"/>
                    <a:pt x="1" y="788"/>
                    <a:pt x="10" y="862"/>
                  </a:cubicBezTo>
                  <a:cubicBezTo>
                    <a:pt x="15" y="945"/>
                    <a:pt x="56" y="1020"/>
                    <a:pt x="84" y="1089"/>
                  </a:cubicBezTo>
                  <a:cubicBezTo>
                    <a:pt x="89" y="1103"/>
                    <a:pt x="103" y="1108"/>
                    <a:pt x="112" y="1108"/>
                  </a:cubicBezTo>
                  <a:lnTo>
                    <a:pt x="131" y="1108"/>
                  </a:lnTo>
                  <a:cubicBezTo>
                    <a:pt x="140" y="1103"/>
                    <a:pt x="149" y="1084"/>
                    <a:pt x="140" y="1066"/>
                  </a:cubicBezTo>
                  <a:cubicBezTo>
                    <a:pt x="112" y="996"/>
                    <a:pt x="80" y="932"/>
                    <a:pt x="70" y="857"/>
                  </a:cubicBezTo>
                  <a:cubicBezTo>
                    <a:pt x="61" y="783"/>
                    <a:pt x="84" y="714"/>
                    <a:pt x="131" y="677"/>
                  </a:cubicBezTo>
                  <a:cubicBezTo>
                    <a:pt x="149" y="668"/>
                    <a:pt x="163" y="663"/>
                    <a:pt x="186" y="649"/>
                  </a:cubicBezTo>
                  <a:cubicBezTo>
                    <a:pt x="200" y="640"/>
                    <a:pt x="219" y="631"/>
                    <a:pt x="228" y="626"/>
                  </a:cubicBezTo>
                  <a:cubicBezTo>
                    <a:pt x="316" y="580"/>
                    <a:pt x="381" y="482"/>
                    <a:pt x="404" y="353"/>
                  </a:cubicBezTo>
                  <a:cubicBezTo>
                    <a:pt x="418" y="246"/>
                    <a:pt x="413" y="135"/>
                    <a:pt x="404" y="28"/>
                  </a:cubicBezTo>
                  <a:cubicBezTo>
                    <a:pt x="395" y="15"/>
                    <a:pt x="385" y="1"/>
                    <a:pt x="367"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7"/>
            <p:cNvSpPr/>
            <p:nvPr/>
          </p:nvSpPr>
          <p:spPr>
            <a:xfrm>
              <a:off x="3485436" y="3277401"/>
              <a:ext cx="96108" cy="112321"/>
            </a:xfrm>
            <a:custGeom>
              <a:rect b="b" l="l" r="r" t="t"/>
              <a:pathLst>
                <a:path extrusionOk="0" h="1344" w="1150">
                  <a:moveTo>
                    <a:pt x="1103" y="1"/>
                  </a:moveTo>
                  <a:cubicBezTo>
                    <a:pt x="1075" y="1"/>
                    <a:pt x="1052" y="29"/>
                    <a:pt x="1043" y="56"/>
                  </a:cubicBezTo>
                  <a:cubicBezTo>
                    <a:pt x="982" y="228"/>
                    <a:pt x="913" y="418"/>
                    <a:pt x="765" y="487"/>
                  </a:cubicBezTo>
                  <a:cubicBezTo>
                    <a:pt x="703" y="512"/>
                    <a:pt x="642" y="515"/>
                    <a:pt x="577" y="515"/>
                  </a:cubicBezTo>
                  <a:cubicBezTo>
                    <a:pt x="558" y="515"/>
                    <a:pt x="539" y="515"/>
                    <a:pt x="519" y="515"/>
                  </a:cubicBezTo>
                  <a:cubicBezTo>
                    <a:pt x="491" y="515"/>
                    <a:pt x="462" y="513"/>
                    <a:pt x="434" y="513"/>
                  </a:cubicBezTo>
                  <a:cubicBezTo>
                    <a:pt x="420" y="513"/>
                    <a:pt x="406" y="513"/>
                    <a:pt x="394" y="515"/>
                  </a:cubicBezTo>
                  <a:cubicBezTo>
                    <a:pt x="241" y="529"/>
                    <a:pt x="93" y="631"/>
                    <a:pt x="93" y="783"/>
                  </a:cubicBezTo>
                  <a:cubicBezTo>
                    <a:pt x="93" y="834"/>
                    <a:pt x="102" y="876"/>
                    <a:pt x="121" y="913"/>
                  </a:cubicBezTo>
                  <a:cubicBezTo>
                    <a:pt x="130" y="941"/>
                    <a:pt x="139" y="964"/>
                    <a:pt x="144" y="983"/>
                  </a:cubicBezTo>
                  <a:cubicBezTo>
                    <a:pt x="172" y="1098"/>
                    <a:pt x="116" y="1233"/>
                    <a:pt x="14" y="1288"/>
                  </a:cubicBezTo>
                  <a:cubicBezTo>
                    <a:pt x="5" y="1293"/>
                    <a:pt x="0" y="1316"/>
                    <a:pt x="5" y="1325"/>
                  </a:cubicBezTo>
                  <a:cubicBezTo>
                    <a:pt x="10" y="1339"/>
                    <a:pt x="24" y="1344"/>
                    <a:pt x="33" y="1344"/>
                  </a:cubicBezTo>
                  <a:cubicBezTo>
                    <a:pt x="38" y="1344"/>
                    <a:pt x="47" y="1339"/>
                    <a:pt x="42" y="1339"/>
                  </a:cubicBezTo>
                  <a:cubicBezTo>
                    <a:pt x="167" y="1270"/>
                    <a:pt x="237" y="1108"/>
                    <a:pt x="200" y="969"/>
                  </a:cubicBezTo>
                  <a:cubicBezTo>
                    <a:pt x="195" y="936"/>
                    <a:pt x="190" y="913"/>
                    <a:pt x="176" y="890"/>
                  </a:cubicBezTo>
                  <a:cubicBezTo>
                    <a:pt x="158" y="858"/>
                    <a:pt x="149" y="816"/>
                    <a:pt x="149" y="783"/>
                  </a:cubicBezTo>
                  <a:cubicBezTo>
                    <a:pt x="149" y="654"/>
                    <a:pt x="292" y="584"/>
                    <a:pt x="399" y="580"/>
                  </a:cubicBezTo>
                  <a:lnTo>
                    <a:pt x="519" y="580"/>
                  </a:lnTo>
                  <a:cubicBezTo>
                    <a:pt x="541" y="581"/>
                    <a:pt x="563" y="582"/>
                    <a:pt x="586" y="582"/>
                  </a:cubicBezTo>
                  <a:cubicBezTo>
                    <a:pt x="653" y="582"/>
                    <a:pt x="722" y="574"/>
                    <a:pt x="788" y="543"/>
                  </a:cubicBezTo>
                  <a:cubicBezTo>
                    <a:pt x="955" y="464"/>
                    <a:pt x="1029" y="260"/>
                    <a:pt x="1093" y="80"/>
                  </a:cubicBezTo>
                  <a:cubicBezTo>
                    <a:pt x="1098" y="75"/>
                    <a:pt x="1098" y="70"/>
                    <a:pt x="1103" y="66"/>
                  </a:cubicBezTo>
                  <a:cubicBezTo>
                    <a:pt x="1107" y="68"/>
                    <a:pt x="1112" y="69"/>
                    <a:pt x="1117" y="69"/>
                  </a:cubicBezTo>
                  <a:cubicBezTo>
                    <a:pt x="1122" y="69"/>
                    <a:pt x="1128" y="68"/>
                    <a:pt x="1135" y="66"/>
                  </a:cubicBezTo>
                  <a:cubicBezTo>
                    <a:pt x="1149" y="56"/>
                    <a:pt x="1149" y="38"/>
                    <a:pt x="1144" y="24"/>
                  </a:cubicBezTo>
                  <a:cubicBezTo>
                    <a:pt x="1140" y="5"/>
                    <a:pt x="1121" y="1"/>
                    <a:pt x="1103"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7"/>
            <p:cNvSpPr/>
            <p:nvPr/>
          </p:nvSpPr>
          <p:spPr>
            <a:xfrm>
              <a:off x="3590737" y="3265116"/>
              <a:ext cx="55409" cy="23985"/>
            </a:xfrm>
            <a:custGeom>
              <a:rect b="b" l="l" r="r" t="t"/>
              <a:pathLst>
                <a:path extrusionOk="0" h="287" w="663">
                  <a:moveTo>
                    <a:pt x="411" y="1"/>
                  </a:moveTo>
                  <a:cubicBezTo>
                    <a:pt x="374" y="1"/>
                    <a:pt x="337" y="5"/>
                    <a:pt x="301" y="13"/>
                  </a:cubicBezTo>
                  <a:cubicBezTo>
                    <a:pt x="176" y="46"/>
                    <a:pt x="65" y="125"/>
                    <a:pt x="5" y="240"/>
                  </a:cubicBezTo>
                  <a:cubicBezTo>
                    <a:pt x="0" y="259"/>
                    <a:pt x="0" y="277"/>
                    <a:pt x="19" y="282"/>
                  </a:cubicBezTo>
                  <a:cubicBezTo>
                    <a:pt x="19" y="287"/>
                    <a:pt x="23" y="287"/>
                    <a:pt x="28" y="287"/>
                  </a:cubicBezTo>
                  <a:cubicBezTo>
                    <a:pt x="42" y="287"/>
                    <a:pt x="51" y="282"/>
                    <a:pt x="51" y="264"/>
                  </a:cubicBezTo>
                  <a:cubicBezTo>
                    <a:pt x="107" y="166"/>
                    <a:pt x="204" y="97"/>
                    <a:pt x="315" y="69"/>
                  </a:cubicBezTo>
                  <a:cubicBezTo>
                    <a:pt x="349" y="58"/>
                    <a:pt x="383" y="53"/>
                    <a:pt x="417" y="53"/>
                  </a:cubicBezTo>
                  <a:cubicBezTo>
                    <a:pt x="486" y="53"/>
                    <a:pt x="554" y="75"/>
                    <a:pt x="607" y="115"/>
                  </a:cubicBezTo>
                  <a:cubicBezTo>
                    <a:pt x="612" y="119"/>
                    <a:pt x="617" y="120"/>
                    <a:pt x="623" y="120"/>
                  </a:cubicBezTo>
                  <a:cubicBezTo>
                    <a:pt x="633" y="120"/>
                    <a:pt x="643" y="115"/>
                    <a:pt x="649" y="106"/>
                  </a:cubicBezTo>
                  <a:cubicBezTo>
                    <a:pt x="662" y="97"/>
                    <a:pt x="653" y="78"/>
                    <a:pt x="644" y="69"/>
                  </a:cubicBezTo>
                  <a:cubicBezTo>
                    <a:pt x="579" y="24"/>
                    <a:pt x="496" y="1"/>
                    <a:pt x="411"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7"/>
            <p:cNvSpPr/>
            <p:nvPr/>
          </p:nvSpPr>
          <p:spPr>
            <a:xfrm>
              <a:off x="3480756" y="3551854"/>
              <a:ext cx="41953" cy="62763"/>
            </a:xfrm>
            <a:custGeom>
              <a:rect b="b" l="l" r="r" t="t"/>
              <a:pathLst>
                <a:path extrusionOk="0" h="751" w="502">
                  <a:moveTo>
                    <a:pt x="33" y="0"/>
                  </a:moveTo>
                  <a:cubicBezTo>
                    <a:pt x="15" y="5"/>
                    <a:pt x="1" y="14"/>
                    <a:pt x="1" y="33"/>
                  </a:cubicBezTo>
                  <a:cubicBezTo>
                    <a:pt x="19" y="153"/>
                    <a:pt x="47" y="306"/>
                    <a:pt x="163" y="352"/>
                  </a:cubicBezTo>
                  <a:cubicBezTo>
                    <a:pt x="186" y="362"/>
                    <a:pt x="209" y="362"/>
                    <a:pt x="232" y="371"/>
                  </a:cubicBezTo>
                  <a:cubicBezTo>
                    <a:pt x="251" y="371"/>
                    <a:pt x="265" y="371"/>
                    <a:pt x="274" y="375"/>
                  </a:cubicBezTo>
                  <a:cubicBezTo>
                    <a:pt x="325" y="385"/>
                    <a:pt x="371" y="431"/>
                    <a:pt x="404" y="496"/>
                  </a:cubicBezTo>
                  <a:cubicBezTo>
                    <a:pt x="432" y="565"/>
                    <a:pt x="432" y="649"/>
                    <a:pt x="395" y="704"/>
                  </a:cubicBezTo>
                  <a:cubicBezTo>
                    <a:pt x="390" y="718"/>
                    <a:pt x="395" y="741"/>
                    <a:pt x="408" y="746"/>
                  </a:cubicBezTo>
                  <a:cubicBezTo>
                    <a:pt x="413" y="751"/>
                    <a:pt x="418" y="751"/>
                    <a:pt x="427" y="751"/>
                  </a:cubicBezTo>
                  <a:cubicBezTo>
                    <a:pt x="436" y="751"/>
                    <a:pt x="450" y="746"/>
                    <a:pt x="455" y="737"/>
                  </a:cubicBezTo>
                  <a:cubicBezTo>
                    <a:pt x="496" y="658"/>
                    <a:pt x="501" y="561"/>
                    <a:pt x="459" y="473"/>
                  </a:cubicBezTo>
                  <a:cubicBezTo>
                    <a:pt x="427" y="394"/>
                    <a:pt x="367" y="334"/>
                    <a:pt x="293" y="320"/>
                  </a:cubicBezTo>
                  <a:cubicBezTo>
                    <a:pt x="274" y="320"/>
                    <a:pt x="265" y="311"/>
                    <a:pt x="246" y="311"/>
                  </a:cubicBezTo>
                  <a:cubicBezTo>
                    <a:pt x="223" y="311"/>
                    <a:pt x="205" y="306"/>
                    <a:pt x="186" y="301"/>
                  </a:cubicBezTo>
                  <a:cubicBezTo>
                    <a:pt x="103" y="264"/>
                    <a:pt x="80" y="139"/>
                    <a:pt x="66" y="28"/>
                  </a:cubicBezTo>
                  <a:cubicBezTo>
                    <a:pt x="61" y="10"/>
                    <a:pt x="47" y="0"/>
                    <a:pt x="33"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7"/>
            <p:cNvSpPr/>
            <p:nvPr/>
          </p:nvSpPr>
          <p:spPr>
            <a:xfrm>
              <a:off x="3528810" y="3395490"/>
              <a:ext cx="58501" cy="14792"/>
            </a:xfrm>
            <a:custGeom>
              <a:rect b="b" l="l" r="r" t="t"/>
              <a:pathLst>
                <a:path extrusionOk="0" h="177" w="700">
                  <a:moveTo>
                    <a:pt x="672" y="0"/>
                  </a:moveTo>
                  <a:cubicBezTo>
                    <a:pt x="454" y="14"/>
                    <a:pt x="232" y="51"/>
                    <a:pt x="23" y="116"/>
                  </a:cubicBezTo>
                  <a:cubicBezTo>
                    <a:pt x="14" y="116"/>
                    <a:pt x="0" y="135"/>
                    <a:pt x="5" y="153"/>
                  </a:cubicBezTo>
                  <a:cubicBezTo>
                    <a:pt x="14" y="167"/>
                    <a:pt x="23" y="176"/>
                    <a:pt x="37" y="176"/>
                  </a:cubicBezTo>
                  <a:cubicBezTo>
                    <a:pt x="37" y="176"/>
                    <a:pt x="42" y="176"/>
                    <a:pt x="42" y="167"/>
                  </a:cubicBezTo>
                  <a:cubicBezTo>
                    <a:pt x="246" y="107"/>
                    <a:pt x="459" y="70"/>
                    <a:pt x="672" y="61"/>
                  </a:cubicBezTo>
                  <a:cubicBezTo>
                    <a:pt x="690" y="61"/>
                    <a:pt x="700" y="47"/>
                    <a:pt x="700" y="28"/>
                  </a:cubicBezTo>
                  <a:cubicBezTo>
                    <a:pt x="700" y="14"/>
                    <a:pt x="690" y="0"/>
                    <a:pt x="672"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7"/>
            <p:cNvSpPr/>
            <p:nvPr/>
          </p:nvSpPr>
          <p:spPr>
            <a:xfrm>
              <a:off x="3738912" y="3469034"/>
              <a:ext cx="15962" cy="85244"/>
            </a:xfrm>
            <a:custGeom>
              <a:rect b="b" l="l" r="r" t="t"/>
              <a:pathLst>
                <a:path extrusionOk="0" h="1020" w="191">
                  <a:moveTo>
                    <a:pt x="33" y="0"/>
                  </a:moveTo>
                  <a:cubicBezTo>
                    <a:pt x="24" y="0"/>
                    <a:pt x="6" y="14"/>
                    <a:pt x="6" y="28"/>
                  </a:cubicBezTo>
                  <a:cubicBezTo>
                    <a:pt x="1" y="361"/>
                    <a:pt x="38" y="686"/>
                    <a:pt x="126" y="996"/>
                  </a:cubicBezTo>
                  <a:cubicBezTo>
                    <a:pt x="131" y="1005"/>
                    <a:pt x="145" y="1019"/>
                    <a:pt x="154" y="1019"/>
                  </a:cubicBezTo>
                  <a:cubicBezTo>
                    <a:pt x="154" y="1019"/>
                    <a:pt x="163" y="1019"/>
                    <a:pt x="163" y="1014"/>
                  </a:cubicBezTo>
                  <a:cubicBezTo>
                    <a:pt x="177" y="1014"/>
                    <a:pt x="191" y="996"/>
                    <a:pt x="186" y="977"/>
                  </a:cubicBezTo>
                  <a:cubicBezTo>
                    <a:pt x="98" y="672"/>
                    <a:pt x="57" y="348"/>
                    <a:pt x="61" y="28"/>
                  </a:cubicBezTo>
                  <a:cubicBezTo>
                    <a:pt x="61" y="14"/>
                    <a:pt x="52" y="0"/>
                    <a:pt x="33"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7"/>
            <p:cNvSpPr/>
            <p:nvPr/>
          </p:nvSpPr>
          <p:spPr>
            <a:xfrm>
              <a:off x="3731557" y="3586370"/>
              <a:ext cx="131710" cy="38694"/>
            </a:xfrm>
            <a:custGeom>
              <a:rect b="b" l="l" r="r" t="t"/>
              <a:pathLst>
                <a:path extrusionOk="0" h="463" w="1576">
                  <a:moveTo>
                    <a:pt x="1340" y="0"/>
                  </a:moveTo>
                  <a:cubicBezTo>
                    <a:pt x="1321" y="0"/>
                    <a:pt x="1302" y="3"/>
                    <a:pt x="1284" y="9"/>
                  </a:cubicBezTo>
                  <a:cubicBezTo>
                    <a:pt x="1214" y="32"/>
                    <a:pt x="1163" y="83"/>
                    <a:pt x="1112" y="138"/>
                  </a:cubicBezTo>
                  <a:cubicBezTo>
                    <a:pt x="1094" y="152"/>
                    <a:pt x="1075" y="175"/>
                    <a:pt x="1052" y="194"/>
                  </a:cubicBezTo>
                  <a:cubicBezTo>
                    <a:pt x="973" y="261"/>
                    <a:pt x="865" y="300"/>
                    <a:pt x="759" y="300"/>
                  </a:cubicBezTo>
                  <a:cubicBezTo>
                    <a:pt x="705" y="300"/>
                    <a:pt x="652" y="290"/>
                    <a:pt x="603" y="268"/>
                  </a:cubicBezTo>
                  <a:cubicBezTo>
                    <a:pt x="566" y="259"/>
                    <a:pt x="534" y="236"/>
                    <a:pt x="496" y="217"/>
                  </a:cubicBezTo>
                  <a:cubicBezTo>
                    <a:pt x="427" y="180"/>
                    <a:pt x="350" y="136"/>
                    <a:pt x="269" y="136"/>
                  </a:cubicBezTo>
                  <a:cubicBezTo>
                    <a:pt x="258" y="136"/>
                    <a:pt x="248" y="137"/>
                    <a:pt x="237" y="138"/>
                  </a:cubicBezTo>
                  <a:cubicBezTo>
                    <a:pt x="103" y="148"/>
                    <a:pt x="1" y="291"/>
                    <a:pt x="10" y="430"/>
                  </a:cubicBezTo>
                  <a:cubicBezTo>
                    <a:pt x="10" y="449"/>
                    <a:pt x="24" y="463"/>
                    <a:pt x="43" y="463"/>
                  </a:cubicBezTo>
                  <a:cubicBezTo>
                    <a:pt x="57" y="463"/>
                    <a:pt x="70" y="444"/>
                    <a:pt x="70" y="430"/>
                  </a:cubicBezTo>
                  <a:cubicBezTo>
                    <a:pt x="66" y="324"/>
                    <a:pt x="145" y="213"/>
                    <a:pt x="242" y="199"/>
                  </a:cubicBezTo>
                  <a:cubicBezTo>
                    <a:pt x="249" y="198"/>
                    <a:pt x="256" y="197"/>
                    <a:pt x="263" y="197"/>
                  </a:cubicBezTo>
                  <a:cubicBezTo>
                    <a:pt x="337" y="197"/>
                    <a:pt x="401" y="239"/>
                    <a:pt x="469" y="277"/>
                  </a:cubicBezTo>
                  <a:cubicBezTo>
                    <a:pt x="506" y="296"/>
                    <a:pt x="538" y="314"/>
                    <a:pt x="580" y="333"/>
                  </a:cubicBezTo>
                  <a:cubicBezTo>
                    <a:pt x="640" y="359"/>
                    <a:pt x="705" y="372"/>
                    <a:pt x="769" y="372"/>
                  </a:cubicBezTo>
                  <a:cubicBezTo>
                    <a:pt x="887" y="372"/>
                    <a:pt x="1004" y="329"/>
                    <a:pt x="1094" y="245"/>
                  </a:cubicBezTo>
                  <a:lnTo>
                    <a:pt x="1159" y="180"/>
                  </a:lnTo>
                  <a:cubicBezTo>
                    <a:pt x="1205" y="138"/>
                    <a:pt x="1247" y="87"/>
                    <a:pt x="1302" y="74"/>
                  </a:cubicBezTo>
                  <a:cubicBezTo>
                    <a:pt x="1318" y="67"/>
                    <a:pt x="1334" y="64"/>
                    <a:pt x="1350" y="64"/>
                  </a:cubicBezTo>
                  <a:cubicBezTo>
                    <a:pt x="1377" y="64"/>
                    <a:pt x="1406" y="73"/>
                    <a:pt x="1432" y="87"/>
                  </a:cubicBezTo>
                  <a:cubicBezTo>
                    <a:pt x="1478" y="120"/>
                    <a:pt x="1511" y="166"/>
                    <a:pt x="1515" y="217"/>
                  </a:cubicBezTo>
                  <a:cubicBezTo>
                    <a:pt x="1525" y="236"/>
                    <a:pt x="1534" y="240"/>
                    <a:pt x="1552" y="240"/>
                  </a:cubicBezTo>
                  <a:cubicBezTo>
                    <a:pt x="1571" y="236"/>
                    <a:pt x="1576" y="222"/>
                    <a:pt x="1576" y="203"/>
                  </a:cubicBezTo>
                  <a:cubicBezTo>
                    <a:pt x="1562" y="138"/>
                    <a:pt x="1525" y="74"/>
                    <a:pt x="1460" y="37"/>
                  </a:cubicBezTo>
                  <a:cubicBezTo>
                    <a:pt x="1424" y="14"/>
                    <a:pt x="1382" y="0"/>
                    <a:pt x="1340"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7"/>
            <p:cNvSpPr/>
            <p:nvPr/>
          </p:nvSpPr>
          <p:spPr>
            <a:xfrm>
              <a:off x="3826412" y="3598655"/>
              <a:ext cx="55826" cy="26409"/>
            </a:xfrm>
            <a:custGeom>
              <a:rect b="b" l="l" r="r" t="t"/>
              <a:pathLst>
                <a:path extrusionOk="0" h="316" w="668">
                  <a:moveTo>
                    <a:pt x="635" y="1"/>
                  </a:moveTo>
                  <a:cubicBezTo>
                    <a:pt x="626" y="1"/>
                    <a:pt x="607" y="15"/>
                    <a:pt x="607" y="28"/>
                  </a:cubicBezTo>
                  <a:cubicBezTo>
                    <a:pt x="607" y="89"/>
                    <a:pt x="566" y="140"/>
                    <a:pt x="515" y="163"/>
                  </a:cubicBezTo>
                  <a:cubicBezTo>
                    <a:pt x="497" y="171"/>
                    <a:pt x="477" y="174"/>
                    <a:pt x="456" y="174"/>
                  </a:cubicBezTo>
                  <a:cubicBezTo>
                    <a:pt x="418" y="174"/>
                    <a:pt x="376" y="164"/>
                    <a:pt x="334" y="158"/>
                  </a:cubicBezTo>
                  <a:cubicBezTo>
                    <a:pt x="292" y="150"/>
                    <a:pt x="248" y="141"/>
                    <a:pt x="205" y="141"/>
                  </a:cubicBezTo>
                  <a:cubicBezTo>
                    <a:pt x="130" y="141"/>
                    <a:pt x="58" y="167"/>
                    <a:pt x="5" y="265"/>
                  </a:cubicBezTo>
                  <a:cubicBezTo>
                    <a:pt x="1" y="283"/>
                    <a:pt x="1" y="302"/>
                    <a:pt x="19" y="306"/>
                  </a:cubicBezTo>
                  <a:cubicBezTo>
                    <a:pt x="19" y="316"/>
                    <a:pt x="24" y="316"/>
                    <a:pt x="28" y="316"/>
                  </a:cubicBezTo>
                  <a:cubicBezTo>
                    <a:pt x="33" y="316"/>
                    <a:pt x="47" y="306"/>
                    <a:pt x="56" y="283"/>
                  </a:cubicBezTo>
                  <a:cubicBezTo>
                    <a:pt x="95" y="215"/>
                    <a:pt x="139" y="194"/>
                    <a:pt x="200" y="194"/>
                  </a:cubicBezTo>
                  <a:cubicBezTo>
                    <a:pt x="234" y="194"/>
                    <a:pt x="274" y="201"/>
                    <a:pt x="320" y="209"/>
                  </a:cubicBezTo>
                  <a:cubicBezTo>
                    <a:pt x="360" y="217"/>
                    <a:pt x="402" y="225"/>
                    <a:pt x="443" y="225"/>
                  </a:cubicBezTo>
                  <a:cubicBezTo>
                    <a:pt x="474" y="225"/>
                    <a:pt x="504" y="221"/>
                    <a:pt x="533" y="209"/>
                  </a:cubicBezTo>
                  <a:cubicBezTo>
                    <a:pt x="607" y="181"/>
                    <a:pt x="658" y="112"/>
                    <a:pt x="667" y="28"/>
                  </a:cubicBezTo>
                  <a:cubicBezTo>
                    <a:pt x="667" y="19"/>
                    <a:pt x="654" y="1"/>
                    <a:pt x="635"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7"/>
            <p:cNvSpPr/>
            <p:nvPr/>
          </p:nvSpPr>
          <p:spPr>
            <a:xfrm>
              <a:off x="3727295" y="3633505"/>
              <a:ext cx="58919" cy="43040"/>
            </a:xfrm>
            <a:custGeom>
              <a:rect b="b" l="l" r="r" t="t"/>
              <a:pathLst>
                <a:path extrusionOk="0" h="515" w="705">
                  <a:moveTo>
                    <a:pt x="674" y="0"/>
                  </a:moveTo>
                  <a:cubicBezTo>
                    <a:pt x="665" y="0"/>
                    <a:pt x="655" y="5"/>
                    <a:pt x="649" y="14"/>
                  </a:cubicBezTo>
                  <a:cubicBezTo>
                    <a:pt x="497" y="232"/>
                    <a:pt x="270" y="394"/>
                    <a:pt x="29" y="459"/>
                  </a:cubicBezTo>
                  <a:cubicBezTo>
                    <a:pt x="10" y="459"/>
                    <a:pt x="1" y="478"/>
                    <a:pt x="6" y="491"/>
                  </a:cubicBezTo>
                  <a:cubicBezTo>
                    <a:pt x="10" y="505"/>
                    <a:pt x="24" y="515"/>
                    <a:pt x="33" y="515"/>
                  </a:cubicBezTo>
                  <a:lnTo>
                    <a:pt x="38" y="515"/>
                  </a:lnTo>
                  <a:cubicBezTo>
                    <a:pt x="302" y="445"/>
                    <a:pt x="534" y="278"/>
                    <a:pt x="696" y="47"/>
                  </a:cubicBezTo>
                  <a:cubicBezTo>
                    <a:pt x="705" y="38"/>
                    <a:pt x="700" y="19"/>
                    <a:pt x="686" y="5"/>
                  </a:cubicBezTo>
                  <a:cubicBezTo>
                    <a:pt x="683" y="2"/>
                    <a:pt x="679" y="0"/>
                    <a:pt x="674"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7"/>
            <p:cNvSpPr/>
            <p:nvPr/>
          </p:nvSpPr>
          <p:spPr>
            <a:xfrm>
              <a:off x="3873213" y="3524777"/>
              <a:ext cx="34933" cy="47302"/>
            </a:xfrm>
            <a:custGeom>
              <a:rect b="b" l="l" r="r" t="t"/>
              <a:pathLst>
                <a:path extrusionOk="0" h="566" w="418">
                  <a:moveTo>
                    <a:pt x="390" y="0"/>
                  </a:moveTo>
                  <a:cubicBezTo>
                    <a:pt x="283" y="0"/>
                    <a:pt x="172" y="79"/>
                    <a:pt x="112" y="195"/>
                  </a:cubicBezTo>
                  <a:cubicBezTo>
                    <a:pt x="52" y="301"/>
                    <a:pt x="29" y="422"/>
                    <a:pt x="6" y="533"/>
                  </a:cubicBezTo>
                  <a:cubicBezTo>
                    <a:pt x="1" y="551"/>
                    <a:pt x="15" y="561"/>
                    <a:pt x="33" y="565"/>
                  </a:cubicBezTo>
                  <a:cubicBezTo>
                    <a:pt x="47" y="565"/>
                    <a:pt x="61" y="556"/>
                    <a:pt x="66" y="542"/>
                  </a:cubicBezTo>
                  <a:cubicBezTo>
                    <a:pt x="89" y="435"/>
                    <a:pt x="112" y="320"/>
                    <a:pt x="163" y="227"/>
                  </a:cubicBezTo>
                  <a:cubicBezTo>
                    <a:pt x="205" y="144"/>
                    <a:pt x="283" y="65"/>
                    <a:pt x="390" y="56"/>
                  </a:cubicBezTo>
                  <a:cubicBezTo>
                    <a:pt x="404" y="56"/>
                    <a:pt x="418" y="46"/>
                    <a:pt x="418" y="28"/>
                  </a:cubicBezTo>
                  <a:cubicBezTo>
                    <a:pt x="418" y="9"/>
                    <a:pt x="404" y="0"/>
                    <a:pt x="390"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7"/>
            <p:cNvSpPr/>
            <p:nvPr/>
          </p:nvSpPr>
          <p:spPr>
            <a:xfrm>
              <a:off x="3909985" y="3490261"/>
              <a:ext cx="27579" cy="74797"/>
            </a:xfrm>
            <a:custGeom>
              <a:rect b="b" l="l" r="r" t="t"/>
              <a:pathLst>
                <a:path extrusionOk="0" h="895" w="330">
                  <a:moveTo>
                    <a:pt x="43" y="1"/>
                  </a:moveTo>
                  <a:cubicBezTo>
                    <a:pt x="39" y="1"/>
                    <a:pt x="34" y="2"/>
                    <a:pt x="29" y="6"/>
                  </a:cubicBezTo>
                  <a:cubicBezTo>
                    <a:pt x="19" y="19"/>
                    <a:pt x="10" y="38"/>
                    <a:pt x="24" y="47"/>
                  </a:cubicBezTo>
                  <a:cubicBezTo>
                    <a:pt x="94" y="135"/>
                    <a:pt x="163" y="228"/>
                    <a:pt x="209" y="330"/>
                  </a:cubicBezTo>
                  <a:cubicBezTo>
                    <a:pt x="260" y="446"/>
                    <a:pt x="274" y="561"/>
                    <a:pt x="246" y="654"/>
                  </a:cubicBezTo>
                  <a:cubicBezTo>
                    <a:pt x="209" y="760"/>
                    <a:pt x="121" y="835"/>
                    <a:pt x="29" y="835"/>
                  </a:cubicBezTo>
                  <a:cubicBezTo>
                    <a:pt x="15" y="835"/>
                    <a:pt x="1" y="848"/>
                    <a:pt x="1" y="862"/>
                  </a:cubicBezTo>
                  <a:cubicBezTo>
                    <a:pt x="1" y="881"/>
                    <a:pt x="15" y="895"/>
                    <a:pt x="38" y="895"/>
                  </a:cubicBezTo>
                  <a:cubicBezTo>
                    <a:pt x="144" y="895"/>
                    <a:pt x="260" y="802"/>
                    <a:pt x="297" y="672"/>
                  </a:cubicBezTo>
                  <a:cubicBezTo>
                    <a:pt x="330" y="561"/>
                    <a:pt x="320" y="436"/>
                    <a:pt x="260" y="307"/>
                  </a:cubicBezTo>
                  <a:cubicBezTo>
                    <a:pt x="214" y="200"/>
                    <a:pt x="140" y="107"/>
                    <a:pt x="70" y="15"/>
                  </a:cubicBezTo>
                  <a:cubicBezTo>
                    <a:pt x="61" y="6"/>
                    <a:pt x="52" y="1"/>
                    <a:pt x="43"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7"/>
            <p:cNvSpPr/>
            <p:nvPr/>
          </p:nvSpPr>
          <p:spPr>
            <a:xfrm>
              <a:off x="3910403" y="3399919"/>
              <a:ext cx="24487" cy="71120"/>
            </a:xfrm>
            <a:custGeom>
              <a:rect b="b" l="l" r="r" t="t"/>
              <a:pathLst>
                <a:path extrusionOk="0" h="851" w="293">
                  <a:moveTo>
                    <a:pt x="84" y="0"/>
                  </a:moveTo>
                  <a:cubicBezTo>
                    <a:pt x="73" y="0"/>
                    <a:pt x="64" y="4"/>
                    <a:pt x="61" y="17"/>
                  </a:cubicBezTo>
                  <a:cubicBezTo>
                    <a:pt x="1" y="128"/>
                    <a:pt x="19" y="271"/>
                    <a:pt x="107" y="359"/>
                  </a:cubicBezTo>
                  <a:lnTo>
                    <a:pt x="139" y="392"/>
                  </a:lnTo>
                  <a:cubicBezTo>
                    <a:pt x="172" y="410"/>
                    <a:pt x="195" y="434"/>
                    <a:pt x="204" y="461"/>
                  </a:cubicBezTo>
                  <a:cubicBezTo>
                    <a:pt x="223" y="508"/>
                    <a:pt x="195" y="563"/>
                    <a:pt x="163" y="619"/>
                  </a:cubicBezTo>
                  <a:cubicBezTo>
                    <a:pt x="130" y="684"/>
                    <a:pt x="89" y="762"/>
                    <a:pt x="130" y="832"/>
                  </a:cubicBezTo>
                  <a:cubicBezTo>
                    <a:pt x="135" y="846"/>
                    <a:pt x="139" y="850"/>
                    <a:pt x="153" y="850"/>
                  </a:cubicBezTo>
                  <a:cubicBezTo>
                    <a:pt x="158" y="850"/>
                    <a:pt x="163" y="846"/>
                    <a:pt x="177" y="846"/>
                  </a:cubicBezTo>
                  <a:cubicBezTo>
                    <a:pt x="195" y="841"/>
                    <a:pt x="195" y="818"/>
                    <a:pt x="186" y="804"/>
                  </a:cubicBezTo>
                  <a:cubicBezTo>
                    <a:pt x="163" y="762"/>
                    <a:pt x="186" y="711"/>
                    <a:pt x="223" y="647"/>
                  </a:cubicBezTo>
                  <a:cubicBezTo>
                    <a:pt x="255" y="591"/>
                    <a:pt x="292" y="517"/>
                    <a:pt x="269" y="447"/>
                  </a:cubicBezTo>
                  <a:cubicBezTo>
                    <a:pt x="251" y="401"/>
                    <a:pt x="218" y="369"/>
                    <a:pt x="186" y="346"/>
                  </a:cubicBezTo>
                  <a:cubicBezTo>
                    <a:pt x="177" y="336"/>
                    <a:pt x="163" y="332"/>
                    <a:pt x="153" y="318"/>
                  </a:cubicBezTo>
                  <a:cubicBezTo>
                    <a:pt x="84" y="248"/>
                    <a:pt x="65" y="133"/>
                    <a:pt x="112" y="45"/>
                  </a:cubicBezTo>
                  <a:cubicBezTo>
                    <a:pt x="116" y="26"/>
                    <a:pt x="116" y="12"/>
                    <a:pt x="102" y="3"/>
                  </a:cubicBezTo>
                  <a:cubicBezTo>
                    <a:pt x="96" y="1"/>
                    <a:pt x="90" y="0"/>
                    <a:pt x="84"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7"/>
            <p:cNvSpPr/>
            <p:nvPr/>
          </p:nvSpPr>
          <p:spPr>
            <a:xfrm>
              <a:off x="3882573" y="3357631"/>
              <a:ext cx="17467" cy="35602"/>
            </a:xfrm>
            <a:custGeom>
              <a:rect b="b" l="l" r="r" t="t"/>
              <a:pathLst>
                <a:path extrusionOk="0" h="426" w="209">
                  <a:moveTo>
                    <a:pt x="36" y="0"/>
                  </a:moveTo>
                  <a:cubicBezTo>
                    <a:pt x="31" y="0"/>
                    <a:pt x="27" y="2"/>
                    <a:pt x="23" y="4"/>
                  </a:cubicBezTo>
                  <a:cubicBezTo>
                    <a:pt x="5" y="9"/>
                    <a:pt x="0" y="27"/>
                    <a:pt x="5" y="41"/>
                  </a:cubicBezTo>
                  <a:lnTo>
                    <a:pt x="144" y="407"/>
                  </a:lnTo>
                  <a:cubicBezTo>
                    <a:pt x="148" y="421"/>
                    <a:pt x="162" y="426"/>
                    <a:pt x="171" y="426"/>
                  </a:cubicBezTo>
                  <a:lnTo>
                    <a:pt x="185" y="426"/>
                  </a:lnTo>
                  <a:cubicBezTo>
                    <a:pt x="204" y="421"/>
                    <a:pt x="209" y="402"/>
                    <a:pt x="204" y="384"/>
                  </a:cubicBezTo>
                  <a:lnTo>
                    <a:pt x="65" y="18"/>
                  </a:lnTo>
                  <a:cubicBezTo>
                    <a:pt x="58" y="8"/>
                    <a:pt x="47" y="0"/>
                    <a:pt x="36"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7"/>
            <p:cNvSpPr/>
            <p:nvPr/>
          </p:nvSpPr>
          <p:spPr>
            <a:xfrm>
              <a:off x="3665451" y="3254084"/>
              <a:ext cx="99117" cy="24570"/>
            </a:xfrm>
            <a:custGeom>
              <a:rect b="b" l="l" r="r" t="t"/>
              <a:pathLst>
                <a:path extrusionOk="0" h="294" w="1186">
                  <a:moveTo>
                    <a:pt x="34" y="0"/>
                  </a:moveTo>
                  <a:cubicBezTo>
                    <a:pt x="30" y="0"/>
                    <a:pt x="26" y="1"/>
                    <a:pt x="23" y="2"/>
                  </a:cubicBezTo>
                  <a:cubicBezTo>
                    <a:pt x="5" y="7"/>
                    <a:pt x="0" y="25"/>
                    <a:pt x="5" y="44"/>
                  </a:cubicBezTo>
                  <a:cubicBezTo>
                    <a:pt x="48" y="153"/>
                    <a:pt x="158" y="222"/>
                    <a:pt x="268" y="222"/>
                  </a:cubicBezTo>
                  <a:cubicBezTo>
                    <a:pt x="298" y="222"/>
                    <a:pt x="328" y="217"/>
                    <a:pt x="357" y="206"/>
                  </a:cubicBezTo>
                  <a:cubicBezTo>
                    <a:pt x="380" y="192"/>
                    <a:pt x="398" y="183"/>
                    <a:pt x="421" y="169"/>
                  </a:cubicBezTo>
                  <a:cubicBezTo>
                    <a:pt x="454" y="145"/>
                    <a:pt x="486" y="136"/>
                    <a:pt x="519" y="127"/>
                  </a:cubicBezTo>
                  <a:cubicBezTo>
                    <a:pt x="523" y="126"/>
                    <a:pt x="527" y="126"/>
                    <a:pt x="532" y="126"/>
                  </a:cubicBezTo>
                  <a:cubicBezTo>
                    <a:pt x="569" y="126"/>
                    <a:pt x="607" y="143"/>
                    <a:pt x="648" y="164"/>
                  </a:cubicBezTo>
                  <a:cubicBezTo>
                    <a:pt x="676" y="178"/>
                    <a:pt x="699" y="192"/>
                    <a:pt x="727" y="201"/>
                  </a:cubicBezTo>
                  <a:cubicBezTo>
                    <a:pt x="787" y="215"/>
                    <a:pt x="843" y="215"/>
                    <a:pt x="903" y="215"/>
                  </a:cubicBezTo>
                  <a:cubicBezTo>
                    <a:pt x="996" y="215"/>
                    <a:pt x="1074" y="215"/>
                    <a:pt x="1125" y="280"/>
                  </a:cubicBezTo>
                  <a:cubicBezTo>
                    <a:pt x="1135" y="284"/>
                    <a:pt x="1144" y="294"/>
                    <a:pt x="1149" y="294"/>
                  </a:cubicBezTo>
                  <a:cubicBezTo>
                    <a:pt x="1158" y="294"/>
                    <a:pt x="1167" y="294"/>
                    <a:pt x="1167" y="280"/>
                  </a:cubicBezTo>
                  <a:cubicBezTo>
                    <a:pt x="1186" y="271"/>
                    <a:pt x="1186" y="252"/>
                    <a:pt x="1172" y="238"/>
                  </a:cubicBezTo>
                  <a:cubicBezTo>
                    <a:pt x="1102" y="159"/>
                    <a:pt x="1000" y="159"/>
                    <a:pt x="903" y="159"/>
                  </a:cubicBezTo>
                  <a:cubicBezTo>
                    <a:pt x="848" y="159"/>
                    <a:pt x="792" y="155"/>
                    <a:pt x="746" y="141"/>
                  </a:cubicBezTo>
                  <a:cubicBezTo>
                    <a:pt x="722" y="136"/>
                    <a:pt x="699" y="122"/>
                    <a:pt x="676" y="113"/>
                  </a:cubicBezTo>
                  <a:cubicBezTo>
                    <a:pt x="634" y="92"/>
                    <a:pt x="588" y="71"/>
                    <a:pt x="534" y="71"/>
                  </a:cubicBezTo>
                  <a:cubicBezTo>
                    <a:pt x="529" y="71"/>
                    <a:pt x="524" y="71"/>
                    <a:pt x="519" y="71"/>
                  </a:cubicBezTo>
                  <a:cubicBezTo>
                    <a:pt x="472" y="76"/>
                    <a:pt x="431" y="99"/>
                    <a:pt x="398" y="118"/>
                  </a:cubicBezTo>
                  <a:cubicBezTo>
                    <a:pt x="380" y="132"/>
                    <a:pt x="357" y="141"/>
                    <a:pt x="338" y="145"/>
                  </a:cubicBezTo>
                  <a:cubicBezTo>
                    <a:pt x="316" y="155"/>
                    <a:pt x="292" y="159"/>
                    <a:pt x="269" y="159"/>
                  </a:cubicBezTo>
                  <a:cubicBezTo>
                    <a:pt x="184" y="159"/>
                    <a:pt x="96" y="104"/>
                    <a:pt x="60" y="20"/>
                  </a:cubicBezTo>
                  <a:cubicBezTo>
                    <a:pt x="57" y="6"/>
                    <a:pt x="45" y="0"/>
                    <a:pt x="34"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7"/>
            <p:cNvSpPr/>
            <p:nvPr/>
          </p:nvSpPr>
          <p:spPr>
            <a:xfrm>
              <a:off x="3773761" y="3262275"/>
              <a:ext cx="69031" cy="31841"/>
            </a:xfrm>
            <a:custGeom>
              <a:rect b="b" l="l" r="r" t="t"/>
              <a:pathLst>
                <a:path extrusionOk="0" h="381" w="826">
                  <a:moveTo>
                    <a:pt x="120" y="1"/>
                  </a:moveTo>
                  <a:cubicBezTo>
                    <a:pt x="86" y="1"/>
                    <a:pt x="52" y="5"/>
                    <a:pt x="19" y="10"/>
                  </a:cubicBezTo>
                  <a:cubicBezTo>
                    <a:pt x="10" y="15"/>
                    <a:pt x="1" y="24"/>
                    <a:pt x="1" y="43"/>
                  </a:cubicBezTo>
                  <a:cubicBezTo>
                    <a:pt x="5" y="57"/>
                    <a:pt x="15" y="66"/>
                    <a:pt x="33" y="66"/>
                  </a:cubicBezTo>
                  <a:cubicBezTo>
                    <a:pt x="65" y="63"/>
                    <a:pt x="97" y="60"/>
                    <a:pt x="128" y="60"/>
                  </a:cubicBezTo>
                  <a:cubicBezTo>
                    <a:pt x="187" y="60"/>
                    <a:pt x="239" y="71"/>
                    <a:pt x="269" y="117"/>
                  </a:cubicBezTo>
                  <a:cubicBezTo>
                    <a:pt x="283" y="135"/>
                    <a:pt x="293" y="154"/>
                    <a:pt x="302" y="177"/>
                  </a:cubicBezTo>
                  <a:cubicBezTo>
                    <a:pt x="306" y="196"/>
                    <a:pt x="311" y="205"/>
                    <a:pt x="316" y="223"/>
                  </a:cubicBezTo>
                  <a:cubicBezTo>
                    <a:pt x="357" y="298"/>
                    <a:pt x="445" y="358"/>
                    <a:pt x="543" y="372"/>
                  </a:cubicBezTo>
                  <a:cubicBezTo>
                    <a:pt x="566" y="381"/>
                    <a:pt x="589" y="381"/>
                    <a:pt x="612" y="381"/>
                  </a:cubicBezTo>
                  <a:cubicBezTo>
                    <a:pt x="677" y="381"/>
                    <a:pt x="742" y="367"/>
                    <a:pt x="797" y="358"/>
                  </a:cubicBezTo>
                  <a:cubicBezTo>
                    <a:pt x="816" y="349"/>
                    <a:pt x="825" y="339"/>
                    <a:pt x="820" y="321"/>
                  </a:cubicBezTo>
                  <a:cubicBezTo>
                    <a:pt x="817" y="305"/>
                    <a:pt x="806" y="296"/>
                    <a:pt x="795" y="296"/>
                  </a:cubicBezTo>
                  <a:cubicBezTo>
                    <a:pt x="793" y="296"/>
                    <a:pt x="790" y="297"/>
                    <a:pt x="788" y="298"/>
                  </a:cubicBezTo>
                  <a:cubicBezTo>
                    <a:pt x="723" y="308"/>
                    <a:pt x="662" y="319"/>
                    <a:pt x="601" y="319"/>
                  </a:cubicBezTo>
                  <a:cubicBezTo>
                    <a:pt x="583" y="319"/>
                    <a:pt x="565" y="318"/>
                    <a:pt x="547" y="316"/>
                  </a:cubicBezTo>
                  <a:cubicBezTo>
                    <a:pt x="468" y="302"/>
                    <a:pt x="399" y="256"/>
                    <a:pt x="371" y="196"/>
                  </a:cubicBezTo>
                  <a:cubicBezTo>
                    <a:pt x="362" y="182"/>
                    <a:pt x="357" y="163"/>
                    <a:pt x="353" y="154"/>
                  </a:cubicBezTo>
                  <a:cubicBezTo>
                    <a:pt x="339" y="131"/>
                    <a:pt x="334" y="108"/>
                    <a:pt x="316" y="85"/>
                  </a:cubicBezTo>
                  <a:cubicBezTo>
                    <a:pt x="268" y="21"/>
                    <a:pt x="195" y="1"/>
                    <a:pt x="120"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7"/>
            <p:cNvSpPr/>
            <p:nvPr/>
          </p:nvSpPr>
          <p:spPr>
            <a:xfrm>
              <a:off x="3848475" y="3281246"/>
              <a:ext cx="33011" cy="30337"/>
            </a:xfrm>
            <a:custGeom>
              <a:rect b="b" l="l" r="r" t="t"/>
              <a:pathLst>
                <a:path extrusionOk="0" h="363" w="395">
                  <a:moveTo>
                    <a:pt x="96" y="0"/>
                  </a:moveTo>
                  <a:cubicBezTo>
                    <a:pt x="69" y="0"/>
                    <a:pt x="42" y="7"/>
                    <a:pt x="19" y="20"/>
                  </a:cubicBezTo>
                  <a:cubicBezTo>
                    <a:pt x="10" y="24"/>
                    <a:pt x="1" y="43"/>
                    <a:pt x="10" y="61"/>
                  </a:cubicBezTo>
                  <a:cubicBezTo>
                    <a:pt x="13" y="68"/>
                    <a:pt x="24" y="72"/>
                    <a:pt x="35" y="72"/>
                  </a:cubicBezTo>
                  <a:cubicBezTo>
                    <a:pt x="39" y="72"/>
                    <a:pt x="43" y="72"/>
                    <a:pt x="47" y="71"/>
                  </a:cubicBezTo>
                  <a:cubicBezTo>
                    <a:pt x="63" y="63"/>
                    <a:pt x="81" y="60"/>
                    <a:pt x="98" y="60"/>
                  </a:cubicBezTo>
                  <a:cubicBezTo>
                    <a:pt x="148" y="60"/>
                    <a:pt x="198" y="87"/>
                    <a:pt x="232" y="122"/>
                  </a:cubicBezTo>
                  <a:cubicBezTo>
                    <a:pt x="288" y="182"/>
                    <a:pt x="315" y="260"/>
                    <a:pt x="339" y="339"/>
                  </a:cubicBezTo>
                  <a:cubicBezTo>
                    <a:pt x="343" y="353"/>
                    <a:pt x="353" y="362"/>
                    <a:pt x="366" y="362"/>
                  </a:cubicBezTo>
                  <a:cubicBezTo>
                    <a:pt x="366" y="362"/>
                    <a:pt x="371" y="362"/>
                    <a:pt x="371" y="353"/>
                  </a:cubicBezTo>
                  <a:cubicBezTo>
                    <a:pt x="385" y="353"/>
                    <a:pt x="394" y="339"/>
                    <a:pt x="390" y="321"/>
                  </a:cubicBezTo>
                  <a:cubicBezTo>
                    <a:pt x="366" y="237"/>
                    <a:pt x="339" y="154"/>
                    <a:pt x="274" y="84"/>
                  </a:cubicBezTo>
                  <a:cubicBezTo>
                    <a:pt x="223" y="30"/>
                    <a:pt x="157" y="0"/>
                    <a:pt x="96"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7"/>
            <p:cNvSpPr/>
            <p:nvPr/>
          </p:nvSpPr>
          <p:spPr>
            <a:xfrm>
              <a:off x="3844631" y="3308407"/>
              <a:ext cx="38778" cy="44962"/>
            </a:xfrm>
            <a:custGeom>
              <a:rect b="b" l="l" r="r" t="t"/>
              <a:pathLst>
                <a:path extrusionOk="0" h="538" w="464">
                  <a:moveTo>
                    <a:pt x="37" y="0"/>
                  </a:moveTo>
                  <a:cubicBezTo>
                    <a:pt x="19" y="0"/>
                    <a:pt x="0" y="5"/>
                    <a:pt x="0" y="23"/>
                  </a:cubicBezTo>
                  <a:cubicBezTo>
                    <a:pt x="0" y="42"/>
                    <a:pt x="5" y="51"/>
                    <a:pt x="23" y="61"/>
                  </a:cubicBezTo>
                  <a:cubicBezTo>
                    <a:pt x="116" y="88"/>
                    <a:pt x="209" y="116"/>
                    <a:pt x="255" y="190"/>
                  </a:cubicBezTo>
                  <a:cubicBezTo>
                    <a:pt x="273" y="232"/>
                    <a:pt x="283" y="274"/>
                    <a:pt x="292" y="320"/>
                  </a:cubicBezTo>
                  <a:cubicBezTo>
                    <a:pt x="297" y="338"/>
                    <a:pt x="297" y="352"/>
                    <a:pt x="301" y="371"/>
                  </a:cubicBezTo>
                  <a:cubicBezTo>
                    <a:pt x="320" y="431"/>
                    <a:pt x="348" y="510"/>
                    <a:pt x="422" y="538"/>
                  </a:cubicBezTo>
                  <a:lnTo>
                    <a:pt x="436" y="538"/>
                  </a:lnTo>
                  <a:cubicBezTo>
                    <a:pt x="449" y="538"/>
                    <a:pt x="459" y="528"/>
                    <a:pt x="459" y="514"/>
                  </a:cubicBezTo>
                  <a:cubicBezTo>
                    <a:pt x="463" y="500"/>
                    <a:pt x="459" y="482"/>
                    <a:pt x="440" y="477"/>
                  </a:cubicBezTo>
                  <a:cubicBezTo>
                    <a:pt x="389" y="459"/>
                    <a:pt x="371" y="389"/>
                    <a:pt x="361" y="348"/>
                  </a:cubicBezTo>
                  <a:cubicBezTo>
                    <a:pt x="352" y="338"/>
                    <a:pt x="352" y="320"/>
                    <a:pt x="348" y="301"/>
                  </a:cubicBezTo>
                  <a:cubicBezTo>
                    <a:pt x="338" y="250"/>
                    <a:pt x="324" y="204"/>
                    <a:pt x="301" y="158"/>
                  </a:cubicBezTo>
                  <a:cubicBezTo>
                    <a:pt x="250" y="61"/>
                    <a:pt x="139" y="28"/>
                    <a:pt x="37"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7"/>
            <p:cNvSpPr/>
            <p:nvPr/>
          </p:nvSpPr>
          <p:spPr>
            <a:xfrm>
              <a:off x="3649155" y="3277819"/>
              <a:ext cx="9778" cy="56996"/>
            </a:xfrm>
            <a:custGeom>
              <a:rect b="b" l="l" r="r" t="t"/>
              <a:pathLst>
                <a:path extrusionOk="0" h="682" w="117">
                  <a:moveTo>
                    <a:pt x="33" y="0"/>
                  </a:moveTo>
                  <a:cubicBezTo>
                    <a:pt x="14" y="0"/>
                    <a:pt x="0" y="14"/>
                    <a:pt x="0" y="33"/>
                  </a:cubicBezTo>
                  <a:cubicBezTo>
                    <a:pt x="0" y="241"/>
                    <a:pt x="19" y="454"/>
                    <a:pt x="56" y="658"/>
                  </a:cubicBezTo>
                  <a:cubicBezTo>
                    <a:pt x="56" y="667"/>
                    <a:pt x="70" y="681"/>
                    <a:pt x="84" y="681"/>
                  </a:cubicBezTo>
                  <a:cubicBezTo>
                    <a:pt x="107" y="681"/>
                    <a:pt x="116" y="663"/>
                    <a:pt x="112" y="644"/>
                  </a:cubicBezTo>
                  <a:cubicBezTo>
                    <a:pt x="84" y="440"/>
                    <a:pt x="61" y="232"/>
                    <a:pt x="61" y="33"/>
                  </a:cubicBezTo>
                  <a:cubicBezTo>
                    <a:pt x="61" y="14"/>
                    <a:pt x="47" y="0"/>
                    <a:pt x="33" y="0"/>
                  </a:cubicBezTo>
                  <a:close/>
                </a:path>
              </a:pathLst>
            </a:custGeom>
            <a:solidFill>
              <a:srgbClr val="FFA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7"/>
            <p:cNvSpPr/>
            <p:nvPr/>
          </p:nvSpPr>
          <p:spPr>
            <a:xfrm>
              <a:off x="3556306" y="3321277"/>
              <a:ext cx="63515" cy="30922"/>
            </a:xfrm>
            <a:custGeom>
              <a:rect b="b" l="l" r="r" t="t"/>
              <a:pathLst>
                <a:path extrusionOk="0" h="370" w="760">
                  <a:moveTo>
                    <a:pt x="31" y="1"/>
                  </a:moveTo>
                  <a:cubicBezTo>
                    <a:pt x="19" y="1"/>
                    <a:pt x="13" y="12"/>
                    <a:pt x="9" y="27"/>
                  </a:cubicBezTo>
                  <a:cubicBezTo>
                    <a:pt x="0" y="45"/>
                    <a:pt x="14" y="55"/>
                    <a:pt x="32" y="59"/>
                  </a:cubicBezTo>
                  <a:cubicBezTo>
                    <a:pt x="269" y="106"/>
                    <a:pt x="505" y="212"/>
                    <a:pt x="709" y="360"/>
                  </a:cubicBezTo>
                  <a:cubicBezTo>
                    <a:pt x="713" y="370"/>
                    <a:pt x="718" y="370"/>
                    <a:pt x="727" y="370"/>
                  </a:cubicBezTo>
                  <a:cubicBezTo>
                    <a:pt x="736" y="370"/>
                    <a:pt x="741" y="370"/>
                    <a:pt x="750" y="356"/>
                  </a:cubicBezTo>
                  <a:cubicBezTo>
                    <a:pt x="760" y="342"/>
                    <a:pt x="755" y="328"/>
                    <a:pt x="741" y="314"/>
                  </a:cubicBezTo>
                  <a:cubicBezTo>
                    <a:pt x="533" y="161"/>
                    <a:pt x="292" y="55"/>
                    <a:pt x="42" y="4"/>
                  </a:cubicBezTo>
                  <a:cubicBezTo>
                    <a:pt x="38" y="2"/>
                    <a:pt x="34" y="1"/>
                    <a:pt x="31"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7"/>
            <p:cNvSpPr/>
            <p:nvPr/>
          </p:nvSpPr>
          <p:spPr>
            <a:xfrm>
              <a:off x="3592242" y="3312502"/>
              <a:ext cx="29167" cy="17634"/>
            </a:xfrm>
            <a:custGeom>
              <a:rect b="b" l="l" r="r" t="t"/>
              <a:pathLst>
                <a:path extrusionOk="0" h="211" w="349">
                  <a:moveTo>
                    <a:pt x="34" y="1"/>
                  </a:moveTo>
                  <a:cubicBezTo>
                    <a:pt x="21" y="1"/>
                    <a:pt x="9" y="7"/>
                    <a:pt x="5" y="21"/>
                  </a:cubicBezTo>
                  <a:cubicBezTo>
                    <a:pt x="1" y="39"/>
                    <a:pt x="5" y="58"/>
                    <a:pt x="24" y="62"/>
                  </a:cubicBezTo>
                  <a:cubicBezTo>
                    <a:pt x="121" y="95"/>
                    <a:pt x="209" y="150"/>
                    <a:pt x="297" y="206"/>
                  </a:cubicBezTo>
                  <a:cubicBezTo>
                    <a:pt x="302" y="211"/>
                    <a:pt x="306" y="211"/>
                    <a:pt x="311" y="211"/>
                  </a:cubicBezTo>
                  <a:cubicBezTo>
                    <a:pt x="325" y="211"/>
                    <a:pt x="334" y="206"/>
                    <a:pt x="334" y="201"/>
                  </a:cubicBezTo>
                  <a:cubicBezTo>
                    <a:pt x="348" y="187"/>
                    <a:pt x="339" y="174"/>
                    <a:pt x="330" y="160"/>
                  </a:cubicBezTo>
                  <a:cubicBezTo>
                    <a:pt x="242" y="95"/>
                    <a:pt x="144" y="44"/>
                    <a:pt x="47" y="2"/>
                  </a:cubicBezTo>
                  <a:cubicBezTo>
                    <a:pt x="43" y="1"/>
                    <a:pt x="38" y="1"/>
                    <a:pt x="34"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7"/>
            <p:cNvSpPr/>
            <p:nvPr/>
          </p:nvSpPr>
          <p:spPr>
            <a:xfrm>
              <a:off x="3692863" y="3291859"/>
              <a:ext cx="15628" cy="65019"/>
            </a:xfrm>
            <a:custGeom>
              <a:rect b="b" l="l" r="r" t="t"/>
              <a:pathLst>
                <a:path extrusionOk="0" h="778" w="187">
                  <a:moveTo>
                    <a:pt x="147" y="1"/>
                  </a:moveTo>
                  <a:cubicBezTo>
                    <a:pt x="134" y="1"/>
                    <a:pt x="125" y="12"/>
                    <a:pt x="121" y="27"/>
                  </a:cubicBezTo>
                  <a:cubicBezTo>
                    <a:pt x="70" y="263"/>
                    <a:pt x="29" y="504"/>
                    <a:pt x="1" y="745"/>
                  </a:cubicBezTo>
                  <a:cubicBezTo>
                    <a:pt x="1" y="759"/>
                    <a:pt x="10" y="777"/>
                    <a:pt x="29" y="777"/>
                  </a:cubicBezTo>
                  <a:cubicBezTo>
                    <a:pt x="47" y="777"/>
                    <a:pt x="56" y="768"/>
                    <a:pt x="56" y="749"/>
                  </a:cubicBezTo>
                  <a:cubicBezTo>
                    <a:pt x="89" y="513"/>
                    <a:pt x="126" y="268"/>
                    <a:pt x="181" y="36"/>
                  </a:cubicBezTo>
                  <a:cubicBezTo>
                    <a:pt x="186" y="18"/>
                    <a:pt x="172" y="8"/>
                    <a:pt x="158" y="4"/>
                  </a:cubicBezTo>
                  <a:cubicBezTo>
                    <a:pt x="154" y="2"/>
                    <a:pt x="150" y="1"/>
                    <a:pt x="147" y="1"/>
                  </a:cubicBezTo>
                  <a:close/>
                </a:path>
              </a:pathLst>
            </a:custGeom>
            <a:solidFill>
              <a:srgbClr val="FFA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7"/>
            <p:cNvSpPr/>
            <p:nvPr/>
          </p:nvSpPr>
          <p:spPr>
            <a:xfrm>
              <a:off x="3730471" y="3328213"/>
              <a:ext cx="14374" cy="36354"/>
            </a:xfrm>
            <a:custGeom>
              <a:rect b="b" l="l" r="r" t="t"/>
              <a:pathLst>
                <a:path extrusionOk="0" h="435" w="172">
                  <a:moveTo>
                    <a:pt x="127" y="1"/>
                  </a:moveTo>
                  <a:cubicBezTo>
                    <a:pt x="117" y="1"/>
                    <a:pt x="109" y="7"/>
                    <a:pt x="107" y="18"/>
                  </a:cubicBezTo>
                  <a:cubicBezTo>
                    <a:pt x="56" y="134"/>
                    <a:pt x="14" y="268"/>
                    <a:pt x="0" y="402"/>
                  </a:cubicBezTo>
                  <a:cubicBezTo>
                    <a:pt x="0" y="416"/>
                    <a:pt x="14" y="435"/>
                    <a:pt x="32" y="435"/>
                  </a:cubicBezTo>
                  <a:cubicBezTo>
                    <a:pt x="42" y="435"/>
                    <a:pt x="60" y="426"/>
                    <a:pt x="56" y="412"/>
                  </a:cubicBezTo>
                  <a:cubicBezTo>
                    <a:pt x="70" y="287"/>
                    <a:pt x="107" y="162"/>
                    <a:pt x="158" y="46"/>
                  </a:cubicBezTo>
                  <a:cubicBezTo>
                    <a:pt x="171" y="27"/>
                    <a:pt x="162" y="13"/>
                    <a:pt x="148" y="9"/>
                  </a:cubicBezTo>
                  <a:cubicBezTo>
                    <a:pt x="141" y="3"/>
                    <a:pt x="134" y="1"/>
                    <a:pt x="127" y="1"/>
                  </a:cubicBezTo>
                  <a:close/>
                </a:path>
              </a:pathLst>
            </a:custGeom>
            <a:solidFill>
              <a:srgbClr val="FFA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7"/>
            <p:cNvSpPr/>
            <p:nvPr/>
          </p:nvSpPr>
          <p:spPr>
            <a:xfrm>
              <a:off x="3766407" y="3312084"/>
              <a:ext cx="44962" cy="60256"/>
            </a:xfrm>
            <a:custGeom>
              <a:rect b="b" l="l" r="r" t="t"/>
              <a:pathLst>
                <a:path extrusionOk="0" h="721" w="538">
                  <a:moveTo>
                    <a:pt x="506" y="0"/>
                  </a:moveTo>
                  <a:cubicBezTo>
                    <a:pt x="499" y="0"/>
                    <a:pt x="492" y="3"/>
                    <a:pt x="487" y="7"/>
                  </a:cubicBezTo>
                  <a:cubicBezTo>
                    <a:pt x="297" y="206"/>
                    <a:pt x="135" y="424"/>
                    <a:pt x="10" y="674"/>
                  </a:cubicBezTo>
                  <a:cubicBezTo>
                    <a:pt x="1" y="693"/>
                    <a:pt x="5" y="711"/>
                    <a:pt x="24" y="716"/>
                  </a:cubicBezTo>
                  <a:cubicBezTo>
                    <a:pt x="24" y="720"/>
                    <a:pt x="29" y="720"/>
                    <a:pt x="33" y="720"/>
                  </a:cubicBezTo>
                  <a:cubicBezTo>
                    <a:pt x="47" y="720"/>
                    <a:pt x="52" y="716"/>
                    <a:pt x="66" y="697"/>
                  </a:cubicBezTo>
                  <a:cubicBezTo>
                    <a:pt x="186" y="456"/>
                    <a:pt x="343" y="234"/>
                    <a:pt x="529" y="49"/>
                  </a:cubicBezTo>
                  <a:cubicBezTo>
                    <a:pt x="538" y="40"/>
                    <a:pt x="538" y="21"/>
                    <a:pt x="529" y="7"/>
                  </a:cubicBezTo>
                  <a:cubicBezTo>
                    <a:pt x="522" y="3"/>
                    <a:pt x="514" y="0"/>
                    <a:pt x="506"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7"/>
            <p:cNvSpPr/>
            <p:nvPr/>
          </p:nvSpPr>
          <p:spPr>
            <a:xfrm>
              <a:off x="3798917" y="3332643"/>
              <a:ext cx="33011" cy="35017"/>
            </a:xfrm>
            <a:custGeom>
              <a:rect b="b" l="l" r="r" t="t"/>
              <a:pathLst>
                <a:path extrusionOk="0" h="419" w="395">
                  <a:moveTo>
                    <a:pt x="361" y="1"/>
                  </a:moveTo>
                  <a:cubicBezTo>
                    <a:pt x="354" y="1"/>
                    <a:pt x="346" y="4"/>
                    <a:pt x="339" y="11"/>
                  </a:cubicBezTo>
                  <a:lnTo>
                    <a:pt x="10" y="373"/>
                  </a:lnTo>
                  <a:cubicBezTo>
                    <a:pt x="1" y="382"/>
                    <a:pt x="1" y="400"/>
                    <a:pt x="10" y="410"/>
                  </a:cubicBezTo>
                  <a:cubicBezTo>
                    <a:pt x="15" y="419"/>
                    <a:pt x="24" y="419"/>
                    <a:pt x="29" y="419"/>
                  </a:cubicBezTo>
                  <a:cubicBezTo>
                    <a:pt x="33" y="419"/>
                    <a:pt x="38" y="419"/>
                    <a:pt x="52" y="410"/>
                  </a:cubicBezTo>
                  <a:lnTo>
                    <a:pt x="381" y="53"/>
                  </a:lnTo>
                  <a:cubicBezTo>
                    <a:pt x="394" y="39"/>
                    <a:pt x="394" y="25"/>
                    <a:pt x="381" y="11"/>
                  </a:cubicBezTo>
                  <a:cubicBezTo>
                    <a:pt x="376" y="4"/>
                    <a:pt x="369" y="1"/>
                    <a:pt x="361"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7"/>
            <p:cNvSpPr/>
            <p:nvPr/>
          </p:nvSpPr>
          <p:spPr>
            <a:xfrm>
              <a:off x="3788136" y="3407106"/>
              <a:ext cx="92180" cy="21729"/>
            </a:xfrm>
            <a:custGeom>
              <a:rect b="b" l="l" r="r" t="t"/>
              <a:pathLst>
                <a:path extrusionOk="0" h="260" w="1103">
                  <a:moveTo>
                    <a:pt x="37" y="0"/>
                  </a:moveTo>
                  <a:cubicBezTo>
                    <a:pt x="19" y="0"/>
                    <a:pt x="5" y="5"/>
                    <a:pt x="0" y="23"/>
                  </a:cubicBezTo>
                  <a:cubicBezTo>
                    <a:pt x="0" y="42"/>
                    <a:pt x="5" y="51"/>
                    <a:pt x="23" y="60"/>
                  </a:cubicBezTo>
                  <a:cubicBezTo>
                    <a:pt x="366" y="139"/>
                    <a:pt x="718" y="209"/>
                    <a:pt x="1070" y="260"/>
                  </a:cubicBezTo>
                  <a:cubicBezTo>
                    <a:pt x="1088" y="260"/>
                    <a:pt x="1102" y="250"/>
                    <a:pt x="1093" y="236"/>
                  </a:cubicBezTo>
                  <a:cubicBezTo>
                    <a:pt x="1102" y="223"/>
                    <a:pt x="1088" y="204"/>
                    <a:pt x="1070" y="204"/>
                  </a:cubicBezTo>
                  <a:cubicBezTo>
                    <a:pt x="723" y="153"/>
                    <a:pt x="375" y="84"/>
                    <a:pt x="37"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7"/>
            <p:cNvSpPr/>
            <p:nvPr/>
          </p:nvSpPr>
          <p:spPr>
            <a:xfrm>
              <a:off x="3843461" y="3435354"/>
              <a:ext cx="33763" cy="12452"/>
            </a:xfrm>
            <a:custGeom>
              <a:rect b="b" l="l" r="r" t="t"/>
              <a:pathLst>
                <a:path extrusionOk="0" h="149" w="404">
                  <a:moveTo>
                    <a:pt x="33" y="0"/>
                  </a:moveTo>
                  <a:cubicBezTo>
                    <a:pt x="24" y="0"/>
                    <a:pt x="5" y="5"/>
                    <a:pt x="0" y="19"/>
                  </a:cubicBezTo>
                  <a:cubicBezTo>
                    <a:pt x="0" y="33"/>
                    <a:pt x="5" y="51"/>
                    <a:pt x="24" y="56"/>
                  </a:cubicBezTo>
                  <a:lnTo>
                    <a:pt x="371" y="149"/>
                  </a:lnTo>
                  <a:lnTo>
                    <a:pt x="375" y="149"/>
                  </a:lnTo>
                  <a:cubicBezTo>
                    <a:pt x="389" y="149"/>
                    <a:pt x="403" y="139"/>
                    <a:pt x="403" y="125"/>
                  </a:cubicBezTo>
                  <a:cubicBezTo>
                    <a:pt x="403" y="116"/>
                    <a:pt x="399" y="98"/>
                    <a:pt x="380" y="93"/>
                  </a:cubicBezTo>
                  <a:lnTo>
                    <a:pt x="33" y="0"/>
                  </a:ln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7"/>
            <p:cNvSpPr/>
            <p:nvPr/>
          </p:nvSpPr>
          <p:spPr>
            <a:xfrm>
              <a:off x="3766407" y="3441287"/>
              <a:ext cx="81400" cy="97446"/>
            </a:xfrm>
            <a:custGeom>
              <a:rect b="b" l="l" r="r" t="t"/>
              <a:pathLst>
                <a:path extrusionOk="0" h="1166" w="974">
                  <a:moveTo>
                    <a:pt x="34" y="1"/>
                  </a:moveTo>
                  <a:cubicBezTo>
                    <a:pt x="28" y="1"/>
                    <a:pt x="23" y="3"/>
                    <a:pt x="19" y="8"/>
                  </a:cubicBezTo>
                  <a:cubicBezTo>
                    <a:pt x="5" y="13"/>
                    <a:pt x="1" y="36"/>
                    <a:pt x="10" y="50"/>
                  </a:cubicBezTo>
                  <a:cubicBezTo>
                    <a:pt x="283" y="439"/>
                    <a:pt x="589" y="809"/>
                    <a:pt x="913" y="1157"/>
                  </a:cubicBezTo>
                  <a:cubicBezTo>
                    <a:pt x="922" y="1161"/>
                    <a:pt x="932" y="1166"/>
                    <a:pt x="936" y="1166"/>
                  </a:cubicBezTo>
                  <a:cubicBezTo>
                    <a:pt x="946" y="1166"/>
                    <a:pt x="950" y="1161"/>
                    <a:pt x="959" y="1157"/>
                  </a:cubicBezTo>
                  <a:cubicBezTo>
                    <a:pt x="973" y="1143"/>
                    <a:pt x="973" y="1124"/>
                    <a:pt x="959" y="1115"/>
                  </a:cubicBezTo>
                  <a:cubicBezTo>
                    <a:pt x="635" y="772"/>
                    <a:pt x="334" y="402"/>
                    <a:pt x="56" y="13"/>
                  </a:cubicBezTo>
                  <a:cubicBezTo>
                    <a:pt x="53" y="7"/>
                    <a:pt x="43" y="1"/>
                    <a:pt x="34" y="1"/>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7"/>
            <p:cNvSpPr/>
            <p:nvPr/>
          </p:nvSpPr>
          <p:spPr>
            <a:xfrm>
              <a:off x="3816718" y="3478895"/>
              <a:ext cx="38778" cy="39781"/>
            </a:xfrm>
            <a:custGeom>
              <a:rect b="b" l="l" r="r" t="t"/>
              <a:pathLst>
                <a:path extrusionOk="0" h="476" w="464">
                  <a:moveTo>
                    <a:pt x="33" y="0"/>
                  </a:moveTo>
                  <a:cubicBezTo>
                    <a:pt x="25" y="0"/>
                    <a:pt x="17" y="3"/>
                    <a:pt x="10" y="7"/>
                  </a:cubicBezTo>
                  <a:cubicBezTo>
                    <a:pt x="1" y="21"/>
                    <a:pt x="1" y="40"/>
                    <a:pt x="10" y="49"/>
                  </a:cubicBezTo>
                  <a:lnTo>
                    <a:pt x="413" y="461"/>
                  </a:lnTo>
                  <a:cubicBezTo>
                    <a:pt x="418" y="466"/>
                    <a:pt x="427" y="475"/>
                    <a:pt x="436" y="475"/>
                  </a:cubicBezTo>
                  <a:cubicBezTo>
                    <a:pt x="445" y="475"/>
                    <a:pt x="450" y="466"/>
                    <a:pt x="450" y="461"/>
                  </a:cubicBezTo>
                  <a:cubicBezTo>
                    <a:pt x="464" y="447"/>
                    <a:pt x="464" y="433"/>
                    <a:pt x="450" y="419"/>
                  </a:cubicBezTo>
                  <a:lnTo>
                    <a:pt x="52" y="7"/>
                  </a:lnTo>
                  <a:cubicBezTo>
                    <a:pt x="47" y="3"/>
                    <a:pt x="40" y="0"/>
                    <a:pt x="33" y="0"/>
                  </a:cubicBezTo>
                  <a:close/>
                </a:path>
              </a:pathLst>
            </a:custGeom>
            <a:solidFill>
              <a:srgbClr val="FF2526">
                <a:alpha val="21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7"/>
            <p:cNvSpPr/>
            <p:nvPr/>
          </p:nvSpPr>
          <p:spPr>
            <a:xfrm>
              <a:off x="3415736" y="3102901"/>
              <a:ext cx="291083" cy="329944"/>
            </a:xfrm>
            <a:custGeom>
              <a:rect b="b" l="l" r="r" t="t"/>
              <a:pathLst>
                <a:path extrusionOk="0" h="3948" w="3483">
                  <a:moveTo>
                    <a:pt x="1559" y="0"/>
                  </a:moveTo>
                  <a:cubicBezTo>
                    <a:pt x="1360" y="0"/>
                    <a:pt x="1159" y="37"/>
                    <a:pt x="973" y="116"/>
                  </a:cubicBezTo>
                  <a:cubicBezTo>
                    <a:pt x="478" y="324"/>
                    <a:pt x="144" y="806"/>
                    <a:pt x="75" y="1283"/>
                  </a:cubicBezTo>
                  <a:cubicBezTo>
                    <a:pt x="1" y="1792"/>
                    <a:pt x="191" y="2297"/>
                    <a:pt x="487" y="2737"/>
                  </a:cubicBezTo>
                  <a:cubicBezTo>
                    <a:pt x="399" y="2362"/>
                    <a:pt x="381" y="1964"/>
                    <a:pt x="561" y="1607"/>
                  </a:cubicBezTo>
                  <a:cubicBezTo>
                    <a:pt x="719" y="1287"/>
                    <a:pt x="1084" y="1021"/>
                    <a:pt x="1449" y="1021"/>
                  </a:cubicBezTo>
                  <a:cubicBezTo>
                    <a:pt x="1470" y="1021"/>
                    <a:pt x="1490" y="1022"/>
                    <a:pt x="1511" y="1024"/>
                  </a:cubicBezTo>
                  <a:cubicBezTo>
                    <a:pt x="1877" y="1051"/>
                    <a:pt x="2136" y="1362"/>
                    <a:pt x="2233" y="1691"/>
                  </a:cubicBezTo>
                  <a:cubicBezTo>
                    <a:pt x="2330" y="2038"/>
                    <a:pt x="2298" y="2418"/>
                    <a:pt x="2321" y="2807"/>
                  </a:cubicBezTo>
                  <a:cubicBezTo>
                    <a:pt x="2340" y="3131"/>
                    <a:pt x="2418" y="3844"/>
                    <a:pt x="2858" y="3937"/>
                  </a:cubicBezTo>
                  <a:cubicBezTo>
                    <a:pt x="2895" y="3944"/>
                    <a:pt x="2930" y="3947"/>
                    <a:pt x="2963" y="3947"/>
                  </a:cubicBezTo>
                  <a:cubicBezTo>
                    <a:pt x="3431" y="3947"/>
                    <a:pt x="3482" y="3247"/>
                    <a:pt x="3460" y="2927"/>
                  </a:cubicBezTo>
                  <a:cubicBezTo>
                    <a:pt x="3419" y="2371"/>
                    <a:pt x="3377" y="1839"/>
                    <a:pt x="3224" y="1362"/>
                  </a:cubicBezTo>
                  <a:cubicBezTo>
                    <a:pt x="3071" y="903"/>
                    <a:pt x="2812" y="491"/>
                    <a:pt x="2400" y="236"/>
                  </a:cubicBezTo>
                  <a:cubicBezTo>
                    <a:pt x="2162" y="85"/>
                    <a:pt x="1862" y="0"/>
                    <a:pt x="15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7"/>
            <p:cNvSpPr/>
            <p:nvPr/>
          </p:nvSpPr>
          <p:spPr>
            <a:xfrm>
              <a:off x="3707321" y="3102901"/>
              <a:ext cx="291417" cy="329944"/>
            </a:xfrm>
            <a:custGeom>
              <a:rect b="b" l="l" r="r" t="t"/>
              <a:pathLst>
                <a:path extrusionOk="0" h="3948" w="3487">
                  <a:moveTo>
                    <a:pt x="1925" y="0"/>
                  </a:moveTo>
                  <a:cubicBezTo>
                    <a:pt x="1620" y="0"/>
                    <a:pt x="1320" y="85"/>
                    <a:pt x="1083" y="236"/>
                  </a:cubicBezTo>
                  <a:cubicBezTo>
                    <a:pt x="671" y="491"/>
                    <a:pt x="411" y="903"/>
                    <a:pt x="263" y="1362"/>
                  </a:cubicBezTo>
                  <a:cubicBezTo>
                    <a:pt x="106" y="1839"/>
                    <a:pt x="64" y="2371"/>
                    <a:pt x="22" y="2927"/>
                  </a:cubicBezTo>
                  <a:cubicBezTo>
                    <a:pt x="1" y="3247"/>
                    <a:pt x="52" y="3947"/>
                    <a:pt x="519" y="3947"/>
                  </a:cubicBezTo>
                  <a:cubicBezTo>
                    <a:pt x="552" y="3947"/>
                    <a:pt x="587" y="3944"/>
                    <a:pt x="624" y="3937"/>
                  </a:cubicBezTo>
                  <a:cubicBezTo>
                    <a:pt x="1064" y="3844"/>
                    <a:pt x="1143" y="3131"/>
                    <a:pt x="1166" y="2807"/>
                  </a:cubicBezTo>
                  <a:cubicBezTo>
                    <a:pt x="1189" y="2418"/>
                    <a:pt x="1152" y="2038"/>
                    <a:pt x="1250" y="1691"/>
                  </a:cubicBezTo>
                  <a:cubicBezTo>
                    <a:pt x="1351" y="1362"/>
                    <a:pt x="1611" y="1051"/>
                    <a:pt x="1977" y="1024"/>
                  </a:cubicBezTo>
                  <a:cubicBezTo>
                    <a:pt x="1997" y="1022"/>
                    <a:pt x="2017" y="1021"/>
                    <a:pt x="2038" y="1021"/>
                  </a:cubicBezTo>
                  <a:cubicBezTo>
                    <a:pt x="2398" y="1021"/>
                    <a:pt x="2764" y="1287"/>
                    <a:pt x="2926" y="1607"/>
                  </a:cubicBezTo>
                  <a:cubicBezTo>
                    <a:pt x="3102" y="1964"/>
                    <a:pt x="3084" y="2362"/>
                    <a:pt x="3000" y="2737"/>
                  </a:cubicBezTo>
                  <a:cubicBezTo>
                    <a:pt x="3292" y="2297"/>
                    <a:pt x="3486" y="1792"/>
                    <a:pt x="3408" y="1283"/>
                  </a:cubicBezTo>
                  <a:cubicBezTo>
                    <a:pt x="3338" y="806"/>
                    <a:pt x="3005" y="324"/>
                    <a:pt x="2514" y="116"/>
                  </a:cubicBezTo>
                  <a:cubicBezTo>
                    <a:pt x="2327" y="37"/>
                    <a:pt x="2125" y="0"/>
                    <a:pt x="19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7"/>
            <p:cNvSpPr/>
            <p:nvPr/>
          </p:nvSpPr>
          <p:spPr>
            <a:xfrm>
              <a:off x="3627844" y="3271969"/>
              <a:ext cx="158036" cy="113491"/>
            </a:xfrm>
            <a:custGeom>
              <a:rect b="b" l="l" r="r" t="t"/>
              <a:pathLst>
                <a:path extrusionOk="0" h="1358" w="1891">
                  <a:moveTo>
                    <a:pt x="946" y="1"/>
                  </a:moveTo>
                  <a:cubicBezTo>
                    <a:pt x="427" y="1"/>
                    <a:pt x="1" y="427"/>
                    <a:pt x="1" y="946"/>
                  </a:cubicBezTo>
                  <a:lnTo>
                    <a:pt x="1" y="1358"/>
                  </a:lnTo>
                  <a:lnTo>
                    <a:pt x="1890" y="1358"/>
                  </a:lnTo>
                  <a:lnTo>
                    <a:pt x="1890" y="946"/>
                  </a:lnTo>
                  <a:cubicBezTo>
                    <a:pt x="1890" y="427"/>
                    <a:pt x="1469" y="1"/>
                    <a:pt x="9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7"/>
            <p:cNvSpPr/>
            <p:nvPr/>
          </p:nvSpPr>
          <p:spPr>
            <a:xfrm>
              <a:off x="3611213" y="3302139"/>
              <a:ext cx="190127" cy="188623"/>
            </a:xfrm>
            <a:custGeom>
              <a:rect b="b" l="l" r="r" t="t"/>
              <a:pathLst>
                <a:path extrusionOk="0" h="2257" w="2275">
                  <a:moveTo>
                    <a:pt x="1831" y="0"/>
                  </a:moveTo>
                  <a:cubicBezTo>
                    <a:pt x="1359" y="0"/>
                    <a:pt x="1149" y="321"/>
                    <a:pt x="1149" y="321"/>
                  </a:cubicBezTo>
                  <a:cubicBezTo>
                    <a:pt x="965" y="70"/>
                    <a:pt x="682" y="11"/>
                    <a:pt x="458" y="11"/>
                  </a:cubicBezTo>
                  <a:cubicBezTo>
                    <a:pt x="260" y="11"/>
                    <a:pt x="107" y="57"/>
                    <a:pt x="107" y="57"/>
                  </a:cubicBezTo>
                  <a:cubicBezTo>
                    <a:pt x="1" y="946"/>
                    <a:pt x="371" y="1854"/>
                    <a:pt x="1149" y="2257"/>
                  </a:cubicBezTo>
                  <a:cubicBezTo>
                    <a:pt x="1978" y="1923"/>
                    <a:pt x="2275" y="914"/>
                    <a:pt x="2191" y="57"/>
                  </a:cubicBezTo>
                  <a:cubicBezTo>
                    <a:pt x="2057" y="17"/>
                    <a:pt x="1937" y="0"/>
                    <a:pt x="18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7"/>
            <p:cNvSpPr/>
            <p:nvPr/>
          </p:nvSpPr>
          <p:spPr>
            <a:xfrm>
              <a:off x="3726543" y="3357631"/>
              <a:ext cx="49224" cy="28749"/>
            </a:xfrm>
            <a:custGeom>
              <a:rect b="b" l="l" r="r" t="t"/>
              <a:pathLst>
                <a:path extrusionOk="0" h="344" w="589">
                  <a:moveTo>
                    <a:pt x="1" y="296"/>
                  </a:moveTo>
                  <a:lnTo>
                    <a:pt x="1" y="296"/>
                  </a:lnTo>
                  <a:cubicBezTo>
                    <a:pt x="1" y="296"/>
                    <a:pt x="1" y="296"/>
                    <a:pt x="1" y="296"/>
                  </a:cubicBezTo>
                  <a:cubicBezTo>
                    <a:pt x="1" y="296"/>
                    <a:pt x="1" y="296"/>
                    <a:pt x="1" y="296"/>
                  </a:cubicBezTo>
                  <a:close/>
                  <a:moveTo>
                    <a:pt x="481" y="1"/>
                  </a:moveTo>
                  <a:cubicBezTo>
                    <a:pt x="338" y="1"/>
                    <a:pt x="93" y="40"/>
                    <a:pt x="1" y="296"/>
                  </a:cubicBezTo>
                  <a:lnTo>
                    <a:pt x="1" y="296"/>
                  </a:lnTo>
                  <a:cubicBezTo>
                    <a:pt x="1" y="296"/>
                    <a:pt x="1" y="296"/>
                    <a:pt x="1" y="296"/>
                  </a:cubicBezTo>
                  <a:cubicBezTo>
                    <a:pt x="4" y="296"/>
                    <a:pt x="122" y="344"/>
                    <a:pt x="251" y="344"/>
                  </a:cubicBezTo>
                  <a:cubicBezTo>
                    <a:pt x="400" y="344"/>
                    <a:pt x="564" y="281"/>
                    <a:pt x="589" y="9"/>
                  </a:cubicBezTo>
                  <a:cubicBezTo>
                    <a:pt x="589" y="9"/>
                    <a:pt x="545" y="1"/>
                    <a:pt x="4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7"/>
            <p:cNvSpPr/>
            <p:nvPr/>
          </p:nvSpPr>
          <p:spPr>
            <a:xfrm>
              <a:off x="3638708" y="3357631"/>
              <a:ext cx="48890" cy="28749"/>
            </a:xfrm>
            <a:custGeom>
              <a:rect b="b" l="l" r="r" t="t"/>
              <a:pathLst>
                <a:path extrusionOk="0" h="344" w="585">
                  <a:moveTo>
                    <a:pt x="584" y="296"/>
                  </a:moveTo>
                  <a:cubicBezTo>
                    <a:pt x="584" y="296"/>
                    <a:pt x="584" y="296"/>
                    <a:pt x="584" y="296"/>
                  </a:cubicBezTo>
                  <a:cubicBezTo>
                    <a:pt x="584" y="296"/>
                    <a:pt x="584" y="296"/>
                    <a:pt x="584" y="296"/>
                  </a:cubicBezTo>
                  <a:close/>
                  <a:moveTo>
                    <a:pt x="107" y="1"/>
                  </a:moveTo>
                  <a:cubicBezTo>
                    <a:pt x="44" y="1"/>
                    <a:pt x="0" y="9"/>
                    <a:pt x="0" y="9"/>
                  </a:cubicBezTo>
                  <a:cubicBezTo>
                    <a:pt x="25" y="281"/>
                    <a:pt x="188" y="344"/>
                    <a:pt x="336" y="344"/>
                  </a:cubicBezTo>
                  <a:cubicBezTo>
                    <a:pt x="464" y="344"/>
                    <a:pt x="581" y="296"/>
                    <a:pt x="584" y="296"/>
                  </a:cubicBezTo>
                  <a:lnTo>
                    <a:pt x="584" y="296"/>
                  </a:lnTo>
                  <a:cubicBezTo>
                    <a:pt x="491" y="40"/>
                    <a:pt x="249" y="1"/>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7"/>
            <p:cNvSpPr/>
            <p:nvPr/>
          </p:nvSpPr>
          <p:spPr>
            <a:xfrm>
              <a:off x="3693281" y="3403429"/>
              <a:ext cx="27579" cy="15377"/>
            </a:xfrm>
            <a:custGeom>
              <a:rect b="b" l="l" r="r" t="t"/>
              <a:pathLst>
                <a:path extrusionOk="0" h="184" w="330">
                  <a:moveTo>
                    <a:pt x="48" y="1"/>
                  </a:moveTo>
                  <a:cubicBezTo>
                    <a:pt x="46" y="1"/>
                    <a:pt x="44" y="1"/>
                    <a:pt x="42" y="3"/>
                  </a:cubicBezTo>
                  <a:cubicBezTo>
                    <a:pt x="19" y="16"/>
                    <a:pt x="0" y="40"/>
                    <a:pt x="0" y="67"/>
                  </a:cubicBezTo>
                  <a:cubicBezTo>
                    <a:pt x="0" y="86"/>
                    <a:pt x="10" y="104"/>
                    <a:pt x="28" y="114"/>
                  </a:cubicBezTo>
                  <a:cubicBezTo>
                    <a:pt x="42" y="118"/>
                    <a:pt x="51" y="118"/>
                    <a:pt x="65" y="118"/>
                  </a:cubicBezTo>
                  <a:lnTo>
                    <a:pt x="75" y="118"/>
                  </a:lnTo>
                  <a:cubicBezTo>
                    <a:pt x="84" y="118"/>
                    <a:pt x="88" y="128"/>
                    <a:pt x="93" y="137"/>
                  </a:cubicBezTo>
                  <a:cubicBezTo>
                    <a:pt x="112" y="165"/>
                    <a:pt x="135" y="179"/>
                    <a:pt x="167" y="183"/>
                  </a:cubicBezTo>
                  <a:cubicBezTo>
                    <a:pt x="200" y="179"/>
                    <a:pt x="223" y="160"/>
                    <a:pt x="237" y="137"/>
                  </a:cubicBezTo>
                  <a:cubicBezTo>
                    <a:pt x="241" y="128"/>
                    <a:pt x="251" y="118"/>
                    <a:pt x="255" y="118"/>
                  </a:cubicBezTo>
                  <a:lnTo>
                    <a:pt x="264" y="118"/>
                  </a:lnTo>
                  <a:cubicBezTo>
                    <a:pt x="278" y="118"/>
                    <a:pt x="288" y="118"/>
                    <a:pt x="301" y="114"/>
                  </a:cubicBezTo>
                  <a:cubicBezTo>
                    <a:pt x="320" y="104"/>
                    <a:pt x="329" y="86"/>
                    <a:pt x="329" y="67"/>
                  </a:cubicBezTo>
                  <a:cubicBezTo>
                    <a:pt x="329" y="40"/>
                    <a:pt x="311" y="16"/>
                    <a:pt x="288" y="3"/>
                  </a:cubicBezTo>
                  <a:cubicBezTo>
                    <a:pt x="278" y="3"/>
                    <a:pt x="274" y="3"/>
                    <a:pt x="264" y="16"/>
                  </a:cubicBezTo>
                  <a:cubicBezTo>
                    <a:pt x="264" y="26"/>
                    <a:pt x="264" y="35"/>
                    <a:pt x="278" y="40"/>
                  </a:cubicBezTo>
                  <a:cubicBezTo>
                    <a:pt x="288" y="44"/>
                    <a:pt x="297" y="58"/>
                    <a:pt x="297" y="67"/>
                  </a:cubicBezTo>
                  <a:cubicBezTo>
                    <a:pt x="297" y="81"/>
                    <a:pt x="288" y="86"/>
                    <a:pt x="283" y="91"/>
                  </a:cubicBezTo>
                  <a:cubicBezTo>
                    <a:pt x="278" y="95"/>
                    <a:pt x="274" y="95"/>
                    <a:pt x="264" y="95"/>
                  </a:cubicBezTo>
                  <a:lnTo>
                    <a:pt x="251" y="95"/>
                  </a:lnTo>
                  <a:cubicBezTo>
                    <a:pt x="227" y="104"/>
                    <a:pt x="213" y="118"/>
                    <a:pt x="209" y="132"/>
                  </a:cubicBezTo>
                  <a:cubicBezTo>
                    <a:pt x="195" y="155"/>
                    <a:pt x="186" y="165"/>
                    <a:pt x="167" y="165"/>
                  </a:cubicBezTo>
                  <a:cubicBezTo>
                    <a:pt x="149" y="160"/>
                    <a:pt x="135" y="151"/>
                    <a:pt x="121" y="132"/>
                  </a:cubicBezTo>
                  <a:cubicBezTo>
                    <a:pt x="112" y="118"/>
                    <a:pt x="98" y="104"/>
                    <a:pt x="79" y="95"/>
                  </a:cubicBezTo>
                  <a:lnTo>
                    <a:pt x="65" y="95"/>
                  </a:lnTo>
                  <a:cubicBezTo>
                    <a:pt x="56" y="91"/>
                    <a:pt x="51" y="91"/>
                    <a:pt x="47" y="91"/>
                  </a:cubicBezTo>
                  <a:cubicBezTo>
                    <a:pt x="42" y="86"/>
                    <a:pt x="33" y="72"/>
                    <a:pt x="33" y="67"/>
                  </a:cubicBezTo>
                  <a:cubicBezTo>
                    <a:pt x="33" y="58"/>
                    <a:pt x="42" y="44"/>
                    <a:pt x="51" y="40"/>
                  </a:cubicBezTo>
                  <a:cubicBezTo>
                    <a:pt x="65" y="35"/>
                    <a:pt x="70" y="26"/>
                    <a:pt x="65" y="16"/>
                  </a:cubicBezTo>
                  <a:cubicBezTo>
                    <a:pt x="58" y="6"/>
                    <a:pt x="54"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7"/>
            <p:cNvSpPr/>
            <p:nvPr/>
          </p:nvSpPr>
          <p:spPr>
            <a:xfrm>
              <a:off x="3695621" y="3423403"/>
              <a:ext cx="22481" cy="25991"/>
            </a:xfrm>
            <a:custGeom>
              <a:rect b="b" l="l" r="r" t="t"/>
              <a:pathLst>
                <a:path extrusionOk="0" h="311" w="269">
                  <a:moveTo>
                    <a:pt x="149" y="0"/>
                  </a:moveTo>
                  <a:cubicBezTo>
                    <a:pt x="132" y="0"/>
                    <a:pt x="116" y="10"/>
                    <a:pt x="102" y="28"/>
                  </a:cubicBezTo>
                  <a:cubicBezTo>
                    <a:pt x="88" y="41"/>
                    <a:pt x="37" y="106"/>
                    <a:pt x="33" y="111"/>
                  </a:cubicBezTo>
                  <a:cubicBezTo>
                    <a:pt x="0" y="143"/>
                    <a:pt x="33" y="217"/>
                    <a:pt x="47" y="250"/>
                  </a:cubicBezTo>
                  <a:cubicBezTo>
                    <a:pt x="68" y="284"/>
                    <a:pt x="101" y="311"/>
                    <a:pt x="139" y="311"/>
                  </a:cubicBezTo>
                  <a:cubicBezTo>
                    <a:pt x="142" y="311"/>
                    <a:pt x="145" y="310"/>
                    <a:pt x="148" y="310"/>
                  </a:cubicBezTo>
                  <a:cubicBezTo>
                    <a:pt x="218" y="296"/>
                    <a:pt x="269" y="199"/>
                    <a:pt x="246" y="134"/>
                  </a:cubicBezTo>
                  <a:cubicBezTo>
                    <a:pt x="232" y="97"/>
                    <a:pt x="209" y="65"/>
                    <a:pt x="195" y="32"/>
                  </a:cubicBezTo>
                  <a:cubicBezTo>
                    <a:pt x="183" y="11"/>
                    <a:pt x="166" y="0"/>
                    <a:pt x="1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7"/>
            <p:cNvSpPr/>
            <p:nvPr/>
          </p:nvSpPr>
          <p:spPr>
            <a:xfrm>
              <a:off x="3687849" y="3431175"/>
              <a:ext cx="36103" cy="7354"/>
            </a:xfrm>
            <a:custGeom>
              <a:rect b="b" l="l" r="r" t="t"/>
              <a:pathLst>
                <a:path extrusionOk="0" h="88" w="432">
                  <a:moveTo>
                    <a:pt x="25" y="0"/>
                  </a:moveTo>
                  <a:cubicBezTo>
                    <a:pt x="18" y="0"/>
                    <a:pt x="13" y="5"/>
                    <a:pt x="10" y="9"/>
                  </a:cubicBezTo>
                  <a:cubicBezTo>
                    <a:pt x="1" y="13"/>
                    <a:pt x="10" y="27"/>
                    <a:pt x="15" y="32"/>
                  </a:cubicBezTo>
                  <a:cubicBezTo>
                    <a:pt x="79" y="73"/>
                    <a:pt x="153" y="87"/>
                    <a:pt x="228" y="87"/>
                  </a:cubicBezTo>
                  <a:cubicBezTo>
                    <a:pt x="292" y="87"/>
                    <a:pt x="362" y="73"/>
                    <a:pt x="417" y="41"/>
                  </a:cubicBezTo>
                  <a:cubicBezTo>
                    <a:pt x="422" y="36"/>
                    <a:pt x="431" y="27"/>
                    <a:pt x="422" y="18"/>
                  </a:cubicBezTo>
                  <a:cubicBezTo>
                    <a:pt x="419" y="15"/>
                    <a:pt x="413" y="11"/>
                    <a:pt x="407" y="11"/>
                  </a:cubicBezTo>
                  <a:cubicBezTo>
                    <a:pt x="404" y="11"/>
                    <a:pt x="402" y="12"/>
                    <a:pt x="399" y="13"/>
                  </a:cubicBezTo>
                  <a:cubicBezTo>
                    <a:pt x="348" y="44"/>
                    <a:pt x="287" y="59"/>
                    <a:pt x="226" y="59"/>
                  </a:cubicBezTo>
                  <a:cubicBezTo>
                    <a:pt x="158" y="59"/>
                    <a:pt x="89" y="41"/>
                    <a:pt x="33" y="4"/>
                  </a:cubicBezTo>
                  <a:cubicBezTo>
                    <a:pt x="30" y="1"/>
                    <a:pt x="27" y="0"/>
                    <a:pt x="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3" name="Google Shape;5713;p77"/>
          <p:cNvGrpSpPr/>
          <p:nvPr/>
        </p:nvGrpSpPr>
        <p:grpSpPr>
          <a:xfrm>
            <a:off x="5035201" y="3035124"/>
            <a:ext cx="583002" cy="1423244"/>
            <a:chOff x="5035201" y="3035124"/>
            <a:chExt cx="583002" cy="1423244"/>
          </a:xfrm>
        </p:grpSpPr>
        <p:sp>
          <p:nvSpPr>
            <p:cNvPr id="5714" name="Google Shape;5714;p77"/>
            <p:cNvSpPr/>
            <p:nvPr/>
          </p:nvSpPr>
          <p:spPr>
            <a:xfrm>
              <a:off x="5373503" y="3533719"/>
              <a:ext cx="153690" cy="265844"/>
            </a:xfrm>
            <a:custGeom>
              <a:rect b="b" l="l" r="r" t="t"/>
              <a:pathLst>
                <a:path extrusionOk="0" h="3181" w="1839">
                  <a:moveTo>
                    <a:pt x="182" y="1"/>
                  </a:moveTo>
                  <a:cubicBezTo>
                    <a:pt x="117" y="1"/>
                    <a:pt x="53" y="7"/>
                    <a:pt x="1" y="18"/>
                  </a:cubicBezTo>
                  <a:lnTo>
                    <a:pt x="302" y="1584"/>
                  </a:lnTo>
                  <a:cubicBezTo>
                    <a:pt x="603" y="2023"/>
                    <a:pt x="913" y="2463"/>
                    <a:pt x="1214" y="2903"/>
                  </a:cubicBezTo>
                  <a:cubicBezTo>
                    <a:pt x="1269" y="2982"/>
                    <a:pt x="1330" y="3070"/>
                    <a:pt x="1408" y="3121"/>
                  </a:cubicBezTo>
                  <a:cubicBezTo>
                    <a:pt x="1472" y="3163"/>
                    <a:pt x="1526" y="3181"/>
                    <a:pt x="1572" y="3181"/>
                  </a:cubicBezTo>
                  <a:cubicBezTo>
                    <a:pt x="1838" y="3181"/>
                    <a:pt x="1834" y="2570"/>
                    <a:pt x="1807" y="2380"/>
                  </a:cubicBezTo>
                  <a:cubicBezTo>
                    <a:pt x="1770" y="2047"/>
                    <a:pt x="1589" y="1746"/>
                    <a:pt x="1408" y="1454"/>
                  </a:cubicBezTo>
                  <a:cubicBezTo>
                    <a:pt x="1177" y="1083"/>
                    <a:pt x="945" y="708"/>
                    <a:pt x="714" y="333"/>
                  </a:cubicBezTo>
                  <a:cubicBezTo>
                    <a:pt x="640" y="217"/>
                    <a:pt x="579" y="78"/>
                    <a:pt x="440" y="37"/>
                  </a:cubicBezTo>
                  <a:cubicBezTo>
                    <a:pt x="370" y="12"/>
                    <a:pt x="275" y="1"/>
                    <a:pt x="1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7"/>
            <p:cNvSpPr/>
            <p:nvPr/>
          </p:nvSpPr>
          <p:spPr>
            <a:xfrm>
              <a:off x="5467940" y="3594727"/>
              <a:ext cx="129370" cy="258991"/>
            </a:xfrm>
            <a:custGeom>
              <a:rect b="b" l="l" r="r" t="t"/>
              <a:pathLst>
                <a:path extrusionOk="0" h="3099" w="1548">
                  <a:moveTo>
                    <a:pt x="780" y="1"/>
                  </a:moveTo>
                  <a:cubicBezTo>
                    <a:pt x="637" y="1"/>
                    <a:pt x="541" y="72"/>
                    <a:pt x="441" y="163"/>
                  </a:cubicBezTo>
                  <a:cubicBezTo>
                    <a:pt x="348" y="251"/>
                    <a:pt x="269" y="344"/>
                    <a:pt x="181" y="437"/>
                  </a:cubicBezTo>
                  <a:cubicBezTo>
                    <a:pt x="98" y="525"/>
                    <a:pt x="65" y="650"/>
                    <a:pt x="98" y="766"/>
                  </a:cubicBezTo>
                  <a:cubicBezTo>
                    <a:pt x="121" y="840"/>
                    <a:pt x="181" y="909"/>
                    <a:pt x="181" y="997"/>
                  </a:cubicBezTo>
                  <a:cubicBezTo>
                    <a:pt x="186" y="1150"/>
                    <a:pt x="1" y="1266"/>
                    <a:pt x="19" y="1419"/>
                  </a:cubicBezTo>
                  <a:cubicBezTo>
                    <a:pt x="28" y="1507"/>
                    <a:pt x="98" y="1571"/>
                    <a:pt x="158" y="1641"/>
                  </a:cubicBezTo>
                  <a:cubicBezTo>
                    <a:pt x="190" y="1683"/>
                    <a:pt x="223" y="1729"/>
                    <a:pt x="223" y="1784"/>
                  </a:cubicBezTo>
                  <a:cubicBezTo>
                    <a:pt x="227" y="1919"/>
                    <a:pt x="70" y="2039"/>
                    <a:pt x="116" y="2164"/>
                  </a:cubicBezTo>
                  <a:cubicBezTo>
                    <a:pt x="144" y="2248"/>
                    <a:pt x="251" y="2289"/>
                    <a:pt x="292" y="2368"/>
                  </a:cubicBezTo>
                  <a:cubicBezTo>
                    <a:pt x="339" y="2470"/>
                    <a:pt x="260" y="2576"/>
                    <a:pt x="246" y="2687"/>
                  </a:cubicBezTo>
                  <a:cubicBezTo>
                    <a:pt x="227" y="2799"/>
                    <a:pt x="274" y="2914"/>
                    <a:pt x="353" y="2975"/>
                  </a:cubicBezTo>
                  <a:cubicBezTo>
                    <a:pt x="408" y="3021"/>
                    <a:pt x="476" y="3044"/>
                    <a:pt x="545" y="3044"/>
                  </a:cubicBezTo>
                  <a:cubicBezTo>
                    <a:pt x="585" y="3044"/>
                    <a:pt x="625" y="3036"/>
                    <a:pt x="663" y="3021"/>
                  </a:cubicBezTo>
                  <a:cubicBezTo>
                    <a:pt x="713" y="3000"/>
                    <a:pt x="768" y="2960"/>
                    <a:pt x="823" y="2960"/>
                  </a:cubicBezTo>
                  <a:cubicBezTo>
                    <a:pt x="828" y="2960"/>
                    <a:pt x="833" y="2960"/>
                    <a:pt x="839" y="2961"/>
                  </a:cubicBezTo>
                  <a:cubicBezTo>
                    <a:pt x="908" y="2965"/>
                    <a:pt x="964" y="3035"/>
                    <a:pt x="1024" y="3072"/>
                  </a:cubicBezTo>
                  <a:cubicBezTo>
                    <a:pt x="1060" y="3089"/>
                    <a:pt x="1099" y="3098"/>
                    <a:pt x="1138" y="3098"/>
                  </a:cubicBezTo>
                  <a:cubicBezTo>
                    <a:pt x="1183" y="3098"/>
                    <a:pt x="1227" y="3085"/>
                    <a:pt x="1265" y="3058"/>
                  </a:cubicBezTo>
                  <a:cubicBezTo>
                    <a:pt x="1334" y="3012"/>
                    <a:pt x="1371" y="2924"/>
                    <a:pt x="1362" y="2840"/>
                  </a:cubicBezTo>
                  <a:cubicBezTo>
                    <a:pt x="1357" y="2794"/>
                    <a:pt x="1334" y="2738"/>
                    <a:pt x="1348" y="2692"/>
                  </a:cubicBezTo>
                  <a:cubicBezTo>
                    <a:pt x="1371" y="2637"/>
                    <a:pt x="1441" y="2618"/>
                    <a:pt x="1473" y="2562"/>
                  </a:cubicBezTo>
                  <a:cubicBezTo>
                    <a:pt x="1496" y="2516"/>
                    <a:pt x="1478" y="2461"/>
                    <a:pt x="1455" y="2414"/>
                  </a:cubicBezTo>
                  <a:cubicBezTo>
                    <a:pt x="1432" y="2368"/>
                    <a:pt x="1404" y="2331"/>
                    <a:pt x="1395" y="2275"/>
                  </a:cubicBezTo>
                  <a:cubicBezTo>
                    <a:pt x="1385" y="2146"/>
                    <a:pt x="1547" y="2030"/>
                    <a:pt x="1506" y="1900"/>
                  </a:cubicBezTo>
                  <a:cubicBezTo>
                    <a:pt x="1487" y="1845"/>
                    <a:pt x="1427" y="1803"/>
                    <a:pt x="1404" y="1743"/>
                  </a:cubicBezTo>
                  <a:cubicBezTo>
                    <a:pt x="1357" y="1641"/>
                    <a:pt x="1436" y="1525"/>
                    <a:pt x="1459" y="1409"/>
                  </a:cubicBezTo>
                  <a:cubicBezTo>
                    <a:pt x="1473" y="1340"/>
                    <a:pt x="1459" y="1266"/>
                    <a:pt x="1450" y="1187"/>
                  </a:cubicBezTo>
                  <a:cubicBezTo>
                    <a:pt x="1413" y="979"/>
                    <a:pt x="1381" y="770"/>
                    <a:pt x="1334" y="562"/>
                  </a:cubicBezTo>
                  <a:cubicBezTo>
                    <a:pt x="1311" y="464"/>
                    <a:pt x="1297" y="349"/>
                    <a:pt x="1265" y="251"/>
                  </a:cubicBezTo>
                  <a:cubicBezTo>
                    <a:pt x="1232" y="168"/>
                    <a:pt x="1163" y="136"/>
                    <a:pt x="1089" y="99"/>
                  </a:cubicBezTo>
                  <a:cubicBezTo>
                    <a:pt x="996" y="52"/>
                    <a:pt x="904" y="15"/>
                    <a:pt x="806" y="1"/>
                  </a:cubicBezTo>
                  <a:cubicBezTo>
                    <a:pt x="797" y="1"/>
                    <a:pt x="789" y="1"/>
                    <a:pt x="7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7"/>
            <p:cNvSpPr/>
            <p:nvPr/>
          </p:nvSpPr>
          <p:spPr>
            <a:xfrm>
              <a:off x="5487663" y="3633672"/>
              <a:ext cx="44628" cy="183024"/>
            </a:xfrm>
            <a:custGeom>
              <a:rect b="b" l="l" r="r" t="t"/>
              <a:pathLst>
                <a:path extrusionOk="0" h="2190" w="534">
                  <a:moveTo>
                    <a:pt x="132" y="0"/>
                  </a:moveTo>
                  <a:cubicBezTo>
                    <a:pt x="127" y="0"/>
                    <a:pt x="122" y="1"/>
                    <a:pt x="117" y="3"/>
                  </a:cubicBezTo>
                  <a:cubicBezTo>
                    <a:pt x="24" y="63"/>
                    <a:pt x="1" y="184"/>
                    <a:pt x="19" y="276"/>
                  </a:cubicBezTo>
                  <a:cubicBezTo>
                    <a:pt x="38" y="350"/>
                    <a:pt x="70" y="420"/>
                    <a:pt x="107" y="485"/>
                  </a:cubicBezTo>
                  <a:cubicBezTo>
                    <a:pt x="117" y="503"/>
                    <a:pt x="130" y="522"/>
                    <a:pt x="135" y="536"/>
                  </a:cubicBezTo>
                  <a:cubicBezTo>
                    <a:pt x="167" y="610"/>
                    <a:pt x="205" y="702"/>
                    <a:pt x="186" y="790"/>
                  </a:cubicBezTo>
                  <a:cubicBezTo>
                    <a:pt x="181" y="827"/>
                    <a:pt x="163" y="860"/>
                    <a:pt x="144" y="897"/>
                  </a:cubicBezTo>
                  <a:cubicBezTo>
                    <a:pt x="121" y="948"/>
                    <a:pt x="98" y="999"/>
                    <a:pt x="98" y="1059"/>
                  </a:cubicBezTo>
                  <a:cubicBezTo>
                    <a:pt x="107" y="1133"/>
                    <a:pt x="140" y="1189"/>
                    <a:pt x="181" y="1249"/>
                  </a:cubicBezTo>
                  <a:cubicBezTo>
                    <a:pt x="209" y="1295"/>
                    <a:pt x="237" y="1342"/>
                    <a:pt x="251" y="1388"/>
                  </a:cubicBezTo>
                  <a:cubicBezTo>
                    <a:pt x="260" y="1462"/>
                    <a:pt x="232" y="1541"/>
                    <a:pt x="205" y="1615"/>
                  </a:cubicBezTo>
                  <a:cubicBezTo>
                    <a:pt x="186" y="1666"/>
                    <a:pt x="163" y="1717"/>
                    <a:pt x="158" y="1772"/>
                  </a:cubicBezTo>
                  <a:cubicBezTo>
                    <a:pt x="140" y="1874"/>
                    <a:pt x="177" y="1976"/>
                    <a:pt x="237" y="2059"/>
                  </a:cubicBezTo>
                  <a:cubicBezTo>
                    <a:pt x="311" y="2133"/>
                    <a:pt x="408" y="2189"/>
                    <a:pt x="510" y="2189"/>
                  </a:cubicBezTo>
                  <a:cubicBezTo>
                    <a:pt x="524" y="2189"/>
                    <a:pt x="533" y="2175"/>
                    <a:pt x="529" y="2152"/>
                  </a:cubicBezTo>
                  <a:cubicBezTo>
                    <a:pt x="529" y="2138"/>
                    <a:pt x="519" y="2129"/>
                    <a:pt x="506" y="2129"/>
                  </a:cubicBezTo>
                  <a:cubicBezTo>
                    <a:pt x="413" y="2129"/>
                    <a:pt x="325" y="2087"/>
                    <a:pt x="269" y="2018"/>
                  </a:cubicBezTo>
                  <a:cubicBezTo>
                    <a:pt x="209" y="1953"/>
                    <a:pt x="186" y="1856"/>
                    <a:pt x="200" y="1768"/>
                  </a:cubicBezTo>
                  <a:cubicBezTo>
                    <a:pt x="205" y="1721"/>
                    <a:pt x="228" y="1670"/>
                    <a:pt x="246" y="1624"/>
                  </a:cubicBezTo>
                  <a:cubicBezTo>
                    <a:pt x="274" y="1545"/>
                    <a:pt x="311" y="1462"/>
                    <a:pt x="293" y="1374"/>
                  </a:cubicBezTo>
                  <a:cubicBezTo>
                    <a:pt x="279" y="1318"/>
                    <a:pt x="246" y="1267"/>
                    <a:pt x="218" y="1221"/>
                  </a:cubicBezTo>
                  <a:cubicBezTo>
                    <a:pt x="181" y="1166"/>
                    <a:pt x="149" y="1115"/>
                    <a:pt x="149" y="1059"/>
                  </a:cubicBezTo>
                  <a:cubicBezTo>
                    <a:pt x="149" y="1003"/>
                    <a:pt x="172" y="957"/>
                    <a:pt x="195" y="911"/>
                  </a:cubicBezTo>
                  <a:cubicBezTo>
                    <a:pt x="209" y="878"/>
                    <a:pt x="228" y="837"/>
                    <a:pt x="237" y="795"/>
                  </a:cubicBezTo>
                  <a:cubicBezTo>
                    <a:pt x="260" y="693"/>
                    <a:pt x="223" y="587"/>
                    <a:pt x="181" y="513"/>
                  </a:cubicBezTo>
                  <a:cubicBezTo>
                    <a:pt x="167" y="494"/>
                    <a:pt x="163" y="480"/>
                    <a:pt x="154" y="462"/>
                  </a:cubicBezTo>
                  <a:cubicBezTo>
                    <a:pt x="117" y="397"/>
                    <a:pt x="84" y="332"/>
                    <a:pt x="70" y="262"/>
                  </a:cubicBezTo>
                  <a:cubicBezTo>
                    <a:pt x="52" y="188"/>
                    <a:pt x="70" y="91"/>
                    <a:pt x="144" y="45"/>
                  </a:cubicBezTo>
                  <a:cubicBezTo>
                    <a:pt x="158" y="31"/>
                    <a:pt x="158" y="22"/>
                    <a:pt x="154" y="8"/>
                  </a:cubicBezTo>
                  <a:cubicBezTo>
                    <a:pt x="145" y="2"/>
                    <a:pt x="139" y="0"/>
                    <a:pt x="132"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7"/>
            <p:cNvSpPr/>
            <p:nvPr/>
          </p:nvSpPr>
          <p:spPr>
            <a:xfrm>
              <a:off x="5509726" y="3618044"/>
              <a:ext cx="62763" cy="63181"/>
            </a:xfrm>
            <a:custGeom>
              <a:rect b="b" l="l" r="r" t="t"/>
              <a:pathLst>
                <a:path extrusionOk="0" h="756" w="751">
                  <a:moveTo>
                    <a:pt x="376" y="0"/>
                  </a:moveTo>
                  <a:cubicBezTo>
                    <a:pt x="167" y="0"/>
                    <a:pt x="1" y="167"/>
                    <a:pt x="1" y="375"/>
                  </a:cubicBezTo>
                  <a:cubicBezTo>
                    <a:pt x="1" y="584"/>
                    <a:pt x="167" y="755"/>
                    <a:pt x="376" y="755"/>
                  </a:cubicBezTo>
                  <a:cubicBezTo>
                    <a:pt x="584" y="755"/>
                    <a:pt x="751" y="584"/>
                    <a:pt x="751" y="375"/>
                  </a:cubicBezTo>
                  <a:cubicBezTo>
                    <a:pt x="751" y="167"/>
                    <a:pt x="584" y="0"/>
                    <a:pt x="376"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7"/>
            <p:cNvSpPr/>
            <p:nvPr/>
          </p:nvSpPr>
          <p:spPr>
            <a:xfrm>
              <a:off x="5553518" y="3693343"/>
              <a:ext cx="20559" cy="121765"/>
            </a:xfrm>
            <a:custGeom>
              <a:rect b="b" l="l" r="r" t="t"/>
              <a:pathLst>
                <a:path extrusionOk="0" h="1457" w="246">
                  <a:moveTo>
                    <a:pt x="97" y="1"/>
                  </a:moveTo>
                  <a:cubicBezTo>
                    <a:pt x="88" y="1"/>
                    <a:pt x="82" y="6"/>
                    <a:pt x="79" y="16"/>
                  </a:cubicBezTo>
                  <a:cubicBezTo>
                    <a:pt x="70" y="25"/>
                    <a:pt x="79" y="39"/>
                    <a:pt x="88" y="44"/>
                  </a:cubicBezTo>
                  <a:cubicBezTo>
                    <a:pt x="162" y="76"/>
                    <a:pt x="199" y="178"/>
                    <a:pt x="162" y="252"/>
                  </a:cubicBezTo>
                  <a:cubicBezTo>
                    <a:pt x="148" y="285"/>
                    <a:pt x="125" y="317"/>
                    <a:pt x="93" y="345"/>
                  </a:cubicBezTo>
                  <a:cubicBezTo>
                    <a:pt x="56" y="391"/>
                    <a:pt x="14" y="433"/>
                    <a:pt x="9" y="493"/>
                  </a:cubicBezTo>
                  <a:cubicBezTo>
                    <a:pt x="0" y="563"/>
                    <a:pt x="42" y="623"/>
                    <a:pt x="79" y="678"/>
                  </a:cubicBezTo>
                  <a:cubicBezTo>
                    <a:pt x="107" y="725"/>
                    <a:pt x="134" y="762"/>
                    <a:pt x="139" y="808"/>
                  </a:cubicBezTo>
                  <a:cubicBezTo>
                    <a:pt x="148" y="854"/>
                    <a:pt x="130" y="901"/>
                    <a:pt x="111" y="952"/>
                  </a:cubicBezTo>
                  <a:cubicBezTo>
                    <a:pt x="102" y="993"/>
                    <a:pt x="83" y="1040"/>
                    <a:pt x="83" y="1091"/>
                  </a:cubicBezTo>
                  <a:cubicBezTo>
                    <a:pt x="83" y="1132"/>
                    <a:pt x="93" y="1174"/>
                    <a:pt x="107" y="1206"/>
                  </a:cubicBezTo>
                  <a:lnTo>
                    <a:pt x="125" y="1276"/>
                  </a:lnTo>
                  <a:cubicBezTo>
                    <a:pt x="130" y="1336"/>
                    <a:pt x="116" y="1392"/>
                    <a:pt x="70" y="1410"/>
                  </a:cubicBezTo>
                  <a:cubicBezTo>
                    <a:pt x="60" y="1415"/>
                    <a:pt x="56" y="1429"/>
                    <a:pt x="60" y="1438"/>
                  </a:cubicBezTo>
                  <a:cubicBezTo>
                    <a:pt x="65" y="1452"/>
                    <a:pt x="70" y="1457"/>
                    <a:pt x="83" y="1457"/>
                  </a:cubicBezTo>
                  <a:cubicBezTo>
                    <a:pt x="88" y="1457"/>
                    <a:pt x="88" y="1457"/>
                    <a:pt x="79" y="1443"/>
                  </a:cubicBezTo>
                  <a:cubicBezTo>
                    <a:pt x="148" y="1419"/>
                    <a:pt x="171" y="1331"/>
                    <a:pt x="158" y="1262"/>
                  </a:cubicBezTo>
                  <a:cubicBezTo>
                    <a:pt x="153" y="1234"/>
                    <a:pt x="148" y="1211"/>
                    <a:pt x="139" y="1188"/>
                  </a:cubicBezTo>
                  <a:cubicBezTo>
                    <a:pt x="134" y="1156"/>
                    <a:pt x="125" y="1123"/>
                    <a:pt x="125" y="1091"/>
                  </a:cubicBezTo>
                  <a:cubicBezTo>
                    <a:pt x="125" y="1044"/>
                    <a:pt x="134" y="1003"/>
                    <a:pt x="153" y="961"/>
                  </a:cubicBezTo>
                  <a:cubicBezTo>
                    <a:pt x="171" y="910"/>
                    <a:pt x="195" y="854"/>
                    <a:pt x="181" y="794"/>
                  </a:cubicBezTo>
                  <a:cubicBezTo>
                    <a:pt x="171" y="743"/>
                    <a:pt x="139" y="697"/>
                    <a:pt x="111" y="651"/>
                  </a:cubicBezTo>
                  <a:cubicBezTo>
                    <a:pt x="79" y="600"/>
                    <a:pt x="46" y="553"/>
                    <a:pt x="56" y="498"/>
                  </a:cubicBezTo>
                  <a:cubicBezTo>
                    <a:pt x="60" y="452"/>
                    <a:pt x="93" y="419"/>
                    <a:pt x="130" y="377"/>
                  </a:cubicBezTo>
                  <a:cubicBezTo>
                    <a:pt x="158" y="345"/>
                    <a:pt x="185" y="317"/>
                    <a:pt x="204" y="276"/>
                  </a:cubicBezTo>
                  <a:cubicBezTo>
                    <a:pt x="245" y="174"/>
                    <a:pt x="199" y="49"/>
                    <a:pt x="107" y="2"/>
                  </a:cubicBezTo>
                  <a:cubicBezTo>
                    <a:pt x="103" y="1"/>
                    <a:pt x="100" y="1"/>
                    <a:pt x="97"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7"/>
            <p:cNvSpPr/>
            <p:nvPr/>
          </p:nvSpPr>
          <p:spPr>
            <a:xfrm>
              <a:off x="5481145" y="3695265"/>
              <a:ext cx="11617" cy="32760"/>
            </a:xfrm>
            <a:custGeom>
              <a:rect b="b" l="l" r="r" t="t"/>
              <a:pathLst>
                <a:path extrusionOk="0" h="392" w="139">
                  <a:moveTo>
                    <a:pt x="107" y="0"/>
                  </a:moveTo>
                  <a:cubicBezTo>
                    <a:pt x="101" y="0"/>
                    <a:pt x="95" y="2"/>
                    <a:pt x="93" y="7"/>
                  </a:cubicBezTo>
                  <a:cubicBezTo>
                    <a:pt x="5" y="114"/>
                    <a:pt x="0" y="280"/>
                    <a:pt x="88" y="387"/>
                  </a:cubicBezTo>
                  <a:cubicBezTo>
                    <a:pt x="93" y="392"/>
                    <a:pt x="97" y="392"/>
                    <a:pt x="102" y="392"/>
                  </a:cubicBezTo>
                  <a:cubicBezTo>
                    <a:pt x="108" y="392"/>
                    <a:pt x="112" y="387"/>
                    <a:pt x="114" y="387"/>
                  </a:cubicBezTo>
                  <a:cubicBezTo>
                    <a:pt x="115" y="387"/>
                    <a:pt x="116" y="388"/>
                    <a:pt x="116" y="392"/>
                  </a:cubicBezTo>
                  <a:cubicBezTo>
                    <a:pt x="125" y="378"/>
                    <a:pt x="125" y="368"/>
                    <a:pt x="120" y="354"/>
                  </a:cubicBezTo>
                  <a:cubicBezTo>
                    <a:pt x="46" y="271"/>
                    <a:pt x="51" y="132"/>
                    <a:pt x="125" y="44"/>
                  </a:cubicBezTo>
                  <a:cubicBezTo>
                    <a:pt x="139" y="30"/>
                    <a:pt x="139" y="16"/>
                    <a:pt x="125" y="7"/>
                  </a:cubicBezTo>
                  <a:cubicBezTo>
                    <a:pt x="120" y="2"/>
                    <a:pt x="113" y="0"/>
                    <a:pt x="107"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7"/>
            <p:cNvSpPr/>
            <p:nvPr/>
          </p:nvSpPr>
          <p:spPr>
            <a:xfrm>
              <a:off x="5504712" y="3664343"/>
              <a:ext cx="29083" cy="54740"/>
            </a:xfrm>
            <a:custGeom>
              <a:rect b="b" l="l" r="r" t="t"/>
              <a:pathLst>
                <a:path extrusionOk="0" h="655" w="348">
                  <a:moveTo>
                    <a:pt x="51" y="0"/>
                  </a:moveTo>
                  <a:cubicBezTo>
                    <a:pt x="42" y="0"/>
                    <a:pt x="35" y="5"/>
                    <a:pt x="28" y="16"/>
                  </a:cubicBezTo>
                  <a:cubicBezTo>
                    <a:pt x="1" y="71"/>
                    <a:pt x="14" y="155"/>
                    <a:pt x="65" y="224"/>
                  </a:cubicBezTo>
                  <a:cubicBezTo>
                    <a:pt x="89" y="252"/>
                    <a:pt x="112" y="280"/>
                    <a:pt x="139" y="308"/>
                  </a:cubicBezTo>
                  <a:cubicBezTo>
                    <a:pt x="163" y="331"/>
                    <a:pt x="181" y="349"/>
                    <a:pt x="200" y="372"/>
                  </a:cubicBezTo>
                  <a:cubicBezTo>
                    <a:pt x="260" y="447"/>
                    <a:pt x="297" y="539"/>
                    <a:pt x="302" y="632"/>
                  </a:cubicBezTo>
                  <a:cubicBezTo>
                    <a:pt x="302" y="646"/>
                    <a:pt x="315" y="655"/>
                    <a:pt x="325" y="655"/>
                  </a:cubicBezTo>
                  <a:cubicBezTo>
                    <a:pt x="339" y="655"/>
                    <a:pt x="348" y="646"/>
                    <a:pt x="343" y="623"/>
                  </a:cubicBezTo>
                  <a:cubicBezTo>
                    <a:pt x="339" y="521"/>
                    <a:pt x="297" y="419"/>
                    <a:pt x="232" y="335"/>
                  </a:cubicBezTo>
                  <a:cubicBezTo>
                    <a:pt x="214" y="312"/>
                    <a:pt x="200" y="298"/>
                    <a:pt x="176" y="275"/>
                  </a:cubicBezTo>
                  <a:cubicBezTo>
                    <a:pt x="144" y="252"/>
                    <a:pt x="121" y="220"/>
                    <a:pt x="98" y="192"/>
                  </a:cubicBezTo>
                  <a:cubicBezTo>
                    <a:pt x="61" y="141"/>
                    <a:pt x="47" y="76"/>
                    <a:pt x="70" y="30"/>
                  </a:cubicBezTo>
                  <a:cubicBezTo>
                    <a:pt x="75" y="21"/>
                    <a:pt x="70" y="7"/>
                    <a:pt x="61" y="2"/>
                  </a:cubicBezTo>
                  <a:cubicBezTo>
                    <a:pt x="57" y="1"/>
                    <a:pt x="54" y="0"/>
                    <a:pt x="5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7"/>
            <p:cNvSpPr/>
            <p:nvPr/>
          </p:nvSpPr>
          <p:spPr>
            <a:xfrm>
              <a:off x="5514406" y="3722343"/>
              <a:ext cx="14207" cy="71454"/>
            </a:xfrm>
            <a:custGeom>
              <a:rect b="b" l="l" r="r" t="t"/>
              <a:pathLst>
                <a:path extrusionOk="0" h="855" w="170">
                  <a:moveTo>
                    <a:pt x="169" y="853"/>
                  </a:moveTo>
                  <a:cubicBezTo>
                    <a:pt x="169" y="853"/>
                    <a:pt x="168" y="853"/>
                    <a:pt x="164" y="854"/>
                  </a:cubicBezTo>
                  <a:lnTo>
                    <a:pt x="164" y="854"/>
                  </a:lnTo>
                  <a:cubicBezTo>
                    <a:pt x="168" y="854"/>
                    <a:pt x="170" y="853"/>
                    <a:pt x="169" y="853"/>
                  </a:cubicBezTo>
                  <a:close/>
                  <a:moveTo>
                    <a:pt x="52" y="0"/>
                  </a:moveTo>
                  <a:cubicBezTo>
                    <a:pt x="45" y="0"/>
                    <a:pt x="40" y="3"/>
                    <a:pt x="37" y="7"/>
                  </a:cubicBezTo>
                  <a:cubicBezTo>
                    <a:pt x="0" y="49"/>
                    <a:pt x="0" y="109"/>
                    <a:pt x="23" y="169"/>
                  </a:cubicBezTo>
                  <a:cubicBezTo>
                    <a:pt x="37" y="193"/>
                    <a:pt x="42" y="211"/>
                    <a:pt x="51" y="230"/>
                  </a:cubicBezTo>
                  <a:cubicBezTo>
                    <a:pt x="70" y="253"/>
                    <a:pt x="84" y="281"/>
                    <a:pt x="88" y="304"/>
                  </a:cubicBezTo>
                  <a:cubicBezTo>
                    <a:pt x="107" y="364"/>
                    <a:pt x="93" y="424"/>
                    <a:pt x="74" y="484"/>
                  </a:cubicBezTo>
                  <a:lnTo>
                    <a:pt x="70" y="507"/>
                  </a:lnTo>
                  <a:cubicBezTo>
                    <a:pt x="51" y="558"/>
                    <a:pt x="42" y="619"/>
                    <a:pt x="42" y="674"/>
                  </a:cubicBezTo>
                  <a:cubicBezTo>
                    <a:pt x="42" y="753"/>
                    <a:pt x="84" y="827"/>
                    <a:pt x="144" y="855"/>
                  </a:cubicBezTo>
                  <a:lnTo>
                    <a:pt x="158" y="855"/>
                  </a:lnTo>
                  <a:cubicBezTo>
                    <a:pt x="159" y="855"/>
                    <a:pt x="161" y="855"/>
                    <a:pt x="162" y="854"/>
                  </a:cubicBezTo>
                  <a:lnTo>
                    <a:pt x="162" y="854"/>
                  </a:lnTo>
                  <a:cubicBezTo>
                    <a:pt x="162" y="855"/>
                    <a:pt x="162" y="855"/>
                    <a:pt x="162" y="855"/>
                  </a:cubicBezTo>
                  <a:cubicBezTo>
                    <a:pt x="163" y="855"/>
                    <a:pt x="164" y="854"/>
                    <a:pt x="164" y="854"/>
                  </a:cubicBezTo>
                  <a:lnTo>
                    <a:pt x="164" y="854"/>
                  </a:lnTo>
                  <a:cubicBezTo>
                    <a:pt x="164" y="854"/>
                    <a:pt x="163" y="854"/>
                    <a:pt x="162" y="854"/>
                  </a:cubicBezTo>
                  <a:lnTo>
                    <a:pt x="162" y="854"/>
                  </a:lnTo>
                  <a:cubicBezTo>
                    <a:pt x="167" y="841"/>
                    <a:pt x="162" y="832"/>
                    <a:pt x="153" y="827"/>
                  </a:cubicBezTo>
                  <a:cubicBezTo>
                    <a:pt x="107" y="804"/>
                    <a:pt x="74" y="739"/>
                    <a:pt x="74" y="688"/>
                  </a:cubicBezTo>
                  <a:cubicBezTo>
                    <a:pt x="74" y="633"/>
                    <a:pt x="88" y="582"/>
                    <a:pt x="107" y="531"/>
                  </a:cubicBezTo>
                  <a:lnTo>
                    <a:pt x="111" y="503"/>
                  </a:lnTo>
                  <a:cubicBezTo>
                    <a:pt x="130" y="438"/>
                    <a:pt x="139" y="369"/>
                    <a:pt x="121" y="299"/>
                  </a:cubicBezTo>
                  <a:cubicBezTo>
                    <a:pt x="116" y="262"/>
                    <a:pt x="98" y="239"/>
                    <a:pt x="88" y="211"/>
                  </a:cubicBezTo>
                  <a:cubicBezTo>
                    <a:pt x="84" y="193"/>
                    <a:pt x="70" y="174"/>
                    <a:pt x="65" y="160"/>
                  </a:cubicBezTo>
                  <a:cubicBezTo>
                    <a:pt x="51" y="123"/>
                    <a:pt x="47" y="72"/>
                    <a:pt x="70" y="44"/>
                  </a:cubicBezTo>
                  <a:cubicBezTo>
                    <a:pt x="84" y="30"/>
                    <a:pt x="84" y="17"/>
                    <a:pt x="70" y="7"/>
                  </a:cubicBezTo>
                  <a:cubicBezTo>
                    <a:pt x="65" y="3"/>
                    <a:pt x="58" y="0"/>
                    <a:pt x="52"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7"/>
            <p:cNvSpPr/>
            <p:nvPr/>
          </p:nvSpPr>
          <p:spPr>
            <a:xfrm>
              <a:off x="5537640" y="3697605"/>
              <a:ext cx="22899" cy="90760"/>
            </a:xfrm>
            <a:custGeom>
              <a:rect b="b" l="l" r="r" t="t"/>
              <a:pathLst>
                <a:path extrusionOk="0" h="1086" w="274">
                  <a:moveTo>
                    <a:pt x="223" y="1"/>
                  </a:moveTo>
                  <a:cubicBezTo>
                    <a:pt x="220" y="1"/>
                    <a:pt x="217" y="1"/>
                    <a:pt x="213" y="2"/>
                  </a:cubicBezTo>
                  <a:cubicBezTo>
                    <a:pt x="204" y="12"/>
                    <a:pt x="199" y="21"/>
                    <a:pt x="204" y="35"/>
                  </a:cubicBezTo>
                  <a:cubicBezTo>
                    <a:pt x="232" y="104"/>
                    <a:pt x="227" y="183"/>
                    <a:pt x="185" y="280"/>
                  </a:cubicBezTo>
                  <a:cubicBezTo>
                    <a:pt x="167" y="322"/>
                    <a:pt x="144" y="354"/>
                    <a:pt x="130" y="396"/>
                  </a:cubicBezTo>
                  <a:cubicBezTo>
                    <a:pt x="111" y="438"/>
                    <a:pt x="88" y="479"/>
                    <a:pt x="70" y="526"/>
                  </a:cubicBezTo>
                  <a:cubicBezTo>
                    <a:pt x="0" y="697"/>
                    <a:pt x="0" y="896"/>
                    <a:pt x="70" y="1067"/>
                  </a:cubicBezTo>
                  <a:cubicBezTo>
                    <a:pt x="74" y="1081"/>
                    <a:pt x="84" y="1086"/>
                    <a:pt x="93" y="1086"/>
                  </a:cubicBezTo>
                  <a:cubicBezTo>
                    <a:pt x="97" y="1086"/>
                    <a:pt x="97" y="1081"/>
                    <a:pt x="93" y="1072"/>
                  </a:cubicBezTo>
                  <a:cubicBezTo>
                    <a:pt x="107" y="1067"/>
                    <a:pt x="111" y="1058"/>
                    <a:pt x="107" y="1044"/>
                  </a:cubicBezTo>
                  <a:cubicBezTo>
                    <a:pt x="42" y="882"/>
                    <a:pt x="42" y="697"/>
                    <a:pt x="107" y="535"/>
                  </a:cubicBezTo>
                  <a:cubicBezTo>
                    <a:pt x="121" y="498"/>
                    <a:pt x="144" y="456"/>
                    <a:pt x="162" y="414"/>
                  </a:cubicBezTo>
                  <a:cubicBezTo>
                    <a:pt x="185" y="373"/>
                    <a:pt x="204" y="336"/>
                    <a:pt x="222" y="294"/>
                  </a:cubicBezTo>
                  <a:cubicBezTo>
                    <a:pt x="269" y="188"/>
                    <a:pt x="273" y="95"/>
                    <a:pt x="246" y="16"/>
                  </a:cubicBezTo>
                  <a:cubicBezTo>
                    <a:pt x="239" y="6"/>
                    <a:pt x="232" y="1"/>
                    <a:pt x="223"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7"/>
            <p:cNvSpPr/>
            <p:nvPr/>
          </p:nvSpPr>
          <p:spPr>
            <a:xfrm>
              <a:off x="5519839" y="3565059"/>
              <a:ext cx="98365" cy="101123"/>
            </a:xfrm>
            <a:custGeom>
              <a:rect b="b" l="l" r="r" t="t"/>
              <a:pathLst>
                <a:path extrusionOk="0" h="1210" w="1177">
                  <a:moveTo>
                    <a:pt x="804" y="0"/>
                  </a:moveTo>
                  <a:cubicBezTo>
                    <a:pt x="697" y="0"/>
                    <a:pt x="585" y="51"/>
                    <a:pt x="510" y="129"/>
                  </a:cubicBezTo>
                  <a:cubicBezTo>
                    <a:pt x="398" y="245"/>
                    <a:pt x="343" y="403"/>
                    <a:pt x="287" y="556"/>
                  </a:cubicBezTo>
                  <a:cubicBezTo>
                    <a:pt x="301" y="398"/>
                    <a:pt x="167" y="241"/>
                    <a:pt x="5" y="222"/>
                  </a:cubicBezTo>
                  <a:lnTo>
                    <a:pt x="5" y="222"/>
                  </a:lnTo>
                  <a:cubicBezTo>
                    <a:pt x="79" y="403"/>
                    <a:pt x="97" y="606"/>
                    <a:pt x="51" y="796"/>
                  </a:cubicBezTo>
                  <a:cubicBezTo>
                    <a:pt x="9" y="958"/>
                    <a:pt x="0" y="1093"/>
                    <a:pt x="181" y="1171"/>
                  </a:cubicBezTo>
                  <a:cubicBezTo>
                    <a:pt x="230" y="1195"/>
                    <a:pt x="279" y="1209"/>
                    <a:pt x="327" y="1209"/>
                  </a:cubicBezTo>
                  <a:cubicBezTo>
                    <a:pt x="374" y="1209"/>
                    <a:pt x="420" y="1196"/>
                    <a:pt x="468" y="1167"/>
                  </a:cubicBezTo>
                  <a:cubicBezTo>
                    <a:pt x="598" y="1093"/>
                    <a:pt x="704" y="940"/>
                    <a:pt x="806" y="833"/>
                  </a:cubicBezTo>
                  <a:cubicBezTo>
                    <a:pt x="852" y="773"/>
                    <a:pt x="1176" y="454"/>
                    <a:pt x="1153" y="380"/>
                  </a:cubicBezTo>
                  <a:cubicBezTo>
                    <a:pt x="1112" y="254"/>
                    <a:pt x="1065" y="106"/>
                    <a:pt x="950" y="37"/>
                  </a:cubicBezTo>
                  <a:cubicBezTo>
                    <a:pt x="905" y="12"/>
                    <a:pt x="855" y="0"/>
                    <a:pt x="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7"/>
            <p:cNvSpPr/>
            <p:nvPr/>
          </p:nvSpPr>
          <p:spPr>
            <a:xfrm>
              <a:off x="5181537" y="4233056"/>
              <a:ext cx="61593" cy="190127"/>
            </a:xfrm>
            <a:custGeom>
              <a:rect b="b" l="l" r="r" t="t"/>
              <a:pathLst>
                <a:path extrusionOk="0" h="2275" w="737">
                  <a:moveTo>
                    <a:pt x="0" y="0"/>
                  </a:moveTo>
                  <a:cubicBezTo>
                    <a:pt x="28" y="47"/>
                    <a:pt x="524" y="2274"/>
                    <a:pt x="524" y="2274"/>
                  </a:cubicBezTo>
                  <a:lnTo>
                    <a:pt x="695" y="2274"/>
                  </a:lnTo>
                  <a:lnTo>
                    <a:pt x="737" y="97"/>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7"/>
            <p:cNvSpPr/>
            <p:nvPr/>
          </p:nvSpPr>
          <p:spPr>
            <a:xfrm>
              <a:off x="5118857" y="4409561"/>
              <a:ext cx="133549" cy="48806"/>
            </a:xfrm>
            <a:custGeom>
              <a:rect b="b" l="l" r="r" t="t"/>
              <a:pathLst>
                <a:path extrusionOk="0" h="584" w="1598">
                  <a:moveTo>
                    <a:pt x="1014" y="0"/>
                  </a:moveTo>
                  <a:lnTo>
                    <a:pt x="838" y="204"/>
                  </a:lnTo>
                  <a:lnTo>
                    <a:pt x="348" y="338"/>
                  </a:lnTo>
                  <a:lnTo>
                    <a:pt x="0" y="245"/>
                  </a:lnTo>
                  <a:lnTo>
                    <a:pt x="357" y="574"/>
                  </a:lnTo>
                  <a:lnTo>
                    <a:pt x="899" y="579"/>
                  </a:lnTo>
                  <a:lnTo>
                    <a:pt x="1214" y="338"/>
                  </a:lnTo>
                  <a:lnTo>
                    <a:pt x="1413" y="361"/>
                  </a:lnTo>
                  <a:lnTo>
                    <a:pt x="1390" y="579"/>
                  </a:lnTo>
                  <a:lnTo>
                    <a:pt x="1575" y="584"/>
                  </a:lnTo>
                  <a:lnTo>
                    <a:pt x="1598" y="283"/>
                  </a:lnTo>
                  <a:lnTo>
                    <a:pt x="1473" y="42"/>
                  </a:lnTo>
                  <a:lnTo>
                    <a:pt x="101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7"/>
            <p:cNvSpPr/>
            <p:nvPr/>
          </p:nvSpPr>
          <p:spPr>
            <a:xfrm>
              <a:off x="5297285" y="4233056"/>
              <a:ext cx="61593" cy="190127"/>
            </a:xfrm>
            <a:custGeom>
              <a:rect b="b" l="l" r="r" t="t"/>
              <a:pathLst>
                <a:path extrusionOk="0" h="2275" w="737">
                  <a:moveTo>
                    <a:pt x="737" y="0"/>
                  </a:moveTo>
                  <a:lnTo>
                    <a:pt x="0" y="97"/>
                  </a:lnTo>
                  <a:lnTo>
                    <a:pt x="42" y="2274"/>
                  </a:lnTo>
                  <a:lnTo>
                    <a:pt x="213" y="2274"/>
                  </a:lnTo>
                  <a:cubicBezTo>
                    <a:pt x="213" y="2274"/>
                    <a:pt x="704" y="47"/>
                    <a:pt x="7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7"/>
            <p:cNvSpPr/>
            <p:nvPr/>
          </p:nvSpPr>
          <p:spPr>
            <a:xfrm>
              <a:off x="5288008" y="4409561"/>
              <a:ext cx="133549" cy="48806"/>
            </a:xfrm>
            <a:custGeom>
              <a:rect b="b" l="l" r="r" t="t"/>
              <a:pathLst>
                <a:path extrusionOk="0" h="584" w="1598">
                  <a:moveTo>
                    <a:pt x="579" y="0"/>
                  </a:moveTo>
                  <a:lnTo>
                    <a:pt x="120" y="42"/>
                  </a:lnTo>
                  <a:lnTo>
                    <a:pt x="0" y="283"/>
                  </a:lnTo>
                  <a:lnTo>
                    <a:pt x="23" y="584"/>
                  </a:lnTo>
                  <a:lnTo>
                    <a:pt x="208" y="579"/>
                  </a:lnTo>
                  <a:lnTo>
                    <a:pt x="190" y="361"/>
                  </a:lnTo>
                  <a:lnTo>
                    <a:pt x="384" y="338"/>
                  </a:lnTo>
                  <a:lnTo>
                    <a:pt x="695" y="579"/>
                  </a:lnTo>
                  <a:lnTo>
                    <a:pt x="1246" y="574"/>
                  </a:lnTo>
                  <a:lnTo>
                    <a:pt x="1598" y="245"/>
                  </a:lnTo>
                  <a:lnTo>
                    <a:pt x="1250" y="338"/>
                  </a:lnTo>
                  <a:lnTo>
                    <a:pt x="760" y="204"/>
                  </a:lnTo>
                  <a:lnTo>
                    <a:pt x="57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7"/>
            <p:cNvSpPr/>
            <p:nvPr/>
          </p:nvSpPr>
          <p:spPr>
            <a:xfrm>
              <a:off x="5078993" y="3444212"/>
              <a:ext cx="376996" cy="810235"/>
            </a:xfrm>
            <a:custGeom>
              <a:rect b="b" l="l" r="r" t="t"/>
              <a:pathLst>
                <a:path extrusionOk="0" h="9695" w="4511">
                  <a:moveTo>
                    <a:pt x="2181" y="1"/>
                  </a:moveTo>
                  <a:lnTo>
                    <a:pt x="2181" y="24"/>
                  </a:lnTo>
                  <a:cubicBezTo>
                    <a:pt x="1834" y="93"/>
                    <a:pt x="1501" y="288"/>
                    <a:pt x="1251" y="612"/>
                  </a:cubicBezTo>
                  <a:cubicBezTo>
                    <a:pt x="973" y="969"/>
                    <a:pt x="713" y="1219"/>
                    <a:pt x="612" y="1751"/>
                  </a:cubicBezTo>
                  <a:cubicBezTo>
                    <a:pt x="565" y="2025"/>
                    <a:pt x="556" y="2312"/>
                    <a:pt x="519" y="2594"/>
                  </a:cubicBezTo>
                  <a:cubicBezTo>
                    <a:pt x="473" y="2937"/>
                    <a:pt x="436" y="3280"/>
                    <a:pt x="394" y="3622"/>
                  </a:cubicBezTo>
                  <a:cubicBezTo>
                    <a:pt x="310" y="4303"/>
                    <a:pt x="250" y="4993"/>
                    <a:pt x="190" y="5683"/>
                  </a:cubicBezTo>
                  <a:cubicBezTo>
                    <a:pt x="116" y="6600"/>
                    <a:pt x="51" y="7698"/>
                    <a:pt x="0" y="8740"/>
                  </a:cubicBezTo>
                  <a:cubicBezTo>
                    <a:pt x="190" y="8995"/>
                    <a:pt x="440" y="9189"/>
                    <a:pt x="695" y="9333"/>
                  </a:cubicBezTo>
                  <a:cubicBezTo>
                    <a:pt x="1142" y="9584"/>
                    <a:pt x="1635" y="9695"/>
                    <a:pt x="2125" y="9695"/>
                  </a:cubicBezTo>
                  <a:cubicBezTo>
                    <a:pt x="2377" y="9695"/>
                    <a:pt x="2628" y="9666"/>
                    <a:pt x="2872" y="9611"/>
                  </a:cubicBezTo>
                  <a:cubicBezTo>
                    <a:pt x="3450" y="9481"/>
                    <a:pt x="3997" y="9203"/>
                    <a:pt x="4511" y="8856"/>
                  </a:cubicBezTo>
                  <a:cubicBezTo>
                    <a:pt x="4451" y="7781"/>
                    <a:pt x="4391" y="6637"/>
                    <a:pt x="4312" y="5683"/>
                  </a:cubicBezTo>
                  <a:cubicBezTo>
                    <a:pt x="4256" y="4993"/>
                    <a:pt x="4191" y="4303"/>
                    <a:pt x="4113" y="3622"/>
                  </a:cubicBezTo>
                  <a:cubicBezTo>
                    <a:pt x="4071" y="3280"/>
                    <a:pt x="4029" y="2937"/>
                    <a:pt x="3983" y="2594"/>
                  </a:cubicBezTo>
                  <a:cubicBezTo>
                    <a:pt x="3941" y="2316"/>
                    <a:pt x="3937" y="2025"/>
                    <a:pt x="3890" y="1751"/>
                  </a:cubicBezTo>
                  <a:cubicBezTo>
                    <a:pt x="3798" y="1219"/>
                    <a:pt x="3529" y="969"/>
                    <a:pt x="3256" y="612"/>
                  </a:cubicBezTo>
                  <a:cubicBezTo>
                    <a:pt x="3006" y="279"/>
                    <a:pt x="2668" y="89"/>
                    <a:pt x="2320" y="24"/>
                  </a:cubicBezTo>
                  <a:lnTo>
                    <a:pt x="2320" y="1"/>
                  </a:lnTo>
                  <a:cubicBezTo>
                    <a:pt x="2297" y="1"/>
                    <a:pt x="2274" y="10"/>
                    <a:pt x="2251" y="10"/>
                  </a:cubicBezTo>
                  <a:cubicBezTo>
                    <a:pt x="2228" y="1"/>
                    <a:pt x="2205" y="1"/>
                    <a:pt x="21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7"/>
            <p:cNvSpPr/>
            <p:nvPr/>
          </p:nvSpPr>
          <p:spPr>
            <a:xfrm>
              <a:off x="5079381" y="3444212"/>
              <a:ext cx="376996" cy="810235"/>
            </a:xfrm>
            <a:custGeom>
              <a:rect b="b" l="l" r="r" t="t"/>
              <a:pathLst>
                <a:path extrusionOk="0" h="9695" w="4511">
                  <a:moveTo>
                    <a:pt x="2181" y="1"/>
                  </a:moveTo>
                  <a:lnTo>
                    <a:pt x="2181" y="24"/>
                  </a:lnTo>
                  <a:cubicBezTo>
                    <a:pt x="1834" y="93"/>
                    <a:pt x="1501" y="288"/>
                    <a:pt x="1251" y="612"/>
                  </a:cubicBezTo>
                  <a:cubicBezTo>
                    <a:pt x="973" y="969"/>
                    <a:pt x="713" y="1219"/>
                    <a:pt x="612" y="1751"/>
                  </a:cubicBezTo>
                  <a:cubicBezTo>
                    <a:pt x="565" y="2025"/>
                    <a:pt x="556" y="2312"/>
                    <a:pt x="519" y="2594"/>
                  </a:cubicBezTo>
                  <a:cubicBezTo>
                    <a:pt x="473" y="2937"/>
                    <a:pt x="436" y="3280"/>
                    <a:pt x="394" y="3622"/>
                  </a:cubicBezTo>
                  <a:cubicBezTo>
                    <a:pt x="310" y="4303"/>
                    <a:pt x="250" y="4993"/>
                    <a:pt x="190" y="5683"/>
                  </a:cubicBezTo>
                  <a:cubicBezTo>
                    <a:pt x="116" y="6600"/>
                    <a:pt x="51" y="7698"/>
                    <a:pt x="0" y="8740"/>
                  </a:cubicBezTo>
                  <a:cubicBezTo>
                    <a:pt x="190" y="8995"/>
                    <a:pt x="440" y="9189"/>
                    <a:pt x="695" y="9333"/>
                  </a:cubicBezTo>
                  <a:cubicBezTo>
                    <a:pt x="1142" y="9584"/>
                    <a:pt x="1635" y="9695"/>
                    <a:pt x="2125" y="9695"/>
                  </a:cubicBezTo>
                  <a:cubicBezTo>
                    <a:pt x="2377" y="9695"/>
                    <a:pt x="2628" y="9666"/>
                    <a:pt x="2872" y="9611"/>
                  </a:cubicBezTo>
                  <a:cubicBezTo>
                    <a:pt x="3450" y="9481"/>
                    <a:pt x="3997" y="9203"/>
                    <a:pt x="4511" y="8856"/>
                  </a:cubicBezTo>
                  <a:cubicBezTo>
                    <a:pt x="4451" y="7781"/>
                    <a:pt x="4391" y="6637"/>
                    <a:pt x="4312" y="5683"/>
                  </a:cubicBezTo>
                  <a:cubicBezTo>
                    <a:pt x="4256" y="4993"/>
                    <a:pt x="4191" y="4303"/>
                    <a:pt x="4113" y="3622"/>
                  </a:cubicBezTo>
                  <a:cubicBezTo>
                    <a:pt x="4071" y="3280"/>
                    <a:pt x="4029" y="2937"/>
                    <a:pt x="3983" y="2594"/>
                  </a:cubicBezTo>
                  <a:cubicBezTo>
                    <a:pt x="3941" y="2316"/>
                    <a:pt x="3937" y="2025"/>
                    <a:pt x="3890" y="1751"/>
                  </a:cubicBezTo>
                  <a:cubicBezTo>
                    <a:pt x="3798" y="1219"/>
                    <a:pt x="3529" y="969"/>
                    <a:pt x="3256" y="612"/>
                  </a:cubicBezTo>
                  <a:cubicBezTo>
                    <a:pt x="3006" y="279"/>
                    <a:pt x="2668" y="89"/>
                    <a:pt x="2320" y="24"/>
                  </a:cubicBezTo>
                  <a:lnTo>
                    <a:pt x="2320" y="1"/>
                  </a:lnTo>
                  <a:cubicBezTo>
                    <a:pt x="2297" y="1"/>
                    <a:pt x="2274" y="10"/>
                    <a:pt x="2251" y="10"/>
                  </a:cubicBezTo>
                  <a:cubicBezTo>
                    <a:pt x="2228" y="1"/>
                    <a:pt x="2205" y="1"/>
                    <a:pt x="2181"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7"/>
            <p:cNvSpPr/>
            <p:nvPr/>
          </p:nvSpPr>
          <p:spPr>
            <a:xfrm>
              <a:off x="5272882" y="3565393"/>
              <a:ext cx="5098" cy="687885"/>
            </a:xfrm>
            <a:custGeom>
              <a:rect b="b" l="l" r="r" t="t"/>
              <a:pathLst>
                <a:path extrusionOk="0" h="8231" w="61">
                  <a:moveTo>
                    <a:pt x="0" y="0"/>
                  </a:moveTo>
                  <a:lnTo>
                    <a:pt x="0" y="8230"/>
                  </a:lnTo>
                  <a:lnTo>
                    <a:pt x="61" y="8230"/>
                  </a:lnTo>
                  <a:lnTo>
                    <a:pt x="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7"/>
            <p:cNvSpPr/>
            <p:nvPr/>
          </p:nvSpPr>
          <p:spPr>
            <a:xfrm>
              <a:off x="5095624" y="3881632"/>
              <a:ext cx="147923" cy="84826"/>
            </a:xfrm>
            <a:custGeom>
              <a:rect b="b" l="l" r="r" t="t"/>
              <a:pathLst>
                <a:path extrusionOk="0" h="1015" w="1770">
                  <a:moveTo>
                    <a:pt x="0" y="0"/>
                  </a:moveTo>
                  <a:lnTo>
                    <a:pt x="0" y="0"/>
                  </a:lnTo>
                  <a:cubicBezTo>
                    <a:pt x="306" y="1010"/>
                    <a:pt x="1769" y="1014"/>
                    <a:pt x="1769" y="1014"/>
                  </a:cubicBezTo>
                  <a:lnTo>
                    <a:pt x="959" y="320"/>
                  </a:lnTo>
                  <a:lnTo>
                    <a:pt x="0"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7"/>
            <p:cNvSpPr/>
            <p:nvPr/>
          </p:nvSpPr>
          <p:spPr>
            <a:xfrm>
              <a:off x="5237614" y="3809091"/>
              <a:ext cx="136725" cy="91595"/>
            </a:xfrm>
            <a:custGeom>
              <a:rect b="b" l="l" r="r" t="t"/>
              <a:pathLst>
                <a:path extrusionOk="0" h="1096" w="1636">
                  <a:moveTo>
                    <a:pt x="325" y="1"/>
                  </a:moveTo>
                  <a:cubicBezTo>
                    <a:pt x="316" y="1"/>
                    <a:pt x="308" y="1"/>
                    <a:pt x="302" y="2"/>
                  </a:cubicBezTo>
                  <a:cubicBezTo>
                    <a:pt x="256" y="7"/>
                    <a:pt x="1" y="326"/>
                    <a:pt x="1" y="326"/>
                  </a:cubicBezTo>
                  <a:cubicBezTo>
                    <a:pt x="1" y="326"/>
                    <a:pt x="473" y="373"/>
                    <a:pt x="561" y="405"/>
                  </a:cubicBezTo>
                  <a:cubicBezTo>
                    <a:pt x="640" y="442"/>
                    <a:pt x="807" y="544"/>
                    <a:pt x="886" y="558"/>
                  </a:cubicBezTo>
                  <a:cubicBezTo>
                    <a:pt x="960" y="567"/>
                    <a:pt x="1029" y="562"/>
                    <a:pt x="1089" y="613"/>
                  </a:cubicBezTo>
                  <a:cubicBezTo>
                    <a:pt x="1210" y="729"/>
                    <a:pt x="1270" y="947"/>
                    <a:pt x="1335" y="1095"/>
                  </a:cubicBezTo>
                  <a:cubicBezTo>
                    <a:pt x="1437" y="961"/>
                    <a:pt x="1529" y="822"/>
                    <a:pt x="1636" y="692"/>
                  </a:cubicBezTo>
                  <a:cubicBezTo>
                    <a:pt x="1557" y="516"/>
                    <a:pt x="1339" y="99"/>
                    <a:pt x="1339" y="99"/>
                  </a:cubicBezTo>
                  <a:cubicBezTo>
                    <a:pt x="1338" y="97"/>
                    <a:pt x="1328" y="96"/>
                    <a:pt x="1313" y="96"/>
                  </a:cubicBezTo>
                  <a:cubicBezTo>
                    <a:pt x="1267" y="96"/>
                    <a:pt x="1177" y="104"/>
                    <a:pt x="1163" y="104"/>
                  </a:cubicBezTo>
                  <a:cubicBezTo>
                    <a:pt x="1159" y="104"/>
                    <a:pt x="1154" y="104"/>
                    <a:pt x="1149" y="104"/>
                  </a:cubicBezTo>
                  <a:cubicBezTo>
                    <a:pt x="1007" y="104"/>
                    <a:pt x="480" y="1"/>
                    <a:pt x="3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7"/>
            <p:cNvSpPr/>
            <p:nvPr/>
          </p:nvSpPr>
          <p:spPr>
            <a:xfrm>
              <a:off x="5063867" y="3511488"/>
              <a:ext cx="207176" cy="422459"/>
            </a:xfrm>
            <a:custGeom>
              <a:rect b="b" l="l" r="r" t="t"/>
              <a:pathLst>
                <a:path extrusionOk="0" h="5055" w="2479">
                  <a:moveTo>
                    <a:pt x="1432" y="0"/>
                  </a:moveTo>
                  <a:cubicBezTo>
                    <a:pt x="1277" y="0"/>
                    <a:pt x="1168" y="178"/>
                    <a:pt x="1168" y="178"/>
                  </a:cubicBezTo>
                  <a:cubicBezTo>
                    <a:pt x="399" y="1159"/>
                    <a:pt x="126" y="2012"/>
                    <a:pt x="1" y="3406"/>
                  </a:cubicBezTo>
                  <a:cubicBezTo>
                    <a:pt x="705" y="4170"/>
                    <a:pt x="1594" y="4781"/>
                    <a:pt x="2478" y="5054"/>
                  </a:cubicBezTo>
                  <a:cubicBezTo>
                    <a:pt x="2307" y="4434"/>
                    <a:pt x="2145" y="4170"/>
                    <a:pt x="2149" y="3535"/>
                  </a:cubicBezTo>
                  <a:cubicBezTo>
                    <a:pt x="1649" y="3424"/>
                    <a:pt x="1163" y="3072"/>
                    <a:pt x="871" y="2706"/>
                  </a:cubicBezTo>
                  <a:cubicBezTo>
                    <a:pt x="871" y="2706"/>
                    <a:pt x="1246" y="1067"/>
                    <a:pt x="1256" y="1067"/>
                  </a:cubicBezTo>
                  <a:lnTo>
                    <a:pt x="1455" y="2"/>
                  </a:lnTo>
                  <a:cubicBezTo>
                    <a:pt x="1447" y="1"/>
                    <a:pt x="1440" y="0"/>
                    <a:pt x="1432"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7"/>
            <p:cNvSpPr/>
            <p:nvPr/>
          </p:nvSpPr>
          <p:spPr>
            <a:xfrm>
              <a:off x="5035201" y="3509901"/>
              <a:ext cx="207176" cy="452712"/>
            </a:xfrm>
            <a:custGeom>
              <a:rect b="b" l="l" r="r" t="t"/>
              <a:pathLst>
                <a:path extrusionOk="0" h="5417" w="2479">
                  <a:moveTo>
                    <a:pt x="1748" y="1"/>
                  </a:moveTo>
                  <a:cubicBezTo>
                    <a:pt x="1585" y="1"/>
                    <a:pt x="1376" y="81"/>
                    <a:pt x="1376" y="81"/>
                  </a:cubicBezTo>
                  <a:cubicBezTo>
                    <a:pt x="612" y="1063"/>
                    <a:pt x="126" y="2369"/>
                    <a:pt x="1" y="3767"/>
                  </a:cubicBezTo>
                  <a:cubicBezTo>
                    <a:pt x="705" y="4531"/>
                    <a:pt x="1594" y="5143"/>
                    <a:pt x="2479" y="5416"/>
                  </a:cubicBezTo>
                  <a:cubicBezTo>
                    <a:pt x="2307" y="4795"/>
                    <a:pt x="2168" y="4101"/>
                    <a:pt x="2173" y="3471"/>
                  </a:cubicBezTo>
                  <a:cubicBezTo>
                    <a:pt x="1677" y="3360"/>
                    <a:pt x="1358" y="3239"/>
                    <a:pt x="872" y="3073"/>
                  </a:cubicBezTo>
                  <a:cubicBezTo>
                    <a:pt x="872" y="3073"/>
                    <a:pt x="1330" y="1410"/>
                    <a:pt x="1339" y="1410"/>
                  </a:cubicBezTo>
                  <a:lnTo>
                    <a:pt x="1784" y="2"/>
                  </a:lnTo>
                  <a:cubicBezTo>
                    <a:pt x="1772" y="1"/>
                    <a:pt x="1760" y="1"/>
                    <a:pt x="17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7"/>
            <p:cNvSpPr/>
            <p:nvPr/>
          </p:nvSpPr>
          <p:spPr>
            <a:xfrm>
              <a:off x="5198168" y="3797474"/>
              <a:ext cx="108059" cy="203415"/>
            </a:xfrm>
            <a:custGeom>
              <a:rect b="b" l="l" r="r" t="t"/>
              <a:pathLst>
                <a:path extrusionOk="0" h="2434" w="1293">
                  <a:moveTo>
                    <a:pt x="890" y="58"/>
                  </a:moveTo>
                  <a:cubicBezTo>
                    <a:pt x="890" y="58"/>
                    <a:pt x="889" y="58"/>
                    <a:pt x="889" y="59"/>
                  </a:cubicBezTo>
                  <a:lnTo>
                    <a:pt x="889" y="59"/>
                  </a:lnTo>
                  <a:cubicBezTo>
                    <a:pt x="889" y="58"/>
                    <a:pt x="890" y="58"/>
                    <a:pt x="890" y="58"/>
                  </a:cubicBezTo>
                  <a:close/>
                  <a:moveTo>
                    <a:pt x="259" y="0"/>
                  </a:moveTo>
                  <a:cubicBezTo>
                    <a:pt x="213" y="0"/>
                    <a:pt x="167" y="3"/>
                    <a:pt x="121" y="11"/>
                  </a:cubicBezTo>
                  <a:cubicBezTo>
                    <a:pt x="61" y="25"/>
                    <a:pt x="1" y="81"/>
                    <a:pt x="28" y="132"/>
                  </a:cubicBezTo>
                  <a:cubicBezTo>
                    <a:pt x="38" y="164"/>
                    <a:pt x="75" y="173"/>
                    <a:pt x="93" y="201"/>
                  </a:cubicBezTo>
                  <a:cubicBezTo>
                    <a:pt x="121" y="257"/>
                    <a:pt x="61" y="312"/>
                    <a:pt x="61" y="373"/>
                  </a:cubicBezTo>
                  <a:cubicBezTo>
                    <a:pt x="61" y="456"/>
                    <a:pt x="172" y="512"/>
                    <a:pt x="190" y="604"/>
                  </a:cubicBezTo>
                  <a:cubicBezTo>
                    <a:pt x="200" y="655"/>
                    <a:pt x="172" y="711"/>
                    <a:pt x="195" y="766"/>
                  </a:cubicBezTo>
                  <a:cubicBezTo>
                    <a:pt x="214" y="813"/>
                    <a:pt x="265" y="836"/>
                    <a:pt x="288" y="873"/>
                  </a:cubicBezTo>
                  <a:cubicBezTo>
                    <a:pt x="353" y="998"/>
                    <a:pt x="149" y="1146"/>
                    <a:pt x="218" y="1266"/>
                  </a:cubicBezTo>
                  <a:cubicBezTo>
                    <a:pt x="237" y="1299"/>
                    <a:pt x="265" y="1322"/>
                    <a:pt x="278" y="1350"/>
                  </a:cubicBezTo>
                  <a:cubicBezTo>
                    <a:pt x="306" y="1424"/>
                    <a:pt x="218" y="1498"/>
                    <a:pt x="214" y="1577"/>
                  </a:cubicBezTo>
                  <a:cubicBezTo>
                    <a:pt x="209" y="1693"/>
                    <a:pt x="311" y="1739"/>
                    <a:pt x="325" y="1836"/>
                  </a:cubicBezTo>
                  <a:cubicBezTo>
                    <a:pt x="334" y="1938"/>
                    <a:pt x="163" y="2017"/>
                    <a:pt x="200" y="2114"/>
                  </a:cubicBezTo>
                  <a:cubicBezTo>
                    <a:pt x="218" y="2156"/>
                    <a:pt x="269" y="2179"/>
                    <a:pt x="288" y="2225"/>
                  </a:cubicBezTo>
                  <a:cubicBezTo>
                    <a:pt x="311" y="2295"/>
                    <a:pt x="232" y="2383"/>
                    <a:pt x="283" y="2434"/>
                  </a:cubicBezTo>
                  <a:cubicBezTo>
                    <a:pt x="325" y="2410"/>
                    <a:pt x="357" y="2387"/>
                    <a:pt x="399" y="2364"/>
                  </a:cubicBezTo>
                  <a:cubicBezTo>
                    <a:pt x="437" y="2336"/>
                    <a:pt x="485" y="2314"/>
                    <a:pt x="529" y="2314"/>
                  </a:cubicBezTo>
                  <a:cubicBezTo>
                    <a:pt x="543" y="2314"/>
                    <a:pt x="557" y="2316"/>
                    <a:pt x="570" y="2322"/>
                  </a:cubicBezTo>
                  <a:cubicBezTo>
                    <a:pt x="603" y="2332"/>
                    <a:pt x="617" y="2364"/>
                    <a:pt x="654" y="2378"/>
                  </a:cubicBezTo>
                  <a:cubicBezTo>
                    <a:pt x="668" y="2385"/>
                    <a:pt x="683" y="2388"/>
                    <a:pt x="699" y="2388"/>
                  </a:cubicBezTo>
                  <a:cubicBezTo>
                    <a:pt x="765" y="2388"/>
                    <a:pt x="839" y="2333"/>
                    <a:pt x="906" y="2333"/>
                  </a:cubicBezTo>
                  <a:cubicBezTo>
                    <a:pt x="923" y="2333"/>
                    <a:pt x="939" y="2337"/>
                    <a:pt x="955" y="2346"/>
                  </a:cubicBezTo>
                  <a:cubicBezTo>
                    <a:pt x="982" y="2364"/>
                    <a:pt x="1001" y="2392"/>
                    <a:pt x="1029" y="2396"/>
                  </a:cubicBezTo>
                  <a:cubicBezTo>
                    <a:pt x="1035" y="2399"/>
                    <a:pt x="1041" y="2399"/>
                    <a:pt x="1047" y="2399"/>
                  </a:cubicBezTo>
                  <a:cubicBezTo>
                    <a:pt x="1083" y="2399"/>
                    <a:pt x="1116" y="2369"/>
                    <a:pt x="1140" y="2346"/>
                  </a:cubicBezTo>
                  <a:cubicBezTo>
                    <a:pt x="1169" y="2375"/>
                    <a:pt x="1208" y="2404"/>
                    <a:pt x="1241" y="2404"/>
                  </a:cubicBezTo>
                  <a:cubicBezTo>
                    <a:pt x="1255" y="2404"/>
                    <a:pt x="1268" y="2399"/>
                    <a:pt x="1279" y="2387"/>
                  </a:cubicBezTo>
                  <a:cubicBezTo>
                    <a:pt x="1288" y="2373"/>
                    <a:pt x="1293" y="2350"/>
                    <a:pt x="1288" y="2332"/>
                  </a:cubicBezTo>
                  <a:cubicBezTo>
                    <a:pt x="1283" y="2234"/>
                    <a:pt x="1191" y="2170"/>
                    <a:pt x="1135" y="2095"/>
                  </a:cubicBezTo>
                  <a:cubicBezTo>
                    <a:pt x="1080" y="2035"/>
                    <a:pt x="996" y="1933"/>
                    <a:pt x="1047" y="1855"/>
                  </a:cubicBezTo>
                  <a:cubicBezTo>
                    <a:pt x="1070" y="1818"/>
                    <a:pt x="1103" y="1785"/>
                    <a:pt x="1112" y="1739"/>
                  </a:cubicBezTo>
                  <a:cubicBezTo>
                    <a:pt x="1121" y="1655"/>
                    <a:pt x="1019" y="1591"/>
                    <a:pt x="1019" y="1512"/>
                  </a:cubicBezTo>
                  <a:cubicBezTo>
                    <a:pt x="1019" y="1461"/>
                    <a:pt x="1057" y="1419"/>
                    <a:pt x="1052" y="1368"/>
                  </a:cubicBezTo>
                  <a:cubicBezTo>
                    <a:pt x="1047" y="1299"/>
                    <a:pt x="959" y="1262"/>
                    <a:pt x="931" y="1197"/>
                  </a:cubicBezTo>
                  <a:cubicBezTo>
                    <a:pt x="904" y="1141"/>
                    <a:pt x="931" y="1072"/>
                    <a:pt x="941" y="1007"/>
                  </a:cubicBezTo>
                  <a:cubicBezTo>
                    <a:pt x="955" y="942"/>
                    <a:pt x="931" y="859"/>
                    <a:pt x="867" y="845"/>
                  </a:cubicBezTo>
                  <a:cubicBezTo>
                    <a:pt x="862" y="752"/>
                    <a:pt x="982" y="678"/>
                    <a:pt x="955" y="590"/>
                  </a:cubicBezTo>
                  <a:cubicBezTo>
                    <a:pt x="941" y="567"/>
                    <a:pt x="927" y="549"/>
                    <a:pt x="908" y="525"/>
                  </a:cubicBezTo>
                  <a:cubicBezTo>
                    <a:pt x="779" y="401"/>
                    <a:pt x="779" y="188"/>
                    <a:pt x="889" y="59"/>
                  </a:cubicBezTo>
                  <a:lnTo>
                    <a:pt x="889" y="59"/>
                  </a:lnTo>
                  <a:cubicBezTo>
                    <a:pt x="883" y="65"/>
                    <a:pt x="867" y="67"/>
                    <a:pt x="845" y="67"/>
                  </a:cubicBezTo>
                  <a:cubicBezTo>
                    <a:pt x="738" y="67"/>
                    <a:pt x="480" y="11"/>
                    <a:pt x="427" y="7"/>
                  </a:cubicBezTo>
                  <a:cubicBezTo>
                    <a:pt x="371" y="4"/>
                    <a:pt x="315" y="0"/>
                    <a:pt x="2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7"/>
            <p:cNvSpPr/>
            <p:nvPr/>
          </p:nvSpPr>
          <p:spPr>
            <a:xfrm>
              <a:off x="5215969" y="3809342"/>
              <a:ext cx="32593" cy="167897"/>
            </a:xfrm>
            <a:custGeom>
              <a:rect b="b" l="l" r="r" t="t"/>
              <a:pathLst>
                <a:path extrusionOk="0" h="2009" w="390">
                  <a:moveTo>
                    <a:pt x="76" y="1"/>
                  </a:moveTo>
                  <a:cubicBezTo>
                    <a:pt x="69" y="1"/>
                    <a:pt x="62" y="3"/>
                    <a:pt x="56" y="8"/>
                  </a:cubicBezTo>
                  <a:cubicBezTo>
                    <a:pt x="5" y="96"/>
                    <a:pt x="1" y="221"/>
                    <a:pt x="52" y="351"/>
                  </a:cubicBezTo>
                  <a:lnTo>
                    <a:pt x="70" y="402"/>
                  </a:lnTo>
                  <a:cubicBezTo>
                    <a:pt x="79" y="439"/>
                    <a:pt x="89" y="471"/>
                    <a:pt x="116" y="508"/>
                  </a:cubicBezTo>
                  <a:cubicBezTo>
                    <a:pt x="126" y="518"/>
                    <a:pt x="140" y="536"/>
                    <a:pt x="149" y="546"/>
                  </a:cubicBezTo>
                  <a:cubicBezTo>
                    <a:pt x="172" y="578"/>
                    <a:pt x="204" y="610"/>
                    <a:pt x="209" y="647"/>
                  </a:cubicBezTo>
                  <a:cubicBezTo>
                    <a:pt x="218" y="684"/>
                    <a:pt x="204" y="726"/>
                    <a:pt x="191" y="772"/>
                  </a:cubicBezTo>
                  <a:cubicBezTo>
                    <a:pt x="186" y="786"/>
                    <a:pt x="181" y="791"/>
                    <a:pt x="181" y="800"/>
                  </a:cubicBezTo>
                  <a:cubicBezTo>
                    <a:pt x="163" y="860"/>
                    <a:pt x="149" y="935"/>
                    <a:pt x="204" y="986"/>
                  </a:cubicBezTo>
                  <a:lnTo>
                    <a:pt x="218" y="1004"/>
                  </a:lnTo>
                  <a:lnTo>
                    <a:pt x="237" y="1023"/>
                  </a:lnTo>
                  <a:cubicBezTo>
                    <a:pt x="260" y="1050"/>
                    <a:pt x="251" y="1097"/>
                    <a:pt x="232" y="1138"/>
                  </a:cubicBezTo>
                  <a:lnTo>
                    <a:pt x="167" y="1296"/>
                  </a:lnTo>
                  <a:cubicBezTo>
                    <a:pt x="163" y="1305"/>
                    <a:pt x="158" y="1328"/>
                    <a:pt x="163" y="1351"/>
                  </a:cubicBezTo>
                  <a:cubicBezTo>
                    <a:pt x="172" y="1375"/>
                    <a:pt x="195" y="1388"/>
                    <a:pt x="214" y="1393"/>
                  </a:cubicBezTo>
                  <a:cubicBezTo>
                    <a:pt x="218" y="1398"/>
                    <a:pt x="228" y="1398"/>
                    <a:pt x="232" y="1407"/>
                  </a:cubicBezTo>
                  <a:cubicBezTo>
                    <a:pt x="260" y="1425"/>
                    <a:pt x="251" y="1481"/>
                    <a:pt x="232" y="1509"/>
                  </a:cubicBezTo>
                  <a:lnTo>
                    <a:pt x="228" y="1523"/>
                  </a:lnTo>
                  <a:cubicBezTo>
                    <a:pt x="204" y="1560"/>
                    <a:pt x="172" y="1611"/>
                    <a:pt x="191" y="1666"/>
                  </a:cubicBezTo>
                  <a:cubicBezTo>
                    <a:pt x="209" y="1708"/>
                    <a:pt x="241" y="1731"/>
                    <a:pt x="274" y="1745"/>
                  </a:cubicBezTo>
                  <a:cubicBezTo>
                    <a:pt x="302" y="1764"/>
                    <a:pt x="325" y="1782"/>
                    <a:pt x="329" y="1805"/>
                  </a:cubicBezTo>
                  <a:cubicBezTo>
                    <a:pt x="334" y="1828"/>
                    <a:pt x="325" y="1852"/>
                    <a:pt x="311" y="1879"/>
                  </a:cubicBezTo>
                  <a:cubicBezTo>
                    <a:pt x="302" y="1912"/>
                    <a:pt x="283" y="1953"/>
                    <a:pt x="306" y="1995"/>
                  </a:cubicBezTo>
                  <a:cubicBezTo>
                    <a:pt x="306" y="2000"/>
                    <a:pt x="320" y="2009"/>
                    <a:pt x="325" y="2009"/>
                  </a:cubicBezTo>
                  <a:cubicBezTo>
                    <a:pt x="325" y="2009"/>
                    <a:pt x="329" y="2009"/>
                    <a:pt x="343" y="1995"/>
                  </a:cubicBezTo>
                  <a:cubicBezTo>
                    <a:pt x="353" y="1986"/>
                    <a:pt x="353" y="1972"/>
                    <a:pt x="348" y="1958"/>
                  </a:cubicBezTo>
                  <a:cubicBezTo>
                    <a:pt x="334" y="1944"/>
                    <a:pt x="348" y="1921"/>
                    <a:pt x="357" y="1884"/>
                  </a:cubicBezTo>
                  <a:cubicBezTo>
                    <a:pt x="371" y="1852"/>
                    <a:pt x="390" y="1814"/>
                    <a:pt x="376" y="1782"/>
                  </a:cubicBezTo>
                  <a:cubicBezTo>
                    <a:pt x="366" y="1740"/>
                    <a:pt x="329" y="1717"/>
                    <a:pt x="297" y="1694"/>
                  </a:cubicBezTo>
                  <a:cubicBezTo>
                    <a:pt x="274" y="1676"/>
                    <a:pt x="241" y="1662"/>
                    <a:pt x="237" y="1639"/>
                  </a:cubicBezTo>
                  <a:cubicBezTo>
                    <a:pt x="228" y="1606"/>
                    <a:pt x="251" y="1564"/>
                    <a:pt x="265" y="1532"/>
                  </a:cubicBezTo>
                  <a:lnTo>
                    <a:pt x="274" y="1523"/>
                  </a:lnTo>
                  <a:cubicBezTo>
                    <a:pt x="302" y="1467"/>
                    <a:pt x="311" y="1393"/>
                    <a:pt x="260" y="1361"/>
                  </a:cubicBezTo>
                  <a:cubicBezTo>
                    <a:pt x="251" y="1351"/>
                    <a:pt x="241" y="1351"/>
                    <a:pt x="232" y="1347"/>
                  </a:cubicBezTo>
                  <a:cubicBezTo>
                    <a:pt x="218" y="1347"/>
                    <a:pt x="209" y="1342"/>
                    <a:pt x="209" y="1333"/>
                  </a:cubicBezTo>
                  <a:cubicBezTo>
                    <a:pt x="209" y="1328"/>
                    <a:pt x="214" y="1319"/>
                    <a:pt x="214" y="1310"/>
                  </a:cubicBezTo>
                  <a:lnTo>
                    <a:pt x="279" y="1157"/>
                  </a:lnTo>
                  <a:cubicBezTo>
                    <a:pt x="297" y="1111"/>
                    <a:pt x="320" y="1041"/>
                    <a:pt x="279" y="995"/>
                  </a:cubicBezTo>
                  <a:cubicBezTo>
                    <a:pt x="274" y="981"/>
                    <a:pt x="260" y="976"/>
                    <a:pt x="255" y="972"/>
                  </a:cubicBezTo>
                  <a:cubicBezTo>
                    <a:pt x="251" y="972"/>
                    <a:pt x="241" y="962"/>
                    <a:pt x="237" y="958"/>
                  </a:cubicBezTo>
                  <a:cubicBezTo>
                    <a:pt x="204" y="925"/>
                    <a:pt x="214" y="856"/>
                    <a:pt x="228" y="819"/>
                  </a:cubicBezTo>
                  <a:cubicBezTo>
                    <a:pt x="228" y="810"/>
                    <a:pt x="228" y="800"/>
                    <a:pt x="232" y="791"/>
                  </a:cubicBezTo>
                  <a:cubicBezTo>
                    <a:pt x="241" y="745"/>
                    <a:pt x="260" y="694"/>
                    <a:pt x="251" y="638"/>
                  </a:cubicBezTo>
                  <a:cubicBezTo>
                    <a:pt x="237" y="592"/>
                    <a:pt x="209" y="559"/>
                    <a:pt x="181" y="522"/>
                  </a:cubicBezTo>
                  <a:cubicBezTo>
                    <a:pt x="172" y="508"/>
                    <a:pt x="163" y="495"/>
                    <a:pt x="149" y="485"/>
                  </a:cubicBezTo>
                  <a:cubicBezTo>
                    <a:pt x="126" y="453"/>
                    <a:pt x="121" y="425"/>
                    <a:pt x="112" y="393"/>
                  </a:cubicBezTo>
                  <a:lnTo>
                    <a:pt x="93" y="337"/>
                  </a:lnTo>
                  <a:cubicBezTo>
                    <a:pt x="47" y="221"/>
                    <a:pt x="52" y="115"/>
                    <a:pt x="98" y="36"/>
                  </a:cubicBezTo>
                  <a:cubicBezTo>
                    <a:pt x="103" y="27"/>
                    <a:pt x="103" y="8"/>
                    <a:pt x="93" y="4"/>
                  </a:cubicBezTo>
                  <a:cubicBezTo>
                    <a:pt x="87" y="2"/>
                    <a:pt x="82" y="1"/>
                    <a:pt x="76"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7"/>
            <p:cNvSpPr/>
            <p:nvPr/>
          </p:nvSpPr>
          <p:spPr>
            <a:xfrm>
              <a:off x="5236862" y="3806584"/>
              <a:ext cx="45380" cy="178427"/>
            </a:xfrm>
            <a:custGeom>
              <a:rect b="b" l="l" r="r" t="t"/>
              <a:pathLst>
                <a:path extrusionOk="0" h="2135" w="543">
                  <a:moveTo>
                    <a:pt x="133" y="0"/>
                  </a:moveTo>
                  <a:cubicBezTo>
                    <a:pt x="125" y="0"/>
                    <a:pt x="120" y="7"/>
                    <a:pt x="116" y="14"/>
                  </a:cubicBezTo>
                  <a:cubicBezTo>
                    <a:pt x="107" y="32"/>
                    <a:pt x="98" y="55"/>
                    <a:pt x="79" y="74"/>
                  </a:cubicBezTo>
                  <a:cubicBezTo>
                    <a:pt x="61" y="92"/>
                    <a:pt x="47" y="120"/>
                    <a:pt x="33" y="148"/>
                  </a:cubicBezTo>
                  <a:cubicBezTo>
                    <a:pt x="1" y="227"/>
                    <a:pt x="33" y="333"/>
                    <a:pt x="79" y="389"/>
                  </a:cubicBezTo>
                  <a:lnTo>
                    <a:pt x="98" y="407"/>
                  </a:lnTo>
                  <a:cubicBezTo>
                    <a:pt x="116" y="426"/>
                    <a:pt x="126" y="444"/>
                    <a:pt x="130" y="458"/>
                  </a:cubicBezTo>
                  <a:cubicBezTo>
                    <a:pt x="144" y="491"/>
                    <a:pt x="130" y="518"/>
                    <a:pt x="121" y="551"/>
                  </a:cubicBezTo>
                  <a:cubicBezTo>
                    <a:pt x="107" y="592"/>
                    <a:pt x="93" y="634"/>
                    <a:pt x="107" y="680"/>
                  </a:cubicBezTo>
                  <a:cubicBezTo>
                    <a:pt x="121" y="708"/>
                    <a:pt x="144" y="727"/>
                    <a:pt x="163" y="745"/>
                  </a:cubicBezTo>
                  <a:cubicBezTo>
                    <a:pt x="177" y="759"/>
                    <a:pt x="195" y="773"/>
                    <a:pt x="200" y="787"/>
                  </a:cubicBezTo>
                  <a:cubicBezTo>
                    <a:pt x="218" y="819"/>
                    <a:pt x="209" y="852"/>
                    <a:pt x="195" y="893"/>
                  </a:cubicBezTo>
                  <a:cubicBezTo>
                    <a:pt x="186" y="935"/>
                    <a:pt x="167" y="986"/>
                    <a:pt x="191" y="1032"/>
                  </a:cubicBezTo>
                  <a:cubicBezTo>
                    <a:pt x="200" y="1051"/>
                    <a:pt x="214" y="1065"/>
                    <a:pt x="223" y="1079"/>
                  </a:cubicBezTo>
                  <a:cubicBezTo>
                    <a:pt x="237" y="1093"/>
                    <a:pt x="246" y="1106"/>
                    <a:pt x="255" y="1120"/>
                  </a:cubicBezTo>
                  <a:cubicBezTo>
                    <a:pt x="260" y="1144"/>
                    <a:pt x="255" y="1167"/>
                    <a:pt x="246" y="1190"/>
                  </a:cubicBezTo>
                  <a:cubicBezTo>
                    <a:pt x="242" y="1222"/>
                    <a:pt x="232" y="1264"/>
                    <a:pt x="255" y="1301"/>
                  </a:cubicBezTo>
                  <a:cubicBezTo>
                    <a:pt x="265" y="1315"/>
                    <a:pt x="279" y="1329"/>
                    <a:pt x="292" y="1338"/>
                  </a:cubicBezTo>
                  <a:cubicBezTo>
                    <a:pt x="306" y="1347"/>
                    <a:pt x="316" y="1357"/>
                    <a:pt x="325" y="1361"/>
                  </a:cubicBezTo>
                  <a:cubicBezTo>
                    <a:pt x="348" y="1394"/>
                    <a:pt x="334" y="1431"/>
                    <a:pt x="316" y="1477"/>
                  </a:cubicBezTo>
                  <a:cubicBezTo>
                    <a:pt x="302" y="1537"/>
                    <a:pt x="279" y="1593"/>
                    <a:pt x="325" y="1639"/>
                  </a:cubicBezTo>
                  <a:cubicBezTo>
                    <a:pt x="330" y="1648"/>
                    <a:pt x="339" y="1653"/>
                    <a:pt x="348" y="1658"/>
                  </a:cubicBezTo>
                  <a:cubicBezTo>
                    <a:pt x="357" y="1662"/>
                    <a:pt x="362" y="1672"/>
                    <a:pt x="371" y="1676"/>
                  </a:cubicBezTo>
                  <a:cubicBezTo>
                    <a:pt x="376" y="1681"/>
                    <a:pt x="371" y="1699"/>
                    <a:pt x="357" y="1722"/>
                  </a:cubicBezTo>
                  <a:cubicBezTo>
                    <a:pt x="353" y="1732"/>
                    <a:pt x="348" y="1741"/>
                    <a:pt x="348" y="1746"/>
                  </a:cubicBezTo>
                  <a:cubicBezTo>
                    <a:pt x="325" y="1801"/>
                    <a:pt x="348" y="1880"/>
                    <a:pt x="399" y="1917"/>
                  </a:cubicBezTo>
                  <a:lnTo>
                    <a:pt x="404" y="1926"/>
                  </a:lnTo>
                  <a:cubicBezTo>
                    <a:pt x="418" y="1926"/>
                    <a:pt x="422" y="1931"/>
                    <a:pt x="422" y="1935"/>
                  </a:cubicBezTo>
                  <a:cubicBezTo>
                    <a:pt x="427" y="1940"/>
                    <a:pt x="422" y="1959"/>
                    <a:pt x="418" y="1973"/>
                  </a:cubicBezTo>
                  <a:lnTo>
                    <a:pt x="408" y="1982"/>
                  </a:lnTo>
                  <a:cubicBezTo>
                    <a:pt x="394" y="2042"/>
                    <a:pt x="450" y="2088"/>
                    <a:pt x="492" y="2116"/>
                  </a:cubicBezTo>
                  <a:cubicBezTo>
                    <a:pt x="496" y="2121"/>
                    <a:pt x="501" y="2121"/>
                    <a:pt x="510" y="2125"/>
                  </a:cubicBezTo>
                  <a:cubicBezTo>
                    <a:pt x="515" y="2135"/>
                    <a:pt x="519" y="2135"/>
                    <a:pt x="524" y="2135"/>
                  </a:cubicBezTo>
                  <a:cubicBezTo>
                    <a:pt x="533" y="2135"/>
                    <a:pt x="543" y="2125"/>
                    <a:pt x="538" y="2121"/>
                  </a:cubicBezTo>
                  <a:cubicBezTo>
                    <a:pt x="543" y="2107"/>
                    <a:pt x="543" y="2093"/>
                    <a:pt x="533" y="2084"/>
                  </a:cubicBezTo>
                  <a:cubicBezTo>
                    <a:pt x="524" y="2084"/>
                    <a:pt x="519" y="2079"/>
                    <a:pt x="515" y="2074"/>
                  </a:cubicBezTo>
                  <a:cubicBezTo>
                    <a:pt x="487" y="2051"/>
                    <a:pt x="441" y="2023"/>
                    <a:pt x="450" y="1991"/>
                  </a:cubicBezTo>
                  <a:lnTo>
                    <a:pt x="455" y="1982"/>
                  </a:lnTo>
                  <a:cubicBezTo>
                    <a:pt x="468" y="1959"/>
                    <a:pt x="473" y="1935"/>
                    <a:pt x="464" y="1908"/>
                  </a:cubicBezTo>
                  <a:cubicBezTo>
                    <a:pt x="455" y="1894"/>
                    <a:pt x="445" y="1885"/>
                    <a:pt x="431" y="1875"/>
                  </a:cubicBezTo>
                  <a:lnTo>
                    <a:pt x="427" y="1871"/>
                  </a:lnTo>
                  <a:cubicBezTo>
                    <a:pt x="394" y="1843"/>
                    <a:pt x="376" y="1792"/>
                    <a:pt x="394" y="1750"/>
                  </a:cubicBezTo>
                  <a:cubicBezTo>
                    <a:pt x="394" y="1746"/>
                    <a:pt x="399" y="1736"/>
                    <a:pt x="399" y="1732"/>
                  </a:cubicBezTo>
                  <a:cubicBezTo>
                    <a:pt x="408" y="1709"/>
                    <a:pt x="427" y="1676"/>
                    <a:pt x="408" y="1644"/>
                  </a:cubicBezTo>
                  <a:cubicBezTo>
                    <a:pt x="399" y="1621"/>
                    <a:pt x="380" y="1616"/>
                    <a:pt x="371" y="1607"/>
                  </a:cubicBezTo>
                  <a:cubicBezTo>
                    <a:pt x="362" y="1607"/>
                    <a:pt x="357" y="1597"/>
                    <a:pt x="353" y="1593"/>
                  </a:cubicBezTo>
                  <a:cubicBezTo>
                    <a:pt x="330" y="1570"/>
                    <a:pt x="339" y="1537"/>
                    <a:pt x="357" y="1477"/>
                  </a:cubicBezTo>
                  <a:cubicBezTo>
                    <a:pt x="376" y="1421"/>
                    <a:pt x="399" y="1361"/>
                    <a:pt x="357" y="1315"/>
                  </a:cubicBezTo>
                  <a:cubicBezTo>
                    <a:pt x="348" y="1306"/>
                    <a:pt x="330" y="1292"/>
                    <a:pt x="316" y="1287"/>
                  </a:cubicBezTo>
                  <a:cubicBezTo>
                    <a:pt x="306" y="1282"/>
                    <a:pt x="292" y="1273"/>
                    <a:pt x="288" y="1264"/>
                  </a:cubicBezTo>
                  <a:cubicBezTo>
                    <a:pt x="279" y="1245"/>
                    <a:pt x="283" y="1222"/>
                    <a:pt x="288" y="1194"/>
                  </a:cubicBezTo>
                  <a:cubicBezTo>
                    <a:pt x="292" y="1167"/>
                    <a:pt x="306" y="1130"/>
                    <a:pt x="292" y="1102"/>
                  </a:cubicBezTo>
                  <a:cubicBezTo>
                    <a:pt x="283" y="1079"/>
                    <a:pt x="265" y="1060"/>
                    <a:pt x="255" y="1042"/>
                  </a:cubicBezTo>
                  <a:cubicBezTo>
                    <a:pt x="246" y="1032"/>
                    <a:pt x="237" y="1019"/>
                    <a:pt x="232" y="1009"/>
                  </a:cubicBezTo>
                  <a:cubicBezTo>
                    <a:pt x="214" y="981"/>
                    <a:pt x="223" y="944"/>
                    <a:pt x="237" y="903"/>
                  </a:cubicBezTo>
                  <a:cubicBezTo>
                    <a:pt x="246" y="856"/>
                    <a:pt x="265" y="810"/>
                    <a:pt x="242" y="764"/>
                  </a:cubicBezTo>
                  <a:cubicBezTo>
                    <a:pt x="232" y="741"/>
                    <a:pt x="214" y="727"/>
                    <a:pt x="195" y="708"/>
                  </a:cubicBezTo>
                  <a:cubicBezTo>
                    <a:pt x="177" y="690"/>
                    <a:pt x="163" y="680"/>
                    <a:pt x="154" y="662"/>
                  </a:cubicBezTo>
                  <a:cubicBezTo>
                    <a:pt x="144" y="639"/>
                    <a:pt x="154" y="602"/>
                    <a:pt x="167" y="569"/>
                  </a:cubicBezTo>
                  <a:cubicBezTo>
                    <a:pt x="177" y="537"/>
                    <a:pt x="191" y="491"/>
                    <a:pt x="177" y="449"/>
                  </a:cubicBezTo>
                  <a:cubicBezTo>
                    <a:pt x="167" y="421"/>
                    <a:pt x="149" y="398"/>
                    <a:pt x="130" y="379"/>
                  </a:cubicBezTo>
                  <a:lnTo>
                    <a:pt x="116" y="361"/>
                  </a:lnTo>
                  <a:cubicBezTo>
                    <a:pt x="75" y="315"/>
                    <a:pt x="52" y="227"/>
                    <a:pt x="75" y="166"/>
                  </a:cubicBezTo>
                  <a:cubicBezTo>
                    <a:pt x="84" y="143"/>
                    <a:pt x="98" y="125"/>
                    <a:pt x="116" y="102"/>
                  </a:cubicBezTo>
                  <a:cubicBezTo>
                    <a:pt x="126" y="78"/>
                    <a:pt x="144" y="60"/>
                    <a:pt x="154" y="32"/>
                  </a:cubicBezTo>
                  <a:cubicBezTo>
                    <a:pt x="163" y="18"/>
                    <a:pt x="154" y="9"/>
                    <a:pt x="144" y="4"/>
                  </a:cubicBezTo>
                  <a:cubicBezTo>
                    <a:pt x="140" y="2"/>
                    <a:pt x="137" y="0"/>
                    <a:pt x="13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7"/>
            <p:cNvSpPr/>
            <p:nvPr/>
          </p:nvSpPr>
          <p:spPr>
            <a:xfrm>
              <a:off x="5090944" y="3227592"/>
              <a:ext cx="361200" cy="382010"/>
            </a:xfrm>
            <a:custGeom>
              <a:rect b="b" l="l" r="r" t="t"/>
              <a:pathLst>
                <a:path extrusionOk="0" h="4571" w="4322">
                  <a:moveTo>
                    <a:pt x="1914" y="1"/>
                  </a:moveTo>
                  <a:cubicBezTo>
                    <a:pt x="1828" y="1"/>
                    <a:pt x="1745" y="129"/>
                    <a:pt x="1649" y="129"/>
                  </a:cubicBezTo>
                  <a:cubicBezTo>
                    <a:pt x="1648" y="129"/>
                    <a:pt x="1646" y="129"/>
                    <a:pt x="1645" y="129"/>
                  </a:cubicBezTo>
                  <a:cubicBezTo>
                    <a:pt x="1603" y="124"/>
                    <a:pt x="1566" y="92"/>
                    <a:pt x="1524" y="92"/>
                  </a:cubicBezTo>
                  <a:cubicBezTo>
                    <a:pt x="1523" y="92"/>
                    <a:pt x="1521" y="92"/>
                    <a:pt x="1520" y="92"/>
                  </a:cubicBezTo>
                  <a:cubicBezTo>
                    <a:pt x="1425" y="92"/>
                    <a:pt x="1366" y="227"/>
                    <a:pt x="1279" y="268"/>
                  </a:cubicBezTo>
                  <a:cubicBezTo>
                    <a:pt x="1249" y="282"/>
                    <a:pt x="1220" y="287"/>
                    <a:pt x="1192" y="287"/>
                  </a:cubicBezTo>
                  <a:cubicBezTo>
                    <a:pt x="1126" y="287"/>
                    <a:pt x="1066" y="260"/>
                    <a:pt x="1010" y="260"/>
                  </a:cubicBezTo>
                  <a:cubicBezTo>
                    <a:pt x="961" y="260"/>
                    <a:pt x="915" y="280"/>
                    <a:pt x="871" y="356"/>
                  </a:cubicBezTo>
                  <a:cubicBezTo>
                    <a:pt x="830" y="425"/>
                    <a:pt x="839" y="486"/>
                    <a:pt x="779" y="555"/>
                  </a:cubicBezTo>
                  <a:cubicBezTo>
                    <a:pt x="719" y="620"/>
                    <a:pt x="631" y="662"/>
                    <a:pt x="561" y="703"/>
                  </a:cubicBezTo>
                  <a:cubicBezTo>
                    <a:pt x="436" y="777"/>
                    <a:pt x="302" y="902"/>
                    <a:pt x="306" y="1078"/>
                  </a:cubicBezTo>
                  <a:cubicBezTo>
                    <a:pt x="306" y="1129"/>
                    <a:pt x="325" y="1176"/>
                    <a:pt x="320" y="1227"/>
                  </a:cubicBezTo>
                  <a:cubicBezTo>
                    <a:pt x="306" y="1310"/>
                    <a:pt x="237" y="1361"/>
                    <a:pt x="186" y="1412"/>
                  </a:cubicBezTo>
                  <a:cubicBezTo>
                    <a:pt x="66" y="1537"/>
                    <a:pt x="1" y="1731"/>
                    <a:pt x="5" y="1917"/>
                  </a:cubicBezTo>
                  <a:cubicBezTo>
                    <a:pt x="15" y="2009"/>
                    <a:pt x="66" y="2097"/>
                    <a:pt x="70" y="2171"/>
                  </a:cubicBezTo>
                  <a:cubicBezTo>
                    <a:pt x="75" y="2259"/>
                    <a:pt x="19" y="2333"/>
                    <a:pt x="24" y="2426"/>
                  </a:cubicBezTo>
                  <a:cubicBezTo>
                    <a:pt x="1" y="2449"/>
                    <a:pt x="19" y="2486"/>
                    <a:pt x="38" y="2514"/>
                  </a:cubicBezTo>
                  <a:cubicBezTo>
                    <a:pt x="84" y="2588"/>
                    <a:pt x="163" y="2648"/>
                    <a:pt x="163" y="2746"/>
                  </a:cubicBezTo>
                  <a:cubicBezTo>
                    <a:pt x="163" y="2894"/>
                    <a:pt x="66" y="2954"/>
                    <a:pt x="117" y="3121"/>
                  </a:cubicBezTo>
                  <a:cubicBezTo>
                    <a:pt x="154" y="3232"/>
                    <a:pt x="223" y="3283"/>
                    <a:pt x="279" y="3371"/>
                  </a:cubicBezTo>
                  <a:cubicBezTo>
                    <a:pt x="343" y="3468"/>
                    <a:pt x="343" y="3644"/>
                    <a:pt x="450" y="3690"/>
                  </a:cubicBezTo>
                  <a:cubicBezTo>
                    <a:pt x="472" y="3701"/>
                    <a:pt x="494" y="3704"/>
                    <a:pt x="515" y="3704"/>
                  </a:cubicBezTo>
                  <a:cubicBezTo>
                    <a:pt x="561" y="3704"/>
                    <a:pt x="605" y="3688"/>
                    <a:pt x="650" y="3688"/>
                  </a:cubicBezTo>
                  <a:cubicBezTo>
                    <a:pt x="680" y="3688"/>
                    <a:pt x="710" y="3695"/>
                    <a:pt x="742" y="3718"/>
                  </a:cubicBezTo>
                  <a:cubicBezTo>
                    <a:pt x="834" y="3783"/>
                    <a:pt x="881" y="3876"/>
                    <a:pt x="996" y="3903"/>
                  </a:cubicBezTo>
                  <a:cubicBezTo>
                    <a:pt x="1023" y="3909"/>
                    <a:pt x="1051" y="3910"/>
                    <a:pt x="1078" y="3910"/>
                  </a:cubicBezTo>
                  <a:cubicBezTo>
                    <a:pt x="1100" y="3910"/>
                    <a:pt x="1122" y="3910"/>
                    <a:pt x="1143" y="3910"/>
                  </a:cubicBezTo>
                  <a:cubicBezTo>
                    <a:pt x="1205" y="3910"/>
                    <a:pt x="1266" y="3916"/>
                    <a:pt x="1321" y="3968"/>
                  </a:cubicBezTo>
                  <a:cubicBezTo>
                    <a:pt x="1367" y="4015"/>
                    <a:pt x="1399" y="4084"/>
                    <a:pt x="1432" y="4144"/>
                  </a:cubicBezTo>
                  <a:cubicBezTo>
                    <a:pt x="1612" y="4482"/>
                    <a:pt x="1983" y="4510"/>
                    <a:pt x="2279" y="4538"/>
                  </a:cubicBezTo>
                  <a:cubicBezTo>
                    <a:pt x="2358" y="4547"/>
                    <a:pt x="2450" y="4570"/>
                    <a:pt x="2537" y="4570"/>
                  </a:cubicBezTo>
                  <a:cubicBezTo>
                    <a:pt x="2588" y="4570"/>
                    <a:pt x="2638" y="4562"/>
                    <a:pt x="2682" y="4538"/>
                  </a:cubicBezTo>
                  <a:cubicBezTo>
                    <a:pt x="2840" y="4459"/>
                    <a:pt x="2844" y="4255"/>
                    <a:pt x="2942" y="4112"/>
                  </a:cubicBezTo>
                  <a:cubicBezTo>
                    <a:pt x="3019" y="4004"/>
                    <a:pt x="3141" y="3972"/>
                    <a:pt x="3255" y="3972"/>
                  </a:cubicBezTo>
                  <a:cubicBezTo>
                    <a:pt x="3263" y="3972"/>
                    <a:pt x="3272" y="3973"/>
                    <a:pt x="3280" y="3973"/>
                  </a:cubicBezTo>
                  <a:cubicBezTo>
                    <a:pt x="3343" y="3973"/>
                    <a:pt x="3409" y="3979"/>
                    <a:pt x="3474" y="3979"/>
                  </a:cubicBezTo>
                  <a:cubicBezTo>
                    <a:pt x="3533" y="3979"/>
                    <a:pt x="3591" y="3974"/>
                    <a:pt x="3646" y="3954"/>
                  </a:cubicBezTo>
                  <a:cubicBezTo>
                    <a:pt x="3761" y="3913"/>
                    <a:pt x="3868" y="3788"/>
                    <a:pt x="3859" y="3635"/>
                  </a:cubicBezTo>
                  <a:cubicBezTo>
                    <a:pt x="3854" y="3552"/>
                    <a:pt x="3812" y="3440"/>
                    <a:pt x="3877" y="3394"/>
                  </a:cubicBezTo>
                  <a:cubicBezTo>
                    <a:pt x="3887" y="3387"/>
                    <a:pt x="3897" y="3384"/>
                    <a:pt x="3907" y="3384"/>
                  </a:cubicBezTo>
                  <a:cubicBezTo>
                    <a:pt x="3963" y="3384"/>
                    <a:pt x="4014" y="3485"/>
                    <a:pt x="4085" y="3505"/>
                  </a:cubicBezTo>
                  <a:cubicBezTo>
                    <a:pt x="4136" y="3352"/>
                    <a:pt x="4187" y="3195"/>
                    <a:pt x="4238" y="3047"/>
                  </a:cubicBezTo>
                  <a:cubicBezTo>
                    <a:pt x="4285" y="2912"/>
                    <a:pt x="4322" y="2732"/>
                    <a:pt x="4234" y="2639"/>
                  </a:cubicBezTo>
                  <a:cubicBezTo>
                    <a:pt x="3997" y="2398"/>
                    <a:pt x="4252" y="2333"/>
                    <a:pt x="4201" y="2028"/>
                  </a:cubicBezTo>
                  <a:cubicBezTo>
                    <a:pt x="4160" y="1792"/>
                    <a:pt x="4118" y="1560"/>
                    <a:pt x="4076" y="1319"/>
                  </a:cubicBezTo>
                  <a:cubicBezTo>
                    <a:pt x="4072" y="1287"/>
                    <a:pt x="4067" y="1245"/>
                    <a:pt x="4039" y="1222"/>
                  </a:cubicBezTo>
                  <a:cubicBezTo>
                    <a:pt x="3997" y="1190"/>
                    <a:pt x="3937" y="1222"/>
                    <a:pt x="3905" y="1180"/>
                  </a:cubicBezTo>
                  <a:cubicBezTo>
                    <a:pt x="3868" y="1134"/>
                    <a:pt x="3900" y="1060"/>
                    <a:pt x="3900" y="995"/>
                  </a:cubicBezTo>
                  <a:cubicBezTo>
                    <a:pt x="3891" y="884"/>
                    <a:pt x="3784" y="828"/>
                    <a:pt x="3766" y="717"/>
                  </a:cubicBezTo>
                  <a:cubicBezTo>
                    <a:pt x="3747" y="597"/>
                    <a:pt x="3859" y="439"/>
                    <a:pt x="3784" y="365"/>
                  </a:cubicBezTo>
                  <a:cubicBezTo>
                    <a:pt x="3767" y="348"/>
                    <a:pt x="3747" y="342"/>
                    <a:pt x="3725" y="342"/>
                  </a:cubicBezTo>
                  <a:cubicBezTo>
                    <a:pt x="3695" y="342"/>
                    <a:pt x="3662" y="354"/>
                    <a:pt x="3632" y="365"/>
                  </a:cubicBezTo>
                  <a:cubicBezTo>
                    <a:pt x="3608" y="371"/>
                    <a:pt x="3584" y="374"/>
                    <a:pt x="3560" y="374"/>
                  </a:cubicBezTo>
                  <a:cubicBezTo>
                    <a:pt x="3305" y="374"/>
                    <a:pt x="3063" y="71"/>
                    <a:pt x="2808" y="71"/>
                  </a:cubicBezTo>
                  <a:cubicBezTo>
                    <a:pt x="2780" y="71"/>
                    <a:pt x="2752" y="75"/>
                    <a:pt x="2724" y="83"/>
                  </a:cubicBezTo>
                  <a:cubicBezTo>
                    <a:pt x="2647" y="104"/>
                    <a:pt x="2574" y="153"/>
                    <a:pt x="2497" y="153"/>
                  </a:cubicBezTo>
                  <a:cubicBezTo>
                    <a:pt x="2491" y="153"/>
                    <a:pt x="2485" y="153"/>
                    <a:pt x="2478" y="152"/>
                  </a:cubicBezTo>
                  <a:cubicBezTo>
                    <a:pt x="2422" y="148"/>
                    <a:pt x="2373" y="113"/>
                    <a:pt x="2321" y="113"/>
                  </a:cubicBezTo>
                  <a:cubicBezTo>
                    <a:pt x="2313" y="113"/>
                    <a:pt x="2306" y="113"/>
                    <a:pt x="2298" y="115"/>
                  </a:cubicBezTo>
                  <a:cubicBezTo>
                    <a:pt x="2244" y="129"/>
                    <a:pt x="2199" y="185"/>
                    <a:pt x="2142" y="185"/>
                  </a:cubicBezTo>
                  <a:cubicBezTo>
                    <a:pt x="2140" y="185"/>
                    <a:pt x="2138" y="185"/>
                    <a:pt x="2136" y="185"/>
                  </a:cubicBezTo>
                  <a:cubicBezTo>
                    <a:pt x="2057" y="175"/>
                    <a:pt x="2029" y="41"/>
                    <a:pt x="1950" y="9"/>
                  </a:cubicBezTo>
                  <a:cubicBezTo>
                    <a:pt x="1938" y="3"/>
                    <a:pt x="1926" y="1"/>
                    <a:pt x="19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7"/>
            <p:cNvSpPr/>
            <p:nvPr/>
          </p:nvSpPr>
          <p:spPr>
            <a:xfrm>
              <a:off x="5125794" y="3467195"/>
              <a:ext cx="71705" cy="63849"/>
            </a:xfrm>
            <a:custGeom>
              <a:rect b="b" l="l" r="r" t="t"/>
              <a:pathLst>
                <a:path extrusionOk="0" h="764" w="858">
                  <a:moveTo>
                    <a:pt x="85" y="1"/>
                  </a:moveTo>
                  <a:cubicBezTo>
                    <a:pt x="77" y="1"/>
                    <a:pt x="68" y="4"/>
                    <a:pt x="65" y="13"/>
                  </a:cubicBezTo>
                  <a:cubicBezTo>
                    <a:pt x="19" y="82"/>
                    <a:pt x="1" y="180"/>
                    <a:pt x="24" y="268"/>
                  </a:cubicBezTo>
                  <a:cubicBezTo>
                    <a:pt x="47" y="351"/>
                    <a:pt x="116" y="416"/>
                    <a:pt x="190" y="434"/>
                  </a:cubicBezTo>
                  <a:cubicBezTo>
                    <a:pt x="209" y="437"/>
                    <a:pt x="226" y="438"/>
                    <a:pt x="243" y="438"/>
                  </a:cubicBezTo>
                  <a:cubicBezTo>
                    <a:pt x="260" y="438"/>
                    <a:pt x="276" y="437"/>
                    <a:pt x="292" y="434"/>
                  </a:cubicBezTo>
                  <a:cubicBezTo>
                    <a:pt x="315" y="430"/>
                    <a:pt x="329" y="430"/>
                    <a:pt x="353" y="430"/>
                  </a:cubicBezTo>
                  <a:cubicBezTo>
                    <a:pt x="394" y="430"/>
                    <a:pt x="445" y="458"/>
                    <a:pt x="454" y="509"/>
                  </a:cubicBezTo>
                  <a:lnTo>
                    <a:pt x="454" y="536"/>
                  </a:lnTo>
                  <a:lnTo>
                    <a:pt x="454" y="559"/>
                  </a:lnTo>
                  <a:cubicBezTo>
                    <a:pt x="454" y="661"/>
                    <a:pt x="529" y="731"/>
                    <a:pt x="603" y="754"/>
                  </a:cubicBezTo>
                  <a:cubicBezTo>
                    <a:pt x="626" y="763"/>
                    <a:pt x="649" y="763"/>
                    <a:pt x="672" y="763"/>
                  </a:cubicBezTo>
                  <a:cubicBezTo>
                    <a:pt x="728" y="763"/>
                    <a:pt x="774" y="754"/>
                    <a:pt x="834" y="754"/>
                  </a:cubicBezTo>
                  <a:cubicBezTo>
                    <a:pt x="848" y="745"/>
                    <a:pt x="857" y="735"/>
                    <a:pt x="853" y="722"/>
                  </a:cubicBezTo>
                  <a:cubicBezTo>
                    <a:pt x="849" y="714"/>
                    <a:pt x="840" y="705"/>
                    <a:pt x="832" y="705"/>
                  </a:cubicBezTo>
                  <a:cubicBezTo>
                    <a:pt x="829" y="705"/>
                    <a:pt x="827" y="706"/>
                    <a:pt x="825" y="708"/>
                  </a:cubicBezTo>
                  <a:cubicBezTo>
                    <a:pt x="780" y="717"/>
                    <a:pt x="732" y="729"/>
                    <a:pt x="685" y="729"/>
                  </a:cubicBezTo>
                  <a:cubicBezTo>
                    <a:pt x="665" y="729"/>
                    <a:pt x="645" y="727"/>
                    <a:pt x="626" y="722"/>
                  </a:cubicBezTo>
                  <a:cubicBezTo>
                    <a:pt x="570" y="708"/>
                    <a:pt x="510" y="647"/>
                    <a:pt x="505" y="573"/>
                  </a:cubicBezTo>
                  <a:lnTo>
                    <a:pt x="505" y="550"/>
                  </a:lnTo>
                  <a:lnTo>
                    <a:pt x="505" y="509"/>
                  </a:lnTo>
                  <a:cubicBezTo>
                    <a:pt x="491" y="430"/>
                    <a:pt x="422" y="393"/>
                    <a:pt x="362" y="388"/>
                  </a:cubicBezTo>
                  <a:cubicBezTo>
                    <a:pt x="339" y="388"/>
                    <a:pt x="315" y="393"/>
                    <a:pt x="292" y="393"/>
                  </a:cubicBezTo>
                  <a:cubicBezTo>
                    <a:pt x="268" y="393"/>
                    <a:pt x="249" y="395"/>
                    <a:pt x="231" y="395"/>
                  </a:cubicBezTo>
                  <a:cubicBezTo>
                    <a:pt x="222" y="395"/>
                    <a:pt x="214" y="394"/>
                    <a:pt x="204" y="393"/>
                  </a:cubicBezTo>
                  <a:cubicBezTo>
                    <a:pt x="144" y="383"/>
                    <a:pt x="89" y="323"/>
                    <a:pt x="70" y="254"/>
                  </a:cubicBezTo>
                  <a:cubicBezTo>
                    <a:pt x="47" y="184"/>
                    <a:pt x="65" y="96"/>
                    <a:pt x="107" y="41"/>
                  </a:cubicBezTo>
                  <a:cubicBezTo>
                    <a:pt x="112" y="27"/>
                    <a:pt x="112" y="13"/>
                    <a:pt x="98" y="4"/>
                  </a:cubicBezTo>
                  <a:cubicBezTo>
                    <a:pt x="94" y="2"/>
                    <a:pt x="90" y="1"/>
                    <a:pt x="85"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7"/>
            <p:cNvSpPr/>
            <p:nvPr/>
          </p:nvSpPr>
          <p:spPr>
            <a:xfrm>
              <a:off x="5215217" y="3534555"/>
              <a:ext cx="61593" cy="49893"/>
            </a:xfrm>
            <a:custGeom>
              <a:rect b="b" l="l" r="r" t="t"/>
              <a:pathLst>
                <a:path extrusionOk="0" h="597" w="737">
                  <a:moveTo>
                    <a:pt x="51" y="1"/>
                  </a:moveTo>
                  <a:cubicBezTo>
                    <a:pt x="38" y="1"/>
                    <a:pt x="25" y="3"/>
                    <a:pt x="14" y="8"/>
                  </a:cubicBezTo>
                  <a:cubicBezTo>
                    <a:pt x="0" y="22"/>
                    <a:pt x="0" y="31"/>
                    <a:pt x="10" y="45"/>
                  </a:cubicBezTo>
                  <a:cubicBezTo>
                    <a:pt x="15" y="51"/>
                    <a:pt x="22" y="53"/>
                    <a:pt x="29" y="53"/>
                  </a:cubicBezTo>
                  <a:cubicBezTo>
                    <a:pt x="34" y="53"/>
                    <a:pt x="38" y="52"/>
                    <a:pt x="42" y="50"/>
                  </a:cubicBezTo>
                  <a:cubicBezTo>
                    <a:pt x="47" y="48"/>
                    <a:pt x="51" y="46"/>
                    <a:pt x="55" y="46"/>
                  </a:cubicBezTo>
                  <a:cubicBezTo>
                    <a:pt x="59" y="46"/>
                    <a:pt x="63" y="48"/>
                    <a:pt x="65" y="50"/>
                  </a:cubicBezTo>
                  <a:cubicBezTo>
                    <a:pt x="88" y="64"/>
                    <a:pt x="112" y="92"/>
                    <a:pt x="121" y="119"/>
                  </a:cubicBezTo>
                  <a:cubicBezTo>
                    <a:pt x="125" y="147"/>
                    <a:pt x="130" y="180"/>
                    <a:pt x="130" y="207"/>
                  </a:cubicBezTo>
                  <a:cubicBezTo>
                    <a:pt x="135" y="235"/>
                    <a:pt x="135" y="263"/>
                    <a:pt x="144" y="295"/>
                  </a:cubicBezTo>
                  <a:cubicBezTo>
                    <a:pt x="158" y="374"/>
                    <a:pt x="218" y="448"/>
                    <a:pt x="311" y="513"/>
                  </a:cubicBezTo>
                  <a:cubicBezTo>
                    <a:pt x="380" y="559"/>
                    <a:pt x="468" y="596"/>
                    <a:pt x="547" y="596"/>
                  </a:cubicBezTo>
                  <a:cubicBezTo>
                    <a:pt x="612" y="596"/>
                    <a:pt x="677" y="578"/>
                    <a:pt x="727" y="513"/>
                  </a:cubicBezTo>
                  <a:cubicBezTo>
                    <a:pt x="732" y="504"/>
                    <a:pt x="737" y="485"/>
                    <a:pt x="727" y="481"/>
                  </a:cubicBezTo>
                  <a:cubicBezTo>
                    <a:pt x="720" y="475"/>
                    <a:pt x="714" y="472"/>
                    <a:pt x="707" y="472"/>
                  </a:cubicBezTo>
                  <a:cubicBezTo>
                    <a:pt x="702" y="472"/>
                    <a:pt x="697" y="474"/>
                    <a:pt x="690" y="481"/>
                  </a:cubicBezTo>
                  <a:cubicBezTo>
                    <a:pt x="648" y="521"/>
                    <a:pt x="596" y="538"/>
                    <a:pt x="542" y="538"/>
                  </a:cubicBezTo>
                  <a:cubicBezTo>
                    <a:pt x="469" y="538"/>
                    <a:pt x="393" y="507"/>
                    <a:pt x="334" y="467"/>
                  </a:cubicBezTo>
                  <a:cubicBezTo>
                    <a:pt x="246" y="416"/>
                    <a:pt x="200" y="351"/>
                    <a:pt x="181" y="277"/>
                  </a:cubicBezTo>
                  <a:cubicBezTo>
                    <a:pt x="176" y="254"/>
                    <a:pt x="172" y="230"/>
                    <a:pt x="172" y="203"/>
                  </a:cubicBezTo>
                  <a:cubicBezTo>
                    <a:pt x="172" y="166"/>
                    <a:pt x="167" y="138"/>
                    <a:pt x="158" y="101"/>
                  </a:cubicBezTo>
                  <a:cubicBezTo>
                    <a:pt x="144" y="54"/>
                    <a:pt x="112" y="17"/>
                    <a:pt x="79" y="4"/>
                  </a:cubicBezTo>
                  <a:cubicBezTo>
                    <a:pt x="70" y="2"/>
                    <a:pt x="60" y="1"/>
                    <a:pt x="51"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7"/>
            <p:cNvSpPr/>
            <p:nvPr/>
          </p:nvSpPr>
          <p:spPr>
            <a:xfrm>
              <a:off x="5252323" y="3421564"/>
              <a:ext cx="12536" cy="117169"/>
            </a:xfrm>
            <a:custGeom>
              <a:rect b="b" l="l" r="r" t="t"/>
              <a:pathLst>
                <a:path extrusionOk="0" h="1402" w="150">
                  <a:moveTo>
                    <a:pt x="115" y="0"/>
                  </a:moveTo>
                  <a:cubicBezTo>
                    <a:pt x="104" y="0"/>
                    <a:pt x="98" y="10"/>
                    <a:pt x="98" y="17"/>
                  </a:cubicBezTo>
                  <a:cubicBezTo>
                    <a:pt x="29" y="466"/>
                    <a:pt x="1" y="920"/>
                    <a:pt x="10" y="1379"/>
                  </a:cubicBezTo>
                  <a:cubicBezTo>
                    <a:pt x="10" y="1393"/>
                    <a:pt x="24" y="1402"/>
                    <a:pt x="33" y="1402"/>
                  </a:cubicBezTo>
                  <a:cubicBezTo>
                    <a:pt x="47" y="1402"/>
                    <a:pt x="57" y="1393"/>
                    <a:pt x="57" y="1383"/>
                  </a:cubicBezTo>
                  <a:cubicBezTo>
                    <a:pt x="43" y="934"/>
                    <a:pt x="75" y="476"/>
                    <a:pt x="145" y="31"/>
                  </a:cubicBezTo>
                  <a:cubicBezTo>
                    <a:pt x="149" y="12"/>
                    <a:pt x="140" y="3"/>
                    <a:pt x="126" y="3"/>
                  </a:cubicBezTo>
                  <a:cubicBezTo>
                    <a:pt x="122" y="1"/>
                    <a:pt x="118" y="0"/>
                    <a:pt x="115"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7"/>
            <p:cNvSpPr/>
            <p:nvPr/>
          </p:nvSpPr>
          <p:spPr>
            <a:xfrm>
              <a:off x="5231430" y="3451149"/>
              <a:ext cx="11700" cy="53152"/>
            </a:xfrm>
            <a:custGeom>
              <a:rect b="b" l="l" r="r" t="t"/>
              <a:pathLst>
                <a:path extrusionOk="0" h="636" w="140">
                  <a:moveTo>
                    <a:pt x="110" y="0"/>
                  </a:moveTo>
                  <a:cubicBezTo>
                    <a:pt x="100" y="0"/>
                    <a:pt x="93" y="8"/>
                    <a:pt x="89" y="20"/>
                  </a:cubicBezTo>
                  <a:cubicBezTo>
                    <a:pt x="43" y="210"/>
                    <a:pt x="10" y="413"/>
                    <a:pt x="1" y="613"/>
                  </a:cubicBezTo>
                  <a:cubicBezTo>
                    <a:pt x="1" y="626"/>
                    <a:pt x="10" y="636"/>
                    <a:pt x="24" y="636"/>
                  </a:cubicBezTo>
                  <a:cubicBezTo>
                    <a:pt x="33" y="636"/>
                    <a:pt x="47" y="626"/>
                    <a:pt x="47" y="622"/>
                  </a:cubicBezTo>
                  <a:cubicBezTo>
                    <a:pt x="56" y="423"/>
                    <a:pt x="89" y="219"/>
                    <a:pt x="135" y="29"/>
                  </a:cubicBezTo>
                  <a:cubicBezTo>
                    <a:pt x="140" y="20"/>
                    <a:pt x="126" y="6"/>
                    <a:pt x="117" y="1"/>
                  </a:cubicBezTo>
                  <a:cubicBezTo>
                    <a:pt x="114" y="0"/>
                    <a:pt x="112" y="0"/>
                    <a:pt x="110"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7"/>
            <p:cNvSpPr/>
            <p:nvPr/>
          </p:nvSpPr>
          <p:spPr>
            <a:xfrm>
              <a:off x="5190813" y="3436942"/>
              <a:ext cx="25657" cy="61175"/>
            </a:xfrm>
            <a:custGeom>
              <a:rect b="b" l="l" r="r" t="t"/>
              <a:pathLst>
                <a:path extrusionOk="0" h="732" w="307">
                  <a:moveTo>
                    <a:pt x="279" y="1"/>
                  </a:moveTo>
                  <a:cubicBezTo>
                    <a:pt x="271" y="1"/>
                    <a:pt x="263" y="7"/>
                    <a:pt x="260" y="14"/>
                  </a:cubicBezTo>
                  <a:cubicBezTo>
                    <a:pt x="163" y="241"/>
                    <a:pt x="75" y="472"/>
                    <a:pt x="1" y="704"/>
                  </a:cubicBezTo>
                  <a:cubicBezTo>
                    <a:pt x="1" y="713"/>
                    <a:pt x="5" y="727"/>
                    <a:pt x="19" y="732"/>
                  </a:cubicBezTo>
                  <a:lnTo>
                    <a:pt x="24" y="732"/>
                  </a:lnTo>
                  <a:cubicBezTo>
                    <a:pt x="33" y="732"/>
                    <a:pt x="47" y="722"/>
                    <a:pt x="42" y="713"/>
                  </a:cubicBezTo>
                  <a:cubicBezTo>
                    <a:pt x="116" y="481"/>
                    <a:pt x="204" y="250"/>
                    <a:pt x="302" y="32"/>
                  </a:cubicBezTo>
                  <a:cubicBezTo>
                    <a:pt x="306" y="18"/>
                    <a:pt x="302" y="9"/>
                    <a:pt x="288" y="4"/>
                  </a:cubicBezTo>
                  <a:cubicBezTo>
                    <a:pt x="285" y="2"/>
                    <a:pt x="282" y="1"/>
                    <a:pt x="279"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7"/>
            <p:cNvSpPr/>
            <p:nvPr/>
          </p:nvSpPr>
          <p:spPr>
            <a:xfrm>
              <a:off x="5133566" y="3407273"/>
              <a:ext cx="41452" cy="40951"/>
            </a:xfrm>
            <a:custGeom>
              <a:rect b="b" l="l" r="r" t="t"/>
              <a:pathLst>
                <a:path extrusionOk="0" h="490" w="496">
                  <a:moveTo>
                    <a:pt x="464" y="1"/>
                  </a:moveTo>
                  <a:cubicBezTo>
                    <a:pt x="458" y="1"/>
                    <a:pt x="452" y="3"/>
                    <a:pt x="449" y="8"/>
                  </a:cubicBezTo>
                  <a:cubicBezTo>
                    <a:pt x="310" y="165"/>
                    <a:pt x="162" y="313"/>
                    <a:pt x="14" y="452"/>
                  </a:cubicBezTo>
                  <a:cubicBezTo>
                    <a:pt x="9" y="461"/>
                    <a:pt x="0" y="471"/>
                    <a:pt x="14" y="485"/>
                  </a:cubicBezTo>
                  <a:cubicBezTo>
                    <a:pt x="19" y="489"/>
                    <a:pt x="23" y="489"/>
                    <a:pt x="28" y="489"/>
                  </a:cubicBezTo>
                  <a:cubicBezTo>
                    <a:pt x="37" y="489"/>
                    <a:pt x="42" y="485"/>
                    <a:pt x="46" y="485"/>
                  </a:cubicBezTo>
                  <a:cubicBezTo>
                    <a:pt x="199" y="346"/>
                    <a:pt x="343" y="202"/>
                    <a:pt x="482" y="45"/>
                  </a:cubicBezTo>
                  <a:cubicBezTo>
                    <a:pt x="496" y="31"/>
                    <a:pt x="496" y="17"/>
                    <a:pt x="482" y="8"/>
                  </a:cubicBezTo>
                  <a:cubicBezTo>
                    <a:pt x="477" y="3"/>
                    <a:pt x="470" y="1"/>
                    <a:pt x="464"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7"/>
            <p:cNvSpPr/>
            <p:nvPr/>
          </p:nvSpPr>
          <p:spPr>
            <a:xfrm>
              <a:off x="5107993" y="3420227"/>
              <a:ext cx="12118" cy="53152"/>
            </a:xfrm>
            <a:custGeom>
              <a:rect b="b" l="l" r="r" t="t"/>
              <a:pathLst>
                <a:path extrusionOk="0" h="636" w="145">
                  <a:moveTo>
                    <a:pt x="24" y="1"/>
                  </a:moveTo>
                  <a:cubicBezTo>
                    <a:pt x="14" y="1"/>
                    <a:pt x="1" y="10"/>
                    <a:pt x="1" y="24"/>
                  </a:cubicBezTo>
                  <a:cubicBezTo>
                    <a:pt x="1" y="70"/>
                    <a:pt x="19" y="103"/>
                    <a:pt x="28" y="144"/>
                  </a:cubicBezTo>
                  <a:cubicBezTo>
                    <a:pt x="42" y="172"/>
                    <a:pt x="47" y="204"/>
                    <a:pt x="51" y="232"/>
                  </a:cubicBezTo>
                  <a:cubicBezTo>
                    <a:pt x="61" y="274"/>
                    <a:pt x="61" y="325"/>
                    <a:pt x="51" y="371"/>
                  </a:cubicBezTo>
                  <a:cubicBezTo>
                    <a:pt x="47" y="394"/>
                    <a:pt x="47" y="413"/>
                    <a:pt x="47" y="427"/>
                  </a:cubicBezTo>
                  <a:cubicBezTo>
                    <a:pt x="42" y="519"/>
                    <a:pt x="61" y="589"/>
                    <a:pt x="98" y="631"/>
                  </a:cubicBezTo>
                  <a:cubicBezTo>
                    <a:pt x="102" y="635"/>
                    <a:pt x="112" y="635"/>
                    <a:pt x="116" y="635"/>
                  </a:cubicBezTo>
                  <a:cubicBezTo>
                    <a:pt x="121" y="635"/>
                    <a:pt x="130" y="635"/>
                    <a:pt x="139" y="631"/>
                  </a:cubicBezTo>
                  <a:cubicBezTo>
                    <a:pt x="144" y="621"/>
                    <a:pt x="144" y="607"/>
                    <a:pt x="139" y="598"/>
                  </a:cubicBezTo>
                  <a:cubicBezTo>
                    <a:pt x="112" y="566"/>
                    <a:pt x="93" y="510"/>
                    <a:pt x="98" y="427"/>
                  </a:cubicBezTo>
                  <a:cubicBezTo>
                    <a:pt x="107" y="413"/>
                    <a:pt x="107" y="394"/>
                    <a:pt x="107" y="376"/>
                  </a:cubicBezTo>
                  <a:cubicBezTo>
                    <a:pt x="112" y="330"/>
                    <a:pt x="116" y="279"/>
                    <a:pt x="107" y="228"/>
                  </a:cubicBezTo>
                  <a:cubicBezTo>
                    <a:pt x="98" y="191"/>
                    <a:pt x="89" y="163"/>
                    <a:pt x="75" y="135"/>
                  </a:cubicBezTo>
                  <a:cubicBezTo>
                    <a:pt x="61" y="93"/>
                    <a:pt x="47" y="56"/>
                    <a:pt x="47" y="24"/>
                  </a:cubicBezTo>
                  <a:cubicBezTo>
                    <a:pt x="47" y="10"/>
                    <a:pt x="38" y="1"/>
                    <a:pt x="24"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7"/>
            <p:cNvSpPr/>
            <p:nvPr/>
          </p:nvSpPr>
          <p:spPr>
            <a:xfrm>
              <a:off x="5109915" y="3330804"/>
              <a:ext cx="24905" cy="75550"/>
            </a:xfrm>
            <a:custGeom>
              <a:rect b="b" l="l" r="r" t="t"/>
              <a:pathLst>
                <a:path extrusionOk="0" h="904" w="298">
                  <a:moveTo>
                    <a:pt x="260" y="1"/>
                  </a:moveTo>
                  <a:cubicBezTo>
                    <a:pt x="242" y="1"/>
                    <a:pt x="237" y="10"/>
                    <a:pt x="237" y="24"/>
                  </a:cubicBezTo>
                  <a:cubicBezTo>
                    <a:pt x="242" y="103"/>
                    <a:pt x="251" y="191"/>
                    <a:pt x="237" y="270"/>
                  </a:cubicBezTo>
                  <a:cubicBezTo>
                    <a:pt x="218" y="358"/>
                    <a:pt x="186" y="427"/>
                    <a:pt x="135" y="464"/>
                  </a:cubicBezTo>
                  <a:cubicBezTo>
                    <a:pt x="126" y="469"/>
                    <a:pt x="121" y="473"/>
                    <a:pt x="112" y="478"/>
                  </a:cubicBezTo>
                  <a:cubicBezTo>
                    <a:pt x="98" y="487"/>
                    <a:pt x="79" y="496"/>
                    <a:pt x="66" y="510"/>
                  </a:cubicBezTo>
                  <a:cubicBezTo>
                    <a:pt x="15" y="557"/>
                    <a:pt x="1" y="635"/>
                    <a:pt x="5" y="700"/>
                  </a:cubicBezTo>
                  <a:cubicBezTo>
                    <a:pt x="15" y="770"/>
                    <a:pt x="38" y="835"/>
                    <a:pt x="61" y="885"/>
                  </a:cubicBezTo>
                  <a:cubicBezTo>
                    <a:pt x="66" y="895"/>
                    <a:pt x="70" y="904"/>
                    <a:pt x="79" y="904"/>
                  </a:cubicBezTo>
                  <a:lnTo>
                    <a:pt x="93" y="890"/>
                  </a:lnTo>
                  <a:cubicBezTo>
                    <a:pt x="103" y="885"/>
                    <a:pt x="112" y="872"/>
                    <a:pt x="103" y="862"/>
                  </a:cubicBezTo>
                  <a:cubicBezTo>
                    <a:pt x="79" y="811"/>
                    <a:pt x="56" y="751"/>
                    <a:pt x="52" y="696"/>
                  </a:cubicBezTo>
                  <a:cubicBezTo>
                    <a:pt x="47" y="631"/>
                    <a:pt x="56" y="571"/>
                    <a:pt x="93" y="543"/>
                  </a:cubicBezTo>
                  <a:cubicBezTo>
                    <a:pt x="103" y="538"/>
                    <a:pt x="121" y="524"/>
                    <a:pt x="135" y="520"/>
                  </a:cubicBezTo>
                  <a:cubicBezTo>
                    <a:pt x="144" y="515"/>
                    <a:pt x="149" y="510"/>
                    <a:pt x="163" y="501"/>
                  </a:cubicBezTo>
                  <a:cubicBezTo>
                    <a:pt x="218" y="464"/>
                    <a:pt x="265" y="381"/>
                    <a:pt x="283" y="283"/>
                  </a:cubicBezTo>
                  <a:cubicBezTo>
                    <a:pt x="297" y="195"/>
                    <a:pt x="288" y="107"/>
                    <a:pt x="283" y="24"/>
                  </a:cubicBezTo>
                  <a:cubicBezTo>
                    <a:pt x="283" y="6"/>
                    <a:pt x="274" y="1"/>
                    <a:pt x="260"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7"/>
            <p:cNvSpPr/>
            <p:nvPr/>
          </p:nvSpPr>
          <p:spPr>
            <a:xfrm>
              <a:off x="5113425" y="3261522"/>
              <a:ext cx="69365" cy="91094"/>
            </a:xfrm>
            <a:custGeom>
              <a:rect b="b" l="l" r="r" t="t"/>
              <a:pathLst>
                <a:path extrusionOk="0" h="1090" w="830">
                  <a:moveTo>
                    <a:pt x="788" y="1"/>
                  </a:moveTo>
                  <a:cubicBezTo>
                    <a:pt x="765" y="1"/>
                    <a:pt x="746" y="29"/>
                    <a:pt x="741" y="47"/>
                  </a:cubicBezTo>
                  <a:cubicBezTo>
                    <a:pt x="700" y="182"/>
                    <a:pt x="649" y="334"/>
                    <a:pt x="542" y="395"/>
                  </a:cubicBezTo>
                  <a:cubicBezTo>
                    <a:pt x="491" y="418"/>
                    <a:pt x="436" y="418"/>
                    <a:pt x="371" y="418"/>
                  </a:cubicBezTo>
                  <a:lnTo>
                    <a:pt x="278" y="418"/>
                  </a:lnTo>
                  <a:cubicBezTo>
                    <a:pt x="172" y="427"/>
                    <a:pt x="65" y="510"/>
                    <a:pt x="65" y="631"/>
                  </a:cubicBezTo>
                  <a:cubicBezTo>
                    <a:pt x="65" y="668"/>
                    <a:pt x="74" y="700"/>
                    <a:pt x="88" y="737"/>
                  </a:cubicBezTo>
                  <a:cubicBezTo>
                    <a:pt x="93" y="760"/>
                    <a:pt x="98" y="774"/>
                    <a:pt x="102" y="793"/>
                  </a:cubicBezTo>
                  <a:cubicBezTo>
                    <a:pt x="121" y="885"/>
                    <a:pt x="79" y="1001"/>
                    <a:pt x="10" y="1043"/>
                  </a:cubicBezTo>
                  <a:cubicBezTo>
                    <a:pt x="0" y="1052"/>
                    <a:pt x="0" y="1066"/>
                    <a:pt x="5" y="1075"/>
                  </a:cubicBezTo>
                  <a:cubicBezTo>
                    <a:pt x="5" y="1085"/>
                    <a:pt x="19" y="1089"/>
                    <a:pt x="24" y="1089"/>
                  </a:cubicBezTo>
                  <a:cubicBezTo>
                    <a:pt x="28" y="1089"/>
                    <a:pt x="33" y="1089"/>
                    <a:pt x="28" y="1085"/>
                  </a:cubicBezTo>
                  <a:cubicBezTo>
                    <a:pt x="116" y="1024"/>
                    <a:pt x="162" y="899"/>
                    <a:pt x="139" y="784"/>
                  </a:cubicBezTo>
                  <a:cubicBezTo>
                    <a:pt x="135" y="765"/>
                    <a:pt x="125" y="742"/>
                    <a:pt x="121" y="723"/>
                  </a:cubicBezTo>
                  <a:cubicBezTo>
                    <a:pt x="116" y="691"/>
                    <a:pt x="102" y="659"/>
                    <a:pt x="102" y="631"/>
                  </a:cubicBezTo>
                  <a:cubicBezTo>
                    <a:pt x="102" y="529"/>
                    <a:pt x="204" y="469"/>
                    <a:pt x="278" y="464"/>
                  </a:cubicBezTo>
                  <a:lnTo>
                    <a:pt x="366" y="464"/>
                  </a:lnTo>
                  <a:cubicBezTo>
                    <a:pt x="382" y="464"/>
                    <a:pt x="397" y="464"/>
                    <a:pt x="411" y="464"/>
                  </a:cubicBezTo>
                  <a:cubicBezTo>
                    <a:pt x="463" y="464"/>
                    <a:pt x="510" y="461"/>
                    <a:pt x="561" y="436"/>
                  </a:cubicBezTo>
                  <a:cubicBezTo>
                    <a:pt x="681" y="371"/>
                    <a:pt x="737" y="205"/>
                    <a:pt x="783" y="56"/>
                  </a:cubicBezTo>
                  <a:cubicBezTo>
                    <a:pt x="783" y="52"/>
                    <a:pt x="788" y="52"/>
                    <a:pt x="788" y="47"/>
                  </a:cubicBezTo>
                  <a:cubicBezTo>
                    <a:pt x="792" y="50"/>
                    <a:pt x="797" y="51"/>
                    <a:pt x="801" y="51"/>
                  </a:cubicBezTo>
                  <a:cubicBezTo>
                    <a:pt x="805" y="51"/>
                    <a:pt x="809" y="50"/>
                    <a:pt x="811" y="47"/>
                  </a:cubicBezTo>
                  <a:cubicBezTo>
                    <a:pt x="820" y="43"/>
                    <a:pt x="829" y="29"/>
                    <a:pt x="820" y="19"/>
                  </a:cubicBezTo>
                  <a:cubicBezTo>
                    <a:pt x="815" y="6"/>
                    <a:pt x="797" y="1"/>
                    <a:pt x="78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7"/>
            <p:cNvSpPr/>
            <p:nvPr/>
          </p:nvSpPr>
          <p:spPr>
            <a:xfrm>
              <a:off x="5187721" y="3251410"/>
              <a:ext cx="40366" cy="19556"/>
            </a:xfrm>
            <a:custGeom>
              <a:rect b="b" l="l" r="r" t="t"/>
              <a:pathLst>
                <a:path extrusionOk="0" h="234" w="483">
                  <a:moveTo>
                    <a:pt x="306" y="1"/>
                  </a:moveTo>
                  <a:cubicBezTo>
                    <a:pt x="282" y="1"/>
                    <a:pt x="257" y="4"/>
                    <a:pt x="232" y="11"/>
                  </a:cubicBezTo>
                  <a:cubicBezTo>
                    <a:pt x="135" y="34"/>
                    <a:pt x="51" y="103"/>
                    <a:pt x="5" y="201"/>
                  </a:cubicBezTo>
                  <a:cubicBezTo>
                    <a:pt x="1" y="215"/>
                    <a:pt x="5" y="224"/>
                    <a:pt x="19" y="233"/>
                  </a:cubicBezTo>
                  <a:lnTo>
                    <a:pt x="33" y="233"/>
                  </a:lnTo>
                  <a:cubicBezTo>
                    <a:pt x="42" y="233"/>
                    <a:pt x="47" y="224"/>
                    <a:pt x="56" y="219"/>
                  </a:cubicBezTo>
                  <a:cubicBezTo>
                    <a:pt x="89" y="140"/>
                    <a:pt x="163" y="80"/>
                    <a:pt x="246" y="57"/>
                  </a:cubicBezTo>
                  <a:cubicBezTo>
                    <a:pt x="264" y="52"/>
                    <a:pt x="283" y="50"/>
                    <a:pt x="301" y="50"/>
                  </a:cubicBezTo>
                  <a:cubicBezTo>
                    <a:pt x="351" y="50"/>
                    <a:pt x="400" y="68"/>
                    <a:pt x="441" y="99"/>
                  </a:cubicBezTo>
                  <a:cubicBezTo>
                    <a:pt x="446" y="101"/>
                    <a:pt x="452" y="102"/>
                    <a:pt x="457" y="102"/>
                  </a:cubicBezTo>
                  <a:cubicBezTo>
                    <a:pt x="465" y="102"/>
                    <a:pt x="472" y="100"/>
                    <a:pt x="478" y="94"/>
                  </a:cubicBezTo>
                  <a:cubicBezTo>
                    <a:pt x="482" y="80"/>
                    <a:pt x="482" y="62"/>
                    <a:pt x="468" y="57"/>
                  </a:cubicBezTo>
                  <a:cubicBezTo>
                    <a:pt x="419" y="21"/>
                    <a:pt x="365" y="1"/>
                    <a:pt x="306" y="1"/>
                  </a:cubicBezTo>
                  <a:close/>
                </a:path>
              </a:pathLst>
            </a:custGeom>
            <a:solidFill>
              <a:srgbClr val="7B61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7"/>
            <p:cNvSpPr/>
            <p:nvPr/>
          </p:nvSpPr>
          <p:spPr>
            <a:xfrm>
              <a:off x="5109915" y="3485247"/>
              <a:ext cx="30253" cy="50812"/>
            </a:xfrm>
            <a:custGeom>
              <a:rect b="b" l="l" r="r" t="t"/>
              <a:pathLst>
                <a:path extrusionOk="0" h="608" w="362">
                  <a:moveTo>
                    <a:pt x="24" y="1"/>
                  </a:moveTo>
                  <a:cubicBezTo>
                    <a:pt x="5" y="1"/>
                    <a:pt x="1" y="15"/>
                    <a:pt x="1" y="24"/>
                  </a:cubicBezTo>
                  <a:cubicBezTo>
                    <a:pt x="15" y="130"/>
                    <a:pt x="28" y="251"/>
                    <a:pt x="116" y="288"/>
                  </a:cubicBezTo>
                  <a:cubicBezTo>
                    <a:pt x="135" y="293"/>
                    <a:pt x="154" y="297"/>
                    <a:pt x="167" y="297"/>
                  </a:cubicBezTo>
                  <a:cubicBezTo>
                    <a:pt x="181" y="297"/>
                    <a:pt x="186" y="306"/>
                    <a:pt x="195" y="306"/>
                  </a:cubicBezTo>
                  <a:cubicBezTo>
                    <a:pt x="232" y="316"/>
                    <a:pt x="269" y="343"/>
                    <a:pt x="283" y="390"/>
                  </a:cubicBezTo>
                  <a:cubicBezTo>
                    <a:pt x="306" y="455"/>
                    <a:pt x="306" y="524"/>
                    <a:pt x="283" y="575"/>
                  </a:cubicBezTo>
                  <a:cubicBezTo>
                    <a:pt x="279" y="589"/>
                    <a:pt x="283" y="598"/>
                    <a:pt x="297" y="607"/>
                  </a:cubicBezTo>
                  <a:lnTo>
                    <a:pt x="306" y="607"/>
                  </a:lnTo>
                  <a:cubicBezTo>
                    <a:pt x="311" y="607"/>
                    <a:pt x="325" y="598"/>
                    <a:pt x="325" y="594"/>
                  </a:cubicBezTo>
                  <a:cubicBezTo>
                    <a:pt x="362" y="529"/>
                    <a:pt x="362" y="450"/>
                    <a:pt x="325" y="371"/>
                  </a:cubicBezTo>
                  <a:cubicBezTo>
                    <a:pt x="302" y="316"/>
                    <a:pt x="255" y="274"/>
                    <a:pt x="209" y="265"/>
                  </a:cubicBezTo>
                  <a:cubicBezTo>
                    <a:pt x="195" y="265"/>
                    <a:pt x="186" y="255"/>
                    <a:pt x="177" y="255"/>
                  </a:cubicBezTo>
                  <a:cubicBezTo>
                    <a:pt x="158" y="251"/>
                    <a:pt x="144" y="251"/>
                    <a:pt x="135" y="246"/>
                  </a:cubicBezTo>
                  <a:cubicBezTo>
                    <a:pt x="70" y="218"/>
                    <a:pt x="52" y="107"/>
                    <a:pt x="47" y="24"/>
                  </a:cubicBezTo>
                  <a:cubicBezTo>
                    <a:pt x="47" y="10"/>
                    <a:pt x="38" y="1"/>
                    <a:pt x="24"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7"/>
            <p:cNvSpPr/>
            <p:nvPr/>
          </p:nvSpPr>
          <p:spPr>
            <a:xfrm>
              <a:off x="5144013" y="3357965"/>
              <a:ext cx="41870" cy="11700"/>
            </a:xfrm>
            <a:custGeom>
              <a:rect b="b" l="l" r="r" t="t"/>
              <a:pathLst>
                <a:path extrusionOk="0" h="140" w="501">
                  <a:moveTo>
                    <a:pt x="477" y="0"/>
                  </a:moveTo>
                  <a:cubicBezTo>
                    <a:pt x="324" y="5"/>
                    <a:pt x="167" y="37"/>
                    <a:pt x="14" y="93"/>
                  </a:cubicBezTo>
                  <a:cubicBezTo>
                    <a:pt x="5" y="97"/>
                    <a:pt x="0" y="107"/>
                    <a:pt x="5" y="121"/>
                  </a:cubicBezTo>
                  <a:cubicBezTo>
                    <a:pt x="9" y="130"/>
                    <a:pt x="14" y="139"/>
                    <a:pt x="28" y="139"/>
                  </a:cubicBezTo>
                  <a:cubicBezTo>
                    <a:pt x="172" y="83"/>
                    <a:pt x="329" y="51"/>
                    <a:pt x="477" y="46"/>
                  </a:cubicBezTo>
                  <a:cubicBezTo>
                    <a:pt x="491" y="46"/>
                    <a:pt x="500" y="33"/>
                    <a:pt x="500" y="23"/>
                  </a:cubicBezTo>
                  <a:cubicBezTo>
                    <a:pt x="500" y="9"/>
                    <a:pt x="491" y="0"/>
                    <a:pt x="477"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7"/>
            <p:cNvSpPr/>
            <p:nvPr/>
          </p:nvSpPr>
          <p:spPr>
            <a:xfrm>
              <a:off x="5294193" y="3417887"/>
              <a:ext cx="11700" cy="68613"/>
            </a:xfrm>
            <a:custGeom>
              <a:rect b="b" l="l" r="r" t="t"/>
              <a:pathLst>
                <a:path extrusionOk="0" h="821" w="140">
                  <a:moveTo>
                    <a:pt x="33" y="1"/>
                  </a:moveTo>
                  <a:cubicBezTo>
                    <a:pt x="19" y="1"/>
                    <a:pt x="9" y="10"/>
                    <a:pt x="9" y="24"/>
                  </a:cubicBezTo>
                  <a:cubicBezTo>
                    <a:pt x="0" y="283"/>
                    <a:pt x="37" y="547"/>
                    <a:pt x="93" y="802"/>
                  </a:cubicBezTo>
                  <a:cubicBezTo>
                    <a:pt x="102" y="816"/>
                    <a:pt x="107" y="821"/>
                    <a:pt x="116" y="821"/>
                  </a:cubicBezTo>
                  <a:cubicBezTo>
                    <a:pt x="134" y="816"/>
                    <a:pt x="139" y="802"/>
                    <a:pt x="139" y="793"/>
                  </a:cubicBezTo>
                  <a:cubicBezTo>
                    <a:pt x="79" y="543"/>
                    <a:pt x="46" y="283"/>
                    <a:pt x="56" y="24"/>
                  </a:cubicBezTo>
                  <a:cubicBezTo>
                    <a:pt x="56" y="10"/>
                    <a:pt x="42" y="1"/>
                    <a:pt x="33" y="1"/>
                  </a:cubicBezTo>
                  <a:close/>
                </a:path>
              </a:pathLst>
            </a:custGeom>
            <a:solidFill>
              <a:srgbClr val="7F6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7"/>
            <p:cNvSpPr/>
            <p:nvPr/>
          </p:nvSpPr>
          <p:spPr>
            <a:xfrm>
              <a:off x="5289095" y="3513160"/>
              <a:ext cx="94186" cy="30671"/>
            </a:xfrm>
            <a:custGeom>
              <a:rect b="b" l="l" r="r" t="t"/>
              <a:pathLst>
                <a:path extrusionOk="0" h="367" w="1127">
                  <a:moveTo>
                    <a:pt x="953" y="0"/>
                  </a:moveTo>
                  <a:cubicBezTo>
                    <a:pt x="940" y="0"/>
                    <a:pt x="926" y="2"/>
                    <a:pt x="913" y="5"/>
                  </a:cubicBezTo>
                  <a:cubicBezTo>
                    <a:pt x="867" y="23"/>
                    <a:pt x="825" y="70"/>
                    <a:pt x="793" y="111"/>
                  </a:cubicBezTo>
                  <a:cubicBezTo>
                    <a:pt x="779" y="125"/>
                    <a:pt x="770" y="139"/>
                    <a:pt x="751" y="158"/>
                  </a:cubicBezTo>
                  <a:cubicBezTo>
                    <a:pt x="693" y="213"/>
                    <a:pt x="619" y="245"/>
                    <a:pt x="545" y="245"/>
                  </a:cubicBezTo>
                  <a:cubicBezTo>
                    <a:pt x="506" y="245"/>
                    <a:pt x="468" y="237"/>
                    <a:pt x="432" y="218"/>
                  </a:cubicBezTo>
                  <a:cubicBezTo>
                    <a:pt x="408" y="209"/>
                    <a:pt x="381" y="190"/>
                    <a:pt x="358" y="172"/>
                  </a:cubicBezTo>
                  <a:cubicBezTo>
                    <a:pt x="305" y="137"/>
                    <a:pt x="249" y="102"/>
                    <a:pt x="184" y="102"/>
                  </a:cubicBezTo>
                  <a:cubicBezTo>
                    <a:pt x="180" y="102"/>
                    <a:pt x="176" y="102"/>
                    <a:pt x="172" y="102"/>
                  </a:cubicBezTo>
                  <a:cubicBezTo>
                    <a:pt x="80" y="116"/>
                    <a:pt x="1" y="227"/>
                    <a:pt x="10" y="343"/>
                  </a:cubicBezTo>
                  <a:cubicBezTo>
                    <a:pt x="10" y="352"/>
                    <a:pt x="24" y="366"/>
                    <a:pt x="33" y="366"/>
                  </a:cubicBezTo>
                  <a:cubicBezTo>
                    <a:pt x="47" y="366"/>
                    <a:pt x="57" y="352"/>
                    <a:pt x="52" y="343"/>
                  </a:cubicBezTo>
                  <a:cubicBezTo>
                    <a:pt x="47" y="255"/>
                    <a:pt x="103" y="162"/>
                    <a:pt x="172" y="158"/>
                  </a:cubicBezTo>
                  <a:cubicBezTo>
                    <a:pt x="178" y="157"/>
                    <a:pt x="183" y="156"/>
                    <a:pt x="189" y="156"/>
                  </a:cubicBezTo>
                  <a:cubicBezTo>
                    <a:pt x="235" y="156"/>
                    <a:pt x="284" y="189"/>
                    <a:pt x="330" y="218"/>
                  </a:cubicBezTo>
                  <a:cubicBezTo>
                    <a:pt x="358" y="236"/>
                    <a:pt x="381" y="255"/>
                    <a:pt x="408" y="264"/>
                  </a:cubicBezTo>
                  <a:cubicBezTo>
                    <a:pt x="453" y="287"/>
                    <a:pt x="501" y="299"/>
                    <a:pt x="548" y="299"/>
                  </a:cubicBezTo>
                  <a:cubicBezTo>
                    <a:pt x="631" y="299"/>
                    <a:pt x="714" y="263"/>
                    <a:pt x="779" y="195"/>
                  </a:cubicBezTo>
                  <a:cubicBezTo>
                    <a:pt x="797" y="181"/>
                    <a:pt x="811" y="162"/>
                    <a:pt x="825" y="144"/>
                  </a:cubicBezTo>
                  <a:cubicBezTo>
                    <a:pt x="862" y="102"/>
                    <a:pt x="890" y="65"/>
                    <a:pt x="932" y="51"/>
                  </a:cubicBezTo>
                  <a:cubicBezTo>
                    <a:pt x="941" y="50"/>
                    <a:pt x="950" y="49"/>
                    <a:pt x="958" y="49"/>
                  </a:cubicBezTo>
                  <a:cubicBezTo>
                    <a:pt x="976" y="49"/>
                    <a:pt x="992" y="53"/>
                    <a:pt x="1011" y="65"/>
                  </a:cubicBezTo>
                  <a:cubicBezTo>
                    <a:pt x="1048" y="88"/>
                    <a:pt x="1075" y="125"/>
                    <a:pt x="1080" y="172"/>
                  </a:cubicBezTo>
                  <a:cubicBezTo>
                    <a:pt x="1089" y="185"/>
                    <a:pt x="1099" y="190"/>
                    <a:pt x="1112" y="190"/>
                  </a:cubicBezTo>
                  <a:cubicBezTo>
                    <a:pt x="1122" y="185"/>
                    <a:pt x="1126" y="172"/>
                    <a:pt x="1126" y="162"/>
                  </a:cubicBezTo>
                  <a:cubicBezTo>
                    <a:pt x="1117" y="102"/>
                    <a:pt x="1080" y="51"/>
                    <a:pt x="1034" y="23"/>
                  </a:cubicBezTo>
                  <a:cubicBezTo>
                    <a:pt x="1008" y="8"/>
                    <a:pt x="981" y="0"/>
                    <a:pt x="953"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7"/>
            <p:cNvSpPr/>
            <p:nvPr/>
          </p:nvSpPr>
          <p:spPr>
            <a:xfrm>
              <a:off x="5356120" y="3524359"/>
              <a:ext cx="40700" cy="19807"/>
            </a:xfrm>
            <a:custGeom>
              <a:rect b="b" l="l" r="r" t="t"/>
              <a:pathLst>
                <a:path extrusionOk="0" h="237" w="487">
                  <a:moveTo>
                    <a:pt x="463" y="1"/>
                  </a:moveTo>
                  <a:cubicBezTo>
                    <a:pt x="454" y="1"/>
                    <a:pt x="440" y="10"/>
                    <a:pt x="440" y="24"/>
                  </a:cubicBezTo>
                  <a:cubicBezTo>
                    <a:pt x="435" y="70"/>
                    <a:pt x="408" y="107"/>
                    <a:pt x="371" y="126"/>
                  </a:cubicBezTo>
                  <a:cubicBezTo>
                    <a:pt x="359" y="132"/>
                    <a:pt x="346" y="135"/>
                    <a:pt x="331" y="135"/>
                  </a:cubicBezTo>
                  <a:cubicBezTo>
                    <a:pt x="305" y="135"/>
                    <a:pt x="275" y="127"/>
                    <a:pt x="246" y="121"/>
                  </a:cubicBezTo>
                  <a:cubicBezTo>
                    <a:pt x="215" y="112"/>
                    <a:pt x="182" y="104"/>
                    <a:pt x="150" y="104"/>
                  </a:cubicBezTo>
                  <a:cubicBezTo>
                    <a:pt x="95" y="104"/>
                    <a:pt x="43" y="127"/>
                    <a:pt x="5" y="209"/>
                  </a:cubicBezTo>
                  <a:cubicBezTo>
                    <a:pt x="0" y="218"/>
                    <a:pt x="5" y="232"/>
                    <a:pt x="19" y="237"/>
                  </a:cubicBezTo>
                  <a:lnTo>
                    <a:pt x="33" y="237"/>
                  </a:lnTo>
                  <a:cubicBezTo>
                    <a:pt x="42" y="237"/>
                    <a:pt x="46" y="232"/>
                    <a:pt x="51" y="232"/>
                  </a:cubicBezTo>
                  <a:cubicBezTo>
                    <a:pt x="79" y="170"/>
                    <a:pt x="112" y="153"/>
                    <a:pt x="152" y="153"/>
                  </a:cubicBezTo>
                  <a:cubicBezTo>
                    <a:pt x="177" y="153"/>
                    <a:pt x="205" y="160"/>
                    <a:pt x="236" y="167"/>
                  </a:cubicBezTo>
                  <a:cubicBezTo>
                    <a:pt x="269" y="173"/>
                    <a:pt x="301" y="180"/>
                    <a:pt x="332" y="180"/>
                  </a:cubicBezTo>
                  <a:cubicBezTo>
                    <a:pt x="353" y="180"/>
                    <a:pt x="373" y="177"/>
                    <a:pt x="394" y="167"/>
                  </a:cubicBezTo>
                  <a:cubicBezTo>
                    <a:pt x="445" y="144"/>
                    <a:pt x="482" y="84"/>
                    <a:pt x="486" y="24"/>
                  </a:cubicBezTo>
                  <a:cubicBezTo>
                    <a:pt x="486" y="10"/>
                    <a:pt x="477" y="1"/>
                    <a:pt x="463"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7"/>
            <p:cNvSpPr/>
            <p:nvPr/>
          </p:nvSpPr>
          <p:spPr>
            <a:xfrm>
              <a:off x="5286003" y="3551269"/>
              <a:ext cx="43040" cy="35518"/>
            </a:xfrm>
            <a:custGeom>
              <a:rect b="b" l="l" r="r" t="t"/>
              <a:pathLst>
                <a:path extrusionOk="0" h="425" w="515">
                  <a:moveTo>
                    <a:pt x="485" y="0"/>
                  </a:moveTo>
                  <a:cubicBezTo>
                    <a:pt x="475" y="0"/>
                    <a:pt x="467" y="6"/>
                    <a:pt x="464" y="12"/>
                  </a:cubicBezTo>
                  <a:cubicBezTo>
                    <a:pt x="357" y="188"/>
                    <a:pt x="200" y="318"/>
                    <a:pt x="24" y="373"/>
                  </a:cubicBezTo>
                  <a:cubicBezTo>
                    <a:pt x="15" y="378"/>
                    <a:pt x="1" y="387"/>
                    <a:pt x="6" y="401"/>
                  </a:cubicBezTo>
                  <a:cubicBezTo>
                    <a:pt x="15" y="410"/>
                    <a:pt x="19" y="419"/>
                    <a:pt x="29" y="419"/>
                  </a:cubicBezTo>
                  <a:lnTo>
                    <a:pt x="38" y="424"/>
                  </a:lnTo>
                  <a:cubicBezTo>
                    <a:pt x="223" y="364"/>
                    <a:pt x="390" y="234"/>
                    <a:pt x="506" y="40"/>
                  </a:cubicBezTo>
                  <a:cubicBezTo>
                    <a:pt x="515" y="30"/>
                    <a:pt x="510" y="12"/>
                    <a:pt x="501" y="7"/>
                  </a:cubicBezTo>
                  <a:cubicBezTo>
                    <a:pt x="496" y="2"/>
                    <a:pt x="490" y="0"/>
                    <a:pt x="485"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7"/>
            <p:cNvSpPr/>
            <p:nvPr/>
          </p:nvSpPr>
          <p:spPr>
            <a:xfrm>
              <a:off x="5390552" y="3462431"/>
              <a:ext cx="25239" cy="38778"/>
            </a:xfrm>
            <a:custGeom>
              <a:rect b="b" l="l" r="r" t="t"/>
              <a:pathLst>
                <a:path extrusionOk="0" h="464" w="302">
                  <a:moveTo>
                    <a:pt x="278" y="1"/>
                  </a:moveTo>
                  <a:cubicBezTo>
                    <a:pt x="199" y="5"/>
                    <a:pt x="121" y="61"/>
                    <a:pt x="74" y="158"/>
                  </a:cubicBezTo>
                  <a:cubicBezTo>
                    <a:pt x="28" y="246"/>
                    <a:pt x="19" y="348"/>
                    <a:pt x="0" y="431"/>
                  </a:cubicBezTo>
                  <a:cubicBezTo>
                    <a:pt x="0" y="445"/>
                    <a:pt x="5" y="464"/>
                    <a:pt x="23" y="464"/>
                  </a:cubicBezTo>
                  <a:cubicBezTo>
                    <a:pt x="37" y="464"/>
                    <a:pt x="47" y="450"/>
                    <a:pt x="47" y="436"/>
                  </a:cubicBezTo>
                  <a:cubicBezTo>
                    <a:pt x="65" y="343"/>
                    <a:pt x="74" y="251"/>
                    <a:pt x="116" y="176"/>
                  </a:cubicBezTo>
                  <a:cubicBezTo>
                    <a:pt x="149" y="116"/>
                    <a:pt x="209" y="51"/>
                    <a:pt x="278" y="42"/>
                  </a:cubicBezTo>
                  <a:cubicBezTo>
                    <a:pt x="287" y="42"/>
                    <a:pt x="301" y="33"/>
                    <a:pt x="301" y="24"/>
                  </a:cubicBezTo>
                  <a:cubicBezTo>
                    <a:pt x="301" y="10"/>
                    <a:pt x="292" y="1"/>
                    <a:pt x="27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7"/>
            <p:cNvSpPr/>
            <p:nvPr/>
          </p:nvSpPr>
          <p:spPr>
            <a:xfrm>
              <a:off x="5416877" y="3433933"/>
              <a:ext cx="20225" cy="60674"/>
            </a:xfrm>
            <a:custGeom>
              <a:rect b="b" l="l" r="r" t="t"/>
              <a:pathLst>
                <a:path extrusionOk="0" h="726" w="242">
                  <a:moveTo>
                    <a:pt x="37" y="0"/>
                  </a:moveTo>
                  <a:cubicBezTo>
                    <a:pt x="32" y="0"/>
                    <a:pt x="27" y="2"/>
                    <a:pt x="23" y="3"/>
                  </a:cubicBezTo>
                  <a:cubicBezTo>
                    <a:pt x="9" y="17"/>
                    <a:pt x="9" y="27"/>
                    <a:pt x="14" y="40"/>
                  </a:cubicBezTo>
                  <a:cubicBezTo>
                    <a:pt x="70" y="115"/>
                    <a:pt x="116" y="184"/>
                    <a:pt x="148" y="272"/>
                  </a:cubicBezTo>
                  <a:cubicBezTo>
                    <a:pt x="185" y="365"/>
                    <a:pt x="195" y="462"/>
                    <a:pt x="172" y="536"/>
                  </a:cubicBezTo>
                  <a:cubicBezTo>
                    <a:pt x="148" y="619"/>
                    <a:pt x="79" y="680"/>
                    <a:pt x="23" y="680"/>
                  </a:cubicBezTo>
                  <a:cubicBezTo>
                    <a:pt x="9" y="680"/>
                    <a:pt x="0" y="693"/>
                    <a:pt x="0" y="703"/>
                  </a:cubicBezTo>
                  <a:cubicBezTo>
                    <a:pt x="0" y="717"/>
                    <a:pt x="9" y="726"/>
                    <a:pt x="28" y="726"/>
                  </a:cubicBezTo>
                  <a:cubicBezTo>
                    <a:pt x="107" y="726"/>
                    <a:pt x="190" y="652"/>
                    <a:pt x="218" y="541"/>
                  </a:cubicBezTo>
                  <a:cubicBezTo>
                    <a:pt x="241" y="457"/>
                    <a:pt x="236" y="351"/>
                    <a:pt x="195" y="249"/>
                  </a:cubicBezTo>
                  <a:cubicBezTo>
                    <a:pt x="162" y="161"/>
                    <a:pt x="107" y="87"/>
                    <a:pt x="56" y="8"/>
                  </a:cubicBezTo>
                  <a:cubicBezTo>
                    <a:pt x="50" y="3"/>
                    <a:pt x="43" y="0"/>
                    <a:pt x="37"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7"/>
            <p:cNvSpPr/>
            <p:nvPr/>
          </p:nvSpPr>
          <p:spPr>
            <a:xfrm>
              <a:off x="5416042" y="3360890"/>
              <a:ext cx="17550" cy="57916"/>
            </a:xfrm>
            <a:custGeom>
              <a:rect b="b" l="l" r="r" t="t"/>
              <a:pathLst>
                <a:path extrusionOk="0" h="693" w="210">
                  <a:moveTo>
                    <a:pt x="63" y="0"/>
                  </a:moveTo>
                  <a:cubicBezTo>
                    <a:pt x="55" y="0"/>
                    <a:pt x="46" y="6"/>
                    <a:pt x="43" y="16"/>
                  </a:cubicBezTo>
                  <a:cubicBezTo>
                    <a:pt x="1" y="99"/>
                    <a:pt x="19" y="215"/>
                    <a:pt x="80" y="289"/>
                  </a:cubicBezTo>
                  <a:cubicBezTo>
                    <a:pt x="89" y="299"/>
                    <a:pt x="94" y="312"/>
                    <a:pt x="107" y="317"/>
                  </a:cubicBezTo>
                  <a:cubicBezTo>
                    <a:pt x="131" y="331"/>
                    <a:pt x="149" y="349"/>
                    <a:pt x="154" y="373"/>
                  </a:cubicBezTo>
                  <a:cubicBezTo>
                    <a:pt x="163" y="414"/>
                    <a:pt x="149" y="461"/>
                    <a:pt x="126" y="507"/>
                  </a:cubicBezTo>
                  <a:cubicBezTo>
                    <a:pt x="103" y="563"/>
                    <a:pt x="70" y="623"/>
                    <a:pt x="103" y="678"/>
                  </a:cubicBezTo>
                  <a:cubicBezTo>
                    <a:pt x="107" y="688"/>
                    <a:pt x="117" y="692"/>
                    <a:pt x="126" y="692"/>
                  </a:cubicBezTo>
                  <a:cubicBezTo>
                    <a:pt x="131" y="692"/>
                    <a:pt x="131" y="688"/>
                    <a:pt x="126" y="688"/>
                  </a:cubicBezTo>
                  <a:cubicBezTo>
                    <a:pt x="135" y="678"/>
                    <a:pt x="140" y="669"/>
                    <a:pt x="135" y="655"/>
                  </a:cubicBezTo>
                  <a:cubicBezTo>
                    <a:pt x="117" y="618"/>
                    <a:pt x="135" y="576"/>
                    <a:pt x="158" y="525"/>
                  </a:cubicBezTo>
                  <a:cubicBezTo>
                    <a:pt x="182" y="479"/>
                    <a:pt x="209" y="419"/>
                    <a:pt x="195" y="363"/>
                  </a:cubicBezTo>
                  <a:cubicBezTo>
                    <a:pt x="182" y="326"/>
                    <a:pt x="158" y="303"/>
                    <a:pt x="135" y="280"/>
                  </a:cubicBezTo>
                  <a:lnTo>
                    <a:pt x="112" y="257"/>
                  </a:lnTo>
                  <a:cubicBezTo>
                    <a:pt x="61" y="201"/>
                    <a:pt x="47" y="99"/>
                    <a:pt x="84" y="30"/>
                  </a:cubicBezTo>
                  <a:cubicBezTo>
                    <a:pt x="89" y="21"/>
                    <a:pt x="84" y="7"/>
                    <a:pt x="70" y="2"/>
                  </a:cubicBezTo>
                  <a:cubicBezTo>
                    <a:pt x="68" y="1"/>
                    <a:pt x="66" y="0"/>
                    <a:pt x="63"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7"/>
            <p:cNvSpPr/>
            <p:nvPr/>
          </p:nvSpPr>
          <p:spPr>
            <a:xfrm>
              <a:off x="5397488" y="3326626"/>
              <a:ext cx="12870" cy="28665"/>
            </a:xfrm>
            <a:custGeom>
              <a:rect b="b" l="l" r="r" t="t"/>
              <a:pathLst>
                <a:path extrusionOk="0" h="343" w="154">
                  <a:moveTo>
                    <a:pt x="32" y="1"/>
                  </a:moveTo>
                  <a:cubicBezTo>
                    <a:pt x="29" y="1"/>
                    <a:pt x="26" y="2"/>
                    <a:pt x="24" y="5"/>
                  </a:cubicBezTo>
                  <a:cubicBezTo>
                    <a:pt x="5" y="9"/>
                    <a:pt x="1" y="18"/>
                    <a:pt x="5" y="32"/>
                  </a:cubicBezTo>
                  <a:lnTo>
                    <a:pt x="103" y="329"/>
                  </a:lnTo>
                  <a:cubicBezTo>
                    <a:pt x="107" y="338"/>
                    <a:pt x="116" y="343"/>
                    <a:pt x="126" y="343"/>
                  </a:cubicBezTo>
                  <a:lnTo>
                    <a:pt x="130" y="343"/>
                  </a:lnTo>
                  <a:cubicBezTo>
                    <a:pt x="149" y="338"/>
                    <a:pt x="153" y="329"/>
                    <a:pt x="149" y="315"/>
                  </a:cubicBezTo>
                  <a:lnTo>
                    <a:pt x="52" y="18"/>
                  </a:lnTo>
                  <a:cubicBezTo>
                    <a:pt x="45" y="8"/>
                    <a:pt x="38" y="1"/>
                    <a:pt x="32"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7"/>
            <p:cNvSpPr/>
            <p:nvPr/>
          </p:nvSpPr>
          <p:spPr>
            <a:xfrm>
              <a:off x="5241542" y="3242802"/>
              <a:ext cx="71287" cy="19640"/>
            </a:xfrm>
            <a:custGeom>
              <a:rect b="b" l="l" r="r" t="t"/>
              <a:pathLst>
                <a:path extrusionOk="0" h="235" w="853">
                  <a:moveTo>
                    <a:pt x="26" y="1"/>
                  </a:moveTo>
                  <a:cubicBezTo>
                    <a:pt x="24" y="1"/>
                    <a:pt x="21" y="1"/>
                    <a:pt x="19" y="3"/>
                  </a:cubicBezTo>
                  <a:cubicBezTo>
                    <a:pt x="5" y="7"/>
                    <a:pt x="0" y="21"/>
                    <a:pt x="5" y="30"/>
                  </a:cubicBezTo>
                  <a:cubicBezTo>
                    <a:pt x="28" y="91"/>
                    <a:pt x="74" y="137"/>
                    <a:pt x="130" y="160"/>
                  </a:cubicBezTo>
                  <a:cubicBezTo>
                    <a:pt x="151" y="169"/>
                    <a:pt x="175" y="174"/>
                    <a:pt x="199" y="174"/>
                  </a:cubicBezTo>
                  <a:cubicBezTo>
                    <a:pt x="224" y="174"/>
                    <a:pt x="248" y="169"/>
                    <a:pt x="269" y="160"/>
                  </a:cubicBezTo>
                  <a:cubicBezTo>
                    <a:pt x="283" y="146"/>
                    <a:pt x="297" y="142"/>
                    <a:pt x="311" y="132"/>
                  </a:cubicBezTo>
                  <a:cubicBezTo>
                    <a:pt x="338" y="118"/>
                    <a:pt x="362" y="105"/>
                    <a:pt x="385" y="105"/>
                  </a:cubicBezTo>
                  <a:cubicBezTo>
                    <a:pt x="412" y="105"/>
                    <a:pt x="440" y="114"/>
                    <a:pt x="468" y="132"/>
                  </a:cubicBezTo>
                  <a:cubicBezTo>
                    <a:pt x="487" y="142"/>
                    <a:pt x="510" y="155"/>
                    <a:pt x="528" y="160"/>
                  </a:cubicBezTo>
                  <a:cubicBezTo>
                    <a:pt x="570" y="174"/>
                    <a:pt x="616" y="174"/>
                    <a:pt x="653" y="174"/>
                  </a:cubicBezTo>
                  <a:cubicBezTo>
                    <a:pt x="718" y="179"/>
                    <a:pt x="778" y="179"/>
                    <a:pt x="811" y="225"/>
                  </a:cubicBezTo>
                  <a:cubicBezTo>
                    <a:pt x="815" y="230"/>
                    <a:pt x="825" y="234"/>
                    <a:pt x="829" y="234"/>
                  </a:cubicBezTo>
                  <a:cubicBezTo>
                    <a:pt x="832" y="234"/>
                    <a:pt x="835" y="232"/>
                    <a:pt x="837" y="232"/>
                  </a:cubicBezTo>
                  <a:cubicBezTo>
                    <a:pt x="838" y="232"/>
                    <a:pt x="839" y="233"/>
                    <a:pt x="839" y="234"/>
                  </a:cubicBezTo>
                  <a:cubicBezTo>
                    <a:pt x="852" y="225"/>
                    <a:pt x="852" y="211"/>
                    <a:pt x="848" y="202"/>
                  </a:cubicBezTo>
                  <a:cubicBezTo>
                    <a:pt x="792" y="132"/>
                    <a:pt x="718" y="132"/>
                    <a:pt x="649" y="132"/>
                  </a:cubicBezTo>
                  <a:cubicBezTo>
                    <a:pt x="607" y="132"/>
                    <a:pt x="575" y="132"/>
                    <a:pt x="538" y="118"/>
                  </a:cubicBezTo>
                  <a:cubicBezTo>
                    <a:pt x="524" y="114"/>
                    <a:pt x="505" y="109"/>
                    <a:pt x="487" y="95"/>
                  </a:cubicBezTo>
                  <a:cubicBezTo>
                    <a:pt x="459" y="80"/>
                    <a:pt x="425" y="61"/>
                    <a:pt x="390" y="61"/>
                  </a:cubicBezTo>
                  <a:cubicBezTo>
                    <a:pt x="384" y="61"/>
                    <a:pt x="377" y="61"/>
                    <a:pt x="371" y="63"/>
                  </a:cubicBezTo>
                  <a:cubicBezTo>
                    <a:pt x="338" y="63"/>
                    <a:pt x="315" y="81"/>
                    <a:pt x="283" y="95"/>
                  </a:cubicBezTo>
                  <a:cubicBezTo>
                    <a:pt x="274" y="105"/>
                    <a:pt x="255" y="114"/>
                    <a:pt x="246" y="118"/>
                  </a:cubicBezTo>
                  <a:cubicBezTo>
                    <a:pt x="231" y="127"/>
                    <a:pt x="216" y="131"/>
                    <a:pt x="200" y="131"/>
                  </a:cubicBezTo>
                  <a:cubicBezTo>
                    <a:pt x="182" y="131"/>
                    <a:pt x="164" y="126"/>
                    <a:pt x="144" y="118"/>
                  </a:cubicBezTo>
                  <a:cubicBezTo>
                    <a:pt x="98" y="105"/>
                    <a:pt x="65" y="63"/>
                    <a:pt x="47" y="17"/>
                  </a:cubicBezTo>
                  <a:cubicBezTo>
                    <a:pt x="43" y="6"/>
                    <a:pt x="34" y="1"/>
                    <a:pt x="26" y="1"/>
                  </a:cubicBezTo>
                  <a:close/>
                </a:path>
              </a:pathLst>
            </a:custGeom>
            <a:solidFill>
              <a:srgbClr val="7B61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7"/>
            <p:cNvSpPr/>
            <p:nvPr/>
          </p:nvSpPr>
          <p:spPr>
            <a:xfrm>
              <a:off x="5319348" y="3249321"/>
              <a:ext cx="49976" cy="25907"/>
            </a:xfrm>
            <a:custGeom>
              <a:rect b="b" l="l" r="r" t="t"/>
              <a:pathLst>
                <a:path extrusionOk="0" h="310" w="598">
                  <a:moveTo>
                    <a:pt x="93" y="0"/>
                  </a:moveTo>
                  <a:cubicBezTo>
                    <a:pt x="68" y="0"/>
                    <a:pt x="42" y="4"/>
                    <a:pt x="19" y="8"/>
                  </a:cubicBezTo>
                  <a:cubicBezTo>
                    <a:pt x="9" y="13"/>
                    <a:pt x="0" y="27"/>
                    <a:pt x="0" y="36"/>
                  </a:cubicBezTo>
                  <a:cubicBezTo>
                    <a:pt x="9" y="45"/>
                    <a:pt x="19" y="54"/>
                    <a:pt x="33" y="54"/>
                  </a:cubicBezTo>
                  <a:cubicBezTo>
                    <a:pt x="59" y="49"/>
                    <a:pt x="82" y="46"/>
                    <a:pt x="102" y="46"/>
                  </a:cubicBezTo>
                  <a:cubicBezTo>
                    <a:pt x="152" y="46"/>
                    <a:pt x="183" y="63"/>
                    <a:pt x="199" y="96"/>
                  </a:cubicBezTo>
                  <a:cubicBezTo>
                    <a:pt x="204" y="105"/>
                    <a:pt x="209" y="124"/>
                    <a:pt x="218" y="142"/>
                  </a:cubicBezTo>
                  <a:cubicBezTo>
                    <a:pt x="218" y="156"/>
                    <a:pt x="222" y="170"/>
                    <a:pt x="227" y="179"/>
                  </a:cubicBezTo>
                  <a:cubicBezTo>
                    <a:pt x="255" y="244"/>
                    <a:pt x="315" y="290"/>
                    <a:pt x="389" y="304"/>
                  </a:cubicBezTo>
                  <a:cubicBezTo>
                    <a:pt x="408" y="309"/>
                    <a:pt x="426" y="309"/>
                    <a:pt x="440" y="309"/>
                  </a:cubicBezTo>
                  <a:cubicBezTo>
                    <a:pt x="486" y="309"/>
                    <a:pt x="533" y="295"/>
                    <a:pt x="574" y="295"/>
                  </a:cubicBezTo>
                  <a:cubicBezTo>
                    <a:pt x="588" y="290"/>
                    <a:pt x="598" y="277"/>
                    <a:pt x="593" y="267"/>
                  </a:cubicBezTo>
                  <a:cubicBezTo>
                    <a:pt x="588" y="258"/>
                    <a:pt x="574" y="249"/>
                    <a:pt x="565" y="249"/>
                  </a:cubicBezTo>
                  <a:cubicBezTo>
                    <a:pt x="522" y="259"/>
                    <a:pt x="481" y="266"/>
                    <a:pt x="440" y="266"/>
                  </a:cubicBezTo>
                  <a:cubicBezTo>
                    <a:pt x="425" y="266"/>
                    <a:pt x="409" y="265"/>
                    <a:pt x="394" y="263"/>
                  </a:cubicBezTo>
                  <a:cubicBezTo>
                    <a:pt x="338" y="249"/>
                    <a:pt x="292" y="216"/>
                    <a:pt x="269" y="165"/>
                  </a:cubicBezTo>
                  <a:cubicBezTo>
                    <a:pt x="264" y="152"/>
                    <a:pt x="264" y="142"/>
                    <a:pt x="255" y="128"/>
                  </a:cubicBezTo>
                  <a:cubicBezTo>
                    <a:pt x="250" y="105"/>
                    <a:pt x="246" y="87"/>
                    <a:pt x="232" y="73"/>
                  </a:cubicBezTo>
                  <a:cubicBezTo>
                    <a:pt x="200" y="16"/>
                    <a:pt x="147" y="0"/>
                    <a:pt x="93" y="0"/>
                  </a:cubicBezTo>
                  <a:close/>
                </a:path>
              </a:pathLst>
            </a:custGeom>
            <a:solidFill>
              <a:srgbClr val="7B61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7"/>
            <p:cNvSpPr/>
            <p:nvPr/>
          </p:nvSpPr>
          <p:spPr>
            <a:xfrm>
              <a:off x="5372751" y="3264364"/>
              <a:ext cx="24069" cy="24737"/>
            </a:xfrm>
            <a:custGeom>
              <a:rect b="b" l="l" r="r" t="t"/>
              <a:pathLst>
                <a:path extrusionOk="0" h="296" w="288">
                  <a:moveTo>
                    <a:pt x="77" y="0"/>
                  </a:moveTo>
                  <a:cubicBezTo>
                    <a:pt x="57" y="0"/>
                    <a:pt x="37" y="6"/>
                    <a:pt x="19" y="18"/>
                  </a:cubicBezTo>
                  <a:cubicBezTo>
                    <a:pt x="5" y="32"/>
                    <a:pt x="0" y="41"/>
                    <a:pt x="5" y="55"/>
                  </a:cubicBezTo>
                  <a:cubicBezTo>
                    <a:pt x="15" y="62"/>
                    <a:pt x="23" y="66"/>
                    <a:pt x="32" y="66"/>
                  </a:cubicBezTo>
                  <a:cubicBezTo>
                    <a:pt x="35" y="66"/>
                    <a:pt x="38" y="65"/>
                    <a:pt x="42" y="64"/>
                  </a:cubicBezTo>
                  <a:cubicBezTo>
                    <a:pt x="54" y="58"/>
                    <a:pt x="66" y="56"/>
                    <a:pt x="78" y="56"/>
                  </a:cubicBezTo>
                  <a:cubicBezTo>
                    <a:pt x="113" y="56"/>
                    <a:pt x="146" y="78"/>
                    <a:pt x="167" y="106"/>
                  </a:cubicBezTo>
                  <a:cubicBezTo>
                    <a:pt x="209" y="152"/>
                    <a:pt x="227" y="222"/>
                    <a:pt x="241" y="277"/>
                  </a:cubicBezTo>
                  <a:cubicBezTo>
                    <a:pt x="250" y="291"/>
                    <a:pt x="255" y="296"/>
                    <a:pt x="264" y="296"/>
                  </a:cubicBezTo>
                  <a:cubicBezTo>
                    <a:pt x="264" y="296"/>
                    <a:pt x="274" y="296"/>
                    <a:pt x="264" y="291"/>
                  </a:cubicBezTo>
                  <a:cubicBezTo>
                    <a:pt x="278" y="282"/>
                    <a:pt x="287" y="273"/>
                    <a:pt x="283" y="259"/>
                  </a:cubicBezTo>
                  <a:cubicBezTo>
                    <a:pt x="264" y="198"/>
                    <a:pt x="250" y="120"/>
                    <a:pt x="204" y="69"/>
                  </a:cubicBezTo>
                  <a:cubicBezTo>
                    <a:pt x="166" y="25"/>
                    <a:pt x="120" y="0"/>
                    <a:pt x="77" y="0"/>
                  </a:cubicBezTo>
                  <a:close/>
                </a:path>
              </a:pathLst>
            </a:custGeom>
            <a:solidFill>
              <a:srgbClr val="7B61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7"/>
            <p:cNvSpPr/>
            <p:nvPr/>
          </p:nvSpPr>
          <p:spPr>
            <a:xfrm>
              <a:off x="5369659" y="3286678"/>
              <a:ext cx="28331" cy="36521"/>
            </a:xfrm>
            <a:custGeom>
              <a:rect b="b" l="l" r="r" t="t"/>
              <a:pathLst>
                <a:path extrusionOk="0" h="437" w="339">
                  <a:moveTo>
                    <a:pt x="33" y="1"/>
                  </a:moveTo>
                  <a:cubicBezTo>
                    <a:pt x="19" y="1"/>
                    <a:pt x="9" y="6"/>
                    <a:pt x="0" y="19"/>
                  </a:cubicBezTo>
                  <a:cubicBezTo>
                    <a:pt x="0" y="29"/>
                    <a:pt x="9" y="43"/>
                    <a:pt x="19" y="47"/>
                  </a:cubicBezTo>
                  <a:cubicBezTo>
                    <a:pt x="84" y="66"/>
                    <a:pt x="153" y="89"/>
                    <a:pt x="181" y="149"/>
                  </a:cubicBezTo>
                  <a:cubicBezTo>
                    <a:pt x="199" y="182"/>
                    <a:pt x="204" y="219"/>
                    <a:pt x="209" y="256"/>
                  </a:cubicBezTo>
                  <a:cubicBezTo>
                    <a:pt x="209" y="265"/>
                    <a:pt x="218" y="283"/>
                    <a:pt x="218" y="297"/>
                  </a:cubicBezTo>
                  <a:cubicBezTo>
                    <a:pt x="227" y="348"/>
                    <a:pt x="250" y="413"/>
                    <a:pt x="301" y="436"/>
                  </a:cubicBezTo>
                  <a:lnTo>
                    <a:pt x="315" y="436"/>
                  </a:lnTo>
                  <a:cubicBezTo>
                    <a:pt x="324" y="436"/>
                    <a:pt x="338" y="427"/>
                    <a:pt x="324" y="418"/>
                  </a:cubicBezTo>
                  <a:cubicBezTo>
                    <a:pt x="334" y="404"/>
                    <a:pt x="324" y="395"/>
                    <a:pt x="315" y="390"/>
                  </a:cubicBezTo>
                  <a:cubicBezTo>
                    <a:pt x="292" y="376"/>
                    <a:pt x="269" y="344"/>
                    <a:pt x="255" y="283"/>
                  </a:cubicBezTo>
                  <a:cubicBezTo>
                    <a:pt x="255" y="274"/>
                    <a:pt x="250" y="256"/>
                    <a:pt x="250" y="242"/>
                  </a:cubicBezTo>
                  <a:cubicBezTo>
                    <a:pt x="246" y="205"/>
                    <a:pt x="241" y="163"/>
                    <a:pt x="223" y="126"/>
                  </a:cubicBezTo>
                  <a:cubicBezTo>
                    <a:pt x="181" y="52"/>
                    <a:pt x="107" y="24"/>
                    <a:pt x="33" y="1"/>
                  </a:cubicBezTo>
                  <a:close/>
                </a:path>
              </a:pathLst>
            </a:custGeom>
            <a:solidFill>
              <a:srgbClr val="7F6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7"/>
            <p:cNvSpPr/>
            <p:nvPr/>
          </p:nvSpPr>
          <p:spPr>
            <a:xfrm>
              <a:off x="5229925" y="3262358"/>
              <a:ext cx="7772" cy="45714"/>
            </a:xfrm>
            <a:custGeom>
              <a:rect b="b" l="l" r="r" t="t"/>
              <a:pathLst>
                <a:path extrusionOk="0" h="547" w="93">
                  <a:moveTo>
                    <a:pt x="24" y="0"/>
                  </a:moveTo>
                  <a:cubicBezTo>
                    <a:pt x="14" y="0"/>
                    <a:pt x="0" y="14"/>
                    <a:pt x="0" y="23"/>
                  </a:cubicBezTo>
                  <a:cubicBezTo>
                    <a:pt x="5" y="195"/>
                    <a:pt x="19" y="361"/>
                    <a:pt x="42" y="528"/>
                  </a:cubicBezTo>
                  <a:cubicBezTo>
                    <a:pt x="42" y="542"/>
                    <a:pt x="51" y="547"/>
                    <a:pt x="65" y="547"/>
                  </a:cubicBezTo>
                  <a:cubicBezTo>
                    <a:pt x="84" y="547"/>
                    <a:pt x="93" y="533"/>
                    <a:pt x="79" y="524"/>
                  </a:cubicBezTo>
                  <a:cubicBezTo>
                    <a:pt x="65" y="361"/>
                    <a:pt x="47" y="195"/>
                    <a:pt x="47" y="23"/>
                  </a:cubicBezTo>
                  <a:cubicBezTo>
                    <a:pt x="47" y="14"/>
                    <a:pt x="37" y="0"/>
                    <a:pt x="24" y="0"/>
                  </a:cubicBezTo>
                  <a:close/>
                </a:path>
              </a:pathLst>
            </a:custGeom>
            <a:solidFill>
              <a:srgbClr val="7F6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7"/>
            <p:cNvSpPr/>
            <p:nvPr/>
          </p:nvSpPr>
          <p:spPr>
            <a:xfrm>
              <a:off x="5163318" y="3297041"/>
              <a:ext cx="45798" cy="24988"/>
            </a:xfrm>
            <a:custGeom>
              <a:rect b="b" l="l" r="r" t="t"/>
              <a:pathLst>
                <a:path extrusionOk="0" h="299" w="548">
                  <a:moveTo>
                    <a:pt x="28" y="1"/>
                  </a:moveTo>
                  <a:cubicBezTo>
                    <a:pt x="18" y="1"/>
                    <a:pt x="5" y="9"/>
                    <a:pt x="5" y="21"/>
                  </a:cubicBezTo>
                  <a:cubicBezTo>
                    <a:pt x="1" y="34"/>
                    <a:pt x="10" y="48"/>
                    <a:pt x="24" y="48"/>
                  </a:cubicBezTo>
                  <a:cubicBezTo>
                    <a:pt x="195" y="85"/>
                    <a:pt x="362" y="169"/>
                    <a:pt x="510" y="294"/>
                  </a:cubicBezTo>
                  <a:cubicBezTo>
                    <a:pt x="515" y="298"/>
                    <a:pt x="519" y="298"/>
                    <a:pt x="524" y="298"/>
                  </a:cubicBezTo>
                  <a:cubicBezTo>
                    <a:pt x="538" y="298"/>
                    <a:pt x="543" y="298"/>
                    <a:pt x="543" y="294"/>
                  </a:cubicBezTo>
                  <a:cubicBezTo>
                    <a:pt x="547" y="280"/>
                    <a:pt x="547" y="266"/>
                    <a:pt x="538" y="257"/>
                  </a:cubicBezTo>
                  <a:cubicBezTo>
                    <a:pt x="385" y="132"/>
                    <a:pt x="214" y="44"/>
                    <a:pt x="33" y="2"/>
                  </a:cubicBezTo>
                  <a:cubicBezTo>
                    <a:pt x="32" y="1"/>
                    <a:pt x="30" y="1"/>
                    <a:pt x="28" y="1"/>
                  </a:cubicBezTo>
                  <a:close/>
                </a:path>
              </a:pathLst>
            </a:custGeom>
            <a:solidFill>
              <a:srgbClr val="7F6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7"/>
            <p:cNvSpPr/>
            <p:nvPr/>
          </p:nvSpPr>
          <p:spPr>
            <a:xfrm>
              <a:off x="5189643" y="3289854"/>
              <a:ext cx="20977" cy="14374"/>
            </a:xfrm>
            <a:custGeom>
              <a:rect b="b" l="l" r="r" t="t"/>
              <a:pathLst>
                <a:path extrusionOk="0" h="172" w="251">
                  <a:moveTo>
                    <a:pt x="27" y="1"/>
                  </a:moveTo>
                  <a:cubicBezTo>
                    <a:pt x="19" y="1"/>
                    <a:pt x="13" y="7"/>
                    <a:pt x="10" y="14"/>
                  </a:cubicBezTo>
                  <a:cubicBezTo>
                    <a:pt x="1" y="28"/>
                    <a:pt x="10" y="37"/>
                    <a:pt x="19" y="42"/>
                  </a:cubicBezTo>
                  <a:cubicBezTo>
                    <a:pt x="84" y="79"/>
                    <a:pt x="154" y="120"/>
                    <a:pt x="209" y="167"/>
                  </a:cubicBezTo>
                  <a:cubicBezTo>
                    <a:pt x="214" y="171"/>
                    <a:pt x="223" y="171"/>
                    <a:pt x="228" y="171"/>
                  </a:cubicBezTo>
                  <a:cubicBezTo>
                    <a:pt x="232" y="171"/>
                    <a:pt x="242" y="171"/>
                    <a:pt x="246" y="167"/>
                  </a:cubicBezTo>
                  <a:cubicBezTo>
                    <a:pt x="251" y="153"/>
                    <a:pt x="251" y="134"/>
                    <a:pt x="242" y="130"/>
                  </a:cubicBezTo>
                  <a:cubicBezTo>
                    <a:pt x="177" y="79"/>
                    <a:pt x="107" y="32"/>
                    <a:pt x="38" y="5"/>
                  </a:cubicBezTo>
                  <a:cubicBezTo>
                    <a:pt x="34" y="2"/>
                    <a:pt x="30" y="1"/>
                    <a:pt x="27" y="1"/>
                  </a:cubicBezTo>
                  <a:close/>
                </a:path>
              </a:pathLst>
            </a:custGeom>
            <a:solidFill>
              <a:srgbClr val="7F6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7"/>
            <p:cNvSpPr/>
            <p:nvPr/>
          </p:nvSpPr>
          <p:spPr>
            <a:xfrm>
              <a:off x="5261265" y="3273891"/>
              <a:ext cx="11700" cy="51982"/>
            </a:xfrm>
            <a:custGeom>
              <a:rect b="b" l="l" r="r" t="t"/>
              <a:pathLst>
                <a:path extrusionOk="0" h="622" w="140">
                  <a:moveTo>
                    <a:pt x="112" y="0"/>
                  </a:moveTo>
                  <a:cubicBezTo>
                    <a:pt x="102" y="0"/>
                    <a:pt x="88" y="12"/>
                    <a:pt x="88" y="20"/>
                  </a:cubicBezTo>
                  <a:cubicBezTo>
                    <a:pt x="56" y="210"/>
                    <a:pt x="24" y="404"/>
                    <a:pt x="0" y="599"/>
                  </a:cubicBezTo>
                  <a:cubicBezTo>
                    <a:pt x="0" y="612"/>
                    <a:pt x="10" y="622"/>
                    <a:pt x="24" y="622"/>
                  </a:cubicBezTo>
                  <a:cubicBezTo>
                    <a:pt x="38" y="622"/>
                    <a:pt x="47" y="612"/>
                    <a:pt x="47" y="612"/>
                  </a:cubicBezTo>
                  <a:cubicBezTo>
                    <a:pt x="70" y="413"/>
                    <a:pt x="102" y="223"/>
                    <a:pt x="135" y="34"/>
                  </a:cubicBezTo>
                  <a:cubicBezTo>
                    <a:pt x="139" y="20"/>
                    <a:pt x="130" y="1"/>
                    <a:pt x="116" y="1"/>
                  </a:cubicBezTo>
                  <a:cubicBezTo>
                    <a:pt x="115" y="0"/>
                    <a:pt x="114" y="0"/>
                    <a:pt x="112" y="0"/>
                  </a:cubicBezTo>
                  <a:close/>
                </a:path>
              </a:pathLst>
            </a:custGeom>
            <a:solidFill>
              <a:srgbClr val="7F6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7"/>
            <p:cNvSpPr/>
            <p:nvPr/>
          </p:nvSpPr>
          <p:spPr>
            <a:xfrm>
              <a:off x="5288343" y="3302807"/>
              <a:ext cx="10530" cy="29250"/>
            </a:xfrm>
            <a:custGeom>
              <a:rect b="b" l="l" r="r" t="t"/>
              <a:pathLst>
                <a:path extrusionOk="0" h="350" w="126">
                  <a:moveTo>
                    <a:pt x="98" y="1"/>
                  </a:moveTo>
                  <a:cubicBezTo>
                    <a:pt x="89" y="1"/>
                    <a:pt x="83" y="6"/>
                    <a:pt x="79" y="16"/>
                  </a:cubicBezTo>
                  <a:cubicBezTo>
                    <a:pt x="38" y="114"/>
                    <a:pt x="15" y="220"/>
                    <a:pt x="1" y="327"/>
                  </a:cubicBezTo>
                  <a:cubicBezTo>
                    <a:pt x="1" y="341"/>
                    <a:pt x="10" y="350"/>
                    <a:pt x="24" y="350"/>
                  </a:cubicBezTo>
                  <a:cubicBezTo>
                    <a:pt x="38" y="350"/>
                    <a:pt x="47" y="345"/>
                    <a:pt x="42" y="327"/>
                  </a:cubicBezTo>
                  <a:cubicBezTo>
                    <a:pt x="56" y="225"/>
                    <a:pt x="79" y="128"/>
                    <a:pt x="116" y="35"/>
                  </a:cubicBezTo>
                  <a:cubicBezTo>
                    <a:pt x="126" y="21"/>
                    <a:pt x="116" y="12"/>
                    <a:pt x="107" y="2"/>
                  </a:cubicBezTo>
                  <a:cubicBezTo>
                    <a:pt x="104" y="1"/>
                    <a:pt x="101" y="1"/>
                    <a:pt x="98" y="1"/>
                  </a:cubicBezTo>
                  <a:close/>
                </a:path>
              </a:pathLst>
            </a:custGeom>
            <a:solidFill>
              <a:srgbClr val="7F6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7"/>
            <p:cNvSpPr/>
            <p:nvPr/>
          </p:nvSpPr>
          <p:spPr>
            <a:xfrm>
              <a:off x="5313498" y="3290355"/>
              <a:ext cx="32593" cy="48305"/>
            </a:xfrm>
            <a:custGeom>
              <a:rect b="b" l="l" r="r" t="t"/>
              <a:pathLst>
                <a:path extrusionOk="0" h="578" w="390">
                  <a:moveTo>
                    <a:pt x="358" y="1"/>
                  </a:moveTo>
                  <a:cubicBezTo>
                    <a:pt x="352" y="1"/>
                    <a:pt x="346" y="3"/>
                    <a:pt x="343" y="8"/>
                  </a:cubicBezTo>
                  <a:cubicBezTo>
                    <a:pt x="209" y="165"/>
                    <a:pt x="93" y="346"/>
                    <a:pt x="5" y="545"/>
                  </a:cubicBezTo>
                  <a:cubicBezTo>
                    <a:pt x="1" y="559"/>
                    <a:pt x="5" y="568"/>
                    <a:pt x="19" y="578"/>
                  </a:cubicBezTo>
                  <a:lnTo>
                    <a:pt x="33" y="578"/>
                  </a:lnTo>
                  <a:cubicBezTo>
                    <a:pt x="42" y="578"/>
                    <a:pt x="47" y="568"/>
                    <a:pt x="47" y="568"/>
                  </a:cubicBezTo>
                  <a:cubicBezTo>
                    <a:pt x="135" y="374"/>
                    <a:pt x="246" y="193"/>
                    <a:pt x="376" y="45"/>
                  </a:cubicBezTo>
                  <a:cubicBezTo>
                    <a:pt x="390" y="31"/>
                    <a:pt x="390" y="13"/>
                    <a:pt x="376" y="8"/>
                  </a:cubicBezTo>
                  <a:cubicBezTo>
                    <a:pt x="371" y="3"/>
                    <a:pt x="364" y="1"/>
                    <a:pt x="358" y="1"/>
                  </a:cubicBezTo>
                  <a:close/>
                </a:path>
              </a:pathLst>
            </a:custGeom>
            <a:solidFill>
              <a:srgbClr val="7F6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7"/>
            <p:cNvSpPr/>
            <p:nvPr/>
          </p:nvSpPr>
          <p:spPr>
            <a:xfrm>
              <a:off x="5336313" y="3306234"/>
              <a:ext cx="24487" cy="28582"/>
            </a:xfrm>
            <a:custGeom>
              <a:rect b="b" l="l" r="r" t="t"/>
              <a:pathLst>
                <a:path extrusionOk="0" h="342" w="293">
                  <a:moveTo>
                    <a:pt x="264" y="0"/>
                  </a:moveTo>
                  <a:cubicBezTo>
                    <a:pt x="257" y="0"/>
                    <a:pt x="249" y="2"/>
                    <a:pt x="246" y="8"/>
                  </a:cubicBezTo>
                  <a:lnTo>
                    <a:pt x="6" y="300"/>
                  </a:lnTo>
                  <a:cubicBezTo>
                    <a:pt x="1" y="309"/>
                    <a:pt x="1" y="327"/>
                    <a:pt x="15" y="332"/>
                  </a:cubicBezTo>
                  <a:cubicBezTo>
                    <a:pt x="19" y="341"/>
                    <a:pt x="24" y="341"/>
                    <a:pt x="29" y="341"/>
                  </a:cubicBezTo>
                  <a:cubicBezTo>
                    <a:pt x="43" y="341"/>
                    <a:pt x="47" y="341"/>
                    <a:pt x="47" y="327"/>
                  </a:cubicBezTo>
                  <a:lnTo>
                    <a:pt x="283" y="40"/>
                  </a:lnTo>
                  <a:cubicBezTo>
                    <a:pt x="293" y="26"/>
                    <a:pt x="293" y="8"/>
                    <a:pt x="279" y="3"/>
                  </a:cubicBezTo>
                  <a:cubicBezTo>
                    <a:pt x="275" y="1"/>
                    <a:pt x="270" y="0"/>
                    <a:pt x="264" y="0"/>
                  </a:cubicBezTo>
                  <a:close/>
                </a:path>
              </a:pathLst>
            </a:custGeom>
            <a:solidFill>
              <a:srgbClr val="7F61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7"/>
            <p:cNvSpPr/>
            <p:nvPr/>
          </p:nvSpPr>
          <p:spPr>
            <a:xfrm>
              <a:off x="5329795" y="3366406"/>
              <a:ext cx="66273" cy="17968"/>
            </a:xfrm>
            <a:custGeom>
              <a:rect b="b" l="l" r="r" t="t"/>
              <a:pathLst>
                <a:path extrusionOk="0" h="215" w="793">
                  <a:moveTo>
                    <a:pt x="28" y="1"/>
                  </a:moveTo>
                  <a:cubicBezTo>
                    <a:pt x="14" y="1"/>
                    <a:pt x="5" y="6"/>
                    <a:pt x="0" y="20"/>
                  </a:cubicBezTo>
                  <a:cubicBezTo>
                    <a:pt x="0" y="29"/>
                    <a:pt x="5" y="43"/>
                    <a:pt x="14" y="47"/>
                  </a:cubicBezTo>
                  <a:cubicBezTo>
                    <a:pt x="264" y="117"/>
                    <a:pt x="514" y="177"/>
                    <a:pt x="769" y="214"/>
                  </a:cubicBezTo>
                  <a:cubicBezTo>
                    <a:pt x="778" y="214"/>
                    <a:pt x="792" y="209"/>
                    <a:pt x="788" y="191"/>
                  </a:cubicBezTo>
                  <a:cubicBezTo>
                    <a:pt x="792" y="177"/>
                    <a:pt x="778" y="163"/>
                    <a:pt x="769" y="163"/>
                  </a:cubicBezTo>
                  <a:cubicBezTo>
                    <a:pt x="519" y="121"/>
                    <a:pt x="269" y="70"/>
                    <a:pt x="2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7"/>
            <p:cNvSpPr/>
            <p:nvPr/>
          </p:nvSpPr>
          <p:spPr>
            <a:xfrm>
              <a:off x="5369241" y="3389639"/>
              <a:ext cx="24821" cy="10196"/>
            </a:xfrm>
            <a:custGeom>
              <a:rect b="b" l="l" r="r" t="t"/>
              <a:pathLst>
                <a:path extrusionOk="0" h="122" w="297">
                  <a:moveTo>
                    <a:pt x="28" y="1"/>
                  </a:moveTo>
                  <a:cubicBezTo>
                    <a:pt x="19" y="1"/>
                    <a:pt x="5" y="5"/>
                    <a:pt x="1" y="19"/>
                  </a:cubicBezTo>
                  <a:cubicBezTo>
                    <a:pt x="1" y="29"/>
                    <a:pt x="5" y="43"/>
                    <a:pt x="19" y="47"/>
                  </a:cubicBezTo>
                  <a:lnTo>
                    <a:pt x="269" y="121"/>
                  </a:lnTo>
                  <a:lnTo>
                    <a:pt x="274" y="121"/>
                  </a:lnTo>
                  <a:cubicBezTo>
                    <a:pt x="278" y="121"/>
                    <a:pt x="292" y="117"/>
                    <a:pt x="297" y="107"/>
                  </a:cubicBezTo>
                  <a:cubicBezTo>
                    <a:pt x="297" y="93"/>
                    <a:pt x="292" y="84"/>
                    <a:pt x="278" y="75"/>
                  </a:cubicBezTo>
                  <a:lnTo>
                    <a:pt x="28" y="1"/>
                  </a:ln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7"/>
            <p:cNvSpPr/>
            <p:nvPr/>
          </p:nvSpPr>
          <p:spPr>
            <a:xfrm>
              <a:off x="5314250" y="3394152"/>
              <a:ext cx="58166" cy="79227"/>
            </a:xfrm>
            <a:custGeom>
              <a:rect b="b" l="l" r="r" t="t"/>
              <a:pathLst>
                <a:path extrusionOk="0" h="948" w="696">
                  <a:moveTo>
                    <a:pt x="27" y="1"/>
                  </a:moveTo>
                  <a:cubicBezTo>
                    <a:pt x="22" y="1"/>
                    <a:pt x="16" y="3"/>
                    <a:pt x="10" y="7"/>
                  </a:cubicBezTo>
                  <a:cubicBezTo>
                    <a:pt x="1" y="16"/>
                    <a:pt x="1" y="30"/>
                    <a:pt x="6" y="39"/>
                  </a:cubicBezTo>
                  <a:cubicBezTo>
                    <a:pt x="200" y="359"/>
                    <a:pt x="422" y="660"/>
                    <a:pt x="654" y="943"/>
                  </a:cubicBezTo>
                  <a:cubicBezTo>
                    <a:pt x="659" y="943"/>
                    <a:pt x="663" y="947"/>
                    <a:pt x="672" y="947"/>
                  </a:cubicBezTo>
                  <a:cubicBezTo>
                    <a:pt x="677" y="947"/>
                    <a:pt x="682" y="947"/>
                    <a:pt x="682" y="943"/>
                  </a:cubicBezTo>
                  <a:cubicBezTo>
                    <a:pt x="696" y="933"/>
                    <a:pt x="696" y="919"/>
                    <a:pt x="686" y="910"/>
                  </a:cubicBezTo>
                  <a:cubicBezTo>
                    <a:pt x="464" y="623"/>
                    <a:pt x="242" y="322"/>
                    <a:pt x="47" y="12"/>
                  </a:cubicBezTo>
                  <a:cubicBezTo>
                    <a:pt x="40" y="4"/>
                    <a:pt x="33" y="1"/>
                    <a:pt x="27"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7"/>
            <p:cNvSpPr/>
            <p:nvPr/>
          </p:nvSpPr>
          <p:spPr>
            <a:xfrm>
              <a:off x="5351022" y="3425074"/>
              <a:ext cx="27579" cy="32008"/>
            </a:xfrm>
            <a:custGeom>
              <a:rect b="b" l="l" r="r" t="t"/>
              <a:pathLst>
                <a:path extrusionOk="0" h="383" w="330">
                  <a:moveTo>
                    <a:pt x="22" y="1"/>
                  </a:moveTo>
                  <a:cubicBezTo>
                    <a:pt x="16" y="1"/>
                    <a:pt x="10" y="3"/>
                    <a:pt x="6" y="8"/>
                  </a:cubicBezTo>
                  <a:cubicBezTo>
                    <a:pt x="1" y="17"/>
                    <a:pt x="1" y="31"/>
                    <a:pt x="6" y="40"/>
                  </a:cubicBezTo>
                  <a:lnTo>
                    <a:pt x="288" y="378"/>
                  </a:lnTo>
                  <a:cubicBezTo>
                    <a:pt x="293" y="383"/>
                    <a:pt x="302" y="383"/>
                    <a:pt x="307" y="383"/>
                  </a:cubicBezTo>
                  <a:cubicBezTo>
                    <a:pt x="307" y="383"/>
                    <a:pt x="311" y="383"/>
                    <a:pt x="325" y="378"/>
                  </a:cubicBezTo>
                  <a:cubicBezTo>
                    <a:pt x="330" y="364"/>
                    <a:pt x="330" y="355"/>
                    <a:pt x="325" y="341"/>
                  </a:cubicBezTo>
                  <a:lnTo>
                    <a:pt x="38" y="8"/>
                  </a:lnTo>
                  <a:cubicBezTo>
                    <a:pt x="33" y="3"/>
                    <a:pt x="28" y="1"/>
                    <a:pt x="22"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7"/>
            <p:cNvSpPr/>
            <p:nvPr/>
          </p:nvSpPr>
          <p:spPr>
            <a:xfrm>
              <a:off x="5106405" y="3035124"/>
              <a:ext cx="332619" cy="381759"/>
            </a:xfrm>
            <a:custGeom>
              <a:rect b="b" l="l" r="r" t="t"/>
              <a:pathLst>
                <a:path extrusionOk="0" h="4568" w="3980">
                  <a:moveTo>
                    <a:pt x="1992" y="1"/>
                  </a:moveTo>
                  <a:cubicBezTo>
                    <a:pt x="1807" y="371"/>
                    <a:pt x="1474" y="672"/>
                    <a:pt x="1154" y="950"/>
                  </a:cubicBezTo>
                  <a:cubicBezTo>
                    <a:pt x="742" y="1307"/>
                    <a:pt x="311" y="1686"/>
                    <a:pt x="140" y="2200"/>
                  </a:cubicBezTo>
                  <a:cubicBezTo>
                    <a:pt x="1" y="2627"/>
                    <a:pt x="80" y="3122"/>
                    <a:pt x="339" y="3493"/>
                  </a:cubicBezTo>
                  <a:cubicBezTo>
                    <a:pt x="598" y="3849"/>
                    <a:pt x="1034" y="4127"/>
                    <a:pt x="1085" y="4567"/>
                  </a:cubicBezTo>
                  <a:lnTo>
                    <a:pt x="2896" y="4567"/>
                  </a:lnTo>
                  <a:cubicBezTo>
                    <a:pt x="2956" y="4127"/>
                    <a:pt x="3391" y="3849"/>
                    <a:pt x="3646" y="3493"/>
                  </a:cubicBezTo>
                  <a:cubicBezTo>
                    <a:pt x="3905" y="3127"/>
                    <a:pt x="3979" y="2627"/>
                    <a:pt x="3840" y="2200"/>
                  </a:cubicBezTo>
                  <a:cubicBezTo>
                    <a:pt x="3674" y="1686"/>
                    <a:pt x="3238" y="1307"/>
                    <a:pt x="2826" y="950"/>
                  </a:cubicBezTo>
                  <a:cubicBezTo>
                    <a:pt x="2516" y="672"/>
                    <a:pt x="2187" y="367"/>
                    <a:pt x="19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7"/>
            <p:cNvSpPr/>
            <p:nvPr/>
          </p:nvSpPr>
          <p:spPr>
            <a:xfrm>
              <a:off x="5180785" y="3257260"/>
              <a:ext cx="14374" cy="14458"/>
            </a:xfrm>
            <a:custGeom>
              <a:rect b="b" l="l" r="r" t="t"/>
              <a:pathLst>
                <a:path extrusionOk="0" h="173" w="172">
                  <a:moveTo>
                    <a:pt x="84" y="1"/>
                  </a:moveTo>
                  <a:cubicBezTo>
                    <a:pt x="37" y="1"/>
                    <a:pt x="0" y="38"/>
                    <a:pt x="0" y="84"/>
                  </a:cubicBezTo>
                  <a:cubicBezTo>
                    <a:pt x="0" y="131"/>
                    <a:pt x="37" y="172"/>
                    <a:pt x="84" y="172"/>
                  </a:cubicBezTo>
                  <a:cubicBezTo>
                    <a:pt x="130" y="172"/>
                    <a:pt x="172" y="131"/>
                    <a:pt x="172" y="84"/>
                  </a:cubicBezTo>
                  <a:cubicBezTo>
                    <a:pt x="172" y="38"/>
                    <a:pt x="130" y="1"/>
                    <a:pt x="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7"/>
            <p:cNvSpPr/>
            <p:nvPr/>
          </p:nvSpPr>
          <p:spPr>
            <a:xfrm>
              <a:off x="5353028" y="3257260"/>
              <a:ext cx="14374" cy="14458"/>
            </a:xfrm>
            <a:custGeom>
              <a:rect b="b" l="l" r="r" t="t"/>
              <a:pathLst>
                <a:path extrusionOk="0" h="173" w="172">
                  <a:moveTo>
                    <a:pt x="83" y="1"/>
                  </a:moveTo>
                  <a:cubicBezTo>
                    <a:pt x="37" y="1"/>
                    <a:pt x="0" y="38"/>
                    <a:pt x="0" y="84"/>
                  </a:cubicBezTo>
                  <a:cubicBezTo>
                    <a:pt x="0" y="131"/>
                    <a:pt x="37" y="172"/>
                    <a:pt x="83" y="172"/>
                  </a:cubicBezTo>
                  <a:cubicBezTo>
                    <a:pt x="130" y="172"/>
                    <a:pt x="171" y="131"/>
                    <a:pt x="171" y="84"/>
                  </a:cubicBezTo>
                  <a:cubicBezTo>
                    <a:pt x="171" y="38"/>
                    <a:pt x="130" y="1"/>
                    <a:pt x="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7"/>
            <p:cNvSpPr/>
            <p:nvPr/>
          </p:nvSpPr>
          <p:spPr>
            <a:xfrm>
              <a:off x="5258173" y="3130731"/>
              <a:ext cx="31841" cy="32175"/>
            </a:xfrm>
            <a:custGeom>
              <a:rect b="b" l="l" r="r" t="t"/>
              <a:pathLst>
                <a:path extrusionOk="0" h="385" w="381">
                  <a:moveTo>
                    <a:pt x="190" y="61"/>
                  </a:moveTo>
                  <a:cubicBezTo>
                    <a:pt x="260" y="61"/>
                    <a:pt x="315" y="116"/>
                    <a:pt x="315" y="186"/>
                  </a:cubicBezTo>
                  <a:cubicBezTo>
                    <a:pt x="315" y="255"/>
                    <a:pt x="260" y="316"/>
                    <a:pt x="190" y="316"/>
                  </a:cubicBezTo>
                  <a:cubicBezTo>
                    <a:pt x="121" y="316"/>
                    <a:pt x="61" y="255"/>
                    <a:pt x="61" y="186"/>
                  </a:cubicBezTo>
                  <a:cubicBezTo>
                    <a:pt x="61" y="116"/>
                    <a:pt x="121" y="61"/>
                    <a:pt x="190" y="61"/>
                  </a:cubicBezTo>
                  <a:close/>
                  <a:moveTo>
                    <a:pt x="190" y="1"/>
                  </a:moveTo>
                  <a:cubicBezTo>
                    <a:pt x="84" y="1"/>
                    <a:pt x="0" y="89"/>
                    <a:pt x="0" y="195"/>
                  </a:cubicBezTo>
                  <a:cubicBezTo>
                    <a:pt x="0" y="297"/>
                    <a:pt x="84" y="385"/>
                    <a:pt x="190" y="385"/>
                  </a:cubicBezTo>
                  <a:cubicBezTo>
                    <a:pt x="292" y="385"/>
                    <a:pt x="380" y="297"/>
                    <a:pt x="380" y="195"/>
                  </a:cubicBezTo>
                  <a:cubicBezTo>
                    <a:pt x="380" y="89"/>
                    <a:pt x="292" y="1"/>
                    <a:pt x="1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7"/>
            <p:cNvSpPr/>
            <p:nvPr/>
          </p:nvSpPr>
          <p:spPr>
            <a:xfrm>
              <a:off x="5173430" y="3182045"/>
              <a:ext cx="37608" cy="61760"/>
            </a:xfrm>
            <a:custGeom>
              <a:rect b="b" l="l" r="r" t="t"/>
              <a:pathLst>
                <a:path extrusionOk="0" h="739" w="450">
                  <a:moveTo>
                    <a:pt x="381" y="1"/>
                  </a:moveTo>
                  <a:cubicBezTo>
                    <a:pt x="378" y="1"/>
                    <a:pt x="374" y="1"/>
                    <a:pt x="371" y="3"/>
                  </a:cubicBezTo>
                  <a:cubicBezTo>
                    <a:pt x="352" y="12"/>
                    <a:pt x="348" y="30"/>
                    <a:pt x="352" y="49"/>
                  </a:cubicBezTo>
                  <a:cubicBezTo>
                    <a:pt x="375" y="95"/>
                    <a:pt x="352" y="146"/>
                    <a:pt x="324" y="183"/>
                  </a:cubicBezTo>
                  <a:cubicBezTo>
                    <a:pt x="287" y="216"/>
                    <a:pt x="246" y="239"/>
                    <a:pt x="204" y="267"/>
                  </a:cubicBezTo>
                  <a:lnTo>
                    <a:pt x="185" y="280"/>
                  </a:lnTo>
                  <a:cubicBezTo>
                    <a:pt x="135" y="313"/>
                    <a:pt x="74" y="354"/>
                    <a:pt x="42" y="415"/>
                  </a:cubicBezTo>
                  <a:cubicBezTo>
                    <a:pt x="5" y="475"/>
                    <a:pt x="0" y="544"/>
                    <a:pt x="28" y="609"/>
                  </a:cubicBezTo>
                  <a:cubicBezTo>
                    <a:pt x="51" y="674"/>
                    <a:pt x="111" y="720"/>
                    <a:pt x="172" y="739"/>
                  </a:cubicBezTo>
                  <a:lnTo>
                    <a:pt x="185" y="739"/>
                  </a:lnTo>
                  <a:cubicBezTo>
                    <a:pt x="195" y="739"/>
                    <a:pt x="213" y="725"/>
                    <a:pt x="218" y="697"/>
                  </a:cubicBezTo>
                  <a:cubicBezTo>
                    <a:pt x="222" y="679"/>
                    <a:pt x="213" y="660"/>
                    <a:pt x="195" y="656"/>
                  </a:cubicBezTo>
                  <a:cubicBezTo>
                    <a:pt x="148" y="646"/>
                    <a:pt x="107" y="609"/>
                    <a:pt x="93" y="568"/>
                  </a:cubicBezTo>
                  <a:cubicBezTo>
                    <a:pt x="74" y="530"/>
                    <a:pt x="74" y="475"/>
                    <a:pt x="97" y="438"/>
                  </a:cubicBezTo>
                  <a:cubicBezTo>
                    <a:pt x="121" y="392"/>
                    <a:pt x="172" y="359"/>
                    <a:pt x="218" y="331"/>
                  </a:cubicBezTo>
                  <a:lnTo>
                    <a:pt x="236" y="322"/>
                  </a:lnTo>
                  <a:cubicBezTo>
                    <a:pt x="287" y="299"/>
                    <a:pt x="334" y="267"/>
                    <a:pt x="375" y="220"/>
                  </a:cubicBezTo>
                  <a:cubicBezTo>
                    <a:pt x="422" y="169"/>
                    <a:pt x="449" y="91"/>
                    <a:pt x="417" y="21"/>
                  </a:cubicBezTo>
                  <a:cubicBezTo>
                    <a:pt x="406" y="7"/>
                    <a:pt x="393" y="1"/>
                    <a:pt x="3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7"/>
            <p:cNvSpPr/>
            <p:nvPr/>
          </p:nvSpPr>
          <p:spPr>
            <a:xfrm>
              <a:off x="5154041" y="3271217"/>
              <a:ext cx="37273" cy="27997"/>
            </a:xfrm>
            <a:custGeom>
              <a:rect b="b" l="l" r="r" t="t"/>
              <a:pathLst>
                <a:path extrusionOk="0" h="335" w="446">
                  <a:moveTo>
                    <a:pt x="121" y="1"/>
                  </a:moveTo>
                  <a:cubicBezTo>
                    <a:pt x="56" y="1"/>
                    <a:pt x="5" y="56"/>
                    <a:pt x="1" y="126"/>
                  </a:cubicBezTo>
                  <a:cubicBezTo>
                    <a:pt x="1" y="181"/>
                    <a:pt x="28" y="237"/>
                    <a:pt x="75" y="279"/>
                  </a:cubicBezTo>
                  <a:cubicBezTo>
                    <a:pt x="121" y="320"/>
                    <a:pt x="181" y="334"/>
                    <a:pt x="237" y="334"/>
                  </a:cubicBezTo>
                  <a:cubicBezTo>
                    <a:pt x="311" y="334"/>
                    <a:pt x="390" y="306"/>
                    <a:pt x="436" y="232"/>
                  </a:cubicBezTo>
                  <a:cubicBezTo>
                    <a:pt x="445" y="218"/>
                    <a:pt x="441" y="195"/>
                    <a:pt x="427" y="186"/>
                  </a:cubicBezTo>
                  <a:cubicBezTo>
                    <a:pt x="423" y="181"/>
                    <a:pt x="418" y="179"/>
                    <a:pt x="412" y="179"/>
                  </a:cubicBezTo>
                  <a:cubicBezTo>
                    <a:pt x="402" y="179"/>
                    <a:pt x="389" y="185"/>
                    <a:pt x="380" y="191"/>
                  </a:cubicBezTo>
                  <a:cubicBezTo>
                    <a:pt x="349" y="233"/>
                    <a:pt x="294" y="255"/>
                    <a:pt x="238" y="255"/>
                  </a:cubicBezTo>
                  <a:cubicBezTo>
                    <a:pt x="196" y="255"/>
                    <a:pt x="153" y="242"/>
                    <a:pt x="121" y="214"/>
                  </a:cubicBezTo>
                  <a:cubicBezTo>
                    <a:pt x="89" y="191"/>
                    <a:pt x="70" y="158"/>
                    <a:pt x="70" y="121"/>
                  </a:cubicBezTo>
                  <a:cubicBezTo>
                    <a:pt x="70" y="89"/>
                    <a:pt x="93" y="56"/>
                    <a:pt x="121" y="56"/>
                  </a:cubicBezTo>
                  <a:cubicBezTo>
                    <a:pt x="140" y="66"/>
                    <a:pt x="149" y="70"/>
                    <a:pt x="158" y="79"/>
                  </a:cubicBezTo>
                  <a:cubicBezTo>
                    <a:pt x="163" y="89"/>
                    <a:pt x="167" y="98"/>
                    <a:pt x="163" y="112"/>
                  </a:cubicBezTo>
                  <a:cubicBezTo>
                    <a:pt x="149" y="126"/>
                    <a:pt x="158" y="144"/>
                    <a:pt x="172" y="158"/>
                  </a:cubicBezTo>
                  <a:cubicBezTo>
                    <a:pt x="178" y="161"/>
                    <a:pt x="184" y="163"/>
                    <a:pt x="190" y="163"/>
                  </a:cubicBezTo>
                  <a:cubicBezTo>
                    <a:pt x="202" y="163"/>
                    <a:pt x="212" y="157"/>
                    <a:pt x="218" y="144"/>
                  </a:cubicBezTo>
                  <a:cubicBezTo>
                    <a:pt x="232" y="116"/>
                    <a:pt x="232" y="79"/>
                    <a:pt x="214" y="52"/>
                  </a:cubicBezTo>
                  <a:cubicBezTo>
                    <a:pt x="191" y="24"/>
                    <a:pt x="158" y="1"/>
                    <a:pt x="1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7"/>
            <p:cNvSpPr/>
            <p:nvPr/>
          </p:nvSpPr>
          <p:spPr>
            <a:xfrm>
              <a:off x="5335561" y="3183465"/>
              <a:ext cx="37273" cy="61509"/>
            </a:xfrm>
            <a:custGeom>
              <a:rect b="b" l="l" r="r" t="t"/>
              <a:pathLst>
                <a:path extrusionOk="0" h="736" w="446">
                  <a:moveTo>
                    <a:pt x="63" y="0"/>
                  </a:moveTo>
                  <a:cubicBezTo>
                    <a:pt x="49" y="0"/>
                    <a:pt x="36" y="8"/>
                    <a:pt x="33" y="18"/>
                  </a:cubicBezTo>
                  <a:cubicBezTo>
                    <a:pt x="1" y="87"/>
                    <a:pt x="28" y="171"/>
                    <a:pt x="75" y="222"/>
                  </a:cubicBezTo>
                  <a:cubicBezTo>
                    <a:pt x="112" y="263"/>
                    <a:pt x="167" y="291"/>
                    <a:pt x="214" y="319"/>
                  </a:cubicBezTo>
                  <a:lnTo>
                    <a:pt x="228" y="333"/>
                  </a:lnTo>
                  <a:cubicBezTo>
                    <a:pt x="279" y="361"/>
                    <a:pt x="329" y="388"/>
                    <a:pt x="353" y="435"/>
                  </a:cubicBezTo>
                  <a:cubicBezTo>
                    <a:pt x="376" y="476"/>
                    <a:pt x="376" y="527"/>
                    <a:pt x="357" y="569"/>
                  </a:cubicBezTo>
                  <a:cubicBezTo>
                    <a:pt x="339" y="611"/>
                    <a:pt x="302" y="643"/>
                    <a:pt x="255" y="657"/>
                  </a:cubicBezTo>
                  <a:cubicBezTo>
                    <a:pt x="237" y="662"/>
                    <a:pt x="223" y="680"/>
                    <a:pt x="232" y="699"/>
                  </a:cubicBezTo>
                  <a:cubicBezTo>
                    <a:pt x="237" y="708"/>
                    <a:pt x="246" y="722"/>
                    <a:pt x="265" y="722"/>
                  </a:cubicBezTo>
                  <a:cubicBezTo>
                    <a:pt x="265" y="722"/>
                    <a:pt x="269" y="722"/>
                    <a:pt x="274" y="736"/>
                  </a:cubicBezTo>
                  <a:cubicBezTo>
                    <a:pt x="339" y="717"/>
                    <a:pt x="390" y="676"/>
                    <a:pt x="422" y="611"/>
                  </a:cubicBezTo>
                  <a:cubicBezTo>
                    <a:pt x="445" y="546"/>
                    <a:pt x="445" y="472"/>
                    <a:pt x="408" y="412"/>
                  </a:cubicBezTo>
                  <a:cubicBezTo>
                    <a:pt x="380" y="351"/>
                    <a:pt x="320" y="314"/>
                    <a:pt x="265" y="282"/>
                  </a:cubicBezTo>
                  <a:lnTo>
                    <a:pt x="246" y="268"/>
                  </a:lnTo>
                  <a:cubicBezTo>
                    <a:pt x="200" y="240"/>
                    <a:pt x="154" y="217"/>
                    <a:pt x="126" y="180"/>
                  </a:cubicBezTo>
                  <a:cubicBezTo>
                    <a:pt x="98" y="148"/>
                    <a:pt x="75" y="87"/>
                    <a:pt x="98" y="50"/>
                  </a:cubicBezTo>
                  <a:cubicBezTo>
                    <a:pt x="103" y="32"/>
                    <a:pt x="98" y="9"/>
                    <a:pt x="79" y="4"/>
                  </a:cubicBezTo>
                  <a:cubicBezTo>
                    <a:pt x="74" y="1"/>
                    <a:pt x="69" y="0"/>
                    <a:pt x="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7"/>
            <p:cNvSpPr/>
            <p:nvPr/>
          </p:nvSpPr>
          <p:spPr>
            <a:xfrm>
              <a:off x="5354950" y="3272387"/>
              <a:ext cx="37190" cy="26827"/>
            </a:xfrm>
            <a:custGeom>
              <a:rect b="b" l="l" r="r" t="t"/>
              <a:pathLst>
                <a:path extrusionOk="0" h="321" w="445">
                  <a:moveTo>
                    <a:pt x="324" y="1"/>
                  </a:moveTo>
                  <a:cubicBezTo>
                    <a:pt x="283" y="1"/>
                    <a:pt x="246" y="19"/>
                    <a:pt x="232" y="56"/>
                  </a:cubicBezTo>
                  <a:cubicBezTo>
                    <a:pt x="213" y="84"/>
                    <a:pt x="209" y="116"/>
                    <a:pt x="223" y="149"/>
                  </a:cubicBezTo>
                  <a:cubicBezTo>
                    <a:pt x="231" y="160"/>
                    <a:pt x="241" y="166"/>
                    <a:pt x="251" y="166"/>
                  </a:cubicBezTo>
                  <a:cubicBezTo>
                    <a:pt x="257" y="166"/>
                    <a:pt x="263" y="164"/>
                    <a:pt x="269" y="158"/>
                  </a:cubicBezTo>
                  <a:cubicBezTo>
                    <a:pt x="287" y="149"/>
                    <a:pt x="292" y="130"/>
                    <a:pt x="283" y="112"/>
                  </a:cubicBezTo>
                  <a:cubicBezTo>
                    <a:pt x="283" y="102"/>
                    <a:pt x="287" y="89"/>
                    <a:pt x="287" y="84"/>
                  </a:cubicBezTo>
                  <a:cubicBezTo>
                    <a:pt x="301" y="65"/>
                    <a:pt x="311" y="61"/>
                    <a:pt x="324" y="61"/>
                  </a:cubicBezTo>
                  <a:cubicBezTo>
                    <a:pt x="348" y="61"/>
                    <a:pt x="375" y="89"/>
                    <a:pt x="375" y="126"/>
                  </a:cubicBezTo>
                  <a:cubicBezTo>
                    <a:pt x="375" y="153"/>
                    <a:pt x="357" y="190"/>
                    <a:pt x="324" y="218"/>
                  </a:cubicBezTo>
                  <a:cubicBezTo>
                    <a:pt x="290" y="246"/>
                    <a:pt x="248" y="260"/>
                    <a:pt x="206" y="260"/>
                  </a:cubicBezTo>
                  <a:cubicBezTo>
                    <a:pt x="152" y="260"/>
                    <a:pt x="97" y="237"/>
                    <a:pt x="60" y="195"/>
                  </a:cubicBezTo>
                  <a:cubicBezTo>
                    <a:pt x="55" y="185"/>
                    <a:pt x="47" y="181"/>
                    <a:pt x="37" y="181"/>
                  </a:cubicBezTo>
                  <a:cubicBezTo>
                    <a:pt x="29" y="181"/>
                    <a:pt x="21" y="184"/>
                    <a:pt x="14" y="190"/>
                  </a:cubicBezTo>
                  <a:cubicBezTo>
                    <a:pt x="0" y="200"/>
                    <a:pt x="0" y="223"/>
                    <a:pt x="9" y="237"/>
                  </a:cubicBezTo>
                  <a:cubicBezTo>
                    <a:pt x="56" y="292"/>
                    <a:pt x="130" y="320"/>
                    <a:pt x="209" y="320"/>
                  </a:cubicBezTo>
                  <a:cubicBezTo>
                    <a:pt x="264" y="320"/>
                    <a:pt x="324" y="306"/>
                    <a:pt x="371" y="283"/>
                  </a:cubicBezTo>
                  <a:cubicBezTo>
                    <a:pt x="422" y="241"/>
                    <a:pt x="445" y="181"/>
                    <a:pt x="445" y="130"/>
                  </a:cubicBezTo>
                  <a:cubicBezTo>
                    <a:pt x="440" y="61"/>
                    <a:pt x="385" y="1"/>
                    <a:pt x="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7"/>
            <p:cNvSpPr/>
            <p:nvPr/>
          </p:nvSpPr>
          <p:spPr>
            <a:xfrm>
              <a:off x="5216387" y="3179370"/>
              <a:ext cx="55492" cy="57999"/>
            </a:xfrm>
            <a:custGeom>
              <a:rect b="b" l="l" r="r" t="t"/>
              <a:pathLst>
                <a:path extrusionOk="0" h="694" w="664">
                  <a:moveTo>
                    <a:pt x="276" y="1"/>
                  </a:moveTo>
                  <a:cubicBezTo>
                    <a:pt x="228" y="1"/>
                    <a:pt x="179" y="15"/>
                    <a:pt x="139" y="44"/>
                  </a:cubicBezTo>
                  <a:cubicBezTo>
                    <a:pt x="47" y="109"/>
                    <a:pt x="0" y="224"/>
                    <a:pt x="14" y="336"/>
                  </a:cubicBezTo>
                  <a:cubicBezTo>
                    <a:pt x="23" y="451"/>
                    <a:pt x="93" y="549"/>
                    <a:pt x="190" y="613"/>
                  </a:cubicBezTo>
                  <a:cubicBezTo>
                    <a:pt x="276" y="672"/>
                    <a:pt x="376" y="693"/>
                    <a:pt x="475" y="693"/>
                  </a:cubicBezTo>
                  <a:cubicBezTo>
                    <a:pt x="526" y="693"/>
                    <a:pt x="577" y="688"/>
                    <a:pt x="625" y="678"/>
                  </a:cubicBezTo>
                  <a:cubicBezTo>
                    <a:pt x="663" y="666"/>
                    <a:pt x="652" y="611"/>
                    <a:pt x="618" y="611"/>
                  </a:cubicBezTo>
                  <a:cubicBezTo>
                    <a:pt x="615" y="611"/>
                    <a:pt x="611" y="612"/>
                    <a:pt x="607" y="613"/>
                  </a:cubicBezTo>
                  <a:cubicBezTo>
                    <a:pt x="565" y="623"/>
                    <a:pt x="522" y="627"/>
                    <a:pt x="478" y="627"/>
                  </a:cubicBezTo>
                  <a:cubicBezTo>
                    <a:pt x="323" y="627"/>
                    <a:pt x="168" y="565"/>
                    <a:pt x="107" y="410"/>
                  </a:cubicBezTo>
                  <a:cubicBezTo>
                    <a:pt x="70" y="331"/>
                    <a:pt x="74" y="238"/>
                    <a:pt x="130" y="169"/>
                  </a:cubicBezTo>
                  <a:cubicBezTo>
                    <a:pt x="163" y="112"/>
                    <a:pt x="226" y="70"/>
                    <a:pt x="291" y="70"/>
                  </a:cubicBezTo>
                  <a:cubicBezTo>
                    <a:pt x="316" y="70"/>
                    <a:pt x="342" y="76"/>
                    <a:pt x="366" y="90"/>
                  </a:cubicBezTo>
                  <a:cubicBezTo>
                    <a:pt x="459" y="150"/>
                    <a:pt x="440" y="285"/>
                    <a:pt x="348" y="331"/>
                  </a:cubicBezTo>
                  <a:cubicBezTo>
                    <a:pt x="303" y="339"/>
                    <a:pt x="322" y="385"/>
                    <a:pt x="352" y="385"/>
                  </a:cubicBezTo>
                  <a:cubicBezTo>
                    <a:pt x="356" y="385"/>
                    <a:pt x="361" y="384"/>
                    <a:pt x="366" y="382"/>
                  </a:cubicBezTo>
                  <a:cubicBezTo>
                    <a:pt x="477" y="331"/>
                    <a:pt x="514" y="197"/>
                    <a:pt x="454" y="90"/>
                  </a:cubicBezTo>
                  <a:cubicBezTo>
                    <a:pt x="413" y="30"/>
                    <a:pt x="345" y="1"/>
                    <a:pt x="2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7"/>
            <p:cNvSpPr/>
            <p:nvPr/>
          </p:nvSpPr>
          <p:spPr>
            <a:xfrm>
              <a:off x="5229925" y="3168673"/>
              <a:ext cx="15544" cy="15210"/>
            </a:xfrm>
            <a:custGeom>
              <a:rect b="b" l="l" r="r" t="t"/>
              <a:pathLst>
                <a:path extrusionOk="0" h="182" w="186">
                  <a:moveTo>
                    <a:pt x="139" y="0"/>
                  </a:moveTo>
                  <a:cubicBezTo>
                    <a:pt x="112" y="0"/>
                    <a:pt x="70" y="5"/>
                    <a:pt x="42" y="33"/>
                  </a:cubicBezTo>
                  <a:cubicBezTo>
                    <a:pt x="5" y="65"/>
                    <a:pt x="0" y="102"/>
                    <a:pt x="0" y="135"/>
                  </a:cubicBezTo>
                  <a:cubicBezTo>
                    <a:pt x="0" y="163"/>
                    <a:pt x="14" y="181"/>
                    <a:pt x="14" y="181"/>
                  </a:cubicBezTo>
                  <a:cubicBezTo>
                    <a:pt x="14" y="181"/>
                    <a:pt x="37" y="167"/>
                    <a:pt x="51" y="158"/>
                  </a:cubicBezTo>
                  <a:cubicBezTo>
                    <a:pt x="70" y="144"/>
                    <a:pt x="98" y="135"/>
                    <a:pt x="116" y="116"/>
                  </a:cubicBezTo>
                  <a:cubicBezTo>
                    <a:pt x="139" y="98"/>
                    <a:pt x="153" y="75"/>
                    <a:pt x="162" y="51"/>
                  </a:cubicBezTo>
                  <a:cubicBezTo>
                    <a:pt x="176" y="28"/>
                    <a:pt x="186" y="10"/>
                    <a:pt x="186" y="10"/>
                  </a:cubicBezTo>
                  <a:cubicBezTo>
                    <a:pt x="186" y="10"/>
                    <a:pt x="167" y="0"/>
                    <a:pt x="1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7"/>
            <p:cNvSpPr/>
            <p:nvPr/>
          </p:nvSpPr>
          <p:spPr>
            <a:xfrm>
              <a:off x="5221401" y="3203857"/>
              <a:ext cx="12870" cy="13622"/>
            </a:xfrm>
            <a:custGeom>
              <a:rect b="b" l="l" r="r" t="t"/>
              <a:pathLst>
                <a:path extrusionOk="0" h="163" w="154">
                  <a:moveTo>
                    <a:pt x="138" y="1"/>
                  </a:moveTo>
                  <a:cubicBezTo>
                    <a:pt x="120" y="1"/>
                    <a:pt x="63" y="4"/>
                    <a:pt x="28" y="43"/>
                  </a:cubicBezTo>
                  <a:cubicBezTo>
                    <a:pt x="5" y="70"/>
                    <a:pt x="0" y="107"/>
                    <a:pt x="0" y="131"/>
                  </a:cubicBezTo>
                  <a:lnTo>
                    <a:pt x="0" y="158"/>
                  </a:lnTo>
                  <a:cubicBezTo>
                    <a:pt x="24" y="163"/>
                    <a:pt x="33" y="163"/>
                    <a:pt x="33" y="163"/>
                  </a:cubicBezTo>
                  <a:lnTo>
                    <a:pt x="33" y="158"/>
                  </a:lnTo>
                  <a:cubicBezTo>
                    <a:pt x="56" y="154"/>
                    <a:pt x="93" y="140"/>
                    <a:pt x="116" y="117"/>
                  </a:cubicBezTo>
                  <a:cubicBezTo>
                    <a:pt x="153" y="75"/>
                    <a:pt x="144" y="1"/>
                    <a:pt x="144" y="1"/>
                  </a:cubicBezTo>
                  <a:cubicBezTo>
                    <a:pt x="144" y="1"/>
                    <a:pt x="142" y="1"/>
                    <a:pt x="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7"/>
            <p:cNvSpPr/>
            <p:nvPr/>
          </p:nvSpPr>
          <p:spPr>
            <a:xfrm>
              <a:off x="5212459" y="3181042"/>
              <a:ext cx="10196" cy="15210"/>
            </a:xfrm>
            <a:custGeom>
              <a:rect b="b" l="l" r="r" t="t"/>
              <a:pathLst>
                <a:path extrusionOk="0" h="182" w="122">
                  <a:moveTo>
                    <a:pt x="47" y="1"/>
                  </a:moveTo>
                  <a:cubicBezTo>
                    <a:pt x="47" y="1"/>
                    <a:pt x="1" y="47"/>
                    <a:pt x="6" y="103"/>
                  </a:cubicBezTo>
                  <a:cubicBezTo>
                    <a:pt x="10" y="153"/>
                    <a:pt x="75" y="181"/>
                    <a:pt x="75" y="181"/>
                  </a:cubicBezTo>
                  <a:cubicBezTo>
                    <a:pt x="75" y="181"/>
                    <a:pt x="121" y="135"/>
                    <a:pt x="117" y="84"/>
                  </a:cubicBezTo>
                  <a:cubicBezTo>
                    <a:pt x="112" y="33"/>
                    <a:pt x="47"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7"/>
            <p:cNvSpPr/>
            <p:nvPr/>
          </p:nvSpPr>
          <p:spPr>
            <a:xfrm>
              <a:off x="5274637" y="3179538"/>
              <a:ext cx="55576" cy="58334"/>
            </a:xfrm>
            <a:custGeom>
              <a:rect b="b" l="l" r="r" t="t"/>
              <a:pathLst>
                <a:path extrusionOk="0" h="698" w="665">
                  <a:moveTo>
                    <a:pt x="371" y="1"/>
                  </a:moveTo>
                  <a:cubicBezTo>
                    <a:pt x="320" y="1"/>
                    <a:pt x="269" y="19"/>
                    <a:pt x="230" y="60"/>
                  </a:cubicBezTo>
                  <a:cubicBezTo>
                    <a:pt x="137" y="158"/>
                    <a:pt x="165" y="320"/>
                    <a:pt x="290" y="380"/>
                  </a:cubicBezTo>
                  <a:cubicBezTo>
                    <a:pt x="295" y="382"/>
                    <a:pt x="299" y="383"/>
                    <a:pt x="304" y="383"/>
                  </a:cubicBezTo>
                  <a:cubicBezTo>
                    <a:pt x="335" y="383"/>
                    <a:pt x="358" y="336"/>
                    <a:pt x="322" y="320"/>
                  </a:cubicBezTo>
                  <a:cubicBezTo>
                    <a:pt x="243" y="283"/>
                    <a:pt x="211" y="176"/>
                    <a:pt x="276" y="111"/>
                  </a:cubicBezTo>
                  <a:cubicBezTo>
                    <a:pt x="303" y="82"/>
                    <a:pt x="338" y="69"/>
                    <a:pt x="374" y="69"/>
                  </a:cubicBezTo>
                  <a:cubicBezTo>
                    <a:pt x="428" y="69"/>
                    <a:pt x="485" y="99"/>
                    <a:pt x="521" y="144"/>
                  </a:cubicBezTo>
                  <a:cubicBezTo>
                    <a:pt x="577" y="204"/>
                    <a:pt x="595" y="297"/>
                    <a:pt x="572" y="380"/>
                  </a:cubicBezTo>
                  <a:cubicBezTo>
                    <a:pt x="549" y="468"/>
                    <a:pt x="484" y="537"/>
                    <a:pt x="410" y="574"/>
                  </a:cubicBezTo>
                  <a:cubicBezTo>
                    <a:pt x="341" y="613"/>
                    <a:pt x="265" y="629"/>
                    <a:pt x="187" y="629"/>
                  </a:cubicBezTo>
                  <a:cubicBezTo>
                    <a:pt x="144" y="629"/>
                    <a:pt x="101" y="624"/>
                    <a:pt x="58" y="616"/>
                  </a:cubicBezTo>
                  <a:cubicBezTo>
                    <a:pt x="56" y="615"/>
                    <a:pt x="53" y="615"/>
                    <a:pt x="51" y="615"/>
                  </a:cubicBezTo>
                  <a:cubicBezTo>
                    <a:pt x="14" y="615"/>
                    <a:pt x="1" y="677"/>
                    <a:pt x="40" y="681"/>
                  </a:cubicBezTo>
                  <a:cubicBezTo>
                    <a:pt x="89" y="691"/>
                    <a:pt x="140" y="697"/>
                    <a:pt x="189" y="697"/>
                  </a:cubicBezTo>
                  <a:cubicBezTo>
                    <a:pt x="274" y="697"/>
                    <a:pt x="357" y="680"/>
                    <a:pt x="433" y="639"/>
                  </a:cubicBezTo>
                  <a:cubicBezTo>
                    <a:pt x="531" y="588"/>
                    <a:pt x="619" y="491"/>
                    <a:pt x="642" y="380"/>
                  </a:cubicBezTo>
                  <a:cubicBezTo>
                    <a:pt x="665" y="269"/>
                    <a:pt x="628" y="153"/>
                    <a:pt x="549" y="74"/>
                  </a:cubicBezTo>
                  <a:cubicBezTo>
                    <a:pt x="501" y="28"/>
                    <a:pt x="435" y="1"/>
                    <a:pt x="3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7"/>
            <p:cNvSpPr/>
            <p:nvPr/>
          </p:nvSpPr>
          <p:spPr>
            <a:xfrm>
              <a:off x="5289513" y="3168673"/>
              <a:ext cx="15544" cy="15210"/>
            </a:xfrm>
            <a:custGeom>
              <a:rect b="b" l="l" r="r" t="t"/>
              <a:pathLst>
                <a:path extrusionOk="0" h="182" w="186">
                  <a:moveTo>
                    <a:pt x="47" y="0"/>
                  </a:moveTo>
                  <a:cubicBezTo>
                    <a:pt x="19" y="0"/>
                    <a:pt x="1" y="10"/>
                    <a:pt x="1" y="10"/>
                  </a:cubicBezTo>
                  <a:cubicBezTo>
                    <a:pt x="1" y="10"/>
                    <a:pt x="10" y="28"/>
                    <a:pt x="24" y="51"/>
                  </a:cubicBezTo>
                  <a:cubicBezTo>
                    <a:pt x="33" y="75"/>
                    <a:pt x="47" y="98"/>
                    <a:pt x="70" y="116"/>
                  </a:cubicBezTo>
                  <a:cubicBezTo>
                    <a:pt x="84" y="135"/>
                    <a:pt x="116" y="144"/>
                    <a:pt x="135" y="158"/>
                  </a:cubicBezTo>
                  <a:cubicBezTo>
                    <a:pt x="149" y="167"/>
                    <a:pt x="172" y="181"/>
                    <a:pt x="172" y="181"/>
                  </a:cubicBezTo>
                  <a:cubicBezTo>
                    <a:pt x="172" y="181"/>
                    <a:pt x="186" y="163"/>
                    <a:pt x="186" y="135"/>
                  </a:cubicBezTo>
                  <a:cubicBezTo>
                    <a:pt x="186" y="102"/>
                    <a:pt x="181" y="65"/>
                    <a:pt x="144" y="33"/>
                  </a:cubicBezTo>
                  <a:cubicBezTo>
                    <a:pt x="116" y="5"/>
                    <a:pt x="75" y="0"/>
                    <a:pt x="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7"/>
            <p:cNvSpPr/>
            <p:nvPr/>
          </p:nvSpPr>
          <p:spPr>
            <a:xfrm>
              <a:off x="5320518" y="3176028"/>
              <a:ext cx="9360" cy="17885"/>
            </a:xfrm>
            <a:custGeom>
              <a:rect b="b" l="l" r="r" t="t"/>
              <a:pathLst>
                <a:path extrusionOk="0" h="214" w="112">
                  <a:moveTo>
                    <a:pt x="28" y="0"/>
                  </a:moveTo>
                  <a:cubicBezTo>
                    <a:pt x="28" y="0"/>
                    <a:pt x="23" y="14"/>
                    <a:pt x="19" y="42"/>
                  </a:cubicBezTo>
                  <a:cubicBezTo>
                    <a:pt x="9" y="61"/>
                    <a:pt x="0" y="84"/>
                    <a:pt x="0" y="107"/>
                  </a:cubicBezTo>
                  <a:cubicBezTo>
                    <a:pt x="0" y="125"/>
                    <a:pt x="5" y="149"/>
                    <a:pt x="9" y="172"/>
                  </a:cubicBezTo>
                  <a:cubicBezTo>
                    <a:pt x="9" y="195"/>
                    <a:pt x="19" y="213"/>
                    <a:pt x="19" y="213"/>
                  </a:cubicBezTo>
                  <a:cubicBezTo>
                    <a:pt x="19" y="213"/>
                    <a:pt x="32" y="213"/>
                    <a:pt x="56" y="195"/>
                  </a:cubicBezTo>
                  <a:cubicBezTo>
                    <a:pt x="79" y="176"/>
                    <a:pt x="111" y="149"/>
                    <a:pt x="111" y="107"/>
                  </a:cubicBezTo>
                  <a:cubicBezTo>
                    <a:pt x="111" y="70"/>
                    <a:pt x="93" y="33"/>
                    <a:pt x="70" y="14"/>
                  </a:cubicBezTo>
                  <a:cubicBezTo>
                    <a:pt x="46" y="5"/>
                    <a:pt x="28" y="0"/>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7"/>
            <p:cNvSpPr/>
            <p:nvPr/>
          </p:nvSpPr>
          <p:spPr>
            <a:xfrm>
              <a:off x="5311158" y="3198509"/>
              <a:ext cx="12870" cy="18971"/>
            </a:xfrm>
            <a:custGeom>
              <a:rect b="b" l="l" r="r" t="t"/>
              <a:pathLst>
                <a:path extrusionOk="0" h="227" w="154">
                  <a:moveTo>
                    <a:pt x="38" y="0"/>
                  </a:moveTo>
                  <a:cubicBezTo>
                    <a:pt x="38" y="0"/>
                    <a:pt x="1" y="65"/>
                    <a:pt x="24" y="134"/>
                  </a:cubicBezTo>
                  <a:cubicBezTo>
                    <a:pt x="47" y="190"/>
                    <a:pt x="117" y="227"/>
                    <a:pt x="117" y="227"/>
                  </a:cubicBezTo>
                  <a:cubicBezTo>
                    <a:pt x="117" y="227"/>
                    <a:pt x="154" y="157"/>
                    <a:pt x="131" y="93"/>
                  </a:cubicBezTo>
                  <a:cubicBezTo>
                    <a:pt x="107" y="37"/>
                    <a:pt x="38" y="0"/>
                    <a:pt x="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7"/>
            <p:cNvSpPr/>
            <p:nvPr/>
          </p:nvSpPr>
          <p:spPr>
            <a:xfrm>
              <a:off x="5284080" y="3101731"/>
              <a:ext cx="20642" cy="21144"/>
            </a:xfrm>
            <a:custGeom>
              <a:rect b="b" l="l" r="r" t="t"/>
              <a:pathLst>
                <a:path extrusionOk="0" h="253" w="247">
                  <a:moveTo>
                    <a:pt x="75" y="0"/>
                  </a:moveTo>
                  <a:cubicBezTo>
                    <a:pt x="15" y="47"/>
                    <a:pt x="1" y="135"/>
                    <a:pt x="47" y="199"/>
                  </a:cubicBezTo>
                  <a:cubicBezTo>
                    <a:pt x="73" y="235"/>
                    <a:pt x="112" y="252"/>
                    <a:pt x="152" y="252"/>
                  </a:cubicBezTo>
                  <a:cubicBezTo>
                    <a:pt x="185" y="252"/>
                    <a:pt x="219" y="241"/>
                    <a:pt x="246" y="218"/>
                  </a:cubicBezTo>
                  <a:lnTo>
                    <a:pt x="7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7"/>
            <p:cNvSpPr/>
            <p:nvPr/>
          </p:nvSpPr>
          <p:spPr>
            <a:xfrm>
              <a:off x="5299207" y="3120284"/>
              <a:ext cx="20977" cy="19807"/>
            </a:xfrm>
            <a:custGeom>
              <a:rect b="b" l="l" r="r" t="t"/>
              <a:pathLst>
                <a:path extrusionOk="0" h="237" w="251">
                  <a:moveTo>
                    <a:pt x="65" y="1"/>
                  </a:moveTo>
                  <a:cubicBezTo>
                    <a:pt x="5" y="51"/>
                    <a:pt x="0" y="139"/>
                    <a:pt x="51" y="195"/>
                  </a:cubicBezTo>
                  <a:cubicBezTo>
                    <a:pt x="77" y="223"/>
                    <a:pt x="111" y="237"/>
                    <a:pt x="147" y="237"/>
                  </a:cubicBezTo>
                  <a:cubicBezTo>
                    <a:pt x="183" y="237"/>
                    <a:pt x="220" y="223"/>
                    <a:pt x="250" y="195"/>
                  </a:cubicBezTo>
                  <a:lnTo>
                    <a:pt x="6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7"/>
            <p:cNvSpPr/>
            <p:nvPr/>
          </p:nvSpPr>
          <p:spPr>
            <a:xfrm>
              <a:off x="5314668" y="3136581"/>
              <a:ext cx="21395" cy="19807"/>
            </a:xfrm>
            <a:custGeom>
              <a:rect b="b" l="l" r="r" t="t"/>
              <a:pathLst>
                <a:path extrusionOk="0" h="237" w="256">
                  <a:moveTo>
                    <a:pt x="56" y="0"/>
                  </a:moveTo>
                  <a:cubicBezTo>
                    <a:pt x="5" y="56"/>
                    <a:pt x="1" y="148"/>
                    <a:pt x="56" y="199"/>
                  </a:cubicBezTo>
                  <a:cubicBezTo>
                    <a:pt x="83" y="224"/>
                    <a:pt x="119" y="237"/>
                    <a:pt x="155" y="237"/>
                  </a:cubicBezTo>
                  <a:cubicBezTo>
                    <a:pt x="192" y="237"/>
                    <a:pt x="229" y="223"/>
                    <a:pt x="255" y="195"/>
                  </a:cubicBezTo>
                  <a:lnTo>
                    <a:pt x="5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7"/>
            <p:cNvSpPr/>
            <p:nvPr/>
          </p:nvSpPr>
          <p:spPr>
            <a:xfrm>
              <a:off x="5331717" y="3152042"/>
              <a:ext cx="21395" cy="20057"/>
            </a:xfrm>
            <a:custGeom>
              <a:rect b="b" l="l" r="r" t="t"/>
              <a:pathLst>
                <a:path extrusionOk="0" h="240" w="256">
                  <a:moveTo>
                    <a:pt x="56" y="0"/>
                  </a:moveTo>
                  <a:cubicBezTo>
                    <a:pt x="0" y="61"/>
                    <a:pt x="5" y="148"/>
                    <a:pt x="56" y="199"/>
                  </a:cubicBezTo>
                  <a:cubicBezTo>
                    <a:pt x="81" y="227"/>
                    <a:pt x="115" y="239"/>
                    <a:pt x="150" y="239"/>
                  </a:cubicBezTo>
                  <a:cubicBezTo>
                    <a:pt x="186" y="239"/>
                    <a:pt x="224" y="225"/>
                    <a:pt x="255" y="199"/>
                  </a:cubicBezTo>
                  <a:lnTo>
                    <a:pt x="5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7"/>
            <p:cNvSpPr/>
            <p:nvPr/>
          </p:nvSpPr>
          <p:spPr>
            <a:xfrm>
              <a:off x="5347930" y="3169091"/>
              <a:ext cx="20977" cy="20057"/>
            </a:xfrm>
            <a:custGeom>
              <a:rect b="b" l="l" r="r" t="t"/>
              <a:pathLst>
                <a:path extrusionOk="0" h="240" w="251">
                  <a:moveTo>
                    <a:pt x="61" y="0"/>
                  </a:moveTo>
                  <a:cubicBezTo>
                    <a:pt x="1" y="51"/>
                    <a:pt x="1" y="144"/>
                    <a:pt x="52" y="199"/>
                  </a:cubicBezTo>
                  <a:cubicBezTo>
                    <a:pt x="81" y="226"/>
                    <a:pt x="118" y="240"/>
                    <a:pt x="154" y="240"/>
                  </a:cubicBezTo>
                  <a:cubicBezTo>
                    <a:pt x="188" y="240"/>
                    <a:pt x="222" y="228"/>
                    <a:pt x="251" y="204"/>
                  </a:cubicBezTo>
                  <a:lnTo>
                    <a:pt x="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7"/>
            <p:cNvSpPr/>
            <p:nvPr/>
          </p:nvSpPr>
          <p:spPr>
            <a:xfrm>
              <a:off x="5363057" y="3186056"/>
              <a:ext cx="20225" cy="20893"/>
            </a:xfrm>
            <a:custGeom>
              <a:rect b="b" l="l" r="r" t="t"/>
              <a:pathLst>
                <a:path extrusionOk="0" h="250" w="242">
                  <a:moveTo>
                    <a:pt x="70" y="1"/>
                  </a:moveTo>
                  <a:cubicBezTo>
                    <a:pt x="10" y="52"/>
                    <a:pt x="0" y="140"/>
                    <a:pt x="47" y="195"/>
                  </a:cubicBezTo>
                  <a:cubicBezTo>
                    <a:pt x="75" y="232"/>
                    <a:pt x="118" y="250"/>
                    <a:pt x="162" y="250"/>
                  </a:cubicBezTo>
                  <a:cubicBezTo>
                    <a:pt x="190" y="250"/>
                    <a:pt x="218" y="242"/>
                    <a:pt x="241" y="228"/>
                  </a:cubicBezTo>
                  <a:lnTo>
                    <a:pt x="7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7"/>
            <p:cNvSpPr/>
            <p:nvPr/>
          </p:nvSpPr>
          <p:spPr>
            <a:xfrm>
              <a:off x="5376595" y="3205027"/>
              <a:ext cx="18302" cy="21729"/>
            </a:xfrm>
            <a:custGeom>
              <a:rect b="b" l="l" r="r" t="t"/>
              <a:pathLst>
                <a:path extrusionOk="0" h="260" w="219">
                  <a:moveTo>
                    <a:pt x="79" y="1"/>
                  </a:moveTo>
                  <a:cubicBezTo>
                    <a:pt x="19" y="47"/>
                    <a:pt x="1" y="126"/>
                    <a:pt x="33" y="191"/>
                  </a:cubicBezTo>
                  <a:cubicBezTo>
                    <a:pt x="60" y="231"/>
                    <a:pt x="109" y="259"/>
                    <a:pt x="160" y="259"/>
                  </a:cubicBezTo>
                  <a:cubicBezTo>
                    <a:pt x="179" y="259"/>
                    <a:pt x="199" y="255"/>
                    <a:pt x="218" y="246"/>
                  </a:cubicBezTo>
                  <a:lnTo>
                    <a:pt x="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7"/>
            <p:cNvSpPr/>
            <p:nvPr/>
          </p:nvSpPr>
          <p:spPr>
            <a:xfrm>
              <a:off x="5386290" y="3225586"/>
              <a:ext cx="15962" cy="23567"/>
            </a:xfrm>
            <a:custGeom>
              <a:rect b="b" l="l" r="r" t="t"/>
              <a:pathLst>
                <a:path extrusionOk="0" h="282" w="191">
                  <a:moveTo>
                    <a:pt x="102" y="0"/>
                  </a:moveTo>
                  <a:cubicBezTo>
                    <a:pt x="33" y="37"/>
                    <a:pt x="0" y="111"/>
                    <a:pt x="24" y="181"/>
                  </a:cubicBezTo>
                  <a:cubicBezTo>
                    <a:pt x="33" y="218"/>
                    <a:pt x="56" y="246"/>
                    <a:pt x="88" y="264"/>
                  </a:cubicBezTo>
                  <a:cubicBezTo>
                    <a:pt x="108" y="274"/>
                    <a:pt x="131" y="282"/>
                    <a:pt x="157" y="282"/>
                  </a:cubicBezTo>
                  <a:cubicBezTo>
                    <a:pt x="168" y="282"/>
                    <a:pt x="179" y="281"/>
                    <a:pt x="190" y="278"/>
                  </a:cubicBezTo>
                  <a:lnTo>
                    <a:pt x="10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7"/>
            <p:cNvSpPr/>
            <p:nvPr/>
          </p:nvSpPr>
          <p:spPr>
            <a:xfrm>
              <a:off x="5392056" y="3248819"/>
              <a:ext cx="12536" cy="24403"/>
            </a:xfrm>
            <a:custGeom>
              <a:rect b="b" l="l" r="r" t="t"/>
              <a:pathLst>
                <a:path extrusionOk="0" h="292" w="150">
                  <a:moveTo>
                    <a:pt x="126" y="0"/>
                  </a:moveTo>
                  <a:cubicBezTo>
                    <a:pt x="47" y="19"/>
                    <a:pt x="1" y="88"/>
                    <a:pt x="5" y="158"/>
                  </a:cubicBezTo>
                  <a:cubicBezTo>
                    <a:pt x="10" y="227"/>
                    <a:pt x="75" y="287"/>
                    <a:pt x="149" y="292"/>
                  </a:cubicBezTo>
                  <a:lnTo>
                    <a:pt x="12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7"/>
            <p:cNvSpPr/>
            <p:nvPr/>
          </p:nvSpPr>
          <p:spPr>
            <a:xfrm>
              <a:off x="5390886" y="3273139"/>
              <a:ext cx="13706" cy="24069"/>
            </a:xfrm>
            <a:custGeom>
              <a:rect b="b" l="l" r="r" t="t"/>
              <a:pathLst>
                <a:path extrusionOk="0" h="288" w="164">
                  <a:moveTo>
                    <a:pt x="163" y="1"/>
                  </a:moveTo>
                  <a:cubicBezTo>
                    <a:pt x="89" y="1"/>
                    <a:pt x="24" y="56"/>
                    <a:pt x="15" y="126"/>
                  </a:cubicBezTo>
                  <a:cubicBezTo>
                    <a:pt x="1" y="195"/>
                    <a:pt x="47" y="274"/>
                    <a:pt x="126" y="288"/>
                  </a:cubicBezTo>
                  <a:lnTo>
                    <a:pt x="16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7"/>
            <p:cNvSpPr/>
            <p:nvPr/>
          </p:nvSpPr>
          <p:spPr>
            <a:xfrm>
              <a:off x="5385872" y="3296456"/>
              <a:ext cx="15962" cy="23651"/>
            </a:xfrm>
            <a:custGeom>
              <a:rect b="b" l="l" r="r" t="t"/>
              <a:pathLst>
                <a:path extrusionOk="0" h="283" w="191">
                  <a:moveTo>
                    <a:pt x="157" y="0"/>
                  </a:moveTo>
                  <a:cubicBezTo>
                    <a:pt x="94" y="0"/>
                    <a:pt x="34" y="42"/>
                    <a:pt x="15" y="97"/>
                  </a:cubicBezTo>
                  <a:cubicBezTo>
                    <a:pt x="1" y="134"/>
                    <a:pt x="5" y="166"/>
                    <a:pt x="15" y="204"/>
                  </a:cubicBezTo>
                  <a:cubicBezTo>
                    <a:pt x="29" y="236"/>
                    <a:pt x="52" y="264"/>
                    <a:pt x="84" y="282"/>
                  </a:cubicBezTo>
                  <a:lnTo>
                    <a:pt x="191" y="4"/>
                  </a:lnTo>
                  <a:cubicBezTo>
                    <a:pt x="179" y="2"/>
                    <a:pt x="168" y="0"/>
                    <a:pt x="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7"/>
            <p:cNvSpPr/>
            <p:nvPr/>
          </p:nvSpPr>
          <p:spPr>
            <a:xfrm>
              <a:off x="5373503" y="3318603"/>
              <a:ext cx="19472" cy="21980"/>
            </a:xfrm>
            <a:custGeom>
              <a:rect b="b" l="l" r="r" t="t"/>
              <a:pathLst>
                <a:path extrusionOk="0" h="263" w="233">
                  <a:moveTo>
                    <a:pt x="171" y="1"/>
                  </a:moveTo>
                  <a:cubicBezTo>
                    <a:pt x="120" y="1"/>
                    <a:pt x="72" y="24"/>
                    <a:pt x="42" y="64"/>
                  </a:cubicBezTo>
                  <a:cubicBezTo>
                    <a:pt x="1" y="128"/>
                    <a:pt x="14" y="207"/>
                    <a:pt x="70" y="263"/>
                  </a:cubicBezTo>
                  <a:lnTo>
                    <a:pt x="232" y="13"/>
                  </a:lnTo>
                  <a:cubicBezTo>
                    <a:pt x="212" y="5"/>
                    <a:pt x="191" y="1"/>
                    <a:pt x="1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7"/>
            <p:cNvSpPr/>
            <p:nvPr/>
          </p:nvSpPr>
          <p:spPr>
            <a:xfrm>
              <a:off x="5359212" y="3337824"/>
              <a:ext cx="20977" cy="20225"/>
            </a:xfrm>
            <a:custGeom>
              <a:rect b="b" l="l" r="r" t="t"/>
              <a:pathLst>
                <a:path extrusionOk="0" h="242" w="251">
                  <a:moveTo>
                    <a:pt x="155" y="1"/>
                  </a:moveTo>
                  <a:cubicBezTo>
                    <a:pt x="116" y="1"/>
                    <a:pt x="78" y="15"/>
                    <a:pt x="51" y="42"/>
                  </a:cubicBezTo>
                  <a:cubicBezTo>
                    <a:pt x="0" y="93"/>
                    <a:pt x="0" y="186"/>
                    <a:pt x="56" y="241"/>
                  </a:cubicBezTo>
                  <a:lnTo>
                    <a:pt x="250" y="33"/>
                  </a:lnTo>
                  <a:cubicBezTo>
                    <a:pt x="222" y="11"/>
                    <a:pt x="188" y="1"/>
                    <a:pt x="1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7"/>
            <p:cNvSpPr/>
            <p:nvPr/>
          </p:nvSpPr>
          <p:spPr>
            <a:xfrm>
              <a:off x="5342916" y="3354455"/>
              <a:ext cx="20977" cy="20225"/>
            </a:xfrm>
            <a:custGeom>
              <a:rect b="b" l="l" r="r" t="t"/>
              <a:pathLst>
                <a:path extrusionOk="0" h="242" w="251">
                  <a:moveTo>
                    <a:pt x="154" y="1"/>
                  </a:moveTo>
                  <a:cubicBezTo>
                    <a:pt x="118" y="1"/>
                    <a:pt x="82" y="16"/>
                    <a:pt x="56" y="47"/>
                  </a:cubicBezTo>
                  <a:cubicBezTo>
                    <a:pt x="1" y="102"/>
                    <a:pt x="10" y="195"/>
                    <a:pt x="75" y="241"/>
                  </a:cubicBezTo>
                  <a:lnTo>
                    <a:pt x="251" y="42"/>
                  </a:lnTo>
                  <a:cubicBezTo>
                    <a:pt x="224" y="15"/>
                    <a:pt x="189" y="1"/>
                    <a:pt x="154" y="1"/>
                  </a:cubicBez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7"/>
            <p:cNvSpPr/>
            <p:nvPr/>
          </p:nvSpPr>
          <p:spPr>
            <a:xfrm>
              <a:off x="5330547" y="3372173"/>
              <a:ext cx="18637" cy="21060"/>
            </a:xfrm>
            <a:custGeom>
              <a:rect b="b" l="l" r="r" t="t"/>
              <a:pathLst>
                <a:path extrusionOk="0" h="252" w="223">
                  <a:moveTo>
                    <a:pt x="136" y="1"/>
                  </a:moveTo>
                  <a:cubicBezTo>
                    <a:pt x="92" y="1"/>
                    <a:pt x="49" y="22"/>
                    <a:pt x="24" y="66"/>
                  </a:cubicBezTo>
                  <a:cubicBezTo>
                    <a:pt x="0" y="99"/>
                    <a:pt x="0" y="140"/>
                    <a:pt x="14" y="177"/>
                  </a:cubicBezTo>
                  <a:cubicBezTo>
                    <a:pt x="24" y="210"/>
                    <a:pt x="51" y="238"/>
                    <a:pt x="88" y="252"/>
                  </a:cubicBezTo>
                  <a:lnTo>
                    <a:pt x="223" y="29"/>
                  </a:lnTo>
                  <a:cubicBezTo>
                    <a:pt x="197" y="11"/>
                    <a:pt x="166" y="1"/>
                    <a:pt x="136" y="1"/>
                  </a:cubicBez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7"/>
            <p:cNvSpPr/>
            <p:nvPr/>
          </p:nvSpPr>
          <p:spPr>
            <a:xfrm>
              <a:off x="5296115" y="3395072"/>
              <a:ext cx="23317" cy="11700"/>
            </a:xfrm>
            <a:custGeom>
              <a:rect b="b" l="l" r="r" t="t"/>
              <a:pathLst>
                <a:path extrusionOk="0" h="140" w="279">
                  <a:moveTo>
                    <a:pt x="139" y="1"/>
                  </a:moveTo>
                  <a:cubicBezTo>
                    <a:pt x="65" y="1"/>
                    <a:pt x="0" y="66"/>
                    <a:pt x="0" y="140"/>
                  </a:cubicBezTo>
                  <a:lnTo>
                    <a:pt x="278" y="140"/>
                  </a:lnTo>
                  <a:cubicBezTo>
                    <a:pt x="278" y="66"/>
                    <a:pt x="213" y="1"/>
                    <a:pt x="139" y="1"/>
                  </a:cubicBez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7"/>
            <p:cNvSpPr/>
            <p:nvPr/>
          </p:nvSpPr>
          <p:spPr>
            <a:xfrm>
              <a:off x="5272882" y="3395072"/>
              <a:ext cx="23317" cy="11700"/>
            </a:xfrm>
            <a:custGeom>
              <a:rect b="b" l="l" r="r" t="t"/>
              <a:pathLst>
                <a:path extrusionOk="0" h="140" w="279">
                  <a:moveTo>
                    <a:pt x="139" y="1"/>
                  </a:moveTo>
                  <a:cubicBezTo>
                    <a:pt x="65" y="1"/>
                    <a:pt x="0" y="66"/>
                    <a:pt x="0" y="140"/>
                  </a:cubicBezTo>
                  <a:lnTo>
                    <a:pt x="278" y="140"/>
                  </a:lnTo>
                  <a:cubicBezTo>
                    <a:pt x="278" y="66"/>
                    <a:pt x="218" y="1"/>
                    <a:pt x="139" y="1"/>
                  </a:cubicBez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7"/>
            <p:cNvSpPr/>
            <p:nvPr/>
          </p:nvSpPr>
          <p:spPr>
            <a:xfrm>
              <a:off x="5249231" y="3395072"/>
              <a:ext cx="23317" cy="11700"/>
            </a:xfrm>
            <a:custGeom>
              <a:rect b="b" l="l" r="r" t="t"/>
              <a:pathLst>
                <a:path extrusionOk="0" h="140" w="279">
                  <a:moveTo>
                    <a:pt x="140" y="1"/>
                  </a:moveTo>
                  <a:cubicBezTo>
                    <a:pt x="66" y="1"/>
                    <a:pt x="1" y="66"/>
                    <a:pt x="1" y="140"/>
                  </a:cubicBezTo>
                  <a:lnTo>
                    <a:pt x="279" y="140"/>
                  </a:lnTo>
                  <a:cubicBezTo>
                    <a:pt x="279" y="66"/>
                    <a:pt x="214" y="1"/>
                    <a:pt x="140" y="1"/>
                  </a:cubicBez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7"/>
            <p:cNvSpPr/>
            <p:nvPr/>
          </p:nvSpPr>
          <p:spPr>
            <a:xfrm>
              <a:off x="5226081" y="3395072"/>
              <a:ext cx="23233" cy="11700"/>
            </a:xfrm>
            <a:custGeom>
              <a:rect b="b" l="l" r="r" t="t"/>
              <a:pathLst>
                <a:path extrusionOk="0" h="140" w="278">
                  <a:moveTo>
                    <a:pt x="139" y="1"/>
                  </a:moveTo>
                  <a:cubicBezTo>
                    <a:pt x="65" y="1"/>
                    <a:pt x="0" y="66"/>
                    <a:pt x="0" y="140"/>
                  </a:cubicBezTo>
                  <a:lnTo>
                    <a:pt x="278" y="140"/>
                  </a:lnTo>
                  <a:cubicBezTo>
                    <a:pt x="278" y="66"/>
                    <a:pt x="213" y="1"/>
                    <a:pt x="139" y="1"/>
                  </a:cubicBez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7"/>
            <p:cNvSpPr/>
            <p:nvPr/>
          </p:nvSpPr>
          <p:spPr>
            <a:xfrm>
              <a:off x="5196998" y="3372173"/>
              <a:ext cx="18302" cy="21060"/>
            </a:xfrm>
            <a:custGeom>
              <a:rect b="b" l="l" r="r" t="t"/>
              <a:pathLst>
                <a:path extrusionOk="0" h="252" w="219">
                  <a:moveTo>
                    <a:pt x="84" y="1"/>
                  </a:moveTo>
                  <a:cubicBezTo>
                    <a:pt x="55" y="1"/>
                    <a:pt x="25" y="11"/>
                    <a:pt x="1" y="29"/>
                  </a:cubicBezTo>
                  <a:lnTo>
                    <a:pt x="135" y="252"/>
                  </a:lnTo>
                  <a:cubicBezTo>
                    <a:pt x="167" y="233"/>
                    <a:pt x="195" y="210"/>
                    <a:pt x="209" y="177"/>
                  </a:cubicBezTo>
                  <a:cubicBezTo>
                    <a:pt x="218" y="140"/>
                    <a:pt x="218" y="99"/>
                    <a:pt x="195" y="66"/>
                  </a:cubicBezTo>
                  <a:cubicBezTo>
                    <a:pt x="170" y="22"/>
                    <a:pt x="127" y="1"/>
                    <a:pt x="84" y="1"/>
                  </a:cubicBez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7"/>
            <p:cNvSpPr/>
            <p:nvPr/>
          </p:nvSpPr>
          <p:spPr>
            <a:xfrm>
              <a:off x="5181955" y="3354455"/>
              <a:ext cx="20977" cy="20225"/>
            </a:xfrm>
            <a:custGeom>
              <a:rect b="b" l="l" r="r" t="t"/>
              <a:pathLst>
                <a:path extrusionOk="0" h="242" w="251">
                  <a:moveTo>
                    <a:pt x="99" y="1"/>
                  </a:moveTo>
                  <a:cubicBezTo>
                    <a:pt x="65" y="1"/>
                    <a:pt x="30" y="15"/>
                    <a:pt x="0" y="42"/>
                  </a:cubicBezTo>
                  <a:lnTo>
                    <a:pt x="181" y="241"/>
                  </a:lnTo>
                  <a:cubicBezTo>
                    <a:pt x="246" y="195"/>
                    <a:pt x="250" y="102"/>
                    <a:pt x="199" y="47"/>
                  </a:cubicBezTo>
                  <a:cubicBezTo>
                    <a:pt x="171" y="16"/>
                    <a:pt x="135" y="1"/>
                    <a:pt x="99" y="1"/>
                  </a:cubicBez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7"/>
            <p:cNvSpPr/>
            <p:nvPr/>
          </p:nvSpPr>
          <p:spPr>
            <a:xfrm>
              <a:off x="5166076" y="3337824"/>
              <a:ext cx="20977" cy="20225"/>
            </a:xfrm>
            <a:custGeom>
              <a:rect b="b" l="l" r="r" t="t"/>
              <a:pathLst>
                <a:path extrusionOk="0" h="242" w="251">
                  <a:moveTo>
                    <a:pt x="96" y="1"/>
                  </a:moveTo>
                  <a:cubicBezTo>
                    <a:pt x="63" y="1"/>
                    <a:pt x="30" y="11"/>
                    <a:pt x="0" y="33"/>
                  </a:cubicBezTo>
                  <a:lnTo>
                    <a:pt x="190" y="241"/>
                  </a:lnTo>
                  <a:cubicBezTo>
                    <a:pt x="241" y="186"/>
                    <a:pt x="250" y="93"/>
                    <a:pt x="199" y="42"/>
                  </a:cubicBezTo>
                  <a:cubicBezTo>
                    <a:pt x="170" y="15"/>
                    <a:pt x="133" y="1"/>
                    <a:pt x="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7"/>
            <p:cNvSpPr/>
            <p:nvPr/>
          </p:nvSpPr>
          <p:spPr>
            <a:xfrm>
              <a:off x="5152871" y="3318770"/>
              <a:ext cx="19472" cy="22230"/>
            </a:xfrm>
            <a:custGeom>
              <a:rect b="b" l="l" r="r" t="t"/>
              <a:pathLst>
                <a:path extrusionOk="0" h="266" w="233">
                  <a:moveTo>
                    <a:pt x="67" y="1"/>
                  </a:moveTo>
                  <a:cubicBezTo>
                    <a:pt x="45" y="1"/>
                    <a:pt x="22" y="5"/>
                    <a:pt x="1" y="15"/>
                  </a:cubicBezTo>
                  <a:lnTo>
                    <a:pt x="163" y="265"/>
                  </a:lnTo>
                  <a:cubicBezTo>
                    <a:pt x="223" y="214"/>
                    <a:pt x="232" y="126"/>
                    <a:pt x="191" y="66"/>
                  </a:cubicBezTo>
                  <a:cubicBezTo>
                    <a:pt x="165" y="24"/>
                    <a:pt x="117" y="1"/>
                    <a:pt x="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7"/>
            <p:cNvSpPr/>
            <p:nvPr/>
          </p:nvSpPr>
          <p:spPr>
            <a:xfrm>
              <a:off x="5144347" y="3296957"/>
              <a:ext cx="15628" cy="23484"/>
            </a:xfrm>
            <a:custGeom>
              <a:rect b="b" l="l" r="r" t="t"/>
              <a:pathLst>
                <a:path extrusionOk="0" h="281" w="187">
                  <a:moveTo>
                    <a:pt x="32" y="0"/>
                  </a:moveTo>
                  <a:cubicBezTo>
                    <a:pt x="22" y="0"/>
                    <a:pt x="11" y="1"/>
                    <a:pt x="1" y="3"/>
                  </a:cubicBezTo>
                  <a:lnTo>
                    <a:pt x="103" y="281"/>
                  </a:lnTo>
                  <a:cubicBezTo>
                    <a:pt x="131" y="267"/>
                    <a:pt x="163" y="235"/>
                    <a:pt x="172" y="202"/>
                  </a:cubicBezTo>
                  <a:cubicBezTo>
                    <a:pt x="186" y="165"/>
                    <a:pt x="186" y="133"/>
                    <a:pt x="172" y="96"/>
                  </a:cubicBezTo>
                  <a:cubicBezTo>
                    <a:pt x="152" y="36"/>
                    <a:pt x="95"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7"/>
            <p:cNvSpPr/>
            <p:nvPr/>
          </p:nvSpPr>
          <p:spPr>
            <a:xfrm>
              <a:off x="5141255" y="3273139"/>
              <a:ext cx="13622" cy="24069"/>
            </a:xfrm>
            <a:custGeom>
              <a:rect b="b" l="l" r="r" t="t"/>
              <a:pathLst>
                <a:path extrusionOk="0" h="288" w="163">
                  <a:moveTo>
                    <a:pt x="1" y="1"/>
                  </a:moveTo>
                  <a:lnTo>
                    <a:pt x="42" y="288"/>
                  </a:lnTo>
                  <a:cubicBezTo>
                    <a:pt x="117" y="274"/>
                    <a:pt x="163" y="195"/>
                    <a:pt x="154" y="126"/>
                  </a:cubicBezTo>
                  <a:cubicBezTo>
                    <a:pt x="149" y="56"/>
                    <a:pt x="75"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7"/>
            <p:cNvSpPr/>
            <p:nvPr/>
          </p:nvSpPr>
          <p:spPr>
            <a:xfrm>
              <a:off x="5141255" y="3248819"/>
              <a:ext cx="12870" cy="24403"/>
            </a:xfrm>
            <a:custGeom>
              <a:rect b="b" l="l" r="r" t="t"/>
              <a:pathLst>
                <a:path extrusionOk="0" h="292" w="154">
                  <a:moveTo>
                    <a:pt x="24" y="0"/>
                  </a:moveTo>
                  <a:lnTo>
                    <a:pt x="1" y="292"/>
                  </a:lnTo>
                  <a:cubicBezTo>
                    <a:pt x="75" y="292"/>
                    <a:pt x="140" y="227"/>
                    <a:pt x="149" y="158"/>
                  </a:cubicBezTo>
                  <a:cubicBezTo>
                    <a:pt x="154" y="88"/>
                    <a:pt x="98" y="19"/>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7"/>
            <p:cNvSpPr/>
            <p:nvPr/>
          </p:nvSpPr>
          <p:spPr>
            <a:xfrm>
              <a:off x="5144013" y="3225586"/>
              <a:ext cx="15962" cy="23735"/>
            </a:xfrm>
            <a:custGeom>
              <a:rect b="b" l="l" r="r" t="t"/>
              <a:pathLst>
                <a:path extrusionOk="0" h="284" w="191">
                  <a:moveTo>
                    <a:pt x="84" y="0"/>
                  </a:moveTo>
                  <a:lnTo>
                    <a:pt x="0" y="278"/>
                  </a:lnTo>
                  <a:cubicBezTo>
                    <a:pt x="10" y="282"/>
                    <a:pt x="20" y="284"/>
                    <a:pt x="31" y="284"/>
                  </a:cubicBezTo>
                  <a:cubicBezTo>
                    <a:pt x="56" y="284"/>
                    <a:pt x="82" y="274"/>
                    <a:pt x="102" y="264"/>
                  </a:cubicBezTo>
                  <a:cubicBezTo>
                    <a:pt x="130" y="246"/>
                    <a:pt x="153" y="218"/>
                    <a:pt x="167" y="181"/>
                  </a:cubicBezTo>
                  <a:cubicBezTo>
                    <a:pt x="190" y="111"/>
                    <a:pt x="153" y="37"/>
                    <a:pt x="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7"/>
            <p:cNvSpPr/>
            <p:nvPr/>
          </p:nvSpPr>
          <p:spPr>
            <a:xfrm>
              <a:off x="5150531" y="3205027"/>
              <a:ext cx="19055" cy="21896"/>
            </a:xfrm>
            <a:custGeom>
              <a:rect b="b" l="l" r="r" t="t"/>
              <a:pathLst>
                <a:path extrusionOk="0" h="262" w="228">
                  <a:moveTo>
                    <a:pt x="145" y="1"/>
                  </a:moveTo>
                  <a:lnTo>
                    <a:pt x="1" y="246"/>
                  </a:lnTo>
                  <a:cubicBezTo>
                    <a:pt x="25" y="257"/>
                    <a:pt x="47" y="262"/>
                    <a:pt x="67" y="262"/>
                  </a:cubicBezTo>
                  <a:cubicBezTo>
                    <a:pt x="82" y="262"/>
                    <a:pt x="97" y="259"/>
                    <a:pt x="112" y="255"/>
                  </a:cubicBezTo>
                  <a:cubicBezTo>
                    <a:pt x="145" y="242"/>
                    <a:pt x="172" y="223"/>
                    <a:pt x="191" y="191"/>
                  </a:cubicBezTo>
                  <a:cubicBezTo>
                    <a:pt x="228" y="126"/>
                    <a:pt x="209" y="47"/>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7"/>
            <p:cNvSpPr/>
            <p:nvPr/>
          </p:nvSpPr>
          <p:spPr>
            <a:xfrm>
              <a:off x="5162566" y="3186056"/>
              <a:ext cx="20225" cy="20893"/>
            </a:xfrm>
            <a:custGeom>
              <a:rect b="b" l="l" r="r" t="t"/>
              <a:pathLst>
                <a:path extrusionOk="0" h="250" w="242">
                  <a:moveTo>
                    <a:pt x="177" y="1"/>
                  </a:moveTo>
                  <a:lnTo>
                    <a:pt x="1" y="228"/>
                  </a:lnTo>
                  <a:cubicBezTo>
                    <a:pt x="28" y="242"/>
                    <a:pt x="57" y="250"/>
                    <a:pt x="86" y="250"/>
                  </a:cubicBezTo>
                  <a:cubicBezTo>
                    <a:pt x="130" y="250"/>
                    <a:pt x="172" y="232"/>
                    <a:pt x="200" y="195"/>
                  </a:cubicBezTo>
                  <a:cubicBezTo>
                    <a:pt x="241" y="140"/>
                    <a:pt x="232" y="52"/>
                    <a:pt x="1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7"/>
            <p:cNvSpPr/>
            <p:nvPr/>
          </p:nvSpPr>
          <p:spPr>
            <a:xfrm>
              <a:off x="5177275" y="3168673"/>
              <a:ext cx="20977" cy="20057"/>
            </a:xfrm>
            <a:custGeom>
              <a:rect b="b" l="l" r="r" t="t"/>
              <a:pathLst>
                <a:path extrusionOk="0" h="240" w="251">
                  <a:moveTo>
                    <a:pt x="190" y="0"/>
                  </a:moveTo>
                  <a:lnTo>
                    <a:pt x="1" y="204"/>
                  </a:lnTo>
                  <a:cubicBezTo>
                    <a:pt x="26" y="228"/>
                    <a:pt x="60" y="240"/>
                    <a:pt x="93" y="240"/>
                  </a:cubicBezTo>
                  <a:cubicBezTo>
                    <a:pt x="130" y="240"/>
                    <a:pt x="168" y="225"/>
                    <a:pt x="195" y="195"/>
                  </a:cubicBezTo>
                  <a:cubicBezTo>
                    <a:pt x="251" y="144"/>
                    <a:pt x="241" y="51"/>
                    <a:pt x="1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7"/>
            <p:cNvSpPr/>
            <p:nvPr/>
          </p:nvSpPr>
          <p:spPr>
            <a:xfrm>
              <a:off x="5193153" y="3152794"/>
              <a:ext cx="20977" cy="19556"/>
            </a:xfrm>
            <a:custGeom>
              <a:rect b="b" l="l" r="r" t="t"/>
              <a:pathLst>
                <a:path extrusionOk="0" h="234" w="251">
                  <a:moveTo>
                    <a:pt x="200" y="1"/>
                  </a:moveTo>
                  <a:lnTo>
                    <a:pt x="0" y="195"/>
                  </a:lnTo>
                  <a:cubicBezTo>
                    <a:pt x="30" y="221"/>
                    <a:pt x="66" y="233"/>
                    <a:pt x="102" y="233"/>
                  </a:cubicBezTo>
                  <a:cubicBezTo>
                    <a:pt x="137" y="233"/>
                    <a:pt x="172" y="221"/>
                    <a:pt x="200" y="195"/>
                  </a:cubicBezTo>
                  <a:cubicBezTo>
                    <a:pt x="250" y="144"/>
                    <a:pt x="250" y="56"/>
                    <a:pt x="2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7"/>
            <p:cNvSpPr/>
            <p:nvPr/>
          </p:nvSpPr>
          <p:spPr>
            <a:xfrm>
              <a:off x="5209784" y="3136581"/>
              <a:ext cx="21395" cy="19807"/>
            </a:xfrm>
            <a:custGeom>
              <a:rect b="b" l="l" r="r" t="t"/>
              <a:pathLst>
                <a:path extrusionOk="0" h="237" w="256">
                  <a:moveTo>
                    <a:pt x="195" y="0"/>
                  </a:moveTo>
                  <a:lnTo>
                    <a:pt x="1" y="195"/>
                  </a:lnTo>
                  <a:cubicBezTo>
                    <a:pt x="27" y="223"/>
                    <a:pt x="62" y="237"/>
                    <a:pt x="98" y="237"/>
                  </a:cubicBezTo>
                  <a:cubicBezTo>
                    <a:pt x="133" y="237"/>
                    <a:pt x="168" y="224"/>
                    <a:pt x="195" y="199"/>
                  </a:cubicBezTo>
                  <a:cubicBezTo>
                    <a:pt x="255" y="148"/>
                    <a:pt x="255" y="56"/>
                    <a:pt x="1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7"/>
            <p:cNvSpPr/>
            <p:nvPr/>
          </p:nvSpPr>
          <p:spPr>
            <a:xfrm>
              <a:off x="5226081" y="3119867"/>
              <a:ext cx="20977" cy="20141"/>
            </a:xfrm>
            <a:custGeom>
              <a:rect b="b" l="l" r="r" t="t"/>
              <a:pathLst>
                <a:path extrusionOk="0" h="241" w="251">
                  <a:moveTo>
                    <a:pt x="185" y="1"/>
                  </a:moveTo>
                  <a:lnTo>
                    <a:pt x="0" y="195"/>
                  </a:lnTo>
                  <a:cubicBezTo>
                    <a:pt x="26" y="226"/>
                    <a:pt x="61" y="241"/>
                    <a:pt x="98" y="241"/>
                  </a:cubicBezTo>
                  <a:cubicBezTo>
                    <a:pt x="134" y="241"/>
                    <a:pt x="171" y="226"/>
                    <a:pt x="199" y="195"/>
                  </a:cubicBezTo>
                  <a:cubicBezTo>
                    <a:pt x="250" y="140"/>
                    <a:pt x="245" y="52"/>
                    <a:pt x="1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7"/>
            <p:cNvSpPr/>
            <p:nvPr/>
          </p:nvSpPr>
          <p:spPr>
            <a:xfrm>
              <a:off x="5241542" y="3102483"/>
              <a:ext cx="20977" cy="20810"/>
            </a:xfrm>
            <a:custGeom>
              <a:rect b="b" l="l" r="r" t="t"/>
              <a:pathLst>
                <a:path extrusionOk="0" h="249" w="251">
                  <a:moveTo>
                    <a:pt x="167" y="1"/>
                  </a:moveTo>
                  <a:lnTo>
                    <a:pt x="0" y="214"/>
                  </a:lnTo>
                  <a:cubicBezTo>
                    <a:pt x="27" y="236"/>
                    <a:pt x="61" y="248"/>
                    <a:pt x="94" y="248"/>
                  </a:cubicBezTo>
                  <a:cubicBezTo>
                    <a:pt x="134" y="248"/>
                    <a:pt x="174" y="231"/>
                    <a:pt x="199" y="195"/>
                  </a:cubicBezTo>
                  <a:cubicBezTo>
                    <a:pt x="250" y="130"/>
                    <a:pt x="232" y="47"/>
                    <a:pt x="1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7"/>
            <p:cNvSpPr/>
            <p:nvPr/>
          </p:nvSpPr>
          <p:spPr>
            <a:xfrm>
              <a:off x="5324697" y="3391979"/>
              <a:ext cx="13288" cy="20642"/>
            </a:xfrm>
            <a:custGeom>
              <a:rect b="b" l="l" r="r" t="t"/>
              <a:pathLst>
                <a:path extrusionOk="0" h="247" w="159">
                  <a:moveTo>
                    <a:pt x="89" y="1"/>
                  </a:moveTo>
                  <a:lnTo>
                    <a:pt x="84" y="10"/>
                  </a:lnTo>
                  <a:lnTo>
                    <a:pt x="66" y="10"/>
                  </a:lnTo>
                  <a:lnTo>
                    <a:pt x="61" y="15"/>
                  </a:lnTo>
                  <a:lnTo>
                    <a:pt x="47" y="15"/>
                  </a:lnTo>
                  <a:lnTo>
                    <a:pt x="43" y="19"/>
                  </a:lnTo>
                  <a:lnTo>
                    <a:pt x="38" y="24"/>
                  </a:lnTo>
                  <a:lnTo>
                    <a:pt x="29" y="24"/>
                  </a:lnTo>
                  <a:lnTo>
                    <a:pt x="29" y="33"/>
                  </a:lnTo>
                  <a:lnTo>
                    <a:pt x="24" y="33"/>
                  </a:lnTo>
                  <a:lnTo>
                    <a:pt x="24" y="38"/>
                  </a:lnTo>
                  <a:lnTo>
                    <a:pt x="20" y="42"/>
                  </a:lnTo>
                  <a:lnTo>
                    <a:pt x="15" y="47"/>
                  </a:lnTo>
                  <a:lnTo>
                    <a:pt x="15" y="61"/>
                  </a:lnTo>
                  <a:lnTo>
                    <a:pt x="6" y="65"/>
                  </a:lnTo>
                  <a:lnTo>
                    <a:pt x="6" y="70"/>
                  </a:lnTo>
                  <a:lnTo>
                    <a:pt x="6" y="79"/>
                  </a:lnTo>
                  <a:lnTo>
                    <a:pt x="1" y="84"/>
                  </a:lnTo>
                  <a:lnTo>
                    <a:pt x="1" y="89"/>
                  </a:lnTo>
                  <a:lnTo>
                    <a:pt x="1" y="103"/>
                  </a:lnTo>
                  <a:lnTo>
                    <a:pt x="1" y="107"/>
                  </a:lnTo>
                  <a:lnTo>
                    <a:pt x="1" y="112"/>
                  </a:lnTo>
                  <a:lnTo>
                    <a:pt x="1" y="116"/>
                  </a:lnTo>
                  <a:lnTo>
                    <a:pt x="1" y="130"/>
                  </a:lnTo>
                  <a:lnTo>
                    <a:pt x="6" y="135"/>
                  </a:lnTo>
                  <a:lnTo>
                    <a:pt x="6" y="140"/>
                  </a:lnTo>
                  <a:lnTo>
                    <a:pt x="6" y="149"/>
                  </a:lnTo>
                  <a:lnTo>
                    <a:pt x="15" y="153"/>
                  </a:lnTo>
                  <a:lnTo>
                    <a:pt x="15" y="158"/>
                  </a:lnTo>
                  <a:lnTo>
                    <a:pt x="15" y="163"/>
                  </a:lnTo>
                  <a:lnTo>
                    <a:pt x="20" y="177"/>
                  </a:lnTo>
                  <a:lnTo>
                    <a:pt x="20" y="181"/>
                  </a:lnTo>
                  <a:lnTo>
                    <a:pt x="24" y="186"/>
                  </a:lnTo>
                  <a:lnTo>
                    <a:pt x="24" y="195"/>
                  </a:lnTo>
                  <a:lnTo>
                    <a:pt x="29" y="195"/>
                  </a:lnTo>
                  <a:lnTo>
                    <a:pt x="38" y="200"/>
                  </a:lnTo>
                  <a:lnTo>
                    <a:pt x="38" y="204"/>
                  </a:lnTo>
                  <a:lnTo>
                    <a:pt x="43" y="209"/>
                  </a:lnTo>
                  <a:lnTo>
                    <a:pt x="47" y="218"/>
                  </a:lnTo>
                  <a:lnTo>
                    <a:pt x="52" y="218"/>
                  </a:lnTo>
                  <a:lnTo>
                    <a:pt x="61" y="223"/>
                  </a:lnTo>
                  <a:lnTo>
                    <a:pt x="61" y="228"/>
                  </a:lnTo>
                  <a:lnTo>
                    <a:pt x="66" y="228"/>
                  </a:lnTo>
                  <a:lnTo>
                    <a:pt x="70" y="232"/>
                  </a:lnTo>
                  <a:lnTo>
                    <a:pt x="75" y="232"/>
                  </a:lnTo>
                  <a:lnTo>
                    <a:pt x="84" y="241"/>
                  </a:lnTo>
                  <a:lnTo>
                    <a:pt x="89" y="241"/>
                  </a:lnTo>
                  <a:lnTo>
                    <a:pt x="94" y="246"/>
                  </a:lnTo>
                  <a:lnTo>
                    <a:pt x="121" y="246"/>
                  </a:lnTo>
                  <a:lnTo>
                    <a:pt x="158" y="15"/>
                  </a:lnTo>
                  <a:lnTo>
                    <a:pt x="154" y="10"/>
                  </a:lnTo>
                  <a:lnTo>
                    <a:pt x="140" y="10"/>
                  </a:lnTo>
                  <a:lnTo>
                    <a:pt x="135" y="1"/>
                  </a:ln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7"/>
            <p:cNvSpPr/>
            <p:nvPr/>
          </p:nvSpPr>
          <p:spPr>
            <a:xfrm>
              <a:off x="5320100" y="3395072"/>
              <a:ext cx="19807" cy="11700"/>
            </a:xfrm>
            <a:custGeom>
              <a:rect b="b" l="l" r="r" t="t"/>
              <a:pathLst>
                <a:path extrusionOk="0" h="140" w="237">
                  <a:moveTo>
                    <a:pt x="79" y="1"/>
                  </a:moveTo>
                  <a:lnTo>
                    <a:pt x="75" y="5"/>
                  </a:lnTo>
                  <a:lnTo>
                    <a:pt x="70" y="10"/>
                  </a:lnTo>
                  <a:lnTo>
                    <a:pt x="61" y="15"/>
                  </a:lnTo>
                  <a:lnTo>
                    <a:pt x="56" y="24"/>
                  </a:lnTo>
                  <a:lnTo>
                    <a:pt x="51" y="28"/>
                  </a:lnTo>
                  <a:lnTo>
                    <a:pt x="47" y="33"/>
                  </a:lnTo>
                  <a:lnTo>
                    <a:pt x="37" y="38"/>
                  </a:lnTo>
                  <a:lnTo>
                    <a:pt x="33" y="47"/>
                  </a:lnTo>
                  <a:lnTo>
                    <a:pt x="28" y="52"/>
                  </a:lnTo>
                  <a:lnTo>
                    <a:pt x="24" y="56"/>
                  </a:lnTo>
                  <a:lnTo>
                    <a:pt x="14" y="61"/>
                  </a:lnTo>
                  <a:lnTo>
                    <a:pt x="10" y="70"/>
                  </a:lnTo>
                  <a:lnTo>
                    <a:pt x="5" y="75"/>
                  </a:lnTo>
                  <a:lnTo>
                    <a:pt x="0" y="79"/>
                  </a:lnTo>
                  <a:lnTo>
                    <a:pt x="0" y="84"/>
                  </a:lnTo>
                  <a:lnTo>
                    <a:pt x="0" y="93"/>
                  </a:lnTo>
                  <a:lnTo>
                    <a:pt x="0" y="98"/>
                  </a:lnTo>
                  <a:lnTo>
                    <a:pt x="0" y="103"/>
                  </a:lnTo>
                  <a:lnTo>
                    <a:pt x="0" y="107"/>
                  </a:lnTo>
                  <a:lnTo>
                    <a:pt x="0" y="116"/>
                  </a:lnTo>
                  <a:lnTo>
                    <a:pt x="0" y="121"/>
                  </a:lnTo>
                  <a:lnTo>
                    <a:pt x="0" y="126"/>
                  </a:lnTo>
                  <a:lnTo>
                    <a:pt x="0" y="135"/>
                  </a:lnTo>
                  <a:lnTo>
                    <a:pt x="0" y="140"/>
                  </a:lnTo>
                  <a:lnTo>
                    <a:pt x="237" y="116"/>
                  </a:lnTo>
                  <a:lnTo>
                    <a:pt x="237" y="107"/>
                  </a:lnTo>
                  <a:lnTo>
                    <a:pt x="237" y="103"/>
                  </a:lnTo>
                  <a:lnTo>
                    <a:pt x="237" y="98"/>
                  </a:lnTo>
                  <a:lnTo>
                    <a:pt x="237" y="93"/>
                  </a:lnTo>
                  <a:lnTo>
                    <a:pt x="237" y="84"/>
                  </a:lnTo>
                  <a:lnTo>
                    <a:pt x="237" y="79"/>
                  </a:lnTo>
                  <a:lnTo>
                    <a:pt x="237" y="75"/>
                  </a:lnTo>
                  <a:lnTo>
                    <a:pt x="237" y="70"/>
                  </a:lnTo>
                  <a:lnTo>
                    <a:pt x="237" y="61"/>
                  </a:lnTo>
                  <a:lnTo>
                    <a:pt x="237" y="56"/>
                  </a:lnTo>
                  <a:lnTo>
                    <a:pt x="237" y="52"/>
                  </a:lnTo>
                  <a:lnTo>
                    <a:pt x="232" y="47"/>
                  </a:lnTo>
                  <a:lnTo>
                    <a:pt x="223" y="38"/>
                  </a:lnTo>
                  <a:lnTo>
                    <a:pt x="218" y="33"/>
                  </a:lnTo>
                  <a:lnTo>
                    <a:pt x="213" y="28"/>
                  </a:lnTo>
                  <a:lnTo>
                    <a:pt x="200" y="24"/>
                  </a:lnTo>
                  <a:lnTo>
                    <a:pt x="190" y="15"/>
                  </a:lnTo>
                  <a:lnTo>
                    <a:pt x="176" y="10"/>
                  </a:lnTo>
                  <a:lnTo>
                    <a:pt x="167" y="5"/>
                  </a:lnTo>
                  <a:lnTo>
                    <a:pt x="153" y="1"/>
                  </a:ln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7"/>
            <p:cNvSpPr/>
            <p:nvPr/>
          </p:nvSpPr>
          <p:spPr>
            <a:xfrm>
              <a:off x="5204770" y="3397830"/>
              <a:ext cx="19807" cy="11700"/>
            </a:xfrm>
            <a:custGeom>
              <a:rect b="b" l="l" r="r" t="t"/>
              <a:pathLst>
                <a:path extrusionOk="0" h="140" w="237">
                  <a:moveTo>
                    <a:pt x="84" y="0"/>
                  </a:moveTo>
                  <a:lnTo>
                    <a:pt x="70" y="5"/>
                  </a:lnTo>
                  <a:lnTo>
                    <a:pt x="61" y="14"/>
                  </a:lnTo>
                  <a:lnTo>
                    <a:pt x="47" y="19"/>
                  </a:lnTo>
                  <a:lnTo>
                    <a:pt x="37" y="23"/>
                  </a:lnTo>
                  <a:lnTo>
                    <a:pt x="23" y="28"/>
                  </a:lnTo>
                  <a:lnTo>
                    <a:pt x="19" y="37"/>
                  </a:lnTo>
                  <a:lnTo>
                    <a:pt x="14" y="42"/>
                  </a:lnTo>
                  <a:lnTo>
                    <a:pt x="5" y="46"/>
                  </a:lnTo>
                  <a:lnTo>
                    <a:pt x="0" y="51"/>
                  </a:lnTo>
                  <a:lnTo>
                    <a:pt x="0" y="60"/>
                  </a:lnTo>
                  <a:lnTo>
                    <a:pt x="0" y="65"/>
                  </a:lnTo>
                  <a:lnTo>
                    <a:pt x="0" y="70"/>
                  </a:lnTo>
                  <a:lnTo>
                    <a:pt x="0" y="74"/>
                  </a:lnTo>
                  <a:lnTo>
                    <a:pt x="0" y="83"/>
                  </a:lnTo>
                  <a:lnTo>
                    <a:pt x="0" y="88"/>
                  </a:lnTo>
                  <a:lnTo>
                    <a:pt x="0" y="93"/>
                  </a:lnTo>
                  <a:lnTo>
                    <a:pt x="0" y="102"/>
                  </a:lnTo>
                  <a:lnTo>
                    <a:pt x="0" y="107"/>
                  </a:lnTo>
                  <a:lnTo>
                    <a:pt x="0" y="111"/>
                  </a:lnTo>
                  <a:lnTo>
                    <a:pt x="0" y="116"/>
                  </a:lnTo>
                  <a:lnTo>
                    <a:pt x="237" y="139"/>
                  </a:lnTo>
                  <a:lnTo>
                    <a:pt x="237" y="134"/>
                  </a:lnTo>
                  <a:lnTo>
                    <a:pt x="237" y="130"/>
                  </a:lnTo>
                  <a:lnTo>
                    <a:pt x="237" y="125"/>
                  </a:lnTo>
                  <a:lnTo>
                    <a:pt x="237" y="116"/>
                  </a:lnTo>
                  <a:lnTo>
                    <a:pt x="237" y="111"/>
                  </a:lnTo>
                  <a:lnTo>
                    <a:pt x="237" y="107"/>
                  </a:lnTo>
                  <a:lnTo>
                    <a:pt x="237" y="102"/>
                  </a:lnTo>
                  <a:lnTo>
                    <a:pt x="237" y="93"/>
                  </a:lnTo>
                  <a:lnTo>
                    <a:pt x="237" y="88"/>
                  </a:lnTo>
                  <a:lnTo>
                    <a:pt x="237" y="83"/>
                  </a:lnTo>
                  <a:lnTo>
                    <a:pt x="232" y="74"/>
                  </a:lnTo>
                  <a:lnTo>
                    <a:pt x="227" y="70"/>
                  </a:lnTo>
                  <a:lnTo>
                    <a:pt x="223" y="65"/>
                  </a:lnTo>
                  <a:lnTo>
                    <a:pt x="213" y="60"/>
                  </a:lnTo>
                  <a:lnTo>
                    <a:pt x="209" y="51"/>
                  </a:lnTo>
                  <a:lnTo>
                    <a:pt x="204" y="46"/>
                  </a:lnTo>
                  <a:lnTo>
                    <a:pt x="199" y="42"/>
                  </a:lnTo>
                  <a:lnTo>
                    <a:pt x="190" y="37"/>
                  </a:lnTo>
                  <a:lnTo>
                    <a:pt x="186" y="28"/>
                  </a:lnTo>
                  <a:lnTo>
                    <a:pt x="181" y="23"/>
                  </a:lnTo>
                  <a:lnTo>
                    <a:pt x="176" y="19"/>
                  </a:lnTo>
                  <a:lnTo>
                    <a:pt x="167" y="14"/>
                  </a:lnTo>
                  <a:lnTo>
                    <a:pt x="162" y="5"/>
                  </a:lnTo>
                  <a:cubicBezTo>
                    <a:pt x="158" y="5"/>
                    <a:pt x="162" y="5"/>
                    <a:pt x="158" y="0"/>
                  </a:cubicBez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7"/>
            <p:cNvSpPr/>
            <p:nvPr/>
          </p:nvSpPr>
          <p:spPr>
            <a:xfrm>
              <a:off x="5207862" y="3391979"/>
              <a:ext cx="12870" cy="20642"/>
            </a:xfrm>
            <a:custGeom>
              <a:rect b="b" l="l" r="r" t="t"/>
              <a:pathLst>
                <a:path extrusionOk="0" h="247" w="154">
                  <a:moveTo>
                    <a:pt x="28" y="1"/>
                  </a:moveTo>
                  <a:lnTo>
                    <a:pt x="24" y="10"/>
                  </a:lnTo>
                  <a:lnTo>
                    <a:pt x="5" y="10"/>
                  </a:lnTo>
                  <a:lnTo>
                    <a:pt x="0" y="15"/>
                  </a:lnTo>
                  <a:lnTo>
                    <a:pt x="33" y="246"/>
                  </a:lnTo>
                  <a:lnTo>
                    <a:pt x="61" y="246"/>
                  </a:lnTo>
                  <a:lnTo>
                    <a:pt x="65" y="241"/>
                  </a:lnTo>
                  <a:lnTo>
                    <a:pt x="74" y="241"/>
                  </a:lnTo>
                  <a:lnTo>
                    <a:pt x="79" y="232"/>
                  </a:lnTo>
                  <a:lnTo>
                    <a:pt x="84" y="232"/>
                  </a:lnTo>
                  <a:lnTo>
                    <a:pt x="93" y="228"/>
                  </a:lnTo>
                  <a:lnTo>
                    <a:pt x="98" y="228"/>
                  </a:lnTo>
                  <a:lnTo>
                    <a:pt x="102" y="223"/>
                  </a:lnTo>
                  <a:lnTo>
                    <a:pt x="107" y="218"/>
                  </a:lnTo>
                  <a:lnTo>
                    <a:pt x="116" y="218"/>
                  </a:lnTo>
                  <a:lnTo>
                    <a:pt x="116" y="209"/>
                  </a:lnTo>
                  <a:lnTo>
                    <a:pt x="121" y="204"/>
                  </a:lnTo>
                  <a:lnTo>
                    <a:pt x="125" y="200"/>
                  </a:lnTo>
                  <a:lnTo>
                    <a:pt x="125" y="195"/>
                  </a:lnTo>
                  <a:lnTo>
                    <a:pt x="130" y="195"/>
                  </a:lnTo>
                  <a:lnTo>
                    <a:pt x="139" y="186"/>
                  </a:lnTo>
                  <a:lnTo>
                    <a:pt x="139" y="181"/>
                  </a:lnTo>
                  <a:lnTo>
                    <a:pt x="144" y="177"/>
                  </a:lnTo>
                  <a:lnTo>
                    <a:pt x="144" y="163"/>
                  </a:lnTo>
                  <a:lnTo>
                    <a:pt x="149" y="158"/>
                  </a:lnTo>
                  <a:lnTo>
                    <a:pt x="149" y="153"/>
                  </a:lnTo>
                  <a:lnTo>
                    <a:pt x="149" y="149"/>
                  </a:lnTo>
                  <a:lnTo>
                    <a:pt x="153" y="140"/>
                  </a:lnTo>
                  <a:lnTo>
                    <a:pt x="153" y="135"/>
                  </a:lnTo>
                  <a:lnTo>
                    <a:pt x="153" y="130"/>
                  </a:lnTo>
                  <a:lnTo>
                    <a:pt x="153" y="116"/>
                  </a:lnTo>
                  <a:lnTo>
                    <a:pt x="153" y="112"/>
                  </a:lnTo>
                  <a:lnTo>
                    <a:pt x="153" y="107"/>
                  </a:lnTo>
                  <a:lnTo>
                    <a:pt x="153" y="103"/>
                  </a:lnTo>
                  <a:lnTo>
                    <a:pt x="153" y="89"/>
                  </a:lnTo>
                  <a:lnTo>
                    <a:pt x="153" y="84"/>
                  </a:lnTo>
                  <a:lnTo>
                    <a:pt x="153" y="79"/>
                  </a:lnTo>
                  <a:lnTo>
                    <a:pt x="153" y="70"/>
                  </a:lnTo>
                  <a:lnTo>
                    <a:pt x="149" y="65"/>
                  </a:lnTo>
                  <a:lnTo>
                    <a:pt x="149" y="61"/>
                  </a:lnTo>
                  <a:lnTo>
                    <a:pt x="149" y="47"/>
                  </a:lnTo>
                  <a:lnTo>
                    <a:pt x="144" y="47"/>
                  </a:lnTo>
                  <a:lnTo>
                    <a:pt x="139" y="42"/>
                  </a:lnTo>
                  <a:lnTo>
                    <a:pt x="139" y="38"/>
                  </a:lnTo>
                  <a:lnTo>
                    <a:pt x="130" y="33"/>
                  </a:lnTo>
                  <a:lnTo>
                    <a:pt x="125" y="24"/>
                  </a:lnTo>
                  <a:lnTo>
                    <a:pt x="121" y="24"/>
                  </a:lnTo>
                  <a:lnTo>
                    <a:pt x="116" y="19"/>
                  </a:lnTo>
                  <a:lnTo>
                    <a:pt x="107" y="15"/>
                  </a:lnTo>
                  <a:lnTo>
                    <a:pt x="98" y="15"/>
                  </a:lnTo>
                  <a:lnTo>
                    <a:pt x="93" y="10"/>
                  </a:lnTo>
                  <a:lnTo>
                    <a:pt x="79" y="10"/>
                  </a:lnTo>
                  <a:lnTo>
                    <a:pt x="74" y="1"/>
                  </a:lnTo>
                  <a:close/>
                </a:path>
              </a:pathLst>
            </a:custGeom>
            <a:solidFill>
              <a:srgbClr val="CC2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7"/>
            <p:cNvSpPr/>
            <p:nvPr/>
          </p:nvSpPr>
          <p:spPr>
            <a:xfrm>
              <a:off x="5253493" y="3067634"/>
              <a:ext cx="28749" cy="35351"/>
            </a:xfrm>
            <a:custGeom>
              <a:rect b="b" l="l" r="r" t="t"/>
              <a:pathLst>
                <a:path extrusionOk="0" h="423" w="344">
                  <a:moveTo>
                    <a:pt x="297" y="1"/>
                  </a:moveTo>
                  <a:lnTo>
                    <a:pt x="1" y="408"/>
                  </a:lnTo>
                  <a:lnTo>
                    <a:pt x="5" y="418"/>
                  </a:lnTo>
                  <a:lnTo>
                    <a:pt x="15" y="422"/>
                  </a:lnTo>
                  <a:lnTo>
                    <a:pt x="75" y="422"/>
                  </a:lnTo>
                  <a:lnTo>
                    <a:pt x="89" y="418"/>
                  </a:lnTo>
                  <a:lnTo>
                    <a:pt x="98" y="408"/>
                  </a:lnTo>
                  <a:lnTo>
                    <a:pt x="112" y="404"/>
                  </a:lnTo>
                  <a:lnTo>
                    <a:pt x="121" y="399"/>
                  </a:lnTo>
                  <a:lnTo>
                    <a:pt x="135" y="394"/>
                  </a:lnTo>
                  <a:lnTo>
                    <a:pt x="144" y="385"/>
                  </a:lnTo>
                  <a:lnTo>
                    <a:pt x="158" y="380"/>
                  </a:lnTo>
                  <a:lnTo>
                    <a:pt x="168" y="376"/>
                  </a:lnTo>
                  <a:lnTo>
                    <a:pt x="181" y="371"/>
                  </a:lnTo>
                  <a:lnTo>
                    <a:pt x="191" y="357"/>
                  </a:lnTo>
                  <a:lnTo>
                    <a:pt x="205" y="348"/>
                  </a:lnTo>
                  <a:lnTo>
                    <a:pt x="209" y="339"/>
                  </a:lnTo>
                  <a:lnTo>
                    <a:pt x="214" y="334"/>
                  </a:lnTo>
                  <a:lnTo>
                    <a:pt x="302" y="334"/>
                  </a:lnTo>
                  <a:lnTo>
                    <a:pt x="311" y="330"/>
                  </a:lnTo>
                  <a:lnTo>
                    <a:pt x="316" y="325"/>
                  </a:lnTo>
                  <a:lnTo>
                    <a:pt x="320" y="316"/>
                  </a:lnTo>
                  <a:lnTo>
                    <a:pt x="325" y="311"/>
                  </a:lnTo>
                  <a:lnTo>
                    <a:pt x="334" y="306"/>
                  </a:lnTo>
                  <a:lnTo>
                    <a:pt x="339" y="302"/>
                  </a:lnTo>
                  <a:lnTo>
                    <a:pt x="344" y="292"/>
                  </a:lnTo>
                  <a:lnTo>
                    <a:pt x="344" y="288"/>
                  </a:lnTo>
                  <a:lnTo>
                    <a:pt x="344" y="283"/>
                  </a:lnTo>
                  <a:lnTo>
                    <a:pt x="344" y="269"/>
                  </a:lnTo>
                  <a:lnTo>
                    <a:pt x="344" y="260"/>
                  </a:lnTo>
                  <a:lnTo>
                    <a:pt x="344" y="246"/>
                  </a:lnTo>
                  <a:lnTo>
                    <a:pt x="344" y="237"/>
                  </a:lnTo>
                  <a:lnTo>
                    <a:pt x="344" y="214"/>
                  </a:lnTo>
                  <a:lnTo>
                    <a:pt x="344" y="200"/>
                  </a:lnTo>
                  <a:lnTo>
                    <a:pt x="344" y="191"/>
                  </a:lnTo>
                  <a:lnTo>
                    <a:pt x="344" y="177"/>
                  </a:lnTo>
                  <a:lnTo>
                    <a:pt x="344" y="167"/>
                  </a:lnTo>
                  <a:lnTo>
                    <a:pt x="344" y="154"/>
                  </a:lnTo>
                  <a:lnTo>
                    <a:pt x="344" y="144"/>
                  </a:lnTo>
                  <a:lnTo>
                    <a:pt x="339" y="116"/>
                  </a:lnTo>
                  <a:lnTo>
                    <a:pt x="334" y="84"/>
                  </a:lnTo>
                  <a:lnTo>
                    <a:pt x="320" y="56"/>
                  </a:lnTo>
                  <a:cubicBezTo>
                    <a:pt x="316" y="47"/>
                    <a:pt x="316" y="38"/>
                    <a:pt x="311" y="28"/>
                  </a:cubicBezTo>
                  <a:cubicBezTo>
                    <a:pt x="302" y="15"/>
                    <a:pt x="302" y="10"/>
                    <a:pt x="2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7"/>
            <p:cNvSpPr/>
            <p:nvPr/>
          </p:nvSpPr>
          <p:spPr>
            <a:xfrm>
              <a:off x="5262435" y="3068052"/>
              <a:ext cx="27913" cy="35268"/>
            </a:xfrm>
            <a:custGeom>
              <a:rect b="b" l="l" r="r" t="t"/>
              <a:pathLst>
                <a:path extrusionOk="0" h="422" w="334">
                  <a:moveTo>
                    <a:pt x="47" y="0"/>
                  </a:moveTo>
                  <a:cubicBezTo>
                    <a:pt x="37" y="10"/>
                    <a:pt x="37" y="14"/>
                    <a:pt x="33" y="28"/>
                  </a:cubicBezTo>
                  <a:cubicBezTo>
                    <a:pt x="28" y="37"/>
                    <a:pt x="28" y="47"/>
                    <a:pt x="24" y="56"/>
                  </a:cubicBezTo>
                  <a:lnTo>
                    <a:pt x="10" y="84"/>
                  </a:lnTo>
                  <a:lnTo>
                    <a:pt x="5" y="116"/>
                  </a:lnTo>
                  <a:lnTo>
                    <a:pt x="0" y="144"/>
                  </a:lnTo>
                  <a:lnTo>
                    <a:pt x="0" y="153"/>
                  </a:lnTo>
                  <a:lnTo>
                    <a:pt x="0" y="167"/>
                  </a:lnTo>
                  <a:lnTo>
                    <a:pt x="0" y="176"/>
                  </a:lnTo>
                  <a:lnTo>
                    <a:pt x="0" y="190"/>
                  </a:lnTo>
                  <a:lnTo>
                    <a:pt x="0" y="199"/>
                  </a:lnTo>
                  <a:lnTo>
                    <a:pt x="0" y="213"/>
                  </a:lnTo>
                  <a:lnTo>
                    <a:pt x="0" y="237"/>
                  </a:lnTo>
                  <a:lnTo>
                    <a:pt x="0" y="246"/>
                  </a:lnTo>
                  <a:lnTo>
                    <a:pt x="0" y="260"/>
                  </a:lnTo>
                  <a:lnTo>
                    <a:pt x="0" y="269"/>
                  </a:lnTo>
                  <a:lnTo>
                    <a:pt x="0" y="283"/>
                  </a:lnTo>
                  <a:lnTo>
                    <a:pt x="0" y="287"/>
                  </a:lnTo>
                  <a:lnTo>
                    <a:pt x="0" y="292"/>
                  </a:lnTo>
                  <a:lnTo>
                    <a:pt x="5" y="301"/>
                  </a:lnTo>
                  <a:lnTo>
                    <a:pt x="10" y="306"/>
                  </a:lnTo>
                  <a:lnTo>
                    <a:pt x="14" y="311"/>
                  </a:lnTo>
                  <a:lnTo>
                    <a:pt x="24" y="315"/>
                  </a:lnTo>
                  <a:lnTo>
                    <a:pt x="28" y="325"/>
                  </a:lnTo>
                  <a:lnTo>
                    <a:pt x="33" y="329"/>
                  </a:lnTo>
                  <a:lnTo>
                    <a:pt x="37" y="334"/>
                  </a:lnTo>
                  <a:lnTo>
                    <a:pt x="125" y="334"/>
                  </a:lnTo>
                  <a:lnTo>
                    <a:pt x="130" y="338"/>
                  </a:lnTo>
                  <a:lnTo>
                    <a:pt x="139" y="348"/>
                  </a:lnTo>
                  <a:lnTo>
                    <a:pt x="149" y="357"/>
                  </a:lnTo>
                  <a:lnTo>
                    <a:pt x="162" y="371"/>
                  </a:lnTo>
                  <a:lnTo>
                    <a:pt x="172" y="375"/>
                  </a:lnTo>
                  <a:lnTo>
                    <a:pt x="186" y="380"/>
                  </a:lnTo>
                  <a:lnTo>
                    <a:pt x="195" y="385"/>
                  </a:lnTo>
                  <a:lnTo>
                    <a:pt x="209" y="394"/>
                  </a:lnTo>
                  <a:lnTo>
                    <a:pt x="218" y="399"/>
                  </a:lnTo>
                  <a:lnTo>
                    <a:pt x="232" y="403"/>
                  </a:lnTo>
                  <a:lnTo>
                    <a:pt x="241" y="413"/>
                  </a:lnTo>
                  <a:lnTo>
                    <a:pt x="255" y="417"/>
                  </a:lnTo>
                  <a:lnTo>
                    <a:pt x="264" y="422"/>
                  </a:lnTo>
                  <a:lnTo>
                    <a:pt x="325" y="422"/>
                  </a:lnTo>
                  <a:lnTo>
                    <a:pt x="329" y="417"/>
                  </a:lnTo>
                  <a:lnTo>
                    <a:pt x="334" y="413"/>
                  </a:lnTo>
                  <a:lnTo>
                    <a:pt x="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7"/>
            <p:cNvSpPr/>
            <p:nvPr/>
          </p:nvSpPr>
          <p:spPr>
            <a:xfrm>
              <a:off x="5106405" y="3035124"/>
              <a:ext cx="332619" cy="381759"/>
            </a:xfrm>
            <a:custGeom>
              <a:rect b="b" l="l" r="r" t="t"/>
              <a:pathLst>
                <a:path extrusionOk="0" h="4568" w="3980">
                  <a:moveTo>
                    <a:pt x="1992" y="1"/>
                  </a:moveTo>
                  <a:cubicBezTo>
                    <a:pt x="1807" y="371"/>
                    <a:pt x="1474" y="672"/>
                    <a:pt x="1154" y="950"/>
                  </a:cubicBezTo>
                  <a:cubicBezTo>
                    <a:pt x="742" y="1307"/>
                    <a:pt x="311" y="1686"/>
                    <a:pt x="140" y="2200"/>
                  </a:cubicBezTo>
                  <a:cubicBezTo>
                    <a:pt x="1" y="2627"/>
                    <a:pt x="80" y="3127"/>
                    <a:pt x="339" y="3493"/>
                  </a:cubicBezTo>
                  <a:cubicBezTo>
                    <a:pt x="594" y="3849"/>
                    <a:pt x="1029" y="4127"/>
                    <a:pt x="1085" y="4567"/>
                  </a:cubicBezTo>
                  <a:lnTo>
                    <a:pt x="1219" y="4567"/>
                  </a:lnTo>
                  <a:cubicBezTo>
                    <a:pt x="1163" y="4187"/>
                    <a:pt x="784" y="3946"/>
                    <a:pt x="552" y="3622"/>
                  </a:cubicBezTo>
                  <a:cubicBezTo>
                    <a:pt x="307" y="3293"/>
                    <a:pt x="228" y="2835"/>
                    <a:pt x="339" y="2437"/>
                  </a:cubicBezTo>
                  <a:cubicBezTo>
                    <a:pt x="469" y="1946"/>
                    <a:pt x="858" y="1580"/>
                    <a:pt x="1224" y="1228"/>
                  </a:cubicBezTo>
                  <a:cubicBezTo>
                    <a:pt x="1511" y="950"/>
                    <a:pt x="1821" y="644"/>
                    <a:pt x="1992" y="265"/>
                  </a:cubicBezTo>
                  <a:cubicBezTo>
                    <a:pt x="2168" y="644"/>
                    <a:pt x="2474" y="950"/>
                    <a:pt x="2761" y="1228"/>
                  </a:cubicBezTo>
                  <a:cubicBezTo>
                    <a:pt x="3132" y="1580"/>
                    <a:pt x="3516" y="1946"/>
                    <a:pt x="3650" y="2437"/>
                  </a:cubicBezTo>
                  <a:cubicBezTo>
                    <a:pt x="3757" y="2835"/>
                    <a:pt x="3674" y="3293"/>
                    <a:pt x="3433" y="3622"/>
                  </a:cubicBezTo>
                  <a:cubicBezTo>
                    <a:pt x="3201" y="3942"/>
                    <a:pt x="2821" y="4187"/>
                    <a:pt x="2770" y="4567"/>
                  </a:cubicBezTo>
                  <a:lnTo>
                    <a:pt x="2900" y="4567"/>
                  </a:lnTo>
                  <a:cubicBezTo>
                    <a:pt x="2956" y="4127"/>
                    <a:pt x="3386" y="3849"/>
                    <a:pt x="3650" y="3493"/>
                  </a:cubicBezTo>
                  <a:cubicBezTo>
                    <a:pt x="3905" y="3127"/>
                    <a:pt x="3979" y="2627"/>
                    <a:pt x="3840" y="2200"/>
                  </a:cubicBezTo>
                  <a:cubicBezTo>
                    <a:pt x="3674" y="1686"/>
                    <a:pt x="3238" y="1307"/>
                    <a:pt x="2826" y="950"/>
                  </a:cubicBezTo>
                  <a:cubicBezTo>
                    <a:pt x="2516" y="672"/>
                    <a:pt x="2178" y="367"/>
                    <a:pt x="19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7"/>
            <p:cNvSpPr/>
            <p:nvPr/>
          </p:nvSpPr>
          <p:spPr>
            <a:xfrm>
              <a:off x="5180367" y="3173353"/>
              <a:ext cx="190545" cy="352258"/>
            </a:xfrm>
            <a:custGeom>
              <a:rect b="b" l="l" r="r" t="t"/>
              <a:pathLst>
                <a:path extrusionOk="0" h="4215" w="2280">
                  <a:moveTo>
                    <a:pt x="1107" y="0"/>
                  </a:moveTo>
                  <a:lnTo>
                    <a:pt x="1006" y="1653"/>
                  </a:lnTo>
                  <a:lnTo>
                    <a:pt x="107" y="2084"/>
                  </a:lnTo>
                  <a:cubicBezTo>
                    <a:pt x="1" y="2941"/>
                    <a:pt x="357" y="3830"/>
                    <a:pt x="1117" y="4214"/>
                  </a:cubicBezTo>
                  <a:cubicBezTo>
                    <a:pt x="2279" y="3909"/>
                    <a:pt x="2191" y="2084"/>
                    <a:pt x="2191" y="2084"/>
                  </a:cubicBezTo>
                  <a:lnTo>
                    <a:pt x="1219" y="1653"/>
                  </a:lnTo>
                  <a:lnTo>
                    <a:pt x="11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7"/>
            <p:cNvSpPr/>
            <p:nvPr/>
          </p:nvSpPr>
          <p:spPr>
            <a:xfrm>
              <a:off x="5183459" y="3348271"/>
              <a:ext cx="75215" cy="132045"/>
            </a:xfrm>
            <a:custGeom>
              <a:rect b="b" l="l" r="r" t="t"/>
              <a:pathLst>
                <a:path extrusionOk="0" h="1580" w="900">
                  <a:moveTo>
                    <a:pt x="70" y="0"/>
                  </a:moveTo>
                  <a:cubicBezTo>
                    <a:pt x="1" y="565"/>
                    <a:pt x="135" y="1140"/>
                    <a:pt x="454" y="1580"/>
                  </a:cubicBezTo>
                  <a:cubicBezTo>
                    <a:pt x="718" y="1445"/>
                    <a:pt x="899" y="1163"/>
                    <a:pt x="899" y="834"/>
                  </a:cubicBezTo>
                  <a:cubicBezTo>
                    <a:pt x="899" y="371"/>
                    <a:pt x="538" y="0"/>
                    <a:pt x="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7"/>
            <p:cNvSpPr/>
            <p:nvPr/>
          </p:nvSpPr>
          <p:spPr>
            <a:xfrm>
              <a:off x="5294193" y="3348271"/>
              <a:ext cx="75132" cy="132045"/>
            </a:xfrm>
            <a:custGeom>
              <a:rect b="b" l="l" r="r" t="t"/>
              <a:pathLst>
                <a:path extrusionOk="0" h="1580" w="899">
                  <a:moveTo>
                    <a:pt x="801" y="0"/>
                  </a:moveTo>
                  <a:cubicBezTo>
                    <a:pt x="361" y="0"/>
                    <a:pt x="0" y="371"/>
                    <a:pt x="0" y="834"/>
                  </a:cubicBezTo>
                  <a:cubicBezTo>
                    <a:pt x="0" y="1163"/>
                    <a:pt x="181" y="1445"/>
                    <a:pt x="449" y="1580"/>
                  </a:cubicBezTo>
                  <a:cubicBezTo>
                    <a:pt x="764" y="1140"/>
                    <a:pt x="899" y="565"/>
                    <a:pt x="8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7"/>
            <p:cNvSpPr/>
            <p:nvPr/>
          </p:nvSpPr>
          <p:spPr>
            <a:xfrm>
              <a:off x="5198920" y="3228678"/>
              <a:ext cx="71705" cy="83489"/>
            </a:xfrm>
            <a:custGeom>
              <a:rect b="b" l="l" r="r" t="t"/>
              <a:pathLst>
                <a:path extrusionOk="0" h="999" w="858">
                  <a:moveTo>
                    <a:pt x="1" y="0"/>
                  </a:moveTo>
                  <a:cubicBezTo>
                    <a:pt x="1" y="0"/>
                    <a:pt x="47" y="88"/>
                    <a:pt x="93" y="186"/>
                  </a:cubicBezTo>
                  <a:cubicBezTo>
                    <a:pt x="144" y="287"/>
                    <a:pt x="209" y="436"/>
                    <a:pt x="293" y="579"/>
                  </a:cubicBezTo>
                  <a:cubicBezTo>
                    <a:pt x="316" y="621"/>
                    <a:pt x="330" y="653"/>
                    <a:pt x="353" y="690"/>
                  </a:cubicBezTo>
                  <a:cubicBezTo>
                    <a:pt x="376" y="723"/>
                    <a:pt x="399" y="764"/>
                    <a:pt x="432" y="797"/>
                  </a:cubicBezTo>
                  <a:cubicBezTo>
                    <a:pt x="483" y="866"/>
                    <a:pt x="557" y="936"/>
                    <a:pt x="626" y="968"/>
                  </a:cubicBezTo>
                  <a:cubicBezTo>
                    <a:pt x="676" y="992"/>
                    <a:pt x="724" y="998"/>
                    <a:pt x="763" y="998"/>
                  </a:cubicBezTo>
                  <a:cubicBezTo>
                    <a:pt x="777" y="998"/>
                    <a:pt x="791" y="997"/>
                    <a:pt x="802" y="996"/>
                  </a:cubicBezTo>
                  <a:cubicBezTo>
                    <a:pt x="839" y="991"/>
                    <a:pt x="858" y="977"/>
                    <a:pt x="858" y="977"/>
                  </a:cubicBezTo>
                  <a:cubicBezTo>
                    <a:pt x="858" y="977"/>
                    <a:pt x="839" y="968"/>
                    <a:pt x="802" y="945"/>
                  </a:cubicBezTo>
                  <a:cubicBezTo>
                    <a:pt x="779" y="922"/>
                    <a:pt x="746" y="885"/>
                    <a:pt x="723" y="839"/>
                  </a:cubicBezTo>
                  <a:cubicBezTo>
                    <a:pt x="709" y="788"/>
                    <a:pt x="691" y="737"/>
                    <a:pt x="672" y="667"/>
                  </a:cubicBezTo>
                  <a:cubicBezTo>
                    <a:pt x="663" y="630"/>
                    <a:pt x="654" y="588"/>
                    <a:pt x="640" y="551"/>
                  </a:cubicBezTo>
                  <a:cubicBezTo>
                    <a:pt x="626" y="510"/>
                    <a:pt x="603" y="463"/>
                    <a:pt x="580" y="417"/>
                  </a:cubicBezTo>
                  <a:cubicBezTo>
                    <a:pt x="487" y="241"/>
                    <a:pt x="330" y="121"/>
                    <a:pt x="209" y="65"/>
                  </a:cubicBezTo>
                  <a:cubicBezTo>
                    <a:pt x="144" y="33"/>
                    <a:pt x="93" y="23"/>
                    <a:pt x="61" y="10"/>
                  </a:cubicBezTo>
                  <a:cubicBezTo>
                    <a:pt x="24" y="0"/>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7"/>
            <p:cNvSpPr/>
            <p:nvPr/>
          </p:nvSpPr>
          <p:spPr>
            <a:xfrm>
              <a:off x="5212459" y="3241799"/>
              <a:ext cx="51982" cy="68613"/>
            </a:xfrm>
            <a:custGeom>
              <a:rect b="b" l="l" r="r" t="t"/>
              <a:pathLst>
                <a:path extrusionOk="0" h="821" w="622">
                  <a:moveTo>
                    <a:pt x="1" y="1"/>
                  </a:moveTo>
                  <a:cubicBezTo>
                    <a:pt x="135" y="103"/>
                    <a:pt x="237" y="237"/>
                    <a:pt x="316" y="385"/>
                  </a:cubicBezTo>
                  <a:cubicBezTo>
                    <a:pt x="353" y="455"/>
                    <a:pt x="376" y="538"/>
                    <a:pt x="418" y="612"/>
                  </a:cubicBezTo>
                  <a:cubicBezTo>
                    <a:pt x="459" y="695"/>
                    <a:pt x="506" y="770"/>
                    <a:pt x="584" y="820"/>
                  </a:cubicBezTo>
                  <a:lnTo>
                    <a:pt x="622" y="765"/>
                  </a:lnTo>
                  <a:cubicBezTo>
                    <a:pt x="557" y="728"/>
                    <a:pt x="506" y="658"/>
                    <a:pt x="464" y="589"/>
                  </a:cubicBezTo>
                  <a:cubicBezTo>
                    <a:pt x="422" y="519"/>
                    <a:pt x="390" y="441"/>
                    <a:pt x="344" y="371"/>
                  </a:cubicBezTo>
                  <a:cubicBezTo>
                    <a:pt x="256" y="223"/>
                    <a:pt x="135" y="98"/>
                    <a:pt x="1"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7"/>
            <p:cNvSpPr/>
            <p:nvPr/>
          </p:nvSpPr>
          <p:spPr>
            <a:xfrm>
              <a:off x="5176105" y="3297877"/>
              <a:ext cx="94520" cy="27997"/>
            </a:xfrm>
            <a:custGeom>
              <a:rect b="b" l="l" r="r" t="t"/>
              <a:pathLst>
                <a:path extrusionOk="0" h="335" w="1131">
                  <a:moveTo>
                    <a:pt x="545" y="1"/>
                  </a:moveTo>
                  <a:cubicBezTo>
                    <a:pt x="242" y="1"/>
                    <a:pt x="1" y="159"/>
                    <a:pt x="1" y="159"/>
                  </a:cubicBezTo>
                  <a:cubicBezTo>
                    <a:pt x="1" y="159"/>
                    <a:pt x="251" y="335"/>
                    <a:pt x="566" y="335"/>
                  </a:cubicBezTo>
                  <a:cubicBezTo>
                    <a:pt x="570" y="335"/>
                    <a:pt x="574" y="335"/>
                    <a:pt x="578" y="335"/>
                  </a:cubicBezTo>
                  <a:cubicBezTo>
                    <a:pt x="883" y="335"/>
                    <a:pt x="1131" y="173"/>
                    <a:pt x="1131" y="173"/>
                  </a:cubicBezTo>
                  <a:cubicBezTo>
                    <a:pt x="1131" y="173"/>
                    <a:pt x="881" y="1"/>
                    <a:pt x="570" y="1"/>
                  </a:cubicBezTo>
                  <a:cubicBezTo>
                    <a:pt x="562" y="1"/>
                    <a:pt x="553" y="1"/>
                    <a:pt x="5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7"/>
            <p:cNvSpPr/>
            <p:nvPr/>
          </p:nvSpPr>
          <p:spPr>
            <a:xfrm>
              <a:off x="5192736" y="3307070"/>
              <a:ext cx="75550" cy="7605"/>
            </a:xfrm>
            <a:custGeom>
              <a:rect b="b" l="l" r="r" t="t"/>
              <a:pathLst>
                <a:path extrusionOk="0" h="91" w="904">
                  <a:moveTo>
                    <a:pt x="518" y="0"/>
                  </a:moveTo>
                  <a:cubicBezTo>
                    <a:pt x="344" y="0"/>
                    <a:pt x="171" y="13"/>
                    <a:pt x="1" y="39"/>
                  </a:cubicBezTo>
                  <a:cubicBezTo>
                    <a:pt x="86" y="33"/>
                    <a:pt x="171" y="30"/>
                    <a:pt x="255" y="30"/>
                  </a:cubicBezTo>
                  <a:cubicBezTo>
                    <a:pt x="471" y="30"/>
                    <a:pt x="684" y="51"/>
                    <a:pt x="890" y="90"/>
                  </a:cubicBezTo>
                  <a:lnTo>
                    <a:pt x="904" y="21"/>
                  </a:lnTo>
                  <a:cubicBezTo>
                    <a:pt x="776" y="7"/>
                    <a:pt x="646" y="0"/>
                    <a:pt x="51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7"/>
            <p:cNvSpPr/>
            <p:nvPr/>
          </p:nvSpPr>
          <p:spPr>
            <a:xfrm>
              <a:off x="5275974" y="3228678"/>
              <a:ext cx="70535" cy="83489"/>
            </a:xfrm>
            <a:custGeom>
              <a:rect b="b" l="l" r="r" t="t"/>
              <a:pathLst>
                <a:path extrusionOk="0" h="999" w="844">
                  <a:moveTo>
                    <a:pt x="843" y="0"/>
                  </a:moveTo>
                  <a:cubicBezTo>
                    <a:pt x="843" y="0"/>
                    <a:pt x="820" y="5"/>
                    <a:pt x="788" y="10"/>
                  </a:cubicBezTo>
                  <a:cubicBezTo>
                    <a:pt x="751" y="19"/>
                    <a:pt x="700" y="33"/>
                    <a:pt x="635" y="65"/>
                  </a:cubicBezTo>
                  <a:cubicBezTo>
                    <a:pt x="515" y="121"/>
                    <a:pt x="366" y="236"/>
                    <a:pt x="264" y="417"/>
                  </a:cubicBezTo>
                  <a:cubicBezTo>
                    <a:pt x="241" y="463"/>
                    <a:pt x="223" y="510"/>
                    <a:pt x="209" y="551"/>
                  </a:cubicBezTo>
                  <a:cubicBezTo>
                    <a:pt x="190" y="588"/>
                    <a:pt x="186" y="630"/>
                    <a:pt x="172" y="667"/>
                  </a:cubicBezTo>
                  <a:cubicBezTo>
                    <a:pt x="158" y="741"/>
                    <a:pt x="144" y="792"/>
                    <a:pt x="121" y="839"/>
                  </a:cubicBezTo>
                  <a:cubicBezTo>
                    <a:pt x="98" y="885"/>
                    <a:pt x="70" y="922"/>
                    <a:pt x="47" y="945"/>
                  </a:cubicBezTo>
                  <a:cubicBezTo>
                    <a:pt x="19" y="968"/>
                    <a:pt x="0" y="977"/>
                    <a:pt x="0" y="977"/>
                  </a:cubicBezTo>
                  <a:cubicBezTo>
                    <a:pt x="0" y="977"/>
                    <a:pt x="19" y="991"/>
                    <a:pt x="47" y="996"/>
                  </a:cubicBezTo>
                  <a:cubicBezTo>
                    <a:pt x="58" y="997"/>
                    <a:pt x="71" y="998"/>
                    <a:pt x="85" y="998"/>
                  </a:cubicBezTo>
                  <a:cubicBezTo>
                    <a:pt x="122" y="998"/>
                    <a:pt x="168" y="992"/>
                    <a:pt x="218" y="968"/>
                  </a:cubicBezTo>
                  <a:cubicBezTo>
                    <a:pt x="288" y="936"/>
                    <a:pt x="366" y="866"/>
                    <a:pt x="417" y="797"/>
                  </a:cubicBezTo>
                  <a:cubicBezTo>
                    <a:pt x="445" y="764"/>
                    <a:pt x="468" y="723"/>
                    <a:pt x="491" y="690"/>
                  </a:cubicBezTo>
                  <a:cubicBezTo>
                    <a:pt x="515" y="649"/>
                    <a:pt x="533" y="612"/>
                    <a:pt x="556" y="579"/>
                  </a:cubicBezTo>
                  <a:cubicBezTo>
                    <a:pt x="635" y="436"/>
                    <a:pt x="700" y="297"/>
                    <a:pt x="751" y="186"/>
                  </a:cubicBezTo>
                  <a:cubicBezTo>
                    <a:pt x="797" y="88"/>
                    <a:pt x="843" y="0"/>
                    <a:pt x="8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7"/>
            <p:cNvSpPr/>
            <p:nvPr/>
          </p:nvSpPr>
          <p:spPr>
            <a:xfrm>
              <a:off x="5283328" y="3238707"/>
              <a:ext cx="50394" cy="69365"/>
            </a:xfrm>
            <a:custGeom>
              <a:rect b="b" l="l" r="r" t="t"/>
              <a:pathLst>
                <a:path extrusionOk="0" h="830" w="603">
                  <a:moveTo>
                    <a:pt x="603" y="1"/>
                  </a:moveTo>
                  <a:lnTo>
                    <a:pt x="603" y="1"/>
                  </a:lnTo>
                  <a:cubicBezTo>
                    <a:pt x="464" y="98"/>
                    <a:pt x="339" y="232"/>
                    <a:pt x="264" y="390"/>
                  </a:cubicBezTo>
                  <a:cubicBezTo>
                    <a:pt x="223" y="464"/>
                    <a:pt x="200" y="552"/>
                    <a:pt x="167" y="626"/>
                  </a:cubicBezTo>
                  <a:cubicBezTo>
                    <a:pt x="149" y="663"/>
                    <a:pt x="126" y="695"/>
                    <a:pt x="98" y="719"/>
                  </a:cubicBezTo>
                  <a:cubicBezTo>
                    <a:pt x="70" y="742"/>
                    <a:pt x="33" y="760"/>
                    <a:pt x="0" y="760"/>
                  </a:cubicBezTo>
                  <a:lnTo>
                    <a:pt x="0" y="830"/>
                  </a:lnTo>
                  <a:cubicBezTo>
                    <a:pt x="51" y="825"/>
                    <a:pt x="98" y="802"/>
                    <a:pt x="130" y="765"/>
                  </a:cubicBezTo>
                  <a:cubicBezTo>
                    <a:pt x="167" y="737"/>
                    <a:pt x="190" y="691"/>
                    <a:pt x="209" y="649"/>
                  </a:cubicBezTo>
                  <a:cubicBezTo>
                    <a:pt x="237" y="570"/>
                    <a:pt x="255" y="482"/>
                    <a:pt x="288" y="408"/>
                  </a:cubicBezTo>
                  <a:cubicBezTo>
                    <a:pt x="357" y="251"/>
                    <a:pt x="464" y="107"/>
                    <a:pt x="603"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7"/>
            <p:cNvSpPr/>
            <p:nvPr/>
          </p:nvSpPr>
          <p:spPr>
            <a:xfrm>
              <a:off x="5275974" y="3297960"/>
              <a:ext cx="94520" cy="27913"/>
            </a:xfrm>
            <a:custGeom>
              <a:rect b="b" l="l" r="r" t="t"/>
              <a:pathLst>
                <a:path extrusionOk="0" h="334" w="1131">
                  <a:moveTo>
                    <a:pt x="561" y="0"/>
                  </a:moveTo>
                  <a:cubicBezTo>
                    <a:pt x="251" y="5"/>
                    <a:pt x="0" y="172"/>
                    <a:pt x="0" y="172"/>
                  </a:cubicBezTo>
                  <a:cubicBezTo>
                    <a:pt x="0" y="172"/>
                    <a:pt x="255" y="334"/>
                    <a:pt x="565" y="334"/>
                  </a:cubicBezTo>
                  <a:cubicBezTo>
                    <a:pt x="880" y="329"/>
                    <a:pt x="1130" y="158"/>
                    <a:pt x="1130" y="158"/>
                  </a:cubicBezTo>
                  <a:cubicBezTo>
                    <a:pt x="1130" y="158"/>
                    <a:pt x="876" y="0"/>
                    <a:pt x="5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7"/>
            <p:cNvSpPr/>
            <p:nvPr/>
          </p:nvSpPr>
          <p:spPr>
            <a:xfrm>
              <a:off x="5279818" y="3304897"/>
              <a:ext cx="62847" cy="6937"/>
            </a:xfrm>
            <a:custGeom>
              <a:rect b="b" l="l" r="r" t="t"/>
              <a:pathLst>
                <a:path extrusionOk="0" h="83" w="752">
                  <a:moveTo>
                    <a:pt x="29" y="1"/>
                  </a:moveTo>
                  <a:lnTo>
                    <a:pt x="1" y="61"/>
                  </a:lnTo>
                  <a:cubicBezTo>
                    <a:pt x="44" y="78"/>
                    <a:pt x="87" y="83"/>
                    <a:pt x="127" y="83"/>
                  </a:cubicBezTo>
                  <a:cubicBezTo>
                    <a:pt x="151" y="83"/>
                    <a:pt x="174" y="81"/>
                    <a:pt x="195" y="79"/>
                  </a:cubicBezTo>
                  <a:lnTo>
                    <a:pt x="381" y="65"/>
                  </a:lnTo>
                  <a:lnTo>
                    <a:pt x="751" y="42"/>
                  </a:lnTo>
                  <a:lnTo>
                    <a:pt x="381" y="38"/>
                  </a:lnTo>
                  <a:lnTo>
                    <a:pt x="195" y="33"/>
                  </a:lnTo>
                  <a:cubicBezTo>
                    <a:pt x="135" y="33"/>
                    <a:pt x="75" y="24"/>
                    <a:pt x="29"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7"/>
            <p:cNvSpPr/>
            <p:nvPr/>
          </p:nvSpPr>
          <p:spPr>
            <a:xfrm>
              <a:off x="5259343" y="3295620"/>
              <a:ext cx="34098" cy="34181"/>
            </a:xfrm>
            <a:custGeom>
              <a:rect b="b" l="l" r="r" t="t"/>
              <a:pathLst>
                <a:path extrusionOk="0" h="409" w="408">
                  <a:moveTo>
                    <a:pt x="204" y="0"/>
                  </a:moveTo>
                  <a:lnTo>
                    <a:pt x="0" y="204"/>
                  </a:lnTo>
                  <a:lnTo>
                    <a:pt x="204" y="408"/>
                  </a:lnTo>
                  <a:lnTo>
                    <a:pt x="408" y="204"/>
                  </a:lnTo>
                  <a:lnTo>
                    <a:pt x="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7"/>
            <p:cNvSpPr/>
            <p:nvPr/>
          </p:nvSpPr>
          <p:spPr>
            <a:xfrm>
              <a:off x="5259343" y="3334732"/>
              <a:ext cx="34098" cy="34515"/>
            </a:xfrm>
            <a:custGeom>
              <a:rect b="b" l="l" r="r" t="t"/>
              <a:pathLst>
                <a:path extrusionOk="0" h="413" w="408">
                  <a:moveTo>
                    <a:pt x="204" y="0"/>
                  </a:moveTo>
                  <a:lnTo>
                    <a:pt x="0" y="204"/>
                  </a:lnTo>
                  <a:lnTo>
                    <a:pt x="204" y="412"/>
                  </a:lnTo>
                  <a:lnTo>
                    <a:pt x="408" y="204"/>
                  </a:lnTo>
                  <a:lnTo>
                    <a:pt x="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7"/>
            <p:cNvSpPr/>
            <p:nvPr/>
          </p:nvSpPr>
          <p:spPr>
            <a:xfrm>
              <a:off x="5260847" y="3440201"/>
              <a:ext cx="27579" cy="15377"/>
            </a:xfrm>
            <a:custGeom>
              <a:rect b="b" l="l" r="r" t="t"/>
              <a:pathLst>
                <a:path extrusionOk="0" h="184" w="330">
                  <a:moveTo>
                    <a:pt x="49" y="1"/>
                  </a:moveTo>
                  <a:cubicBezTo>
                    <a:pt x="47" y="1"/>
                    <a:pt x="45" y="1"/>
                    <a:pt x="43" y="3"/>
                  </a:cubicBezTo>
                  <a:cubicBezTo>
                    <a:pt x="19" y="16"/>
                    <a:pt x="1" y="40"/>
                    <a:pt x="1" y="67"/>
                  </a:cubicBezTo>
                  <a:cubicBezTo>
                    <a:pt x="1" y="86"/>
                    <a:pt x="15" y="104"/>
                    <a:pt x="29" y="114"/>
                  </a:cubicBezTo>
                  <a:cubicBezTo>
                    <a:pt x="43" y="118"/>
                    <a:pt x="52" y="118"/>
                    <a:pt x="66" y="118"/>
                  </a:cubicBezTo>
                  <a:lnTo>
                    <a:pt x="75" y="118"/>
                  </a:lnTo>
                  <a:cubicBezTo>
                    <a:pt x="84" y="118"/>
                    <a:pt x="89" y="128"/>
                    <a:pt x="93" y="137"/>
                  </a:cubicBezTo>
                  <a:cubicBezTo>
                    <a:pt x="112" y="165"/>
                    <a:pt x="135" y="179"/>
                    <a:pt x="168" y="183"/>
                  </a:cubicBezTo>
                  <a:cubicBezTo>
                    <a:pt x="200" y="179"/>
                    <a:pt x="223" y="160"/>
                    <a:pt x="237" y="137"/>
                  </a:cubicBezTo>
                  <a:cubicBezTo>
                    <a:pt x="246" y="128"/>
                    <a:pt x="251" y="118"/>
                    <a:pt x="256" y="118"/>
                  </a:cubicBezTo>
                  <a:lnTo>
                    <a:pt x="269" y="118"/>
                  </a:lnTo>
                  <a:cubicBezTo>
                    <a:pt x="279" y="118"/>
                    <a:pt x="293" y="118"/>
                    <a:pt x="302" y="114"/>
                  </a:cubicBezTo>
                  <a:cubicBezTo>
                    <a:pt x="320" y="104"/>
                    <a:pt x="330" y="86"/>
                    <a:pt x="330" y="67"/>
                  </a:cubicBezTo>
                  <a:cubicBezTo>
                    <a:pt x="330" y="40"/>
                    <a:pt x="316" y="16"/>
                    <a:pt x="293" y="3"/>
                  </a:cubicBezTo>
                  <a:cubicBezTo>
                    <a:pt x="279" y="3"/>
                    <a:pt x="274" y="3"/>
                    <a:pt x="269" y="16"/>
                  </a:cubicBezTo>
                  <a:cubicBezTo>
                    <a:pt x="269" y="26"/>
                    <a:pt x="269" y="35"/>
                    <a:pt x="279" y="40"/>
                  </a:cubicBezTo>
                  <a:cubicBezTo>
                    <a:pt x="293" y="44"/>
                    <a:pt x="297" y="58"/>
                    <a:pt x="297" y="67"/>
                  </a:cubicBezTo>
                  <a:cubicBezTo>
                    <a:pt x="297" y="72"/>
                    <a:pt x="293" y="81"/>
                    <a:pt x="283" y="86"/>
                  </a:cubicBezTo>
                  <a:lnTo>
                    <a:pt x="251" y="86"/>
                  </a:lnTo>
                  <a:cubicBezTo>
                    <a:pt x="228" y="91"/>
                    <a:pt x="214" y="109"/>
                    <a:pt x="209" y="118"/>
                  </a:cubicBezTo>
                  <a:cubicBezTo>
                    <a:pt x="200" y="137"/>
                    <a:pt x="181" y="151"/>
                    <a:pt x="168" y="151"/>
                  </a:cubicBezTo>
                  <a:cubicBezTo>
                    <a:pt x="144" y="151"/>
                    <a:pt x="135" y="137"/>
                    <a:pt x="121" y="118"/>
                  </a:cubicBezTo>
                  <a:cubicBezTo>
                    <a:pt x="112" y="104"/>
                    <a:pt x="98" y="91"/>
                    <a:pt x="84" y="86"/>
                  </a:cubicBezTo>
                  <a:lnTo>
                    <a:pt x="47" y="86"/>
                  </a:lnTo>
                  <a:cubicBezTo>
                    <a:pt x="43" y="86"/>
                    <a:pt x="38" y="72"/>
                    <a:pt x="38" y="67"/>
                  </a:cubicBezTo>
                  <a:cubicBezTo>
                    <a:pt x="38" y="58"/>
                    <a:pt x="43" y="44"/>
                    <a:pt x="52" y="40"/>
                  </a:cubicBezTo>
                  <a:cubicBezTo>
                    <a:pt x="66" y="35"/>
                    <a:pt x="70" y="26"/>
                    <a:pt x="66" y="16"/>
                  </a:cubicBezTo>
                  <a:cubicBezTo>
                    <a:pt x="62" y="6"/>
                    <a:pt x="56" y="1"/>
                    <a:pt x="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7"/>
            <p:cNvSpPr/>
            <p:nvPr/>
          </p:nvSpPr>
          <p:spPr>
            <a:xfrm>
              <a:off x="5263939" y="3460175"/>
              <a:ext cx="20977" cy="24905"/>
            </a:xfrm>
            <a:custGeom>
              <a:rect b="b" l="l" r="r" t="t"/>
              <a:pathLst>
                <a:path extrusionOk="0" h="298" w="251">
                  <a:moveTo>
                    <a:pt x="136" y="0"/>
                  </a:moveTo>
                  <a:cubicBezTo>
                    <a:pt x="122" y="0"/>
                    <a:pt x="107" y="10"/>
                    <a:pt x="94" y="28"/>
                  </a:cubicBezTo>
                  <a:cubicBezTo>
                    <a:pt x="84" y="37"/>
                    <a:pt x="29" y="102"/>
                    <a:pt x="29" y="111"/>
                  </a:cubicBezTo>
                  <a:cubicBezTo>
                    <a:pt x="1" y="143"/>
                    <a:pt x="29" y="217"/>
                    <a:pt x="43" y="245"/>
                  </a:cubicBezTo>
                  <a:cubicBezTo>
                    <a:pt x="59" y="270"/>
                    <a:pt x="90" y="298"/>
                    <a:pt x="122" y="298"/>
                  </a:cubicBezTo>
                  <a:cubicBezTo>
                    <a:pt x="126" y="298"/>
                    <a:pt x="131" y="297"/>
                    <a:pt x="135" y="296"/>
                  </a:cubicBezTo>
                  <a:cubicBezTo>
                    <a:pt x="200" y="287"/>
                    <a:pt x="251" y="194"/>
                    <a:pt x="232" y="129"/>
                  </a:cubicBezTo>
                  <a:cubicBezTo>
                    <a:pt x="219" y="97"/>
                    <a:pt x="195" y="60"/>
                    <a:pt x="177" y="32"/>
                  </a:cubicBezTo>
                  <a:cubicBezTo>
                    <a:pt x="165" y="11"/>
                    <a:pt x="151" y="0"/>
                    <a:pt x="1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7"/>
            <p:cNvSpPr/>
            <p:nvPr/>
          </p:nvSpPr>
          <p:spPr>
            <a:xfrm>
              <a:off x="5257003" y="3467279"/>
              <a:ext cx="34933" cy="7605"/>
            </a:xfrm>
            <a:custGeom>
              <a:rect b="b" l="l" r="r" t="t"/>
              <a:pathLst>
                <a:path extrusionOk="0" h="91" w="418">
                  <a:moveTo>
                    <a:pt x="24" y="1"/>
                  </a:moveTo>
                  <a:cubicBezTo>
                    <a:pt x="19" y="1"/>
                    <a:pt x="12" y="5"/>
                    <a:pt x="5" y="12"/>
                  </a:cubicBezTo>
                  <a:cubicBezTo>
                    <a:pt x="1" y="17"/>
                    <a:pt x="5" y="26"/>
                    <a:pt x="14" y="35"/>
                  </a:cubicBezTo>
                  <a:cubicBezTo>
                    <a:pt x="75" y="72"/>
                    <a:pt x="144" y="91"/>
                    <a:pt x="223" y="91"/>
                  </a:cubicBezTo>
                  <a:cubicBezTo>
                    <a:pt x="283" y="91"/>
                    <a:pt x="353" y="72"/>
                    <a:pt x="408" y="44"/>
                  </a:cubicBezTo>
                  <a:cubicBezTo>
                    <a:pt x="413" y="40"/>
                    <a:pt x="417" y="26"/>
                    <a:pt x="413" y="21"/>
                  </a:cubicBezTo>
                  <a:cubicBezTo>
                    <a:pt x="409" y="18"/>
                    <a:pt x="402" y="15"/>
                    <a:pt x="396" y="15"/>
                  </a:cubicBezTo>
                  <a:cubicBezTo>
                    <a:pt x="393" y="15"/>
                    <a:pt x="391" y="15"/>
                    <a:pt x="390" y="17"/>
                  </a:cubicBezTo>
                  <a:cubicBezTo>
                    <a:pt x="337" y="43"/>
                    <a:pt x="278" y="57"/>
                    <a:pt x="219" y="57"/>
                  </a:cubicBezTo>
                  <a:cubicBezTo>
                    <a:pt x="153" y="57"/>
                    <a:pt x="87" y="39"/>
                    <a:pt x="28" y="3"/>
                  </a:cubicBezTo>
                  <a:cubicBezTo>
                    <a:pt x="27" y="1"/>
                    <a:pt x="26"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7"/>
            <p:cNvSpPr/>
            <p:nvPr/>
          </p:nvSpPr>
          <p:spPr>
            <a:xfrm>
              <a:off x="5177275" y="3378190"/>
              <a:ext cx="82152" cy="48388"/>
            </a:xfrm>
            <a:custGeom>
              <a:rect b="b" l="l" r="r" t="t"/>
              <a:pathLst>
                <a:path extrusionOk="0" h="579" w="983">
                  <a:moveTo>
                    <a:pt x="982" y="499"/>
                  </a:moveTo>
                  <a:lnTo>
                    <a:pt x="982" y="499"/>
                  </a:lnTo>
                  <a:cubicBezTo>
                    <a:pt x="982" y="499"/>
                    <a:pt x="982" y="499"/>
                    <a:pt x="982" y="499"/>
                  </a:cubicBezTo>
                  <a:cubicBezTo>
                    <a:pt x="982" y="499"/>
                    <a:pt x="982" y="499"/>
                    <a:pt x="982" y="499"/>
                  </a:cubicBezTo>
                  <a:close/>
                  <a:moveTo>
                    <a:pt x="171" y="1"/>
                  </a:moveTo>
                  <a:cubicBezTo>
                    <a:pt x="69" y="1"/>
                    <a:pt x="1" y="13"/>
                    <a:pt x="1" y="13"/>
                  </a:cubicBezTo>
                  <a:cubicBezTo>
                    <a:pt x="40" y="472"/>
                    <a:pt x="313" y="578"/>
                    <a:pt x="562" y="578"/>
                  </a:cubicBezTo>
                  <a:cubicBezTo>
                    <a:pt x="776" y="578"/>
                    <a:pt x="972" y="499"/>
                    <a:pt x="982" y="499"/>
                  </a:cubicBezTo>
                  <a:cubicBezTo>
                    <a:pt x="982" y="499"/>
                    <a:pt x="982" y="499"/>
                    <a:pt x="982" y="499"/>
                  </a:cubicBezTo>
                  <a:lnTo>
                    <a:pt x="982" y="499"/>
                  </a:lnTo>
                  <a:cubicBezTo>
                    <a:pt x="821" y="66"/>
                    <a:pt x="406" y="1"/>
                    <a:pt x="1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7"/>
            <p:cNvSpPr/>
            <p:nvPr/>
          </p:nvSpPr>
          <p:spPr>
            <a:xfrm>
              <a:off x="5212124" y="3396492"/>
              <a:ext cx="47302" cy="27830"/>
            </a:xfrm>
            <a:custGeom>
              <a:rect b="b" l="l" r="r" t="t"/>
              <a:pathLst>
                <a:path extrusionOk="0" h="333" w="566">
                  <a:moveTo>
                    <a:pt x="96" y="0"/>
                  </a:moveTo>
                  <a:cubicBezTo>
                    <a:pt x="39" y="0"/>
                    <a:pt x="0" y="7"/>
                    <a:pt x="0" y="7"/>
                  </a:cubicBezTo>
                  <a:cubicBezTo>
                    <a:pt x="25" y="271"/>
                    <a:pt x="183" y="332"/>
                    <a:pt x="326" y="332"/>
                  </a:cubicBezTo>
                  <a:cubicBezTo>
                    <a:pt x="452" y="332"/>
                    <a:pt x="565" y="285"/>
                    <a:pt x="565" y="285"/>
                  </a:cubicBezTo>
                  <a:cubicBezTo>
                    <a:pt x="474" y="37"/>
                    <a:pt x="231" y="0"/>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7"/>
            <p:cNvSpPr/>
            <p:nvPr/>
          </p:nvSpPr>
          <p:spPr>
            <a:xfrm>
              <a:off x="5292187" y="3378190"/>
              <a:ext cx="82570" cy="48388"/>
            </a:xfrm>
            <a:custGeom>
              <a:rect b="b" l="l" r="r" t="t"/>
              <a:pathLst>
                <a:path extrusionOk="0" h="579" w="988">
                  <a:moveTo>
                    <a:pt x="1" y="499"/>
                  </a:moveTo>
                  <a:lnTo>
                    <a:pt x="1" y="499"/>
                  </a:lnTo>
                  <a:cubicBezTo>
                    <a:pt x="1" y="499"/>
                    <a:pt x="1" y="499"/>
                    <a:pt x="1" y="499"/>
                  </a:cubicBezTo>
                  <a:cubicBezTo>
                    <a:pt x="1" y="499"/>
                    <a:pt x="1" y="499"/>
                    <a:pt x="1" y="499"/>
                  </a:cubicBezTo>
                  <a:close/>
                  <a:moveTo>
                    <a:pt x="816" y="1"/>
                  </a:moveTo>
                  <a:cubicBezTo>
                    <a:pt x="579" y="1"/>
                    <a:pt x="163" y="66"/>
                    <a:pt x="1" y="499"/>
                  </a:cubicBezTo>
                  <a:lnTo>
                    <a:pt x="1" y="499"/>
                  </a:lnTo>
                  <a:cubicBezTo>
                    <a:pt x="1" y="499"/>
                    <a:pt x="1" y="499"/>
                    <a:pt x="1" y="499"/>
                  </a:cubicBezTo>
                  <a:cubicBezTo>
                    <a:pt x="11" y="499"/>
                    <a:pt x="206" y="578"/>
                    <a:pt x="420" y="578"/>
                  </a:cubicBezTo>
                  <a:cubicBezTo>
                    <a:pt x="669" y="578"/>
                    <a:pt x="943" y="472"/>
                    <a:pt x="987" y="13"/>
                  </a:cubicBezTo>
                  <a:cubicBezTo>
                    <a:pt x="987" y="13"/>
                    <a:pt x="919" y="1"/>
                    <a:pt x="8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7"/>
            <p:cNvSpPr/>
            <p:nvPr/>
          </p:nvSpPr>
          <p:spPr>
            <a:xfrm>
              <a:off x="5291853" y="3396492"/>
              <a:ext cx="47636" cy="27830"/>
            </a:xfrm>
            <a:custGeom>
              <a:rect b="b" l="l" r="r" t="t"/>
              <a:pathLst>
                <a:path extrusionOk="0" h="333" w="570">
                  <a:moveTo>
                    <a:pt x="474" y="0"/>
                  </a:moveTo>
                  <a:cubicBezTo>
                    <a:pt x="338" y="0"/>
                    <a:pt x="95" y="37"/>
                    <a:pt x="0" y="285"/>
                  </a:cubicBezTo>
                  <a:cubicBezTo>
                    <a:pt x="0" y="285"/>
                    <a:pt x="116" y="332"/>
                    <a:pt x="243" y="332"/>
                  </a:cubicBezTo>
                  <a:cubicBezTo>
                    <a:pt x="388" y="332"/>
                    <a:pt x="548" y="271"/>
                    <a:pt x="570" y="7"/>
                  </a:cubicBezTo>
                  <a:cubicBezTo>
                    <a:pt x="570" y="7"/>
                    <a:pt x="532" y="0"/>
                    <a:pt x="4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1" name="Google Shape;5851;p77"/>
          <p:cNvGrpSpPr/>
          <p:nvPr/>
        </p:nvGrpSpPr>
        <p:grpSpPr>
          <a:xfrm>
            <a:off x="6589233" y="1463074"/>
            <a:ext cx="660390" cy="1384297"/>
            <a:chOff x="5668095" y="1274511"/>
            <a:chExt cx="660390" cy="1384297"/>
          </a:xfrm>
        </p:grpSpPr>
        <p:sp>
          <p:nvSpPr>
            <p:cNvPr id="5852" name="Google Shape;5852;p77"/>
            <p:cNvSpPr/>
            <p:nvPr/>
          </p:nvSpPr>
          <p:spPr>
            <a:xfrm>
              <a:off x="5747071" y="1951032"/>
              <a:ext cx="461404" cy="707776"/>
            </a:xfrm>
            <a:custGeom>
              <a:rect b="b" l="l" r="r" t="t"/>
              <a:pathLst>
                <a:path extrusionOk="0" h="8469" w="5521">
                  <a:moveTo>
                    <a:pt x="2473" y="1"/>
                  </a:moveTo>
                  <a:cubicBezTo>
                    <a:pt x="2362" y="191"/>
                    <a:pt x="2140" y="626"/>
                    <a:pt x="1755" y="1626"/>
                  </a:cubicBezTo>
                  <a:cubicBezTo>
                    <a:pt x="936" y="3733"/>
                    <a:pt x="0" y="7943"/>
                    <a:pt x="0" y="7943"/>
                  </a:cubicBezTo>
                  <a:cubicBezTo>
                    <a:pt x="0" y="7943"/>
                    <a:pt x="1565" y="8468"/>
                    <a:pt x="3200" y="8468"/>
                  </a:cubicBezTo>
                  <a:cubicBezTo>
                    <a:pt x="4018" y="8468"/>
                    <a:pt x="4854" y="8337"/>
                    <a:pt x="5521" y="7943"/>
                  </a:cubicBezTo>
                  <a:cubicBezTo>
                    <a:pt x="5521" y="7943"/>
                    <a:pt x="4196" y="1168"/>
                    <a:pt x="35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7"/>
            <p:cNvSpPr/>
            <p:nvPr/>
          </p:nvSpPr>
          <p:spPr>
            <a:xfrm>
              <a:off x="5861231" y="1985715"/>
              <a:ext cx="109981" cy="627295"/>
            </a:xfrm>
            <a:custGeom>
              <a:rect b="b" l="l" r="r" t="t"/>
              <a:pathLst>
                <a:path extrusionOk="0" h="7506" w="1316">
                  <a:moveTo>
                    <a:pt x="1287" y="1"/>
                  </a:moveTo>
                  <a:cubicBezTo>
                    <a:pt x="1279" y="1"/>
                    <a:pt x="1273" y="5"/>
                    <a:pt x="1269" y="12"/>
                  </a:cubicBezTo>
                  <a:cubicBezTo>
                    <a:pt x="1084" y="493"/>
                    <a:pt x="954" y="929"/>
                    <a:pt x="876" y="1346"/>
                  </a:cubicBezTo>
                  <a:cubicBezTo>
                    <a:pt x="792" y="1753"/>
                    <a:pt x="695" y="2165"/>
                    <a:pt x="602" y="2564"/>
                  </a:cubicBezTo>
                  <a:cubicBezTo>
                    <a:pt x="468" y="3142"/>
                    <a:pt x="329" y="3740"/>
                    <a:pt x="237" y="4342"/>
                  </a:cubicBezTo>
                  <a:cubicBezTo>
                    <a:pt x="79" y="5379"/>
                    <a:pt x="0" y="6435"/>
                    <a:pt x="0" y="7482"/>
                  </a:cubicBezTo>
                  <a:cubicBezTo>
                    <a:pt x="0" y="7491"/>
                    <a:pt x="10" y="7505"/>
                    <a:pt x="24" y="7505"/>
                  </a:cubicBezTo>
                  <a:cubicBezTo>
                    <a:pt x="33" y="7505"/>
                    <a:pt x="42" y="7491"/>
                    <a:pt x="47" y="7487"/>
                  </a:cubicBezTo>
                  <a:cubicBezTo>
                    <a:pt x="47" y="6445"/>
                    <a:pt x="125" y="5393"/>
                    <a:pt x="283" y="4356"/>
                  </a:cubicBezTo>
                  <a:cubicBezTo>
                    <a:pt x="371" y="3754"/>
                    <a:pt x="514" y="3156"/>
                    <a:pt x="649" y="2577"/>
                  </a:cubicBezTo>
                  <a:cubicBezTo>
                    <a:pt x="746" y="2179"/>
                    <a:pt x="839" y="1767"/>
                    <a:pt x="922" y="1355"/>
                  </a:cubicBezTo>
                  <a:cubicBezTo>
                    <a:pt x="996" y="938"/>
                    <a:pt x="1130" y="512"/>
                    <a:pt x="1306" y="30"/>
                  </a:cubicBezTo>
                  <a:cubicBezTo>
                    <a:pt x="1316" y="16"/>
                    <a:pt x="1306" y="7"/>
                    <a:pt x="1297" y="3"/>
                  </a:cubicBezTo>
                  <a:cubicBezTo>
                    <a:pt x="1293" y="1"/>
                    <a:pt x="1290" y="1"/>
                    <a:pt x="1287"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7"/>
            <p:cNvSpPr/>
            <p:nvPr/>
          </p:nvSpPr>
          <p:spPr>
            <a:xfrm>
              <a:off x="5992440" y="2079902"/>
              <a:ext cx="3928" cy="564783"/>
            </a:xfrm>
            <a:custGeom>
              <a:rect b="b" l="l" r="r" t="t"/>
              <a:pathLst>
                <a:path extrusionOk="0" h="6758" w="47">
                  <a:moveTo>
                    <a:pt x="24" y="1"/>
                  </a:moveTo>
                  <a:cubicBezTo>
                    <a:pt x="10" y="1"/>
                    <a:pt x="0" y="15"/>
                    <a:pt x="0" y="29"/>
                  </a:cubicBezTo>
                  <a:lnTo>
                    <a:pt x="0" y="6735"/>
                  </a:lnTo>
                  <a:cubicBezTo>
                    <a:pt x="0" y="6749"/>
                    <a:pt x="10" y="6758"/>
                    <a:pt x="24" y="6758"/>
                  </a:cubicBezTo>
                  <a:cubicBezTo>
                    <a:pt x="33" y="6758"/>
                    <a:pt x="47" y="6749"/>
                    <a:pt x="47" y="6735"/>
                  </a:cubicBezTo>
                  <a:lnTo>
                    <a:pt x="47" y="29"/>
                  </a:lnTo>
                  <a:cubicBezTo>
                    <a:pt x="47" y="15"/>
                    <a:pt x="33" y="1"/>
                    <a:pt x="24"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7"/>
            <p:cNvSpPr/>
            <p:nvPr/>
          </p:nvSpPr>
          <p:spPr>
            <a:xfrm>
              <a:off x="5930513" y="1979197"/>
              <a:ext cx="20559" cy="53236"/>
            </a:xfrm>
            <a:custGeom>
              <a:rect b="b" l="l" r="r" t="t"/>
              <a:pathLst>
                <a:path extrusionOk="0" h="637" w="246">
                  <a:moveTo>
                    <a:pt x="222" y="0"/>
                  </a:moveTo>
                  <a:cubicBezTo>
                    <a:pt x="213" y="0"/>
                    <a:pt x="206" y="5"/>
                    <a:pt x="200" y="16"/>
                  </a:cubicBezTo>
                  <a:lnTo>
                    <a:pt x="5" y="608"/>
                  </a:lnTo>
                  <a:cubicBezTo>
                    <a:pt x="0" y="618"/>
                    <a:pt x="5" y="632"/>
                    <a:pt x="14" y="636"/>
                  </a:cubicBezTo>
                  <a:lnTo>
                    <a:pt x="24" y="636"/>
                  </a:lnTo>
                  <a:cubicBezTo>
                    <a:pt x="33" y="636"/>
                    <a:pt x="47" y="632"/>
                    <a:pt x="47" y="622"/>
                  </a:cubicBezTo>
                  <a:lnTo>
                    <a:pt x="241" y="34"/>
                  </a:lnTo>
                  <a:cubicBezTo>
                    <a:pt x="246" y="20"/>
                    <a:pt x="241" y="11"/>
                    <a:pt x="232" y="2"/>
                  </a:cubicBezTo>
                  <a:cubicBezTo>
                    <a:pt x="228" y="1"/>
                    <a:pt x="225" y="0"/>
                    <a:pt x="222"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7"/>
            <p:cNvSpPr/>
            <p:nvPr/>
          </p:nvSpPr>
          <p:spPr>
            <a:xfrm>
              <a:off x="5941378" y="1984712"/>
              <a:ext cx="15127" cy="44628"/>
            </a:xfrm>
            <a:custGeom>
              <a:rect b="b" l="l" r="r" t="t"/>
              <a:pathLst>
                <a:path extrusionOk="0" h="534" w="181">
                  <a:moveTo>
                    <a:pt x="162" y="1"/>
                  </a:moveTo>
                  <a:cubicBezTo>
                    <a:pt x="153" y="1"/>
                    <a:pt x="139" y="10"/>
                    <a:pt x="134" y="19"/>
                  </a:cubicBezTo>
                  <a:lnTo>
                    <a:pt x="0" y="505"/>
                  </a:lnTo>
                  <a:cubicBezTo>
                    <a:pt x="0" y="519"/>
                    <a:pt x="9" y="529"/>
                    <a:pt x="19" y="533"/>
                  </a:cubicBezTo>
                  <a:lnTo>
                    <a:pt x="23" y="533"/>
                  </a:lnTo>
                  <a:cubicBezTo>
                    <a:pt x="37" y="533"/>
                    <a:pt x="42" y="524"/>
                    <a:pt x="46" y="519"/>
                  </a:cubicBezTo>
                  <a:lnTo>
                    <a:pt x="181" y="33"/>
                  </a:lnTo>
                  <a:cubicBezTo>
                    <a:pt x="181" y="19"/>
                    <a:pt x="176" y="10"/>
                    <a:pt x="162"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7"/>
            <p:cNvSpPr/>
            <p:nvPr/>
          </p:nvSpPr>
          <p:spPr>
            <a:xfrm>
              <a:off x="6060970" y="2153362"/>
              <a:ext cx="38778" cy="200323"/>
            </a:xfrm>
            <a:custGeom>
              <a:rect b="b" l="l" r="r" t="t"/>
              <a:pathLst>
                <a:path extrusionOk="0" h="2397" w="464">
                  <a:moveTo>
                    <a:pt x="29" y="1"/>
                  </a:moveTo>
                  <a:cubicBezTo>
                    <a:pt x="27" y="1"/>
                    <a:pt x="25" y="1"/>
                    <a:pt x="23" y="2"/>
                  </a:cubicBezTo>
                  <a:cubicBezTo>
                    <a:pt x="14" y="11"/>
                    <a:pt x="0" y="20"/>
                    <a:pt x="5" y="34"/>
                  </a:cubicBezTo>
                  <a:cubicBezTo>
                    <a:pt x="236" y="794"/>
                    <a:pt x="375" y="1581"/>
                    <a:pt x="417" y="2373"/>
                  </a:cubicBezTo>
                  <a:cubicBezTo>
                    <a:pt x="417" y="2382"/>
                    <a:pt x="426" y="2396"/>
                    <a:pt x="440" y="2396"/>
                  </a:cubicBezTo>
                  <a:cubicBezTo>
                    <a:pt x="459" y="2396"/>
                    <a:pt x="463" y="2382"/>
                    <a:pt x="463" y="2373"/>
                  </a:cubicBezTo>
                  <a:cubicBezTo>
                    <a:pt x="422" y="1581"/>
                    <a:pt x="283" y="785"/>
                    <a:pt x="51" y="20"/>
                  </a:cubicBezTo>
                  <a:cubicBezTo>
                    <a:pt x="47" y="12"/>
                    <a:pt x="40" y="1"/>
                    <a:pt x="29"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7"/>
            <p:cNvSpPr/>
            <p:nvPr/>
          </p:nvSpPr>
          <p:spPr>
            <a:xfrm>
              <a:off x="6091892" y="2222393"/>
              <a:ext cx="24821" cy="118088"/>
            </a:xfrm>
            <a:custGeom>
              <a:rect b="b" l="l" r="r" t="t"/>
              <a:pathLst>
                <a:path extrusionOk="0" h="1413" w="297">
                  <a:moveTo>
                    <a:pt x="19" y="0"/>
                  </a:moveTo>
                  <a:cubicBezTo>
                    <a:pt x="5" y="5"/>
                    <a:pt x="1" y="19"/>
                    <a:pt x="1" y="28"/>
                  </a:cubicBezTo>
                  <a:lnTo>
                    <a:pt x="251" y="1394"/>
                  </a:lnTo>
                  <a:cubicBezTo>
                    <a:pt x="255" y="1408"/>
                    <a:pt x="260" y="1413"/>
                    <a:pt x="274" y="1413"/>
                  </a:cubicBezTo>
                  <a:cubicBezTo>
                    <a:pt x="283" y="1408"/>
                    <a:pt x="297" y="1394"/>
                    <a:pt x="297" y="1385"/>
                  </a:cubicBezTo>
                  <a:lnTo>
                    <a:pt x="47" y="19"/>
                  </a:lnTo>
                  <a:cubicBezTo>
                    <a:pt x="42" y="5"/>
                    <a:pt x="28" y="0"/>
                    <a:pt x="19"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7"/>
            <p:cNvSpPr/>
            <p:nvPr/>
          </p:nvSpPr>
          <p:spPr>
            <a:xfrm>
              <a:off x="5737377" y="2242869"/>
              <a:ext cx="509040" cy="346742"/>
            </a:xfrm>
            <a:custGeom>
              <a:rect b="b" l="l" r="r" t="t"/>
              <a:pathLst>
                <a:path extrusionOk="0" h="4149" w="6091">
                  <a:moveTo>
                    <a:pt x="1237" y="1"/>
                  </a:moveTo>
                  <a:cubicBezTo>
                    <a:pt x="968" y="399"/>
                    <a:pt x="635" y="728"/>
                    <a:pt x="366" y="1135"/>
                  </a:cubicBezTo>
                  <a:cubicBezTo>
                    <a:pt x="264" y="1279"/>
                    <a:pt x="33" y="1510"/>
                    <a:pt x="19" y="1691"/>
                  </a:cubicBezTo>
                  <a:cubicBezTo>
                    <a:pt x="0" y="1867"/>
                    <a:pt x="125" y="2099"/>
                    <a:pt x="195" y="2251"/>
                  </a:cubicBezTo>
                  <a:cubicBezTo>
                    <a:pt x="274" y="2418"/>
                    <a:pt x="380" y="2617"/>
                    <a:pt x="565" y="2631"/>
                  </a:cubicBezTo>
                  <a:cubicBezTo>
                    <a:pt x="576" y="2632"/>
                    <a:pt x="587" y="2633"/>
                    <a:pt x="597" y="2633"/>
                  </a:cubicBezTo>
                  <a:cubicBezTo>
                    <a:pt x="862" y="2633"/>
                    <a:pt x="1042" y="2260"/>
                    <a:pt x="1311" y="2260"/>
                  </a:cubicBezTo>
                  <a:cubicBezTo>
                    <a:pt x="1316" y="2260"/>
                    <a:pt x="1320" y="2260"/>
                    <a:pt x="1325" y="2261"/>
                  </a:cubicBezTo>
                  <a:cubicBezTo>
                    <a:pt x="1501" y="2275"/>
                    <a:pt x="1621" y="2441"/>
                    <a:pt x="1677" y="2603"/>
                  </a:cubicBezTo>
                  <a:cubicBezTo>
                    <a:pt x="1737" y="2765"/>
                    <a:pt x="1756" y="2946"/>
                    <a:pt x="1848" y="3094"/>
                  </a:cubicBezTo>
                  <a:cubicBezTo>
                    <a:pt x="1938" y="3244"/>
                    <a:pt x="2045" y="3295"/>
                    <a:pt x="2160" y="3295"/>
                  </a:cubicBezTo>
                  <a:cubicBezTo>
                    <a:pt x="2419" y="3295"/>
                    <a:pt x="2717" y="3033"/>
                    <a:pt x="2943" y="3033"/>
                  </a:cubicBezTo>
                  <a:cubicBezTo>
                    <a:pt x="3046" y="3033"/>
                    <a:pt x="3134" y="3088"/>
                    <a:pt x="3196" y="3247"/>
                  </a:cubicBezTo>
                  <a:cubicBezTo>
                    <a:pt x="3327" y="3574"/>
                    <a:pt x="3531" y="3682"/>
                    <a:pt x="3762" y="3682"/>
                  </a:cubicBezTo>
                  <a:cubicBezTo>
                    <a:pt x="3930" y="3682"/>
                    <a:pt x="4111" y="3625"/>
                    <a:pt x="4289" y="3553"/>
                  </a:cubicBezTo>
                  <a:cubicBezTo>
                    <a:pt x="4352" y="3527"/>
                    <a:pt x="4408" y="3516"/>
                    <a:pt x="4460" y="3516"/>
                  </a:cubicBezTo>
                  <a:cubicBezTo>
                    <a:pt x="4744" y="3516"/>
                    <a:pt x="4887" y="3862"/>
                    <a:pt x="5299" y="4085"/>
                  </a:cubicBezTo>
                  <a:cubicBezTo>
                    <a:pt x="5379" y="4130"/>
                    <a:pt x="5454" y="4149"/>
                    <a:pt x="5524" y="4149"/>
                  </a:cubicBezTo>
                  <a:cubicBezTo>
                    <a:pt x="5885" y="4149"/>
                    <a:pt x="6090" y="3641"/>
                    <a:pt x="6090" y="3641"/>
                  </a:cubicBezTo>
                  <a:lnTo>
                    <a:pt x="5910" y="3159"/>
                  </a:lnTo>
                  <a:lnTo>
                    <a:pt x="6049" y="2946"/>
                  </a:lnTo>
                  <a:lnTo>
                    <a:pt x="4993" y="1302"/>
                  </a:lnTo>
                  <a:cubicBezTo>
                    <a:pt x="4954" y="1304"/>
                    <a:pt x="4916" y="1305"/>
                    <a:pt x="4877" y="1305"/>
                  </a:cubicBezTo>
                  <a:cubicBezTo>
                    <a:pt x="4296" y="1305"/>
                    <a:pt x="3693" y="1085"/>
                    <a:pt x="3154" y="890"/>
                  </a:cubicBezTo>
                  <a:cubicBezTo>
                    <a:pt x="3006" y="890"/>
                    <a:pt x="2765" y="746"/>
                    <a:pt x="2626" y="686"/>
                  </a:cubicBezTo>
                  <a:cubicBezTo>
                    <a:pt x="2450" y="612"/>
                    <a:pt x="2265" y="538"/>
                    <a:pt x="2084" y="454"/>
                  </a:cubicBezTo>
                  <a:cubicBezTo>
                    <a:pt x="1908" y="380"/>
                    <a:pt x="1737" y="302"/>
                    <a:pt x="1561" y="218"/>
                  </a:cubicBezTo>
                  <a:cubicBezTo>
                    <a:pt x="1459" y="167"/>
                    <a:pt x="1367" y="93"/>
                    <a:pt x="1279" y="10"/>
                  </a:cubicBezTo>
                  <a:cubicBezTo>
                    <a:pt x="1272" y="3"/>
                    <a:pt x="1268" y="1"/>
                    <a:pt x="1266" y="1"/>
                  </a:cubicBezTo>
                  <a:cubicBezTo>
                    <a:pt x="1262" y="1"/>
                    <a:pt x="1265" y="10"/>
                    <a:pt x="1257" y="10"/>
                  </a:cubicBezTo>
                  <a:cubicBezTo>
                    <a:pt x="1253" y="10"/>
                    <a:pt x="1247" y="8"/>
                    <a:pt x="12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7"/>
            <p:cNvSpPr/>
            <p:nvPr/>
          </p:nvSpPr>
          <p:spPr>
            <a:xfrm>
              <a:off x="5856969" y="2318335"/>
              <a:ext cx="20225" cy="65103"/>
            </a:xfrm>
            <a:custGeom>
              <a:rect b="b" l="l" r="r" t="t"/>
              <a:pathLst>
                <a:path extrusionOk="0" h="779" w="242">
                  <a:moveTo>
                    <a:pt x="218" y="1"/>
                  </a:moveTo>
                  <a:cubicBezTo>
                    <a:pt x="200" y="1"/>
                    <a:pt x="190" y="5"/>
                    <a:pt x="186" y="24"/>
                  </a:cubicBezTo>
                  <a:lnTo>
                    <a:pt x="0" y="746"/>
                  </a:lnTo>
                  <a:cubicBezTo>
                    <a:pt x="0" y="765"/>
                    <a:pt x="5" y="774"/>
                    <a:pt x="24" y="779"/>
                  </a:cubicBezTo>
                  <a:lnTo>
                    <a:pt x="28" y="779"/>
                  </a:lnTo>
                  <a:cubicBezTo>
                    <a:pt x="37" y="779"/>
                    <a:pt x="51" y="774"/>
                    <a:pt x="56" y="756"/>
                  </a:cubicBezTo>
                  <a:lnTo>
                    <a:pt x="241" y="33"/>
                  </a:lnTo>
                  <a:cubicBezTo>
                    <a:pt x="241" y="15"/>
                    <a:pt x="237" y="5"/>
                    <a:pt x="21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7"/>
            <p:cNvSpPr/>
            <p:nvPr/>
          </p:nvSpPr>
          <p:spPr>
            <a:xfrm>
              <a:off x="5991688" y="2342738"/>
              <a:ext cx="7438" cy="107641"/>
            </a:xfrm>
            <a:custGeom>
              <a:rect b="b" l="l" r="r" t="t"/>
              <a:pathLst>
                <a:path extrusionOk="0" h="1288" w="89">
                  <a:moveTo>
                    <a:pt x="60" y="0"/>
                  </a:moveTo>
                  <a:cubicBezTo>
                    <a:pt x="42" y="0"/>
                    <a:pt x="33" y="14"/>
                    <a:pt x="33" y="33"/>
                  </a:cubicBezTo>
                  <a:lnTo>
                    <a:pt x="0" y="1260"/>
                  </a:lnTo>
                  <a:cubicBezTo>
                    <a:pt x="0" y="1274"/>
                    <a:pt x="14" y="1288"/>
                    <a:pt x="33" y="1288"/>
                  </a:cubicBezTo>
                  <a:cubicBezTo>
                    <a:pt x="46" y="1288"/>
                    <a:pt x="60" y="1274"/>
                    <a:pt x="60" y="1260"/>
                  </a:cubicBezTo>
                  <a:lnTo>
                    <a:pt x="88" y="33"/>
                  </a:lnTo>
                  <a:cubicBezTo>
                    <a:pt x="88" y="14"/>
                    <a:pt x="79" y="0"/>
                    <a:pt x="60"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7"/>
            <p:cNvSpPr/>
            <p:nvPr/>
          </p:nvSpPr>
          <p:spPr>
            <a:xfrm>
              <a:off x="6091474" y="2376668"/>
              <a:ext cx="27579" cy="119843"/>
            </a:xfrm>
            <a:custGeom>
              <a:rect b="b" l="l" r="r" t="t"/>
              <a:pathLst>
                <a:path extrusionOk="0" h="1434" w="330">
                  <a:moveTo>
                    <a:pt x="37" y="1"/>
                  </a:moveTo>
                  <a:cubicBezTo>
                    <a:pt x="35" y="1"/>
                    <a:pt x="32" y="1"/>
                    <a:pt x="29" y="2"/>
                  </a:cubicBezTo>
                  <a:cubicBezTo>
                    <a:pt x="10" y="7"/>
                    <a:pt x="1" y="21"/>
                    <a:pt x="6" y="34"/>
                  </a:cubicBezTo>
                  <a:lnTo>
                    <a:pt x="274" y="1410"/>
                  </a:lnTo>
                  <a:cubicBezTo>
                    <a:pt x="279" y="1419"/>
                    <a:pt x="288" y="1433"/>
                    <a:pt x="302" y="1433"/>
                  </a:cubicBezTo>
                  <a:cubicBezTo>
                    <a:pt x="321" y="1433"/>
                    <a:pt x="330" y="1415"/>
                    <a:pt x="330" y="1396"/>
                  </a:cubicBezTo>
                  <a:lnTo>
                    <a:pt x="61" y="25"/>
                  </a:lnTo>
                  <a:cubicBezTo>
                    <a:pt x="57" y="10"/>
                    <a:pt x="50" y="1"/>
                    <a:pt x="37"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7"/>
            <p:cNvSpPr/>
            <p:nvPr/>
          </p:nvSpPr>
          <p:spPr>
            <a:xfrm>
              <a:off x="6149557" y="2374997"/>
              <a:ext cx="79812" cy="119927"/>
            </a:xfrm>
            <a:custGeom>
              <a:rect b="b" l="l" r="r" t="t"/>
              <a:pathLst>
                <a:path extrusionOk="0" h="1435" w="955">
                  <a:moveTo>
                    <a:pt x="29" y="0"/>
                  </a:moveTo>
                  <a:cubicBezTo>
                    <a:pt x="22" y="0"/>
                    <a:pt x="16" y="2"/>
                    <a:pt x="10" y="4"/>
                  </a:cubicBezTo>
                  <a:cubicBezTo>
                    <a:pt x="1" y="17"/>
                    <a:pt x="1" y="31"/>
                    <a:pt x="5" y="45"/>
                  </a:cubicBezTo>
                  <a:lnTo>
                    <a:pt x="904" y="1421"/>
                  </a:lnTo>
                  <a:cubicBezTo>
                    <a:pt x="908" y="1430"/>
                    <a:pt x="913" y="1435"/>
                    <a:pt x="927" y="1435"/>
                  </a:cubicBezTo>
                  <a:cubicBezTo>
                    <a:pt x="927" y="1435"/>
                    <a:pt x="932" y="1435"/>
                    <a:pt x="945" y="1430"/>
                  </a:cubicBezTo>
                  <a:cubicBezTo>
                    <a:pt x="955" y="1416"/>
                    <a:pt x="955" y="1397"/>
                    <a:pt x="950" y="1388"/>
                  </a:cubicBezTo>
                  <a:lnTo>
                    <a:pt x="52" y="8"/>
                  </a:lnTo>
                  <a:cubicBezTo>
                    <a:pt x="46" y="3"/>
                    <a:pt x="38" y="0"/>
                    <a:pt x="29"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7"/>
            <p:cNvSpPr/>
            <p:nvPr/>
          </p:nvSpPr>
          <p:spPr>
            <a:xfrm>
              <a:off x="6165436" y="2419708"/>
              <a:ext cx="49976" cy="67861"/>
            </a:xfrm>
            <a:custGeom>
              <a:rect b="b" l="l" r="r" t="t"/>
              <a:pathLst>
                <a:path extrusionOk="0" h="812" w="598">
                  <a:moveTo>
                    <a:pt x="32" y="1"/>
                  </a:moveTo>
                  <a:cubicBezTo>
                    <a:pt x="27" y="1"/>
                    <a:pt x="22" y="2"/>
                    <a:pt x="19" y="6"/>
                  </a:cubicBezTo>
                  <a:cubicBezTo>
                    <a:pt x="5" y="20"/>
                    <a:pt x="1" y="38"/>
                    <a:pt x="14" y="47"/>
                  </a:cubicBezTo>
                  <a:lnTo>
                    <a:pt x="538" y="802"/>
                  </a:lnTo>
                  <a:cubicBezTo>
                    <a:pt x="547" y="807"/>
                    <a:pt x="552" y="812"/>
                    <a:pt x="561" y="812"/>
                  </a:cubicBezTo>
                  <a:cubicBezTo>
                    <a:pt x="566" y="812"/>
                    <a:pt x="575" y="812"/>
                    <a:pt x="579" y="807"/>
                  </a:cubicBezTo>
                  <a:cubicBezTo>
                    <a:pt x="593" y="793"/>
                    <a:pt x="598" y="779"/>
                    <a:pt x="584" y="765"/>
                  </a:cubicBezTo>
                  <a:lnTo>
                    <a:pt x="61" y="15"/>
                  </a:lnTo>
                  <a:cubicBezTo>
                    <a:pt x="52" y="6"/>
                    <a:pt x="41" y="1"/>
                    <a:pt x="32"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7"/>
            <p:cNvSpPr/>
            <p:nvPr/>
          </p:nvSpPr>
          <p:spPr>
            <a:xfrm>
              <a:off x="6122897" y="2521082"/>
              <a:ext cx="108059" cy="43123"/>
            </a:xfrm>
            <a:custGeom>
              <a:rect b="b" l="l" r="r" t="t"/>
              <a:pathLst>
                <a:path extrusionOk="0" h="516" w="1293">
                  <a:moveTo>
                    <a:pt x="31" y="1"/>
                  </a:moveTo>
                  <a:cubicBezTo>
                    <a:pt x="19" y="1"/>
                    <a:pt x="5" y="13"/>
                    <a:pt x="5" y="29"/>
                  </a:cubicBezTo>
                  <a:cubicBezTo>
                    <a:pt x="0" y="39"/>
                    <a:pt x="14" y="57"/>
                    <a:pt x="28" y="57"/>
                  </a:cubicBezTo>
                  <a:cubicBezTo>
                    <a:pt x="116" y="62"/>
                    <a:pt x="204" y="113"/>
                    <a:pt x="301" y="214"/>
                  </a:cubicBezTo>
                  <a:cubicBezTo>
                    <a:pt x="320" y="228"/>
                    <a:pt x="338" y="252"/>
                    <a:pt x="352" y="270"/>
                  </a:cubicBezTo>
                  <a:cubicBezTo>
                    <a:pt x="417" y="335"/>
                    <a:pt x="482" y="400"/>
                    <a:pt x="556" y="446"/>
                  </a:cubicBezTo>
                  <a:cubicBezTo>
                    <a:pt x="630" y="492"/>
                    <a:pt x="723" y="516"/>
                    <a:pt x="811" y="516"/>
                  </a:cubicBezTo>
                  <a:cubicBezTo>
                    <a:pt x="871" y="516"/>
                    <a:pt x="931" y="502"/>
                    <a:pt x="991" y="488"/>
                  </a:cubicBezTo>
                  <a:cubicBezTo>
                    <a:pt x="1130" y="437"/>
                    <a:pt x="1241" y="316"/>
                    <a:pt x="1288" y="173"/>
                  </a:cubicBezTo>
                  <a:cubicBezTo>
                    <a:pt x="1292" y="159"/>
                    <a:pt x="1288" y="140"/>
                    <a:pt x="1269" y="136"/>
                  </a:cubicBezTo>
                  <a:cubicBezTo>
                    <a:pt x="1266" y="135"/>
                    <a:pt x="1262" y="134"/>
                    <a:pt x="1259" y="134"/>
                  </a:cubicBezTo>
                  <a:cubicBezTo>
                    <a:pt x="1249" y="134"/>
                    <a:pt x="1239" y="140"/>
                    <a:pt x="1232" y="154"/>
                  </a:cubicBezTo>
                  <a:cubicBezTo>
                    <a:pt x="1200" y="279"/>
                    <a:pt x="1093" y="390"/>
                    <a:pt x="973" y="437"/>
                  </a:cubicBezTo>
                  <a:cubicBezTo>
                    <a:pt x="923" y="456"/>
                    <a:pt x="870" y="465"/>
                    <a:pt x="816" y="465"/>
                  </a:cubicBezTo>
                  <a:cubicBezTo>
                    <a:pt x="739" y="465"/>
                    <a:pt x="661" y="445"/>
                    <a:pt x="593" y="404"/>
                  </a:cubicBezTo>
                  <a:cubicBezTo>
                    <a:pt x="514" y="358"/>
                    <a:pt x="459" y="298"/>
                    <a:pt x="398" y="233"/>
                  </a:cubicBezTo>
                  <a:cubicBezTo>
                    <a:pt x="375" y="219"/>
                    <a:pt x="361" y="196"/>
                    <a:pt x="343" y="177"/>
                  </a:cubicBezTo>
                  <a:cubicBezTo>
                    <a:pt x="273" y="108"/>
                    <a:pt x="167" y="15"/>
                    <a:pt x="37" y="1"/>
                  </a:cubicBezTo>
                  <a:cubicBezTo>
                    <a:pt x="35" y="1"/>
                    <a:pt x="33" y="1"/>
                    <a:pt x="31"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7"/>
            <p:cNvSpPr/>
            <p:nvPr/>
          </p:nvSpPr>
          <p:spPr>
            <a:xfrm>
              <a:off x="6161591" y="2526431"/>
              <a:ext cx="44544" cy="16882"/>
            </a:xfrm>
            <a:custGeom>
              <a:rect b="b" l="l" r="r" t="t"/>
              <a:pathLst>
                <a:path extrusionOk="0" h="202" w="533">
                  <a:moveTo>
                    <a:pt x="503" y="1"/>
                  </a:moveTo>
                  <a:cubicBezTo>
                    <a:pt x="492" y="1"/>
                    <a:pt x="481" y="6"/>
                    <a:pt x="477" y="16"/>
                  </a:cubicBezTo>
                  <a:cubicBezTo>
                    <a:pt x="431" y="86"/>
                    <a:pt x="361" y="132"/>
                    <a:pt x="278" y="141"/>
                  </a:cubicBezTo>
                  <a:cubicBezTo>
                    <a:pt x="263" y="144"/>
                    <a:pt x="248" y="145"/>
                    <a:pt x="232" y="145"/>
                  </a:cubicBezTo>
                  <a:cubicBezTo>
                    <a:pt x="168" y="145"/>
                    <a:pt x="104" y="122"/>
                    <a:pt x="51" y="81"/>
                  </a:cubicBezTo>
                  <a:cubicBezTo>
                    <a:pt x="47" y="74"/>
                    <a:pt x="40" y="71"/>
                    <a:pt x="33" y="71"/>
                  </a:cubicBezTo>
                  <a:cubicBezTo>
                    <a:pt x="26" y="71"/>
                    <a:pt x="19" y="74"/>
                    <a:pt x="14" y="81"/>
                  </a:cubicBezTo>
                  <a:cubicBezTo>
                    <a:pt x="0" y="90"/>
                    <a:pt x="0" y="109"/>
                    <a:pt x="14" y="118"/>
                  </a:cubicBezTo>
                  <a:cubicBezTo>
                    <a:pt x="70" y="174"/>
                    <a:pt x="153" y="201"/>
                    <a:pt x="232" y="201"/>
                  </a:cubicBezTo>
                  <a:lnTo>
                    <a:pt x="292" y="201"/>
                  </a:lnTo>
                  <a:cubicBezTo>
                    <a:pt x="389" y="183"/>
                    <a:pt x="477" y="127"/>
                    <a:pt x="528" y="44"/>
                  </a:cubicBezTo>
                  <a:cubicBezTo>
                    <a:pt x="533" y="25"/>
                    <a:pt x="528" y="7"/>
                    <a:pt x="514" y="2"/>
                  </a:cubicBezTo>
                  <a:cubicBezTo>
                    <a:pt x="511" y="1"/>
                    <a:pt x="507" y="1"/>
                    <a:pt x="503"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7"/>
            <p:cNvSpPr/>
            <p:nvPr/>
          </p:nvSpPr>
          <p:spPr>
            <a:xfrm>
              <a:off x="5978150" y="2475034"/>
              <a:ext cx="97613" cy="64434"/>
            </a:xfrm>
            <a:custGeom>
              <a:rect b="b" l="l" r="r" t="t"/>
              <a:pathLst>
                <a:path extrusionOk="0" h="771" w="1168">
                  <a:moveTo>
                    <a:pt x="75" y="1"/>
                  </a:moveTo>
                  <a:cubicBezTo>
                    <a:pt x="61" y="1"/>
                    <a:pt x="47" y="2"/>
                    <a:pt x="32" y="6"/>
                  </a:cubicBezTo>
                  <a:cubicBezTo>
                    <a:pt x="14" y="11"/>
                    <a:pt x="0" y="25"/>
                    <a:pt x="9" y="38"/>
                  </a:cubicBezTo>
                  <a:cubicBezTo>
                    <a:pt x="13" y="53"/>
                    <a:pt x="19" y="65"/>
                    <a:pt x="31" y="65"/>
                  </a:cubicBezTo>
                  <a:cubicBezTo>
                    <a:pt x="34" y="65"/>
                    <a:pt x="38" y="64"/>
                    <a:pt x="42" y="62"/>
                  </a:cubicBezTo>
                  <a:cubicBezTo>
                    <a:pt x="50" y="60"/>
                    <a:pt x="58" y="60"/>
                    <a:pt x="66" y="60"/>
                  </a:cubicBezTo>
                  <a:cubicBezTo>
                    <a:pt x="140" y="60"/>
                    <a:pt x="208" y="116"/>
                    <a:pt x="245" y="187"/>
                  </a:cubicBezTo>
                  <a:cubicBezTo>
                    <a:pt x="269" y="233"/>
                    <a:pt x="278" y="279"/>
                    <a:pt x="296" y="330"/>
                  </a:cubicBezTo>
                  <a:cubicBezTo>
                    <a:pt x="310" y="372"/>
                    <a:pt x="324" y="418"/>
                    <a:pt x="343" y="455"/>
                  </a:cubicBezTo>
                  <a:cubicBezTo>
                    <a:pt x="408" y="603"/>
                    <a:pt x="542" y="710"/>
                    <a:pt x="690" y="752"/>
                  </a:cubicBezTo>
                  <a:cubicBezTo>
                    <a:pt x="736" y="765"/>
                    <a:pt x="783" y="770"/>
                    <a:pt x="829" y="770"/>
                  </a:cubicBezTo>
                  <a:cubicBezTo>
                    <a:pt x="940" y="770"/>
                    <a:pt x="1051" y="733"/>
                    <a:pt x="1149" y="668"/>
                  </a:cubicBezTo>
                  <a:cubicBezTo>
                    <a:pt x="1158" y="659"/>
                    <a:pt x="1167" y="640"/>
                    <a:pt x="1153" y="631"/>
                  </a:cubicBezTo>
                  <a:cubicBezTo>
                    <a:pt x="1148" y="623"/>
                    <a:pt x="1139" y="618"/>
                    <a:pt x="1130" y="618"/>
                  </a:cubicBezTo>
                  <a:cubicBezTo>
                    <a:pt x="1124" y="618"/>
                    <a:pt x="1117" y="621"/>
                    <a:pt x="1112" y="627"/>
                  </a:cubicBezTo>
                  <a:cubicBezTo>
                    <a:pt x="1029" y="682"/>
                    <a:pt x="931" y="710"/>
                    <a:pt x="831" y="710"/>
                  </a:cubicBezTo>
                  <a:cubicBezTo>
                    <a:pt x="790" y="710"/>
                    <a:pt x="749" y="705"/>
                    <a:pt x="709" y="696"/>
                  </a:cubicBezTo>
                  <a:cubicBezTo>
                    <a:pt x="570" y="654"/>
                    <a:pt x="454" y="557"/>
                    <a:pt x="394" y="427"/>
                  </a:cubicBezTo>
                  <a:cubicBezTo>
                    <a:pt x="380" y="386"/>
                    <a:pt x="366" y="349"/>
                    <a:pt x="357" y="307"/>
                  </a:cubicBezTo>
                  <a:cubicBezTo>
                    <a:pt x="338" y="261"/>
                    <a:pt x="324" y="200"/>
                    <a:pt x="296" y="154"/>
                  </a:cubicBezTo>
                  <a:cubicBezTo>
                    <a:pt x="252" y="74"/>
                    <a:pt x="166" y="1"/>
                    <a:pt x="75"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7"/>
            <p:cNvSpPr/>
            <p:nvPr/>
          </p:nvSpPr>
          <p:spPr>
            <a:xfrm>
              <a:off x="6029212" y="2504702"/>
              <a:ext cx="44962" cy="14207"/>
            </a:xfrm>
            <a:custGeom>
              <a:rect b="b" l="l" r="r" t="t"/>
              <a:pathLst>
                <a:path extrusionOk="0" h="170" w="538">
                  <a:moveTo>
                    <a:pt x="505" y="1"/>
                  </a:moveTo>
                  <a:cubicBezTo>
                    <a:pt x="498" y="1"/>
                    <a:pt x="491" y="3"/>
                    <a:pt x="487" y="8"/>
                  </a:cubicBezTo>
                  <a:cubicBezTo>
                    <a:pt x="412" y="76"/>
                    <a:pt x="312" y="112"/>
                    <a:pt x="212" y="112"/>
                  </a:cubicBezTo>
                  <a:cubicBezTo>
                    <a:pt x="157" y="112"/>
                    <a:pt x="101" y="100"/>
                    <a:pt x="51" y="77"/>
                  </a:cubicBezTo>
                  <a:cubicBezTo>
                    <a:pt x="46" y="74"/>
                    <a:pt x="41" y="73"/>
                    <a:pt x="36" y="73"/>
                  </a:cubicBezTo>
                  <a:cubicBezTo>
                    <a:pt x="23" y="73"/>
                    <a:pt x="13" y="81"/>
                    <a:pt x="10" y="91"/>
                  </a:cubicBezTo>
                  <a:cubicBezTo>
                    <a:pt x="0" y="109"/>
                    <a:pt x="10" y="123"/>
                    <a:pt x="23" y="133"/>
                  </a:cubicBezTo>
                  <a:cubicBezTo>
                    <a:pt x="79" y="160"/>
                    <a:pt x="144" y="170"/>
                    <a:pt x="209" y="170"/>
                  </a:cubicBezTo>
                  <a:cubicBezTo>
                    <a:pt x="325" y="170"/>
                    <a:pt x="431" y="133"/>
                    <a:pt x="524" y="49"/>
                  </a:cubicBezTo>
                  <a:cubicBezTo>
                    <a:pt x="538" y="40"/>
                    <a:pt x="538" y="21"/>
                    <a:pt x="524" y="8"/>
                  </a:cubicBezTo>
                  <a:cubicBezTo>
                    <a:pt x="519" y="3"/>
                    <a:pt x="512" y="1"/>
                    <a:pt x="505"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7"/>
            <p:cNvSpPr/>
            <p:nvPr/>
          </p:nvSpPr>
          <p:spPr>
            <a:xfrm>
              <a:off x="5826382" y="2401907"/>
              <a:ext cx="111904" cy="83322"/>
            </a:xfrm>
            <a:custGeom>
              <a:rect b="b" l="l" r="r" t="t"/>
              <a:pathLst>
                <a:path extrusionOk="0" h="997" w="1339">
                  <a:moveTo>
                    <a:pt x="202" y="0"/>
                  </a:moveTo>
                  <a:cubicBezTo>
                    <a:pt x="137" y="0"/>
                    <a:pt x="73" y="17"/>
                    <a:pt x="19" y="57"/>
                  </a:cubicBezTo>
                  <a:cubicBezTo>
                    <a:pt x="5" y="71"/>
                    <a:pt x="1" y="89"/>
                    <a:pt x="10" y="98"/>
                  </a:cubicBezTo>
                  <a:cubicBezTo>
                    <a:pt x="18" y="106"/>
                    <a:pt x="28" y="111"/>
                    <a:pt x="36" y="111"/>
                  </a:cubicBezTo>
                  <a:cubicBezTo>
                    <a:pt x="42" y="111"/>
                    <a:pt x="48" y="109"/>
                    <a:pt x="52" y="103"/>
                  </a:cubicBezTo>
                  <a:cubicBezTo>
                    <a:pt x="97" y="71"/>
                    <a:pt x="151" y="57"/>
                    <a:pt x="205" y="57"/>
                  </a:cubicBezTo>
                  <a:cubicBezTo>
                    <a:pt x="283" y="57"/>
                    <a:pt x="362" y="85"/>
                    <a:pt x="422" y="126"/>
                  </a:cubicBezTo>
                  <a:cubicBezTo>
                    <a:pt x="533" y="209"/>
                    <a:pt x="607" y="335"/>
                    <a:pt x="672" y="460"/>
                  </a:cubicBezTo>
                  <a:lnTo>
                    <a:pt x="695" y="510"/>
                  </a:lnTo>
                  <a:cubicBezTo>
                    <a:pt x="746" y="626"/>
                    <a:pt x="811" y="742"/>
                    <a:pt x="899" y="835"/>
                  </a:cubicBezTo>
                  <a:cubicBezTo>
                    <a:pt x="973" y="923"/>
                    <a:pt x="1098" y="997"/>
                    <a:pt x="1232" y="997"/>
                  </a:cubicBezTo>
                  <a:cubicBezTo>
                    <a:pt x="1256" y="997"/>
                    <a:pt x="1283" y="992"/>
                    <a:pt x="1307" y="978"/>
                  </a:cubicBezTo>
                  <a:cubicBezTo>
                    <a:pt x="1325" y="974"/>
                    <a:pt x="1339" y="960"/>
                    <a:pt x="1330" y="946"/>
                  </a:cubicBezTo>
                  <a:cubicBezTo>
                    <a:pt x="1326" y="931"/>
                    <a:pt x="1320" y="920"/>
                    <a:pt x="1308" y="920"/>
                  </a:cubicBezTo>
                  <a:cubicBezTo>
                    <a:pt x="1305" y="920"/>
                    <a:pt x="1301" y="921"/>
                    <a:pt x="1297" y="923"/>
                  </a:cubicBezTo>
                  <a:cubicBezTo>
                    <a:pt x="1275" y="928"/>
                    <a:pt x="1254" y="930"/>
                    <a:pt x="1232" y="930"/>
                  </a:cubicBezTo>
                  <a:cubicBezTo>
                    <a:pt x="1116" y="930"/>
                    <a:pt x="1006" y="863"/>
                    <a:pt x="936" y="788"/>
                  </a:cubicBezTo>
                  <a:cubicBezTo>
                    <a:pt x="853" y="700"/>
                    <a:pt x="797" y="589"/>
                    <a:pt x="742" y="483"/>
                  </a:cubicBezTo>
                  <a:lnTo>
                    <a:pt x="718" y="427"/>
                  </a:lnTo>
                  <a:cubicBezTo>
                    <a:pt x="654" y="302"/>
                    <a:pt x="575" y="168"/>
                    <a:pt x="450" y="80"/>
                  </a:cubicBezTo>
                  <a:cubicBezTo>
                    <a:pt x="387" y="34"/>
                    <a:pt x="294" y="0"/>
                    <a:pt x="202"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7"/>
            <p:cNvSpPr/>
            <p:nvPr/>
          </p:nvSpPr>
          <p:spPr>
            <a:xfrm>
              <a:off x="5753590" y="2392297"/>
              <a:ext cx="70535" cy="52316"/>
            </a:xfrm>
            <a:custGeom>
              <a:rect b="b" l="l" r="r" t="t"/>
              <a:pathLst>
                <a:path extrusionOk="0" h="626" w="844">
                  <a:moveTo>
                    <a:pt x="24" y="0"/>
                  </a:moveTo>
                  <a:cubicBezTo>
                    <a:pt x="15" y="0"/>
                    <a:pt x="1" y="10"/>
                    <a:pt x="1" y="28"/>
                  </a:cubicBezTo>
                  <a:cubicBezTo>
                    <a:pt x="38" y="301"/>
                    <a:pt x="126" y="473"/>
                    <a:pt x="274" y="565"/>
                  </a:cubicBezTo>
                  <a:cubicBezTo>
                    <a:pt x="334" y="607"/>
                    <a:pt x="404" y="625"/>
                    <a:pt x="478" y="625"/>
                  </a:cubicBezTo>
                  <a:cubicBezTo>
                    <a:pt x="510" y="625"/>
                    <a:pt x="552" y="621"/>
                    <a:pt x="580" y="612"/>
                  </a:cubicBezTo>
                  <a:cubicBezTo>
                    <a:pt x="691" y="584"/>
                    <a:pt x="784" y="514"/>
                    <a:pt x="835" y="426"/>
                  </a:cubicBezTo>
                  <a:cubicBezTo>
                    <a:pt x="844" y="412"/>
                    <a:pt x="835" y="394"/>
                    <a:pt x="825" y="385"/>
                  </a:cubicBezTo>
                  <a:cubicBezTo>
                    <a:pt x="821" y="384"/>
                    <a:pt x="816" y="383"/>
                    <a:pt x="812" y="383"/>
                  </a:cubicBezTo>
                  <a:cubicBezTo>
                    <a:pt x="798" y="383"/>
                    <a:pt x="787" y="388"/>
                    <a:pt x="784" y="399"/>
                  </a:cubicBezTo>
                  <a:cubicBezTo>
                    <a:pt x="737" y="473"/>
                    <a:pt x="659" y="533"/>
                    <a:pt x="566" y="556"/>
                  </a:cubicBezTo>
                  <a:cubicBezTo>
                    <a:pt x="536" y="563"/>
                    <a:pt x="506" y="567"/>
                    <a:pt x="476" y="567"/>
                  </a:cubicBezTo>
                  <a:cubicBezTo>
                    <a:pt x="411" y="567"/>
                    <a:pt x="348" y="551"/>
                    <a:pt x="297" y="519"/>
                  </a:cubicBezTo>
                  <a:cubicBezTo>
                    <a:pt x="163" y="440"/>
                    <a:pt x="89" y="278"/>
                    <a:pt x="56" y="23"/>
                  </a:cubicBezTo>
                  <a:cubicBezTo>
                    <a:pt x="56" y="10"/>
                    <a:pt x="43" y="0"/>
                    <a:pt x="24"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7"/>
            <p:cNvSpPr/>
            <p:nvPr/>
          </p:nvSpPr>
          <p:spPr>
            <a:xfrm>
              <a:off x="5776489" y="2412688"/>
              <a:ext cx="48472" cy="19138"/>
            </a:xfrm>
            <a:custGeom>
              <a:rect b="b" l="l" r="r" t="t"/>
              <a:pathLst>
                <a:path extrusionOk="0" h="229" w="580">
                  <a:moveTo>
                    <a:pt x="547" y="1"/>
                  </a:moveTo>
                  <a:cubicBezTo>
                    <a:pt x="540" y="1"/>
                    <a:pt x="533" y="4"/>
                    <a:pt x="528" y="11"/>
                  </a:cubicBezTo>
                  <a:cubicBezTo>
                    <a:pt x="459" y="76"/>
                    <a:pt x="385" y="141"/>
                    <a:pt x="292" y="168"/>
                  </a:cubicBezTo>
                  <a:cubicBezTo>
                    <a:pt x="272" y="174"/>
                    <a:pt x="250" y="177"/>
                    <a:pt x="229" y="177"/>
                  </a:cubicBezTo>
                  <a:cubicBezTo>
                    <a:pt x="162" y="177"/>
                    <a:pt x="95" y="149"/>
                    <a:pt x="60" y="90"/>
                  </a:cubicBezTo>
                  <a:cubicBezTo>
                    <a:pt x="50" y="83"/>
                    <a:pt x="38" y="79"/>
                    <a:pt x="28" y="79"/>
                  </a:cubicBezTo>
                  <a:cubicBezTo>
                    <a:pt x="24" y="79"/>
                    <a:pt x="21" y="79"/>
                    <a:pt x="19" y="80"/>
                  </a:cubicBezTo>
                  <a:cubicBezTo>
                    <a:pt x="5" y="90"/>
                    <a:pt x="0" y="108"/>
                    <a:pt x="5" y="122"/>
                  </a:cubicBezTo>
                  <a:cubicBezTo>
                    <a:pt x="46" y="196"/>
                    <a:pt x="134" y="229"/>
                    <a:pt x="222" y="229"/>
                  </a:cubicBezTo>
                  <a:cubicBezTo>
                    <a:pt x="250" y="229"/>
                    <a:pt x="278" y="224"/>
                    <a:pt x="306" y="219"/>
                  </a:cubicBezTo>
                  <a:cubicBezTo>
                    <a:pt x="412" y="192"/>
                    <a:pt x="491" y="113"/>
                    <a:pt x="570" y="53"/>
                  </a:cubicBezTo>
                  <a:cubicBezTo>
                    <a:pt x="579" y="39"/>
                    <a:pt x="579" y="20"/>
                    <a:pt x="570" y="11"/>
                  </a:cubicBezTo>
                  <a:cubicBezTo>
                    <a:pt x="563" y="4"/>
                    <a:pt x="555" y="1"/>
                    <a:pt x="547"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7"/>
            <p:cNvSpPr/>
            <p:nvPr/>
          </p:nvSpPr>
          <p:spPr>
            <a:xfrm>
              <a:off x="5892571" y="2432495"/>
              <a:ext cx="43040" cy="33763"/>
            </a:xfrm>
            <a:custGeom>
              <a:rect b="b" l="l" r="r" t="t"/>
              <a:pathLst>
                <a:path extrusionOk="0" h="404" w="515">
                  <a:moveTo>
                    <a:pt x="24" y="1"/>
                  </a:moveTo>
                  <a:cubicBezTo>
                    <a:pt x="14" y="1"/>
                    <a:pt x="1" y="10"/>
                    <a:pt x="1" y="29"/>
                  </a:cubicBezTo>
                  <a:cubicBezTo>
                    <a:pt x="14" y="140"/>
                    <a:pt x="75" y="246"/>
                    <a:pt x="167" y="316"/>
                  </a:cubicBezTo>
                  <a:cubicBezTo>
                    <a:pt x="246" y="376"/>
                    <a:pt x="339" y="404"/>
                    <a:pt x="431" y="404"/>
                  </a:cubicBezTo>
                  <a:lnTo>
                    <a:pt x="491" y="404"/>
                  </a:lnTo>
                  <a:cubicBezTo>
                    <a:pt x="510" y="399"/>
                    <a:pt x="515" y="385"/>
                    <a:pt x="515" y="371"/>
                  </a:cubicBezTo>
                  <a:cubicBezTo>
                    <a:pt x="510" y="353"/>
                    <a:pt x="501" y="348"/>
                    <a:pt x="482" y="348"/>
                  </a:cubicBezTo>
                  <a:cubicBezTo>
                    <a:pt x="465" y="351"/>
                    <a:pt x="449" y="352"/>
                    <a:pt x="431" y="352"/>
                  </a:cubicBezTo>
                  <a:cubicBezTo>
                    <a:pt x="349" y="352"/>
                    <a:pt x="265" y="325"/>
                    <a:pt x="200" y="279"/>
                  </a:cubicBezTo>
                  <a:cubicBezTo>
                    <a:pt x="116" y="214"/>
                    <a:pt x="65" y="121"/>
                    <a:pt x="51" y="24"/>
                  </a:cubicBezTo>
                  <a:cubicBezTo>
                    <a:pt x="51" y="10"/>
                    <a:pt x="42" y="1"/>
                    <a:pt x="24"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7"/>
            <p:cNvSpPr/>
            <p:nvPr/>
          </p:nvSpPr>
          <p:spPr>
            <a:xfrm>
              <a:off x="5900343" y="2491330"/>
              <a:ext cx="62763" cy="16715"/>
            </a:xfrm>
            <a:custGeom>
              <a:rect b="b" l="l" r="r" t="t"/>
              <a:pathLst>
                <a:path extrusionOk="0" h="200" w="751">
                  <a:moveTo>
                    <a:pt x="714" y="1"/>
                  </a:moveTo>
                  <a:cubicBezTo>
                    <a:pt x="709" y="1"/>
                    <a:pt x="704" y="2"/>
                    <a:pt x="699" y="5"/>
                  </a:cubicBezTo>
                  <a:cubicBezTo>
                    <a:pt x="576" y="95"/>
                    <a:pt x="420" y="144"/>
                    <a:pt x="266" y="144"/>
                  </a:cubicBezTo>
                  <a:cubicBezTo>
                    <a:pt x="190" y="144"/>
                    <a:pt x="114" y="132"/>
                    <a:pt x="42" y="107"/>
                  </a:cubicBezTo>
                  <a:cubicBezTo>
                    <a:pt x="38" y="105"/>
                    <a:pt x="34" y="104"/>
                    <a:pt x="30" y="104"/>
                  </a:cubicBezTo>
                  <a:cubicBezTo>
                    <a:pt x="21" y="104"/>
                    <a:pt x="11" y="111"/>
                    <a:pt x="5" y="121"/>
                  </a:cubicBezTo>
                  <a:cubicBezTo>
                    <a:pt x="0" y="135"/>
                    <a:pt x="5" y="154"/>
                    <a:pt x="23" y="158"/>
                  </a:cubicBezTo>
                  <a:cubicBezTo>
                    <a:pt x="107" y="186"/>
                    <a:pt x="190" y="200"/>
                    <a:pt x="273" y="200"/>
                  </a:cubicBezTo>
                  <a:cubicBezTo>
                    <a:pt x="440" y="200"/>
                    <a:pt x="602" y="144"/>
                    <a:pt x="737" y="52"/>
                  </a:cubicBezTo>
                  <a:cubicBezTo>
                    <a:pt x="746" y="43"/>
                    <a:pt x="750" y="24"/>
                    <a:pt x="741" y="15"/>
                  </a:cubicBezTo>
                  <a:cubicBezTo>
                    <a:pt x="732" y="6"/>
                    <a:pt x="723" y="1"/>
                    <a:pt x="714"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7"/>
            <p:cNvSpPr/>
            <p:nvPr/>
          </p:nvSpPr>
          <p:spPr>
            <a:xfrm>
              <a:off x="5836076" y="1984294"/>
              <a:ext cx="289579" cy="195978"/>
            </a:xfrm>
            <a:custGeom>
              <a:rect b="b" l="l" r="r" t="t"/>
              <a:pathLst>
                <a:path extrusionOk="0" h="2345" w="3465">
                  <a:moveTo>
                    <a:pt x="2691" y="1"/>
                  </a:moveTo>
                  <a:cubicBezTo>
                    <a:pt x="2691" y="1"/>
                    <a:pt x="1844" y="710"/>
                    <a:pt x="862" y="872"/>
                  </a:cubicBezTo>
                  <a:lnTo>
                    <a:pt x="121" y="1525"/>
                  </a:lnTo>
                  <a:lnTo>
                    <a:pt x="186" y="1687"/>
                  </a:lnTo>
                  <a:lnTo>
                    <a:pt x="0" y="1918"/>
                  </a:lnTo>
                  <a:cubicBezTo>
                    <a:pt x="0" y="1918"/>
                    <a:pt x="93" y="2344"/>
                    <a:pt x="366" y="2344"/>
                  </a:cubicBezTo>
                  <a:cubicBezTo>
                    <a:pt x="635" y="2344"/>
                    <a:pt x="644" y="2016"/>
                    <a:pt x="839" y="1960"/>
                  </a:cubicBezTo>
                  <a:cubicBezTo>
                    <a:pt x="850" y="1957"/>
                    <a:pt x="861" y="1955"/>
                    <a:pt x="872" y="1955"/>
                  </a:cubicBezTo>
                  <a:cubicBezTo>
                    <a:pt x="1034" y="1955"/>
                    <a:pt x="1214" y="2293"/>
                    <a:pt x="1479" y="2293"/>
                  </a:cubicBezTo>
                  <a:cubicBezTo>
                    <a:pt x="1517" y="2293"/>
                    <a:pt x="1557" y="2286"/>
                    <a:pt x="1598" y="2270"/>
                  </a:cubicBezTo>
                  <a:cubicBezTo>
                    <a:pt x="1945" y="2136"/>
                    <a:pt x="1779" y="1682"/>
                    <a:pt x="1973" y="1576"/>
                  </a:cubicBezTo>
                  <a:cubicBezTo>
                    <a:pt x="1993" y="1566"/>
                    <a:pt x="2013" y="1561"/>
                    <a:pt x="2034" y="1561"/>
                  </a:cubicBezTo>
                  <a:cubicBezTo>
                    <a:pt x="2192" y="1561"/>
                    <a:pt x="2398" y="1804"/>
                    <a:pt x="2573" y="1804"/>
                  </a:cubicBezTo>
                  <a:cubicBezTo>
                    <a:pt x="2616" y="1804"/>
                    <a:pt x="2657" y="1789"/>
                    <a:pt x="2696" y="1752"/>
                  </a:cubicBezTo>
                  <a:cubicBezTo>
                    <a:pt x="2899" y="1548"/>
                    <a:pt x="2696" y="1057"/>
                    <a:pt x="2802" y="946"/>
                  </a:cubicBezTo>
                  <a:cubicBezTo>
                    <a:pt x="2812" y="935"/>
                    <a:pt x="2823" y="930"/>
                    <a:pt x="2834" y="930"/>
                  </a:cubicBezTo>
                  <a:cubicBezTo>
                    <a:pt x="2917" y="930"/>
                    <a:pt x="3044" y="1184"/>
                    <a:pt x="3179" y="1184"/>
                  </a:cubicBezTo>
                  <a:cubicBezTo>
                    <a:pt x="3212" y="1184"/>
                    <a:pt x="3246" y="1169"/>
                    <a:pt x="3279" y="1131"/>
                  </a:cubicBezTo>
                  <a:cubicBezTo>
                    <a:pt x="3465" y="923"/>
                    <a:pt x="3414" y="492"/>
                    <a:pt x="3414" y="492"/>
                  </a:cubicBezTo>
                  <a:lnTo>
                    <a:pt x="269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7"/>
            <p:cNvSpPr/>
            <p:nvPr/>
          </p:nvSpPr>
          <p:spPr>
            <a:xfrm>
              <a:off x="5870508" y="2114835"/>
              <a:ext cx="107725" cy="34098"/>
            </a:xfrm>
            <a:custGeom>
              <a:rect b="b" l="l" r="r" t="t"/>
              <a:pathLst>
                <a:path extrusionOk="0" h="408" w="1289">
                  <a:moveTo>
                    <a:pt x="1255" y="1"/>
                  </a:moveTo>
                  <a:cubicBezTo>
                    <a:pt x="1246" y="1"/>
                    <a:pt x="1236" y="8"/>
                    <a:pt x="1232" y="18"/>
                  </a:cubicBezTo>
                  <a:cubicBezTo>
                    <a:pt x="1181" y="145"/>
                    <a:pt x="1048" y="235"/>
                    <a:pt x="912" y="235"/>
                  </a:cubicBezTo>
                  <a:cubicBezTo>
                    <a:pt x="889" y="235"/>
                    <a:pt x="866" y="232"/>
                    <a:pt x="843" y="227"/>
                  </a:cubicBezTo>
                  <a:cubicBezTo>
                    <a:pt x="797" y="217"/>
                    <a:pt x="751" y="194"/>
                    <a:pt x="700" y="171"/>
                  </a:cubicBezTo>
                  <a:cubicBezTo>
                    <a:pt x="658" y="153"/>
                    <a:pt x="616" y="129"/>
                    <a:pt x="570" y="120"/>
                  </a:cubicBezTo>
                  <a:cubicBezTo>
                    <a:pt x="527" y="107"/>
                    <a:pt x="482" y="101"/>
                    <a:pt x="438" y="101"/>
                  </a:cubicBezTo>
                  <a:cubicBezTo>
                    <a:pt x="262" y="101"/>
                    <a:pt x="86" y="198"/>
                    <a:pt x="5" y="361"/>
                  </a:cubicBezTo>
                  <a:cubicBezTo>
                    <a:pt x="1" y="379"/>
                    <a:pt x="5" y="398"/>
                    <a:pt x="14" y="403"/>
                  </a:cubicBezTo>
                  <a:cubicBezTo>
                    <a:pt x="14" y="407"/>
                    <a:pt x="24" y="407"/>
                    <a:pt x="28" y="407"/>
                  </a:cubicBezTo>
                  <a:cubicBezTo>
                    <a:pt x="33" y="407"/>
                    <a:pt x="47" y="403"/>
                    <a:pt x="51" y="398"/>
                  </a:cubicBezTo>
                  <a:cubicBezTo>
                    <a:pt x="123" y="256"/>
                    <a:pt x="282" y="165"/>
                    <a:pt x="438" y="165"/>
                  </a:cubicBezTo>
                  <a:cubicBezTo>
                    <a:pt x="475" y="165"/>
                    <a:pt x="512" y="170"/>
                    <a:pt x="547" y="180"/>
                  </a:cubicBezTo>
                  <a:cubicBezTo>
                    <a:pt x="589" y="194"/>
                    <a:pt x="630" y="213"/>
                    <a:pt x="672" y="227"/>
                  </a:cubicBezTo>
                  <a:cubicBezTo>
                    <a:pt x="723" y="250"/>
                    <a:pt x="774" y="273"/>
                    <a:pt x="834" y="287"/>
                  </a:cubicBezTo>
                  <a:cubicBezTo>
                    <a:pt x="856" y="291"/>
                    <a:pt x="879" y="293"/>
                    <a:pt x="901" y="293"/>
                  </a:cubicBezTo>
                  <a:cubicBezTo>
                    <a:pt x="1065" y="293"/>
                    <a:pt x="1226" y="192"/>
                    <a:pt x="1283" y="37"/>
                  </a:cubicBezTo>
                  <a:cubicBezTo>
                    <a:pt x="1288" y="27"/>
                    <a:pt x="1283" y="9"/>
                    <a:pt x="1265" y="4"/>
                  </a:cubicBezTo>
                  <a:cubicBezTo>
                    <a:pt x="1262" y="2"/>
                    <a:pt x="1259" y="1"/>
                    <a:pt x="1255"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7"/>
            <p:cNvSpPr/>
            <p:nvPr/>
          </p:nvSpPr>
          <p:spPr>
            <a:xfrm>
              <a:off x="5939372" y="2134140"/>
              <a:ext cx="41118" cy="22147"/>
            </a:xfrm>
            <a:custGeom>
              <a:rect b="b" l="l" r="r" t="t"/>
              <a:pathLst>
                <a:path extrusionOk="0" h="265" w="492">
                  <a:moveTo>
                    <a:pt x="473" y="0"/>
                  </a:moveTo>
                  <a:cubicBezTo>
                    <a:pt x="455" y="0"/>
                    <a:pt x="441" y="10"/>
                    <a:pt x="436" y="28"/>
                  </a:cubicBezTo>
                  <a:cubicBezTo>
                    <a:pt x="418" y="107"/>
                    <a:pt x="362" y="176"/>
                    <a:pt x="279" y="199"/>
                  </a:cubicBezTo>
                  <a:cubicBezTo>
                    <a:pt x="261" y="204"/>
                    <a:pt x="243" y="206"/>
                    <a:pt x="225" y="206"/>
                  </a:cubicBezTo>
                  <a:cubicBezTo>
                    <a:pt x="162" y="206"/>
                    <a:pt x="100" y="181"/>
                    <a:pt x="56" y="135"/>
                  </a:cubicBezTo>
                  <a:cubicBezTo>
                    <a:pt x="50" y="130"/>
                    <a:pt x="41" y="128"/>
                    <a:pt x="34" y="128"/>
                  </a:cubicBezTo>
                  <a:cubicBezTo>
                    <a:pt x="26" y="128"/>
                    <a:pt x="19" y="130"/>
                    <a:pt x="15" y="135"/>
                  </a:cubicBezTo>
                  <a:cubicBezTo>
                    <a:pt x="1" y="148"/>
                    <a:pt x="1" y="167"/>
                    <a:pt x="15" y="176"/>
                  </a:cubicBezTo>
                  <a:cubicBezTo>
                    <a:pt x="66" y="236"/>
                    <a:pt x="149" y="264"/>
                    <a:pt x="223" y="264"/>
                  </a:cubicBezTo>
                  <a:cubicBezTo>
                    <a:pt x="246" y="264"/>
                    <a:pt x="274" y="264"/>
                    <a:pt x="297" y="250"/>
                  </a:cubicBezTo>
                  <a:cubicBezTo>
                    <a:pt x="395" y="223"/>
                    <a:pt x="478" y="135"/>
                    <a:pt x="492" y="37"/>
                  </a:cubicBezTo>
                  <a:cubicBezTo>
                    <a:pt x="492" y="19"/>
                    <a:pt x="487" y="10"/>
                    <a:pt x="473"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7"/>
            <p:cNvSpPr/>
            <p:nvPr/>
          </p:nvSpPr>
          <p:spPr>
            <a:xfrm>
              <a:off x="5965363" y="2051571"/>
              <a:ext cx="14374" cy="31173"/>
            </a:xfrm>
            <a:custGeom>
              <a:rect b="b" l="l" r="r" t="t"/>
              <a:pathLst>
                <a:path extrusionOk="0" h="373" w="172">
                  <a:moveTo>
                    <a:pt x="33" y="0"/>
                  </a:moveTo>
                  <a:cubicBezTo>
                    <a:pt x="30" y="0"/>
                    <a:pt x="27" y="1"/>
                    <a:pt x="23" y="2"/>
                  </a:cubicBezTo>
                  <a:cubicBezTo>
                    <a:pt x="5" y="6"/>
                    <a:pt x="0" y="20"/>
                    <a:pt x="5" y="34"/>
                  </a:cubicBezTo>
                  <a:lnTo>
                    <a:pt x="116" y="354"/>
                  </a:lnTo>
                  <a:cubicBezTo>
                    <a:pt x="121" y="368"/>
                    <a:pt x="130" y="372"/>
                    <a:pt x="144" y="372"/>
                  </a:cubicBezTo>
                  <a:lnTo>
                    <a:pt x="148" y="372"/>
                  </a:lnTo>
                  <a:cubicBezTo>
                    <a:pt x="167" y="368"/>
                    <a:pt x="172" y="354"/>
                    <a:pt x="167" y="335"/>
                  </a:cubicBezTo>
                  <a:lnTo>
                    <a:pt x="56" y="20"/>
                  </a:lnTo>
                  <a:cubicBezTo>
                    <a:pt x="52" y="6"/>
                    <a:pt x="43" y="0"/>
                    <a:pt x="33"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7"/>
            <p:cNvSpPr/>
            <p:nvPr/>
          </p:nvSpPr>
          <p:spPr>
            <a:xfrm>
              <a:off x="6031887" y="2014715"/>
              <a:ext cx="26827" cy="25824"/>
            </a:xfrm>
            <a:custGeom>
              <a:rect b="b" l="l" r="r" t="t"/>
              <a:pathLst>
                <a:path extrusionOk="0" h="309" w="321">
                  <a:moveTo>
                    <a:pt x="33" y="1"/>
                  </a:moveTo>
                  <a:cubicBezTo>
                    <a:pt x="26" y="1"/>
                    <a:pt x="19" y="3"/>
                    <a:pt x="15" y="7"/>
                  </a:cubicBezTo>
                  <a:cubicBezTo>
                    <a:pt x="1" y="21"/>
                    <a:pt x="1" y="35"/>
                    <a:pt x="15" y="49"/>
                  </a:cubicBezTo>
                  <a:lnTo>
                    <a:pt x="269" y="304"/>
                  </a:lnTo>
                  <a:cubicBezTo>
                    <a:pt x="269" y="309"/>
                    <a:pt x="279" y="309"/>
                    <a:pt x="283" y="309"/>
                  </a:cubicBezTo>
                  <a:cubicBezTo>
                    <a:pt x="297" y="309"/>
                    <a:pt x="302" y="304"/>
                    <a:pt x="306" y="304"/>
                  </a:cubicBezTo>
                  <a:cubicBezTo>
                    <a:pt x="320" y="290"/>
                    <a:pt x="320" y="276"/>
                    <a:pt x="306" y="262"/>
                  </a:cubicBezTo>
                  <a:lnTo>
                    <a:pt x="52" y="7"/>
                  </a:lnTo>
                  <a:cubicBezTo>
                    <a:pt x="47" y="3"/>
                    <a:pt x="40" y="1"/>
                    <a:pt x="33"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7"/>
            <p:cNvSpPr/>
            <p:nvPr/>
          </p:nvSpPr>
          <p:spPr>
            <a:xfrm>
              <a:off x="5901848" y="2069372"/>
              <a:ext cx="15210" cy="31173"/>
            </a:xfrm>
            <a:custGeom>
              <a:rect b="b" l="l" r="r" t="t"/>
              <a:pathLst>
                <a:path extrusionOk="0" h="373" w="182">
                  <a:moveTo>
                    <a:pt x="148" y="0"/>
                  </a:moveTo>
                  <a:cubicBezTo>
                    <a:pt x="136" y="0"/>
                    <a:pt x="125" y="6"/>
                    <a:pt x="121" y="20"/>
                  </a:cubicBezTo>
                  <a:lnTo>
                    <a:pt x="5" y="340"/>
                  </a:lnTo>
                  <a:cubicBezTo>
                    <a:pt x="1" y="349"/>
                    <a:pt x="5" y="368"/>
                    <a:pt x="24" y="372"/>
                  </a:cubicBezTo>
                  <a:lnTo>
                    <a:pt x="33" y="372"/>
                  </a:lnTo>
                  <a:cubicBezTo>
                    <a:pt x="47" y="372"/>
                    <a:pt x="56" y="368"/>
                    <a:pt x="56" y="354"/>
                  </a:cubicBezTo>
                  <a:lnTo>
                    <a:pt x="172" y="39"/>
                  </a:lnTo>
                  <a:cubicBezTo>
                    <a:pt x="181" y="25"/>
                    <a:pt x="172" y="6"/>
                    <a:pt x="158" y="2"/>
                  </a:cubicBezTo>
                  <a:cubicBezTo>
                    <a:pt x="155" y="1"/>
                    <a:pt x="151" y="0"/>
                    <a:pt x="148"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7"/>
            <p:cNvSpPr/>
            <p:nvPr/>
          </p:nvSpPr>
          <p:spPr>
            <a:xfrm>
              <a:off x="6020270" y="2077478"/>
              <a:ext cx="41118" cy="40115"/>
            </a:xfrm>
            <a:custGeom>
              <a:rect b="b" l="l" r="r" t="t"/>
              <a:pathLst>
                <a:path extrusionOk="0" h="480" w="492">
                  <a:moveTo>
                    <a:pt x="462" y="1"/>
                  </a:moveTo>
                  <a:cubicBezTo>
                    <a:pt x="455" y="1"/>
                    <a:pt x="448" y="4"/>
                    <a:pt x="441" y="11"/>
                  </a:cubicBezTo>
                  <a:cubicBezTo>
                    <a:pt x="390" y="62"/>
                    <a:pt x="376" y="136"/>
                    <a:pt x="367" y="206"/>
                  </a:cubicBezTo>
                  <a:cubicBezTo>
                    <a:pt x="353" y="257"/>
                    <a:pt x="348" y="317"/>
                    <a:pt x="320" y="359"/>
                  </a:cubicBezTo>
                  <a:cubicBezTo>
                    <a:pt x="296" y="391"/>
                    <a:pt x="250" y="421"/>
                    <a:pt x="204" y="421"/>
                  </a:cubicBezTo>
                  <a:cubicBezTo>
                    <a:pt x="198" y="421"/>
                    <a:pt x="192" y="420"/>
                    <a:pt x="186" y="419"/>
                  </a:cubicBezTo>
                  <a:cubicBezTo>
                    <a:pt x="135" y="414"/>
                    <a:pt x="84" y="387"/>
                    <a:pt x="61" y="340"/>
                  </a:cubicBezTo>
                  <a:cubicBezTo>
                    <a:pt x="51" y="330"/>
                    <a:pt x="38" y="325"/>
                    <a:pt x="28" y="325"/>
                  </a:cubicBezTo>
                  <a:cubicBezTo>
                    <a:pt x="25" y="325"/>
                    <a:pt x="22" y="325"/>
                    <a:pt x="19" y="326"/>
                  </a:cubicBezTo>
                  <a:cubicBezTo>
                    <a:pt x="5" y="340"/>
                    <a:pt x="1" y="359"/>
                    <a:pt x="5" y="368"/>
                  </a:cubicBezTo>
                  <a:cubicBezTo>
                    <a:pt x="42" y="433"/>
                    <a:pt x="112" y="474"/>
                    <a:pt x="181" y="479"/>
                  </a:cubicBezTo>
                  <a:lnTo>
                    <a:pt x="191" y="479"/>
                  </a:lnTo>
                  <a:cubicBezTo>
                    <a:pt x="256" y="479"/>
                    <a:pt x="325" y="442"/>
                    <a:pt x="367" y="396"/>
                  </a:cubicBezTo>
                  <a:cubicBezTo>
                    <a:pt x="408" y="345"/>
                    <a:pt x="413" y="280"/>
                    <a:pt x="422" y="220"/>
                  </a:cubicBezTo>
                  <a:cubicBezTo>
                    <a:pt x="432" y="155"/>
                    <a:pt x="441" y="90"/>
                    <a:pt x="482" y="48"/>
                  </a:cubicBezTo>
                  <a:cubicBezTo>
                    <a:pt x="492" y="39"/>
                    <a:pt x="492" y="21"/>
                    <a:pt x="482" y="11"/>
                  </a:cubicBezTo>
                  <a:cubicBezTo>
                    <a:pt x="476" y="4"/>
                    <a:pt x="469" y="1"/>
                    <a:pt x="462"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7"/>
            <p:cNvSpPr/>
            <p:nvPr/>
          </p:nvSpPr>
          <p:spPr>
            <a:xfrm>
              <a:off x="6077935" y="2034271"/>
              <a:ext cx="31423" cy="25239"/>
            </a:xfrm>
            <a:custGeom>
              <a:rect b="b" l="l" r="r" t="t"/>
              <a:pathLst>
                <a:path extrusionOk="0" h="302" w="376">
                  <a:moveTo>
                    <a:pt x="348" y="0"/>
                  </a:moveTo>
                  <a:cubicBezTo>
                    <a:pt x="330" y="0"/>
                    <a:pt x="320" y="10"/>
                    <a:pt x="320" y="28"/>
                  </a:cubicBezTo>
                  <a:cubicBezTo>
                    <a:pt x="320" y="75"/>
                    <a:pt x="320" y="116"/>
                    <a:pt x="307" y="153"/>
                  </a:cubicBezTo>
                  <a:cubicBezTo>
                    <a:pt x="297" y="195"/>
                    <a:pt x="274" y="227"/>
                    <a:pt x="242" y="237"/>
                  </a:cubicBezTo>
                  <a:cubicBezTo>
                    <a:pt x="232" y="241"/>
                    <a:pt x="222" y="243"/>
                    <a:pt x="211" y="243"/>
                  </a:cubicBezTo>
                  <a:cubicBezTo>
                    <a:pt x="191" y="243"/>
                    <a:pt x="169" y="236"/>
                    <a:pt x="144" y="227"/>
                  </a:cubicBezTo>
                  <a:cubicBezTo>
                    <a:pt x="112" y="209"/>
                    <a:pt x="80" y="181"/>
                    <a:pt x="52" y="149"/>
                  </a:cubicBezTo>
                  <a:cubicBezTo>
                    <a:pt x="47" y="144"/>
                    <a:pt x="40" y="142"/>
                    <a:pt x="33" y="142"/>
                  </a:cubicBezTo>
                  <a:cubicBezTo>
                    <a:pt x="25" y="142"/>
                    <a:pt x="17" y="144"/>
                    <a:pt x="10" y="149"/>
                  </a:cubicBezTo>
                  <a:cubicBezTo>
                    <a:pt x="1" y="163"/>
                    <a:pt x="1" y="181"/>
                    <a:pt x="10" y="190"/>
                  </a:cubicBezTo>
                  <a:cubicBezTo>
                    <a:pt x="43" y="218"/>
                    <a:pt x="75" y="255"/>
                    <a:pt x="117" y="278"/>
                  </a:cubicBezTo>
                  <a:cubicBezTo>
                    <a:pt x="144" y="297"/>
                    <a:pt x="181" y="301"/>
                    <a:pt x="209" y="301"/>
                  </a:cubicBezTo>
                  <a:cubicBezTo>
                    <a:pt x="223" y="301"/>
                    <a:pt x="242" y="297"/>
                    <a:pt x="265" y="288"/>
                  </a:cubicBezTo>
                  <a:cubicBezTo>
                    <a:pt x="311" y="269"/>
                    <a:pt x="348" y="232"/>
                    <a:pt x="367" y="172"/>
                  </a:cubicBezTo>
                  <a:cubicBezTo>
                    <a:pt x="376" y="121"/>
                    <a:pt x="376" y="75"/>
                    <a:pt x="376" y="28"/>
                  </a:cubicBezTo>
                  <a:cubicBezTo>
                    <a:pt x="376" y="10"/>
                    <a:pt x="367" y="0"/>
                    <a:pt x="348"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7"/>
            <p:cNvSpPr/>
            <p:nvPr/>
          </p:nvSpPr>
          <p:spPr>
            <a:xfrm>
              <a:off x="5668095" y="1891027"/>
              <a:ext cx="143243" cy="78140"/>
            </a:xfrm>
            <a:custGeom>
              <a:rect b="b" l="l" r="r" t="t"/>
              <a:pathLst>
                <a:path extrusionOk="0" h="935" w="1714">
                  <a:moveTo>
                    <a:pt x="1510" y="1"/>
                  </a:moveTo>
                  <a:lnTo>
                    <a:pt x="1112" y="163"/>
                  </a:lnTo>
                  <a:cubicBezTo>
                    <a:pt x="1112" y="163"/>
                    <a:pt x="570" y="242"/>
                    <a:pt x="514" y="265"/>
                  </a:cubicBezTo>
                  <a:cubicBezTo>
                    <a:pt x="487" y="279"/>
                    <a:pt x="464" y="413"/>
                    <a:pt x="440" y="552"/>
                  </a:cubicBezTo>
                  <a:lnTo>
                    <a:pt x="232" y="691"/>
                  </a:lnTo>
                  <a:lnTo>
                    <a:pt x="0" y="904"/>
                  </a:lnTo>
                  <a:cubicBezTo>
                    <a:pt x="0" y="904"/>
                    <a:pt x="15" y="911"/>
                    <a:pt x="44" y="911"/>
                  </a:cubicBezTo>
                  <a:cubicBezTo>
                    <a:pt x="72" y="911"/>
                    <a:pt x="114" y="904"/>
                    <a:pt x="167" y="876"/>
                  </a:cubicBezTo>
                  <a:cubicBezTo>
                    <a:pt x="278" y="816"/>
                    <a:pt x="348" y="737"/>
                    <a:pt x="348" y="737"/>
                  </a:cubicBezTo>
                  <a:lnTo>
                    <a:pt x="417" y="705"/>
                  </a:lnTo>
                  <a:lnTo>
                    <a:pt x="417" y="705"/>
                  </a:lnTo>
                  <a:cubicBezTo>
                    <a:pt x="408" y="811"/>
                    <a:pt x="399" y="899"/>
                    <a:pt x="399" y="922"/>
                  </a:cubicBezTo>
                  <a:cubicBezTo>
                    <a:pt x="400" y="931"/>
                    <a:pt x="404" y="935"/>
                    <a:pt x="409" y="935"/>
                  </a:cubicBezTo>
                  <a:cubicBezTo>
                    <a:pt x="436" y="935"/>
                    <a:pt x="509" y="820"/>
                    <a:pt x="528" y="742"/>
                  </a:cubicBezTo>
                  <a:cubicBezTo>
                    <a:pt x="533" y="719"/>
                    <a:pt x="538" y="682"/>
                    <a:pt x="552" y="654"/>
                  </a:cubicBezTo>
                  <a:lnTo>
                    <a:pt x="820" y="533"/>
                  </a:lnTo>
                  <a:lnTo>
                    <a:pt x="820" y="533"/>
                  </a:lnTo>
                  <a:cubicBezTo>
                    <a:pt x="820" y="533"/>
                    <a:pt x="584" y="696"/>
                    <a:pt x="561" y="784"/>
                  </a:cubicBezTo>
                  <a:cubicBezTo>
                    <a:pt x="556" y="799"/>
                    <a:pt x="560" y="806"/>
                    <a:pt x="572" y="806"/>
                  </a:cubicBezTo>
                  <a:cubicBezTo>
                    <a:pt x="622" y="806"/>
                    <a:pt x="801" y="687"/>
                    <a:pt x="876" y="668"/>
                  </a:cubicBezTo>
                  <a:cubicBezTo>
                    <a:pt x="968" y="645"/>
                    <a:pt x="1205" y="552"/>
                    <a:pt x="1246" y="399"/>
                  </a:cubicBezTo>
                  <a:lnTo>
                    <a:pt x="1714" y="209"/>
                  </a:lnTo>
                  <a:lnTo>
                    <a:pt x="15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7"/>
            <p:cNvSpPr/>
            <p:nvPr/>
          </p:nvSpPr>
          <p:spPr>
            <a:xfrm>
              <a:off x="5735037" y="1930557"/>
              <a:ext cx="11282" cy="5516"/>
            </a:xfrm>
            <a:custGeom>
              <a:rect b="b" l="l" r="r" t="t"/>
              <a:pathLst>
                <a:path extrusionOk="0" h="66" w="135">
                  <a:moveTo>
                    <a:pt x="1" y="65"/>
                  </a:moveTo>
                  <a:lnTo>
                    <a:pt x="135" y="0"/>
                  </a:lnTo>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7"/>
            <p:cNvSpPr/>
            <p:nvPr/>
          </p:nvSpPr>
          <p:spPr>
            <a:xfrm>
              <a:off x="5771809" y="1865788"/>
              <a:ext cx="110817" cy="109898"/>
            </a:xfrm>
            <a:custGeom>
              <a:rect b="b" l="l" r="r" t="t"/>
              <a:pathLst>
                <a:path extrusionOk="0" h="1315" w="1326">
                  <a:moveTo>
                    <a:pt x="616" y="0"/>
                  </a:moveTo>
                  <a:cubicBezTo>
                    <a:pt x="557" y="0"/>
                    <a:pt x="498" y="6"/>
                    <a:pt x="441" y="16"/>
                  </a:cubicBezTo>
                  <a:cubicBezTo>
                    <a:pt x="316" y="44"/>
                    <a:pt x="200" y="81"/>
                    <a:pt x="84" y="127"/>
                  </a:cubicBezTo>
                  <a:cubicBezTo>
                    <a:pt x="61" y="136"/>
                    <a:pt x="33" y="145"/>
                    <a:pt x="24" y="169"/>
                  </a:cubicBezTo>
                  <a:cubicBezTo>
                    <a:pt x="1" y="210"/>
                    <a:pt x="33" y="275"/>
                    <a:pt x="75" y="303"/>
                  </a:cubicBezTo>
                  <a:cubicBezTo>
                    <a:pt x="116" y="331"/>
                    <a:pt x="167" y="358"/>
                    <a:pt x="177" y="414"/>
                  </a:cubicBezTo>
                  <a:cubicBezTo>
                    <a:pt x="195" y="465"/>
                    <a:pt x="163" y="521"/>
                    <a:pt x="172" y="576"/>
                  </a:cubicBezTo>
                  <a:cubicBezTo>
                    <a:pt x="195" y="650"/>
                    <a:pt x="288" y="659"/>
                    <a:pt x="339" y="720"/>
                  </a:cubicBezTo>
                  <a:cubicBezTo>
                    <a:pt x="380" y="766"/>
                    <a:pt x="385" y="831"/>
                    <a:pt x="403" y="886"/>
                  </a:cubicBezTo>
                  <a:cubicBezTo>
                    <a:pt x="431" y="956"/>
                    <a:pt x="478" y="1016"/>
                    <a:pt x="542" y="1049"/>
                  </a:cubicBezTo>
                  <a:cubicBezTo>
                    <a:pt x="603" y="1072"/>
                    <a:pt x="681" y="1090"/>
                    <a:pt x="695" y="1160"/>
                  </a:cubicBezTo>
                  <a:cubicBezTo>
                    <a:pt x="700" y="1183"/>
                    <a:pt x="686" y="1211"/>
                    <a:pt x="700" y="1238"/>
                  </a:cubicBezTo>
                  <a:cubicBezTo>
                    <a:pt x="709" y="1275"/>
                    <a:pt x="751" y="1299"/>
                    <a:pt x="779" y="1308"/>
                  </a:cubicBezTo>
                  <a:cubicBezTo>
                    <a:pt x="788" y="1312"/>
                    <a:pt x="797" y="1315"/>
                    <a:pt x="806" y="1315"/>
                  </a:cubicBezTo>
                  <a:cubicBezTo>
                    <a:pt x="816" y="1315"/>
                    <a:pt x="825" y="1312"/>
                    <a:pt x="834" y="1308"/>
                  </a:cubicBezTo>
                  <a:cubicBezTo>
                    <a:pt x="857" y="1299"/>
                    <a:pt x="871" y="1271"/>
                    <a:pt x="885" y="1248"/>
                  </a:cubicBezTo>
                  <a:cubicBezTo>
                    <a:pt x="913" y="1201"/>
                    <a:pt x="941" y="1155"/>
                    <a:pt x="978" y="1109"/>
                  </a:cubicBezTo>
                  <a:cubicBezTo>
                    <a:pt x="999" y="1081"/>
                    <a:pt x="1032" y="1051"/>
                    <a:pt x="1063" y="1051"/>
                  </a:cubicBezTo>
                  <a:cubicBezTo>
                    <a:pt x="1074" y="1051"/>
                    <a:pt x="1084" y="1054"/>
                    <a:pt x="1094" y="1062"/>
                  </a:cubicBezTo>
                  <a:lnTo>
                    <a:pt x="1126" y="1095"/>
                  </a:lnTo>
                  <a:cubicBezTo>
                    <a:pt x="1136" y="1102"/>
                    <a:pt x="1147" y="1105"/>
                    <a:pt x="1159" y="1105"/>
                  </a:cubicBezTo>
                  <a:cubicBezTo>
                    <a:pt x="1184" y="1105"/>
                    <a:pt x="1209" y="1089"/>
                    <a:pt x="1219" y="1067"/>
                  </a:cubicBezTo>
                  <a:cubicBezTo>
                    <a:pt x="1237" y="1039"/>
                    <a:pt x="1237" y="998"/>
                    <a:pt x="1237" y="956"/>
                  </a:cubicBezTo>
                  <a:cubicBezTo>
                    <a:pt x="1237" y="914"/>
                    <a:pt x="1237" y="873"/>
                    <a:pt x="1256" y="840"/>
                  </a:cubicBezTo>
                  <a:cubicBezTo>
                    <a:pt x="1274" y="808"/>
                    <a:pt x="1307" y="780"/>
                    <a:pt x="1320" y="747"/>
                  </a:cubicBezTo>
                  <a:cubicBezTo>
                    <a:pt x="1325" y="720"/>
                    <a:pt x="1320" y="683"/>
                    <a:pt x="1307" y="650"/>
                  </a:cubicBezTo>
                  <a:cubicBezTo>
                    <a:pt x="1251" y="465"/>
                    <a:pt x="1214" y="275"/>
                    <a:pt x="1056" y="145"/>
                  </a:cubicBezTo>
                  <a:cubicBezTo>
                    <a:pt x="932" y="41"/>
                    <a:pt x="775" y="0"/>
                    <a:pt x="6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7"/>
            <p:cNvSpPr/>
            <p:nvPr/>
          </p:nvSpPr>
          <p:spPr>
            <a:xfrm>
              <a:off x="5782673" y="1874647"/>
              <a:ext cx="43374" cy="57498"/>
            </a:xfrm>
            <a:custGeom>
              <a:rect b="b" l="l" r="r" t="t"/>
              <a:pathLst>
                <a:path extrusionOk="0" h="688" w="519">
                  <a:moveTo>
                    <a:pt x="54" y="0"/>
                  </a:moveTo>
                  <a:cubicBezTo>
                    <a:pt x="49" y="0"/>
                    <a:pt x="44" y="2"/>
                    <a:pt x="42" y="7"/>
                  </a:cubicBezTo>
                  <a:cubicBezTo>
                    <a:pt x="0" y="53"/>
                    <a:pt x="19" y="132"/>
                    <a:pt x="65" y="174"/>
                  </a:cubicBezTo>
                  <a:cubicBezTo>
                    <a:pt x="102" y="202"/>
                    <a:pt x="135" y="220"/>
                    <a:pt x="176" y="229"/>
                  </a:cubicBezTo>
                  <a:cubicBezTo>
                    <a:pt x="186" y="229"/>
                    <a:pt x="199" y="239"/>
                    <a:pt x="209" y="243"/>
                  </a:cubicBezTo>
                  <a:cubicBezTo>
                    <a:pt x="250" y="262"/>
                    <a:pt x="297" y="290"/>
                    <a:pt x="311" y="336"/>
                  </a:cubicBezTo>
                  <a:cubicBezTo>
                    <a:pt x="315" y="359"/>
                    <a:pt x="311" y="387"/>
                    <a:pt x="301" y="415"/>
                  </a:cubicBezTo>
                  <a:cubicBezTo>
                    <a:pt x="297" y="447"/>
                    <a:pt x="297" y="470"/>
                    <a:pt x="297" y="498"/>
                  </a:cubicBezTo>
                  <a:cubicBezTo>
                    <a:pt x="297" y="544"/>
                    <a:pt x="324" y="591"/>
                    <a:pt x="366" y="623"/>
                  </a:cubicBezTo>
                  <a:cubicBezTo>
                    <a:pt x="403" y="655"/>
                    <a:pt x="440" y="669"/>
                    <a:pt x="482" y="688"/>
                  </a:cubicBezTo>
                  <a:lnTo>
                    <a:pt x="487" y="688"/>
                  </a:lnTo>
                  <a:cubicBezTo>
                    <a:pt x="496" y="688"/>
                    <a:pt x="500" y="688"/>
                    <a:pt x="519" y="683"/>
                  </a:cubicBezTo>
                  <a:cubicBezTo>
                    <a:pt x="519" y="679"/>
                    <a:pt x="519" y="665"/>
                    <a:pt x="505" y="660"/>
                  </a:cubicBezTo>
                  <a:cubicBezTo>
                    <a:pt x="463" y="646"/>
                    <a:pt x="431" y="632"/>
                    <a:pt x="394" y="600"/>
                  </a:cubicBezTo>
                  <a:cubicBezTo>
                    <a:pt x="361" y="572"/>
                    <a:pt x="343" y="540"/>
                    <a:pt x="338" y="503"/>
                  </a:cubicBezTo>
                  <a:cubicBezTo>
                    <a:pt x="334" y="479"/>
                    <a:pt x="338" y="456"/>
                    <a:pt x="343" y="433"/>
                  </a:cubicBezTo>
                  <a:cubicBezTo>
                    <a:pt x="348" y="401"/>
                    <a:pt x="357" y="368"/>
                    <a:pt x="348" y="336"/>
                  </a:cubicBezTo>
                  <a:cubicBezTo>
                    <a:pt x="338" y="285"/>
                    <a:pt x="292" y="243"/>
                    <a:pt x="227" y="215"/>
                  </a:cubicBezTo>
                  <a:cubicBezTo>
                    <a:pt x="218" y="215"/>
                    <a:pt x="204" y="206"/>
                    <a:pt x="195" y="202"/>
                  </a:cubicBezTo>
                  <a:cubicBezTo>
                    <a:pt x="158" y="183"/>
                    <a:pt x="125" y="174"/>
                    <a:pt x="93" y="151"/>
                  </a:cubicBezTo>
                  <a:cubicBezTo>
                    <a:pt x="60" y="123"/>
                    <a:pt x="42" y="63"/>
                    <a:pt x="70" y="35"/>
                  </a:cubicBezTo>
                  <a:cubicBezTo>
                    <a:pt x="79" y="21"/>
                    <a:pt x="79" y="12"/>
                    <a:pt x="70" y="7"/>
                  </a:cubicBezTo>
                  <a:cubicBezTo>
                    <a:pt x="65" y="2"/>
                    <a:pt x="59" y="0"/>
                    <a:pt x="54"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7"/>
            <p:cNvSpPr/>
            <p:nvPr/>
          </p:nvSpPr>
          <p:spPr>
            <a:xfrm>
              <a:off x="5815517" y="1903062"/>
              <a:ext cx="32593" cy="59671"/>
            </a:xfrm>
            <a:custGeom>
              <a:rect b="b" l="l" r="r" t="t"/>
              <a:pathLst>
                <a:path extrusionOk="0" h="714" w="390">
                  <a:moveTo>
                    <a:pt x="15" y="0"/>
                  </a:moveTo>
                  <a:cubicBezTo>
                    <a:pt x="10" y="5"/>
                    <a:pt x="1" y="14"/>
                    <a:pt x="1" y="24"/>
                  </a:cubicBezTo>
                  <a:cubicBezTo>
                    <a:pt x="24" y="139"/>
                    <a:pt x="94" y="237"/>
                    <a:pt x="195" y="297"/>
                  </a:cubicBezTo>
                  <a:cubicBezTo>
                    <a:pt x="200" y="297"/>
                    <a:pt x="205" y="301"/>
                    <a:pt x="219" y="306"/>
                  </a:cubicBezTo>
                  <a:cubicBezTo>
                    <a:pt x="242" y="320"/>
                    <a:pt x="265" y="329"/>
                    <a:pt x="279" y="348"/>
                  </a:cubicBezTo>
                  <a:cubicBezTo>
                    <a:pt x="316" y="385"/>
                    <a:pt x="334" y="436"/>
                    <a:pt x="334" y="510"/>
                  </a:cubicBezTo>
                  <a:lnTo>
                    <a:pt x="334" y="552"/>
                  </a:lnTo>
                  <a:cubicBezTo>
                    <a:pt x="334" y="603"/>
                    <a:pt x="334" y="653"/>
                    <a:pt x="348" y="700"/>
                  </a:cubicBezTo>
                  <a:cubicBezTo>
                    <a:pt x="348" y="709"/>
                    <a:pt x="362" y="714"/>
                    <a:pt x="367" y="714"/>
                  </a:cubicBezTo>
                  <a:cubicBezTo>
                    <a:pt x="385" y="709"/>
                    <a:pt x="390" y="695"/>
                    <a:pt x="376" y="686"/>
                  </a:cubicBezTo>
                  <a:cubicBezTo>
                    <a:pt x="367" y="640"/>
                    <a:pt x="367" y="593"/>
                    <a:pt x="367" y="547"/>
                  </a:cubicBezTo>
                  <a:lnTo>
                    <a:pt x="367" y="501"/>
                  </a:lnTo>
                  <a:cubicBezTo>
                    <a:pt x="362" y="413"/>
                    <a:pt x="344" y="352"/>
                    <a:pt x="302" y="315"/>
                  </a:cubicBezTo>
                  <a:cubicBezTo>
                    <a:pt x="283" y="297"/>
                    <a:pt x="256" y="278"/>
                    <a:pt x="232" y="269"/>
                  </a:cubicBezTo>
                  <a:cubicBezTo>
                    <a:pt x="228" y="269"/>
                    <a:pt x="219" y="260"/>
                    <a:pt x="209" y="255"/>
                  </a:cubicBezTo>
                  <a:cubicBezTo>
                    <a:pt x="121" y="209"/>
                    <a:pt x="61" y="116"/>
                    <a:pt x="38" y="14"/>
                  </a:cubicBezTo>
                  <a:cubicBezTo>
                    <a:pt x="33" y="5"/>
                    <a:pt x="24" y="0"/>
                    <a:pt x="15"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7"/>
            <p:cNvSpPr/>
            <p:nvPr/>
          </p:nvSpPr>
          <p:spPr>
            <a:xfrm>
              <a:off x="5826382" y="1939249"/>
              <a:ext cx="17132" cy="31590"/>
            </a:xfrm>
            <a:custGeom>
              <a:rect b="b" l="l" r="r" t="t"/>
              <a:pathLst>
                <a:path extrusionOk="0" h="378" w="205">
                  <a:moveTo>
                    <a:pt x="22" y="1"/>
                  </a:moveTo>
                  <a:cubicBezTo>
                    <a:pt x="16" y="1"/>
                    <a:pt x="8" y="4"/>
                    <a:pt x="5" y="7"/>
                  </a:cubicBezTo>
                  <a:cubicBezTo>
                    <a:pt x="1" y="12"/>
                    <a:pt x="5" y="26"/>
                    <a:pt x="10" y="31"/>
                  </a:cubicBezTo>
                  <a:cubicBezTo>
                    <a:pt x="47" y="54"/>
                    <a:pt x="93" y="82"/>
                    <a:pt x="112" y="128"/>
                  </a:cubicBezTo>
                  <a:cubicBezTo>
                    <a:pt x="121" y="160"/>
                    <a:pt x="126" y="193"/>
                    <a:pt x="126" y="230"/>
                  </a:cubicBezTo>
                  <a:lnTo>
                    <a:pt x="126" y="244"/>
                  </a:lnTo>
                  <a:cubicBezTo>
                    <a:pt x="126" y="285"/>
                    <a:pt x="140" y="336"/>
                    <a:pt x="167" y="373"/>
                  </a:cubicBezTo>
                  <a:cubicBezTo>
                    <a:pt x="167" y="378"/>
                    <a:pt x="172" y="378"/>
                    <a:pt x="181" y="378"/>
                  </a:cubicBezTo>
                  <a:lnTo>
                    <a:pt x="195" y="378"/>
                  </a:lnTo>
                  <a:cubicBezTo>
                    <a:pt x="204" y="369"/>
                    <a:pt x="204" y="355"/>
                    <a:pt x="195" y="350"/>
                  </a:cubicBezTo>
                  <a:cubicBezTo>
                    <a:pt x="172" y="322"/>
                    <a:pt x="163" y="281"/>
                    <a:pt x="163" y="244"/>
                  </a:cubicBezTo>
                  <a:lnTo>
                    <a:pt x="163" y="230"/>
                  </a:lnTo>
                  <a:cubicBezTo>
                    <a:pt x="163" y="193"/>
                    <a:pt x="163" y="151"/>
                    <a:pt x="144" y="119"/>
                  </a:cubicBezTo>
                  <a:cubicBezTo>
                    <a:pt x="116" y="68"/>
                    <a:pt x="70" y="31"/>
                    <a:pt x="28" y="3"/>
                  </a:cubicBezTo>
                  <a:cubicBezTo>
                    <a:pt x="27" y="1"/>
                    <a:pt x="25" y="1"/>
                    <a:pt x="22"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7"/>
            <p:cNvSpPr/>
            <p:nvPr/>
          </p:nvSpPr>
          <p:spPr>
            <a:xfrm>
              <a:off x="5810921" y="1892030"/>
              <a:ext cx="40700" cy="35853"/>
            </a:xfrm>
            <a:custGeom>
              <a:rect b="b" l="l" r="r" t="t"/>
              <a:pathLst>
                <a:path extrusionOk="0" h="429" w="487">
                  <a:moveTo>
                    <a:pt x="20" y="0"/>
                  </a:moveTo>
                  <a:cubicBezTo>
                    <a:pt x="15" y="0"/>
                    <a:pt x="8" y="3"/>
                    <a:pt x="5" y="12"/>
                  </a:cubicBezTo>
                  <a:cubicBezTo>
                    <a:pt x="0" y="17"/>
                    <a:pt x="0" y="26"/>
                    <a:pt x="10" y="35"/>
                  </a:cubicBezTo>
                  <a:cubicBezTo>
                    <a:pt x="88" y="82"/>
                    <a:pt x="167" y="128"/>
                    <a:pt x="218" y="202"/>
                  </a:cubicBezTo>
                  <a:cubicBezTo>
                    <a:pt x="227" y="211"/>
                    <a:pt x="227" y="220"/>
                    <a:pt x="232" y="225"/>
                  </a:cubicBezTo>
                  <a:cubicBezTo>
                    <a:pt x="250" y="248"/>
                    <a:pt x="264" y="276"/>
                    <a:pt x="287" y="295"/>
                  </a:cubicBezTo>
                  <a:cubicBezTo>
                    <a:pt x="306" y="308"/>
                    <a:pt x="325" y="313"/>
                    <a:pt x="343" y="318"/>
                  </a:cubicBezTo>
                  <a:cubicBezTo>
                    <a:pt x="352" y="322"/>
                    <a:pt x="357" y="322"/>
                    <a:pt x="371" y="332"/>
                  </a:cubicBezTo>
                  <a:cubicBezTo>
                    <a:pt x="413" y="345"/>
                    <a:pt x="440" y="378"/>
                    <a:pt x="450" y="415"/>
                  </a:cubicBezTo>
                  <a:cubicBezTo>
                    <a:pt x="450" y="424"/>
                    <a:pt x="463" y="429"/>
                    <a:pt x="468" y="429"/>
                  </a:cubicBezTo>
                  <a:cubicBezTo>
                    <a:pt x="482" y="420"/>
                    <a:pt x="487" y="415"/>
                    <a:pt x="482" y="406"/>
                  </a:cubicBezTo>
                  <a:cubicBezTo>
                    <a:pt x="463" y="350"/>
                    <a:pt x="426" y="313"/>
                    <a:pt x="380" y="295"/>
                  </a:cubicBezTo>
                  <a:cubicBezTo>
                    <a:pt x="375" y="290"/>
                    <a:pt x="366" y="290"/>
                    <a:pt x="352" y="281"/>
                  </a:cubicBezTo>
                  <a:cubicBezTo>
                    <a:pt x="334" y="276"/>
                    <a:pt x="320" y="271"/>
                    <a:pt x="306" y="267"/>
                  </a:cubicBezTo>
                  <a:cubicBezTo>
                    <a:pt x="287" y="253"/>
                    <a:pt x="274" y="230"/>
                    <a:pt x="260" y="207"/>
                  </a:cubicBezTo>
                  <a:cubicBezTo>
                    <a:pt x="260" y="202"/>
                    <a:pt x="255" y="188"/>
                    <a:pt x="250" y="183"/>
                  </a:cubicBezTo>
                  <a:cubicBezTo>
                    <a:pt x="190" y="95"/>
                    <a:pt x="102" y="49"/>
                    <a:pt x="28" y="3"/>
                  </a:cubicBezTo>
                  <a:cubicBezTo>
                    <a:pt x="26" y="1"/>
                    <a:pt x="23" y="0"/>
                    <a:pt x="20"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7"/>
            <p:cNvSpPr/>
            <p:nvPr/>
          </p:nvSpPr>
          <p:spPr>
            <a:xfrm>
              <a:off x="5799722" y="1692124"/>
              <a:ext cx="154860" cy="233502"/>
            </a:xfrm>
            <a:custGeom>
              <a:rect b="b" l="l" r="r" t="t"/>
              <a:pathLst>
                <a:path extrusionOk="0" h="2794" w="1853">
                  <a:moveTo>
                    <a:pt x="1288" y="0"/>
                  </a:moveTo>
                  <a:lnTo>
                    <a:pt x="880" y="1807"/>
                  </a:lnTo>
                  <a:lnTo>
                    <a:pt x="0" y="2108"/>
                  </a:lnTo>
                  <a:cubicBezTo>
                    <a:pt x="486" y="2228"/>
                    <a:pt x="1010" y="2793"/>
                    <a:pt x="1010" y="2793"/>
                  </a:cubicBezTo>
                  <a:cubicBezTo>
                    <a:pt x="1010" y="2793"/>
                    <a:pt x="1672" y="2172"/>
                    <a:pt x="1686" y="2038"/>
                  </a:cubicBezTo>
                  <a:cubicBezTo>
                    <a:pt x="1704" y="1904"/>
                    <a:pt x="1853" y="278"/>
                    <a:pt x="1853" y="278"/>
                  </a:cubicBezTo>
                  <a:lnTo>
                    <a:pt x="128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7"/>
            <p:cNvSpPr/>
            <p:nvPr/>
          </p:nvSpPr>
          <p:spPr>
            <a:xfrm>
              <a:off x="5906528" y="1692124"/>
              <a:ext cx="48054" cy="210603"/>
            </a:xfrm>
            <a:custGeom>
              <a:rect b="b" l="l" r="r" t="t"/>
              <a:pathLst>
                <a:path extrusionOk="0" h="2520" w="575">
                  <a:moveTo>
                    <a:pt x="10" y="0"/>
                  </a:moveTo>
                  <a:lnTo>
                    <a:pt x="0" y="28"/>
                  </a:lnTo>
                  <a:lnTo>
                    <a:pt x="0" y="2520"/>
                  </a:lnTo>
                  <a:cubicBezTo>
                    <a:pt x="185" y="2335"/>
                    <a:pt x="394" y="2108"/>
                    <a:pt x="408" y="2034"/>
                  </a:cubicBezTo>
                  <a:cubicBezTo>
                    <a:pt x="426" y="1899"/>
                    <a:pt x="575" y="274"/>
                    <a:pt x="575" y="274"/>
                  </a:cubicBezTo>
                  <a:lnTo>
                    <a:pt x="10"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7"/>
            <p:cNvSpPr/>
            <p:nvPr/>
          </p:nvSpPr>
          <p:spPr>
            <a:xfrm>
              <a:off x="6185159" y="1891027"/>
              <a:ext cx="143327" cy="78140"/>
            </a:xfrm>
            <a:custGeom>
              <a:rect b="b" l="l" r="r" t="t"/>
              <a:pathLst>
                <a:path extrusionOk="0" h="935" w="1715">
                  <a:moveTo>
                    <a:pt x="204" y="1"/>
                  </a:moveTo>
                  <a:lnTo>
                    <a:pt x="1" y="209"/>
                  </a:lnTo>
                  <a:lnTo>
                    <a:pt x="468" y="399"/>
                  </a:lnTo>
                  <a:cubicBezTo>
                    <a:pt x="510" y="552"/>
                    <a:pt x="746" y="645"/>
                    <a:pt x="839" y="668"/>
                  </a:cubicBezTo>
                  <a:cubicBezTo>
                    <a:pt x="914" y="687"/>
                    <a:pt x="1093" y="806"/>
                    <a:pt x="1143" y="806"/>
                  </a:cubicBezTo>
                  <a:cubicBezTo>
                    <a:pt x="1154" y="806"/>
                    <a:pt x="1159" y="799"/>
                    <a:pt x="1154" y="784"/>
                  </a:cubicBezTo>
                  <a:cubicBezTo>
                    <a:pt x="1131" y="696"/>
                    <a:pt x="895" y="534"/>
                    <a:pt x="895" y="533"/>
                  </a:cubicBezTo>
                  <a:lnTo>
                    <a:pt x="895" y="533"/>
                  </a:lnTo>
                  <a:lnTo>
                    <a:pt x="1163" y="654"/>
                  </a:lnTo>
                  <a:cubicBezTo>
                    <a:pt x="1177" y="682"/>
                    <a:pt x="1182" y="719"/>
                    <a:pt x="1186" y="742"/>
                  </a:cubicBezTo>
                  <a:cubicBezTo>
                    <a:pt x="1206" y="820"/>
                    <a:pt x="1282" y="935"/>
                    <a:pt x="1308" y="935"/>
                  </a:cubicBezTo>
                  <a:cubicBezTo>
                    <a:pt x="1312" y="935"/>
                    <a:pt x="1315" y="931"/>
                    <a:pt x="1316" y="922"/>
                  </a:cubicBezTo>
                  <a:cubicBezTo>
                    <a:pt x="1316" y="899"/>
                    <a:pt x="1311" y="811"/>
                    <a:pt x="1297" y="705"/>
                  </a:cubicBezTo>
                  <a:lnTo>
                    <a:pt x="1297" y="705"/>
                  </a:lnTo>
                  <a:lnTo>
                    <a:pt x="1367" y="737"/>
                  </a:lnTo>
                  <a:cubicBezTo>
                    <a:pt x="1367" y="737"/>
                    <a:pt x="1436" y="816"/>
                    <a:pt x="1548" y="876"/>
                  </a:cubicBezTo>
                  <a:cubicBezTo>
                    <a:pt x="1603" y="904"/>
                    <a:pt x="1645" y="911"/>
                    <a:pt x="1673" y="911"/>
                  </a:cubicBezTo>
                  <a:cubicBezTo>
                    <a:pt x="1700" y="911"/>
                    <a:pt x="1714" y="904"/>
                    <a:pt x="1714" y="904"/>
                  </a:cubicBezTo>
                  <a:lnTo>
                    <a:pt x="1483" y="691"/>
                  </a:lnTo>
                  <a:lnTo>
                    <a:pt x="1274" y="552"/>
                  </a:lnTo>
                  <a:cubicBezTo>
                    <a:pt x="1251" y="413"/>
                    <a:pt x="1228" y="279"/>
                    <a:pt x="1200" y="265"/>
                  </a:cubicBezTo>
                  <a:cubicBezTo>
                    <a:pt x="1149" y="242"/>
                    <a:pt x="603" y="163"/>
                    <a:pt x="603" y="163"/>
                  </a:cubicBezTo>
                  <a:lnTo>
                    <a:pt x="2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7"/>
            <p:cNvSpPr/>
            <p:nvPr/>
          </p:nvSpPr>
          <p:spPr>
            <a:xfrm>
              <a:off x="6250178" y="1930557"/>
              <a:ext cx="11700" cy="5516"/>
            </a:xfrm>
            <a:custGeom>
              <a:rect b="b" l="l" r="r" t="t"/>
              <a:pathLst>
                <a:path extrusionOk="0" h="66" w="140">
                  <a:moveTo>
                    <a:pt x="140" y="65"/>
                  </a:moveTo>
                  <a:lnTo>
                    <a:pt x="1" y="0"/>
                  </a:lnTo>
                </a:path>
              </a:pathLst>
            </a:custGeom>
            <a:solidFill>
              <a:srgbClr val="FF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7"/>
            <p:cNvSpPr/>
            <p:nvPr/>
          </p:nvSpPr>
          <p:spPr>
            <a:xfrm>
              <a:off x="6283524" y="1922451"/>
              <a:ext cx="4262" cy="12034"/>
            </a:xfrm>
            <a:custGeom>
              <a:rect b="b" l="l" r="r" t="t"/>
              <a:pathLst>
                <a:path extrusionOk="0" h="144" w="51">
                  <a:moveTo>
                    <a:pt x="0" y="0"/>
                  </a:moveTo>
                  <a:lnTo>
                    <a:pt x="51" y="144"/>
                  </a:lnTo>
                </a:path>
              </a:pathLst>
            </a:custGeom>
            <a:solidFill>
              <a:srgbClr val="FFE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7"/>
            <p:cNvSpPr/>
            <p:nvPr/>
          </p:nvSpPr>
          <p:spPr>
            <a:xfrm>
              <a:off x="6113955" y="1865788"/>
              <a:ext cx="111151" cy="109898"/>
            </a:xfrm>
            <a:custGeom>
              <a:rect b="b" l="l" r="r" t="t"/>
              <a:pathLst>
                <a:path extrusionOk="0" h="1315" w="1330">
                  <a:moveTo>
                    <a:pt x="711" y="0"/>
                  </a:moveTo>
                  <a:cubicBezTo>
                    <a:pt x="551" y="0"/>
                    <a:pt x="394" y="41"/>
                    <a:pt x="269" y="145"/>
                  </a:cubicBezTo>
                  <a:cubicBezTo>
                    <a:pt x="112" y="275"/>
                    <a:pt x="79" y="465"/>
                    <a:pt x="19" y="650"/>
                  </a:cubicBezTo>
                  <a:cubicBezTo>
                    <a:pt x="10" y="683"/>
                    <a:pt x="1" y="720"/>
                    <a:pt x="10" y="747"/>
                  </a:cubicBezTo>
                  <a:cubicBezTo>
                    <a:pt x="19" y="780"/>
                    <a:pt x="56" y="808"/>
                    <a:pt x="70" y="840"/>
                  </a:cubicBezTo>
                  <a:cubicBezTo>
                    <a:pt x="89" y="873"/>
                    <a:pt x="89" y="914"/>
                    <a:pt x="89" y="956"/>
                  </a:cubicBezTo>
                  <a:cubicBezTo>
                    <a:pt x="89" y="998"/>
                    <a:pt x="89" y="1039"/>
                    <a:pt x="107" y="1067"/>
                  </a:cubicBezTo>
                  <a:cubicBezTo>
                    <a:pt x="120" y="1089"/>
                    <a:pt x="146" y="1105"/>
                    <a:pt x="170" y="1105"/>
                  </a:cubicBezTo>
                  <a:cubicBezTo>
                    <a:pt x="181" y="1105"/>
                    <a:pt x="191" y="1102"/>
                    <a:pt x="200" y="1095"/>
                  </a:cubicBezTo>
                  <a:lnTo>
                    <a:pt x="232" y="1062"/>
                  </a:lnTo>
                  <a:cubicBezTo>
                    <a:pt x="241" y="1054"/>
                    <a:pt x="252" y="1051"/>
                    <a:pt x="262" y="1051"/>
                  </a:cubicBezTo>
                  <a:cubicBezTo>
                    <a:pt x="293" y="1051"/>
                    <a:pt x="327" y="1081"/>
                    <a:pt x="348" y="1109"/>
                  </a:cubicBezTo>
                  <a:cubicBezTo>
                    <a:pt x="385" y="1155"/>
                    <a:pt x="413" y="1201"/>
                    <a:pt x="441" y="1248"/>
                  </a:cubicBezTo>
                  <a:cubicBezTo>
                    <a:pt x="454" y="1271"/>
                    <a:pt x="473" y="1299"/>
                    <a:pt x="496" y="1308"/>
                  </a:cubicBezTo>
                  <a:cubicBezTo>
                    <a:pt x="503" y="1312"/>
                    <a:pt x="511" y="1315"/>
                    <a:pt x="520" y="1315"/>
                  </a:cubicBezTo>
                  <a:cubicBezTo>
                    <a:pt x="529" y="1315"/>
                    <a:pt x="538" y="1312"/>
                    <a:pt x="547" y="1308"/>
                  </a:cubicBezTo>
                  <a:cubicBezTo>
                    <a:pt x="575" y="1299"/>
                    <a:pt x="617" y="1275"/>
                    <a:pt x="626" y="1238"/>
                  </a:cubicBezTo>
                  <a:cubicBezTo>
                    <a:pt x="640" y="1211"/>
                    <a:pt x="626" y="1183"/>
                    <a:pt x="635" y="1160"/>
                  </a:cubicBezTo>
                  <a:cubicBezTo>
                    <a:pt x="644" y="1090"/>
                    <a:pt x="732" y="1072"/>
                    <a:pt x="783" y="1049"/>
                  </a:cubicBezTo>
                  <a:cubicBezTo>
                    <a:pt x="848" y="1016"/>
                    <a:pt x="894" y="956"/>
                    <a:pt x="922" y="886"/>
                  </a:cubicBezTo>
                  <a:cubicBezTo>
                    <a:pt x="941" y="831"/>
                    <a:pt x="945" y="766"/>
                    <a:pt x="987" y="720"/>
                  </a:cubicBezTo>
                  <a:cubicBezTo>
                    <a:pt x="1038" y="659"/>
                    <a:pt x="1131" y="650"/>
                    <a:pt x="1154" y="576"/>
                  </a:cubicBezTo>
                  <a:cubicBezTo>
                    <a:pt x="1168" y="521"/>
                    <a:pt x="1131" y="465"/>
                    <a:pt x="1149" y="414"/>
                  </a:cubicBezTo>
                  <a:cubicBezTo>
                    <a:pt x="1163" y="358"/>
                    <a:pt x="1214" y="331"/>
                    <a:pt x="1251" y="303"/>
                  </a:cubicBezTo>
                  <a:cubicBezTo>
                    <a:pt x="1293" y="275"/>
                    <a:pt x="1330" y="210"/>
                    <a:pt x="1307" y="169"/>
                  </a:cubicBezTo>
                  <a:cubicBezTo>
                    <a:pt x="1293" y="145"/>
                    <a:pt x="1265" y="136"/>
                    <a:pt x="1242" y="127"/>
                  </a:cubicBezTo>
                  <a:cubicBezTo>
                    <a:pt x="1126" y="81"/>
                    <a:pt x="1010" y="44"/>
                    <a:pt x="890" y="16"/>
                  </a:cubicBezTo>
                  <a:cubicBezTo>
                    <a:pt x="831" y="6"/>
                    <a:pt x="771" y="0"/>
                    <a:pt x="7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7"/>
            <p:cNvSpPr/>
            <p:nvPr/>
          </p:nvSpPr>
          <p:spPr>
            <a:xfrm>
              <a:off x="6171620" y="1874146"/>
              <a:ext cx="43792" cy="57999"/>
            </a:xfrm>
            <a:custGeom>
              <a:rect b="b" l="l" r="r" t="t"/>
              <a:pathLst>
                <a:path extrusionOk="0" h="694" w="524">
                  <a:moveTo>
                    <a:pt x="467" y="0"/>
                  </a:moveTo>
                  <a:cubicBezTo>
                    <a:pt x="461" y="0"/>
                    <a:pt x="457" y="1"/>
                    <a:pt x="454" y="4"/>
                  </a:cubicBezTo>
                  <a:cubicBezTo>
                    <a:pt x="450" y="18"/>
                    <a:pt x="450" y="27"/>
                    <a:pt x="454" y="32"/>
                  </a:cubicBezTo>
                  <a:cubicBezTo>
                    <a:pt x="478" y="64"/>
                    <a:pt x="464" y="120"/>
                    <a:pt x="431" y="147"/>
                  </a:cubicBezTo>
                  <a:cubicBezTo>
                    <a:pt x="404" y="175"/>
                    <a:pt x="366" y="189"/>
                    <a:pt x="334" y="203"/>
                  </a:cubicBezTo>
                  <a:cubicBezTo>
                    <a:pt x="320" y="203"/>
                    <a:pt x="311" y="208"/>
                    <a:pt x="297" y="212"/>
                  </a:cubicBezTo>
                  <a:cubicBezTo>
                    <a:pt x="228" y="245"/>
                    <a:pt x="186" y="282"/>
                    <a:pt x="177" y="333"/>
                  </a:cubicBezTo>
                  <a:cubicBezTo>
                    <a:pt x="172" y="370"/>
                    <a:pt x="177" y="407"/>
                    <a:pt x="181" y="434"/>
                  </a:cubicBezTo>
                  <a:cubicBezTo>
                    <a:pt x="186" y="458"/>
                    <a:pt x="186" y="481"/>
                    <a:pt x="186" y="504"/>
                  </a:cubicBezTo>
                  <a:cubicBezTo>
                    <a:pt x="186" y="536"/>
                    <a:pt x="163" y="573"/>
                    <a:pt x="130" y="601"/>
                  </a:cubicBezTo>
                  <a:cubicBezTo>
                    <a:pt x="93" y="624"/>
                    <a:pt x="61" y="643"/>
                    <a:pt x="19" y="661"/>
                  </a:cubicBezTo>
                  <a:cubicBezTo>
                    <a:pt x="10" y="666"/>
                    <a:pt x="1" y="671"/>
                    <a:pt x="10" y="685"/>
                  </a:cubicBezTo>
                  <a:cubicBezTo>
                    <a:pt x="15" y="689"/>
                    <a:pt x="19" y="694"/>
                    <a:pt x="24" y="694"/>
                  </a:cubicBezTo>
                  <a:cubicBezTo>
                    <a:pt x="24" y="694"/>
                    <a:pt x="28" y="694"/>
                    <a:pt x="42" y="689"/>
                  </a:cubicBezTo>
                  <a:cubicBezTo>
                    <a:pt x="84" y="671"/>
                    <a:pt x="126" y="652"/>
                    <a:pt x="158" y="624"/>
                  </a:cubicBezTo>
                  <a:cubicBezTo>
                    <a:pt x="200" y="592"/>
                    <a:pt x="223" y="546"/>
                    <a:pt x="228" y="499"/>
                  </a:cubicBezTo>
                  <a:cubicBezTo>
                    <a:pt x="232" y="467"/>
                    <a:pt x="228" y="439"/>
                    <a:pt x="223" y="416"/>
                  </a:cubicBezTo>
                  <a:cubicBezTo>
                    <a:pt x="218" y="388"/>
                    <a:pt x="209" y="360"/>
                    <a:pt x="218" y="333"/>
                  </a:cubicBezTo>
                  <a:cubicBezTo>
                    <a:pt x="228" y="291"/>
                    <a:pt x="274" y="258"/>
                    <a:pt x="316" y="245"/>
                  </a:cubicBezTo>
                  <a:cubicBezTo>
                    <a:pt x="325" y="235"/>
                    <a:pt x="339" y="235"/>
                    <a:pt x="348" y="231"/>
                  </a:cubicBezTo>
                  <a:cubicBezTo>
                    <a:pt x="390" y="217"/>
                    <a:pt x="427" y="203"/>
                    <a:pt x="459" y="175"/>
                  </a:cubicBezTo>
                  <a:cubicBezTo>
                    <a:pt x="505" y="133"/>
                    <a:pt x="524" y="50"/>
                    <a:pt x="482" y="4"/>
                  </a:cubicBezTo>
                  <a:cubicBezTo>
                    <a:pt x="478" y="1"/>
                    <a:pt x="472" y="0"/>
                    <a:pt x="467"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7"/>
            <p:cNvSpPr/>
            <p:nvPr/>
          </p:nvSpPr>
          <p:spPr>
            <a:xfrm>
              <a:off x="6148387" y="1903312"/>
              <a:ext cx="32593" cy="59420"/>
            </a:xfrm>
            <a:custGeom>
              <a:rect b="b" l="l" r="r" t="t"/>
              <a:pathLst>
                <a:path extrusionOk="0" h="711" w="390">
                  <a:moveTo>
                    <a:pt x="364" y="0"/>
                  </a:moveTo>
                  <a:cubicBezTo>
                    <a:pt x="356" y="0"/>
                    <a:pt x="348" y="6"/>
                    <a:pt x="348" y="16"/>
                  </a:cubicBezTo>
                  <a:cubicBezTo>
                    <a:pt x="325" y="113"/>
                    <a:pt x="265" y="206"/>
                    <a:pt x="177" y="257"/>
                  </a:cubicBezTo>
                  <a:cubicBezTo>
                    <a:pt x="172" y="257"/>
                    <a:pt x="158" y="266"/>
                    <a:pt x="154" y="271"/>
                  </a:cubicBezTo>
                  <a:cubicBezTo>
                    <a:pt x="130" y="280"/>
                    <a:pt x="107" y="294"/>
                    <a:pt x="84" y="317"/>
                  </a:cubicBezTo>
                  <a:cubicBezTo>
                    <a:pt x="42" y="349"/>
                    <a:pt x="19" y="414"/>
                    <a:pt x="19" y="502"/>
                  </a:cubicBezTo>
                  <a:lnTo>
                    <a:pt x="19" y="549"/>
                  </a:lnTo>
                  <a:cubicBezTo>
                    <a:pt x="19" y="595"/>
                    <a:pt x="19" y="641"/>
                    <a:pt x="10" y="687"/>
                  </a:cubicBezTo>
                  <a:cubicBezTo>
                    <a:pt x="1" y="697"/>
                    <a:pt x="10" y="706"/>
                    <a:pt x="24" y="711"/>
                  </a:cubicBezTo>
                  <a:cubicBezTo>
                    <a:pt x="38" y="711"/>
                    <a:pt x="42" y="706"/>
                    <a:pt x="38" y="706"/>
                  </a:cubicBezTo>
                  <a:cubicBezTo>
                    <a:pt x="56" y="650"/>
                    <a:pt x="56" y="604"/>
                    <a:pt x="56" y="553"/>
                  </a:cubicBezTo>
                  <a:lnTo>
                    <a:pt x="56" y="512"/>
                  </a:lnTo>
                  <a:cubicBezTo>
                    <a:pt x="56" y="437"/>
                    <a:pt x="70" y="386"/>
                    <a:pt x="107" y="349"/>
                  </a:cubicBezTo>
                  <a:cubicBezTo>
                    <a:pt x="126" y="336"/>
                    <a:pt x="149" y="322"/>
                    <a:pt x="172" y="312"/>
                  </a:cubicBezTo>
                  <a:cubicBezTo>
                    <a:pt x="177" y="312"/>
                    <a:pt x="186" y="303"/>
                    <a:pt x="195" y="298"/>
                  </a:cubicBezTo>
                  <a:cubicBezTo>
                    <a:pt x="288" y="243"/>
                    <a:pt x="362" y="136"/>
                    <a:pt x="385" y="25"/>
                  </a:cubicBezTo>
                  <a:cubicBezTo>
                    <a:pt x="390" y="16"/>
                    <a:pt x="385" y="2"/>
                    <a:pt x="371" y="2"/>
                  </a:cubicBezTo>
                  <a:cubicBezTo>
                    <a:pt x="369" y="1"/>
                    <a:pt x="366" y="0"/>
                    <a:pt x="364"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7"/>
            <p:cNvSpPr/>
            <p:nvPr/>
          </p:nvSpPr>
          <p:spPr>
            <a:xfrm>
              <a:off x="6154237" y="1938497"/>
              <a:ext cx="17467" cy="32343"/>
            </a:xfrm>
            <a:custGeom>
              <a:rect b="b" l="l" r="r" t="t"/>
              <a:pathLst>
                <a:path extrusionOk="0" h="387" w="209">
                  <a:moveTo>
                    <a:pt x="191" y="1"/>
                  </a:moveTo>
                  <a:cubicBezTo>
                    <a:pt x="187" y="1"/>
                    <a:pt x="183" y="3"/>
                    <a:pt x="181" y="7"/>
                  </a:cubicBezTo>
                  <a:cubicBezTo>
                    <a:pt x="139" y="35"/>
                    <a:pt x="88" y="67"/>
                    <a:pt x="65" y="123"/>
                  </a:cubicBezTo>
                  <a:cubicBezTo>
                    <a:pt x="47" y="155"/>
                    <a:pt x="42" y="197"/>
                    <a:pt x="42" y="229"/>
                  </a:cubicBezTo>
                  <a:lnTo>
                    <a:pt x="42" y="248"/>
                  </a:lnTo>
                  <a:cubicBezTo>
                    <a:pt x="37" y="285"/>
                    <a:pt x="28" y="322"/>
                    <a:pt x="5" y="354"/>
                  </a:cubicBezTo>
                  <a:cubicBezTo>
                    <a:pt x="0" y="364"/>
                    <a:pt x="0" y="378"/>
                    <a:pt x="5" y="382"/>
                  </a:cubicBezTo>
                  <a:cubicBezTo>
                    <a:pt x="5" y="387"/>
                    <a:pt x="14" y="387"/>
                    <a:pt x="19" y="387"/>
                  </a:cubicBezTo>
                  <a:cubicBezTo>
                    <a:pt x="23" y="387"/>
                    <a:pt x="33" y="387"/>
                    <a:pt x="42" y="378"/>
                  </a:cubicBezTo>
                  <a:cubicBezTo>
                    <a:pt x="70" y="341"/>
                    <a:pt x="74" y="290"/>
                    <a:pt x="84" y="248"/>
                  </a:cubicBezTo>
                  <a:lnTo>
                    <a:pt x="84" y="229"/>
                  </a:lnTo>
                  <a:cubicBezTo>
                    <a:pt x="84" y="197"/>
                    <a:pt x="88" y="160"/>
                    <a:pt x="97" y="132"/>
                  </a:cubicBezTo>
                  <a:cubicBezTo>
                    <a:pt x="116" y="91"/>
                    <a:pt x="153" y="63"/>
                    <a:pt x="199" y="35"/>
                  </a:cubicBezTo>
                  <a:cubicBezTo>
                    <a:pt x="209" y="30"/>
                    <a:pt x="209" y="16"/>
                    <a:pt x="204" y="12"/>
                  </a:cubicBezTo>
                  <a:cubicBezTo>
                    <a:pt x="201" y="4"/>
                    <a:pt x="196" y="1"/>
                    <a:pt x="191"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7"/>
            <p:cNvSpPr/>
            <p:nvPr/>
          </p:nvSpPr>
          <p:spPr>
            <a:xfrm>
              <a:off x="6144543" y="1892030"/>
              <a:ext cx="40700" cy="35853"/>
            </a:xfrm>
            <a:custGeom>
              <a:rect b="b" l="l" r="r" t="t"/>
              <a:pathLst>
                <a:path extrusionOk="0" h="429" w="487">
                  <a:moveTo>
                    <a:pt x="466" y="1"/>
                  </a:moveTo>
                  <a:cubicBezTo>
                    <a:pt x="464" y="1"/>
                    <a:pt x="461" y="2"/>
                    <a:pt x="459" y="3"/>
                  </a:cubicBezTo>
                  <a:cubicBezTo>
                    <a:pt x="385" y="49"/>
                    <a:pt x="292" y="105"/>
                    <a:pt x="237" y="183"/>
                  </a:cubicBezTo>
                  <a:cubicBezTo>
                    <a:pt x="237" y="193"/>
                    <a:pt x="232" y="202"/>
                    <a:pt x="227" y="207"/>
                  </a:cubicBezTo>
                  <a:cubicBezTo>
                    <a:pt x="218" y="230"/>
                    <a:pt x="200" y="253"/>
                    <a:pt x="181" y="267"/>
                  </a:cubicBezTo>
                  <a:cubicBezTo>
                    <a:pt x="163" y="271"/>
                    <a:pt x="153" y="276"/>
                    <a:pt x="135" y="281"/>
                  </a:cubicBezTo>
                  <a:cubicBezTo>
                    <a:pt x="130" y="290"/>
                    <a:pt x="116" y="290"/>
                    <a:pt x="107" y="295"/>
                  </a:cubicBezTo>
                  <a:cubicBezTo>
                    <a:pt x="61" y="318"/>
                    <a:pt x="24" y="359"/>
                    <a:pt x="5" y="406"/>
                  </a:cubicBezTo>
                  <a:cubicBezTo>
                    <a:pt x="0" y="415"/>
                    <a:pt x="5" y="424"/>
                    <a:pt x="19" y="429"/>
                  </a:cubicBezTo>
                  <a:lnTo>
                    <a:pt x="24" y="429"/>
                  </a:lnTo>
                  <a:cubicBezTo>
                    <a:pt x="33" y="429"/>
                    <a:pt x="42" y="424"/>
                    <a:pt x="37" y="415"/>
                  </a:cubicBezTo>
                  <a:cubicBezTo>
                    <a:pt x="51" y="378"/>
                    <a:pt x="84" y="345"/>
                    <a:pt x="116" y="332"/>
                  </a:cubicBezTo>
                  <a:cubicBezTo>
                    <a:pt x="130" y="322"/>
                    <a:pt x="135" y="318"/>
                    <a:pt x="144" y="318"/>
                  </a:cubicBezTo>
                  <a:cubicBezTo>
                    <a:pt x="163" y="313"/>
                    <a:pt x="181" y="308"/>
                    <a:pt x="200" y="295"/>
                  </a:cubicBezTo>
                  <a:cubicBezTo>
                    <a:pt x="227" y="276"/>
                    <a:pt x="237" y="248"/>
                    <a:pt x="255" y="225"/>
                  </a:cubicBezTo>
                  <a:cubicBezTo>
                    <a:pt x="255" y="216"/>
                    <a:pt x="260" y="207"/>
                    <a:pt x="269" y="202"/>
                  </a:cubicBezTo>
                  <a:cubicBezTo>
                    <a:pt x="320" y="128"/>
                    <a:pt x="399" y="77"/>
                    <a:pt x="477" y="35"/>
                  </a:cubicBezTo>
                  <a:cubicBezTo>
                    <a:pt x="482" y="26"/>
                    <a:pt x="487" y="21"/>
                    <a:pt x="482" y="12"/>
                  </a:cubicBezTo>
                  <a:cubicBezTo>
                    <a:pt x="479" y="5"/>
                    <a:pt x="473" y="1"/>
                    <a:pt x="466"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7"/>
            <p:cNvSpPr/>
            <p:nvPr/>
          </p:nvSpPr>
          <p:spPr>
            <a:xfrm>
              <a:off x="6041999" y="1692124"/>
              <a:ext cx="154860" cy="233502"/>
            </a:xfrm>
            <a:custGeom>
              <a:rect b="b" l="l" r="r" t="t"/>
              <a:pathLst>
                <a:path extrusionOk="0" h="2794" w="1853">
                  <a:moveTo>
                    <a:pt x="570" y="0"/>
                  </a:moveTo>
                  <a:lnTo>
                    <a:pt x="0" y="278"/>
                  </a:lnTo>
                  <a:cubicBezTo>
                    <a:pt x="0" y="278"/>
                    <a:pt x="153" y="1904"/>
                    <a:pt x="172" y="2038"/>
                  </a:cubicBezTo>
                  <a:cubicBezTo>
                    <a:pt x="181" y="2172"/>
                    <a:pt x="848" y="2793"/>
                    <a:pt x="848" y="2793"/>
                  </a:cubicBezTo>
                  <a:cubicBezTo>
                    <a:pt x="848" y="2793"/>
                    <a:pt x="1366" y="2228"/>
                    <a:pt x="1853" y="2108"/>
                  </a:cubicBezTo>
                  <a:lnTo>
                    <a:pt x="973" y="1807"/>
                  </a:lnTo>
                  <a:lnTo>
                    <a:pt x="5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7"/>
            <p:cNvSpPr/>
            <p:nvPr/>
          </p:nvSpPr>
          <p:spPr>
            <a:xfrm>
              <a:off x="6041999" y="1692124"/>
              <a:ext cx="48054" cy="210603"/>
            </a:xfrm>
            <a:custGeom>
              <a:rect b="b" l="l" r="r" t="t"/>
              <a:pathLst>
                <a:path extrusionOk="0" h="2520" w="575">
                  <a:moveTo>
                    <a:pt x="570" y="0"/>
                  </a:moveTo>
                  <a:lnTo>
                    <a:pt x="0" y="274"/>
                  </a:lnTo>
                  <a:cubicBezTo>
                    <a:pt x="0" y="274"/>
                    <a:pt x="153" y="1899"/>
                    <a:pt x="172" y="2034"/>
                  </a:cubicBezTo>
                  <a:cubicBezTo>
                    <a:pt x="181" y="2108"/>
                    <a:pt x="389" y="2335"/>
                    <a:pt x="574" y="2520"/>
                  </a:cubicBezTo>
                  <a:lnTo>
                    <a:pt x="574" y="28"/>
                  </a:lnTo>
                  <a:lnTo>
                    <a:pt x="570"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7"/>
            <p:cNvSpPr/>
            <p:nvPr/>
          </p:nvSpPr>
          <p:spPr>
            <a:xfrm>
              <a:off x="5907280" y="1659614"/>
              <a:ext cx="182773" cy="312812"/>
            </a:xfrm>
            <a:custGeom>
              <a:rect b="b" l="l" r="r" t="t"/>
              <a:pathLst>
                <a:path extrusionOk="0" h="3743" w="2187">
                  <a:moveTo>
                    <a:pt x="788" y="0"/>
                  </a:moveTo>
                  <a:lnTo>
                    <a:pt x="1" y="389"/>
                  </a:lnTo>
                  <a:lnTo>
                    <a:pt x="630" y="3742"/>
                  </a:lnTo>
                  <a:lnTo>
                    <a:pt x="1552" y="3742"/>
                  </a:lnTo>
                  <a:lnTo>
                    <a:pt x="2186" y="389"/>
                  </a:lnTo>
                  <a:lnTo>
                    <a:pt x="139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7"/>
            <p:cNvSpPr/>
            <p:nvPr/>
          </p:nvSpPr>
          <p:spPr>
            <a:xfrm>
              <a:off x="5940960" y="1945600"/>
              <a:ext cx="113826" cy="26827"/>
            </a:xfrm>
            <a:custGeom>
              <a:rect b="b" l="l" r="r" t="t"/>
              <a:pathLst>
                <a:path extrusionOk="0" h="321" w="1362">
                  <a:moveTo>
                    <a:pt x="0" y="1"/>
                  </a:moveTo>
                  <a:lnTo>
                    <a:pt x="0" y="320"/>
                  </a:lnTo>
                  <a:lnTo>
                    <a:pt x="1362" y="320"/>
                  </a:lnTo>
                  <a:lnTo>
                    <a:pt x="13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7"/>
            <p:cNvSpPr/>
            <p:nvPr/>
          </p:nvSpPr>
          <p:spPr>
            <a:xfrm>
              <a:off x="5928925" y="1655770"/>
              <a:ext cx="139483" cy="362705"/>
            </a:xfrm>
            <a:custGeom>
              <a:rect b="b" l="l" r="r" t="t"/>
              <a:pathLst>
                <a:path extrusionOk="0" h="4340" w="1669">
                  <a:moveTo>
                    <a:pt x="603" y="0"/>
                  </a:moveTo>
                  <a:lnTo>
                    <a:pt x="1" y="195"/>
                  </a:lnTo>
                  <a:lnTo>
                    <a:pt x="441" y="3719"/>
                  </a:lnTo>
                  <a:lnTo>
                    <a:pt x="834" y="4340"/>
                  </a:lnTo>
                  <a:lnTo>
                    <a:pt x="1228" y="3719"/>
                  </a:lnTo>
                  <a:lnTo>
                    <a:pt x="1668" y="195"/>
                  </a:lnTo>
                  <a:lnTo>
                    <a:pt x="106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7"/>
            <p:cNvSpPr/>
            <p:nvPr/>
          </p:nvSpPr>
          <p:spPr>
            <a:xfrm>
              <a:off x="5940960" y="1707000"/>
              <a:ext cx="50812" cy="45547"/>
            </a:xfrm>
            <a:custGeom>
              <a:rect b="b" l="l" r="r" t="t"/>
              <a:pathLst>
                <a:path extrusionOk="0" h="545" w="608">
                  <a:moveTo>
                    <a:pt x="287" y="1"/>
                  </a:moveTo>
                  <a:cubicBezTo>
                    <a:pt x="275" y="1"/>
                    <a:pt x="263" y="1"/>
                    <a:pt x="251" y="3"/>
                  </a:cubicBezTo>
                  <a:cubicBezTo>
                    <a:pt x="144" y="12"/>
                    <a:pt x="47" y="82"/>
                    <a:pt x="5" y="184"/>
                  </a:cubicBezTo>
                  <a:cubicBezTo>
                    <a:pt x="0" y="193"/>
                    <a:pt x="5" y="207"/>
                    <a:pt x="19" y="211"/>
                  </a:cubicBezTo>
                  <a:cubicBezTo>
                    <a:pt x="21" y="213"/>
                    <a:pt x="24" y="213"/>
                    <a:pt x="27" y="213"/>
                  </a:cubicBezTo>
                  <a:cubicBezTo>
                    <a:pt x="35" y="213"/>
                    <a:pt x="43" y="208"/>
                    <a:pt x="47" y="198"/>
                  </a:cubicBezTo>
                  <a:cubicBezTo>
                    <a:pt x="84" y="119"/>
                    <a:pt x="163" y="54"/>
                    <a:pt x="255" y="45"/>
                  </a:cubicBezTo>
                  <a:cubicBezTo>
                    <a:pt x="268" y="43"/>
                    <a:pt x="281" y="42"/>
                    <a:pt x="294" y="42"/>
                  </a:cubicBezTo>
                  <a:cubicBezTo>
                    <a:pt x="373" y="42"/>
                    <a:pt x="449" y="78"/>
                    <a:pt x="501" y="142"/>
                  </a:cubicBezTo>
                  <a:cubicBezTo>
                    <a:pt x="556" y="216"/>
                    <a:pt x="570" y="313"/>
                    <a:pt x="533" y="401"/>
                  </a:cubicBezTo>
                  <a:cubicBezTo>
                    <a:pt x="510" y="448"/>
                    <a:pt x="482" y="489"/>
                    <a:pt x="440" y="499"/>
                  </a:cubicBezTo>
                  <a:cubicBezTo>
                    <a:pt x="428" y="503"/>
                    <a:pt x="416" y="505"/>
                    <a:pt x="403" y="505"/>
                  </a:cubicBezTo>
                  <a:cubicBezTo>
                    <a:pt x="361" y="505"/>
                    <a:pt x="318" y="483"/>
                    <a:pt x="297" y="448"/>
                  </a:cubicBezTo>
                  <a:cubicBezTo>
                    <a:pt x="269" y="401"/>
                    <a:pt x="278" y="332"/>
                    <a:pt x="320" y="299"/>
                  </a:cubicBezTo>
                  <a:cubicBezTo>
                    <a:pt x="325" y="290"/>
                    <a:pt x="325" y="281"/>
                    <a:pt x="320" y="267"/>
                  </a:cubicBezTo>
                  <a:cubicBezTo>
                    <a:pt x="318" y="265"/>
                    <a:pt x="313" y="264"/>
                    <a:pt x="308" y="264"/>
                  </a:cubicBezTo>
                  <a:cubicBezTo>
                    <a:pt x="303" y="264"/>
                    <a:pt x="297" y="265"/>
                    <a:pt x="292" y="267"/>
                  </a:cubicBezTo>
                  <a:cubicBezTo>
                    <a:pt x="237" y="313"/>
                    <a:pt x="223" y="406"/>
                    <a:pt x="260" y="471"/>
                  </a:cubicBezTo>
                  <a:cubicBezTo>
                    <a:pt x="292" y="517"/>
                    <a:pt x="343" y="545"/>
                    <a:pt x="399" y="545"/>
                  </a:cubicBezTo>
                  <a:cubicBezTo>
                    <a:pt x="417" y="545"/>
                    <a:pt x="440" y="540"/>
                    <a:pt x="454" y="540"/>
                  </a:cubicBezTo>
                  <a:cubicBezTo>
                    <a:pt x="505" y="522"/>
                    <a:pt x="547" y="475"/>
                    <a:pt x="570" y="420"/>
                  </a:cubicBezTo>
                  <a:cubicBezTo>
                    <a:pt x="607" y="323"/>
                    <a:pt x="593" y="207"/>
                    <a:pt x="528" y="119"/>
                  </a:cubicBezTo>
                  <a:cubicBezTo>
                    <a:pt x="471" y="45"/>
                    <a:pt x="378"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7"/>
            <p:cNvSpPr/>
            <p:nvPr/>
          </p:nvSpPr>
          <p:spPr>
            <a:xfrm>
              <a:off x="5952158" y="1763997"/>
              <a:ext cx="33429" cy="24570"/>
            </a:xfrm>
            <a:custGeom>
              <a:rect b="b" l="l" r="r" t="t"/>
              <a:pathLst>
                <a:path extrusionOk="0" h="294" w="400">
                  <a:moveTo>
                    <a:pt x="373" y="0"/>
                  </a:moveTo>
                  <a:cubicBezTo>
                    <a:pt x="365" y="0"/>
                    <a:pt x="356" y="5"/>
                    <a:pt x="353" y="16"/>
                  </a:cubicBezTo>
                  <a:cubicBezTo>
                    <a:pt x="307" y="152"/>
                    <a:pt x="174" y="247"/>
                    <a:pt x="34" y="247"/>
                  </a:cubicBezTo>
                  <a:cubicBezTo>
                    <a:pt x="30" y="247"/>
                    <a:pt x="27" y="247"/>
                    <a:pt x="24" y="247"/>
                  </a:cubicBezTo>
                  <a:cubicBezTo>
                    <a:pt x="10" y="247"/>
                    <a:pt x="1" y="257"/>
                    <a:pt x="1" y="270"/>
                  </a:cubicBezTo>
                  <a:cubicBezTo>
                    <a:pt x="1" y="280"/>
                    <a:pt x="10" y="294"/>
                    <a:pt x="24" y="294"/>
                  </a:cubicBezTo>
                  <a:lnTo>
                    <a:pt x="33" y="294"/>
                  </a:lnTo>
                  <a:cubicBezTo>
                    <a:pt x="191" y="294"/>
                    <a:pt x="348" y="182"/>
                    <a:pt x="394" y="30"/>
                  </a:cubicBezTo>
                  <a:cubicBezTo>
                    <a:pt x="399" y="20"/>
                    <a:pt x="394" y="6"/>
                    <a:pt x="380" y="2"/>
                  </a:cubicBezTo>
                  <a:cubicBezTo>
                    <a:pt x="378" y="1"/>
                    <a:pt x="376" y="0"/>
                    <a:pt x="3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7"/>
            <p:cNvSpPr/>
            <p:nvPr/>
          </p:nvSpPr>
          <p:spPr>
            <a:xfrm>
              <a:off x="5954081" y="1800351"/>
              <a:ext cx="30671" cy="30420"/>
            </a:xfrm>
            <a:custGeom>
              <a:rect b="b" l="l" r="r" t="t"/>
              <a:pathLst>
                <a:path extrusionOk="0" h="364" w="367">
                  <a:moveTo>
                    <a:pt x="51" y="1"/>
                  </a:moveTo>
                  <a:cubicBezTo>
                    <a:pt x="40" y="1"/>
                    <a:pt x="30" y="1"/>
                    <a:pt x="19" y="2"/>
                  </a:cubicBezTo>
                  <a:cubicBezTo>
                    <a:pt x="6" y="2"/>
                    <a:pt x="1" y="16"/>
                    <a:pt x="1" y="25"/>
                  </a:cubicBezTo>
                  <a:cubicBezTo>
                    <a:pt x="1" y="39"/>
                    <a:pt x="10" y="44"/>
                    <a:pt x="24" y="44"/>
                  </a:cubicBezTo>
                  <a:cubicBezTo>
                    <a:pt x="36" y="42"/>
                    <a:pt x="47" y="41"/>
                    <a:pt x="59" y="41"/>
                  </a:cubicBezTo>
                  <a:cubicBezTo>
                    <a:pt x="123" y="41"/>
                    <a:pt x="190" y="71"/>
                    <a:pt x="237" y="118"/>
                  </a:cubicBezTo>
                  <a:cubicBezTo>
                    <a:pt x="297" y="178"/>
                    <a:pt x="320" y="262"/>
                    <a:pt x="307" y="340"/>
                  </a:cubicBezTo>
                  <a:cubicBezTo>
                    <a:pt x="307" y="350"/>
                    <a:pt x="311" y="363"/>
                    <a:pt x="330" y="363"/>
                  </a:cubicBezTo>
                  <a:cubicBezTo>
                    <a:pt x="344" y="363"/>
                    <a:pt x="348" y="350"/>
                    <a:pt x="353" y="345"/>
                  </a:cubicBezTo>
                  <a:cubicBezTo>
                    <a:pt x="367" y="252"/>
                    <a:pt x="334" y="155"/>
                    <a:pt x="274" y="90"/>
                  </a:cubicBezTo>
                  <a:cubicBezTo>
                    <a:pt x="212" y="33"/>
                    <a:pt x="133"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7"/>
            <p:cNvSpPr/>
            <p:nvPr/>
          </p:nvSpPr>
          <p:spPr>
            <a:xfrm>
              <a:off x="5964193" y="1867460"/>
              <a:ext cx="30671" cy="31841"/>
            </a:xfrm>
            <a:custGeom>
              <a:rect b="b" l="l" r="r" t="t"/>
              <a:pathLst>
                <a:path extrusionOk="0" h="381" w="367">
                  <a:moveTo>
                    <a:pt x="215" y="0"/>
                  </a:moveTo>
                  <a:cubicBezTo>
                    <a:pt x="174" y="0"/>
                    <a:pt x="138" y="20"/>
                    <a:pt x="116" y="56"/>
                  </a:cubicBezTo>
                  <a:cubicBezTo>
                    <a:pt x="88" y="102"/>
                    <a:pt x="98" y="172"/>
                    <a:pt x="144" y="200"/>
                  </a:cubicBezTo>
                  <a:cubicBezTo>
                    <a:pt x="150" y="201"/>
                    <a:pt x="155" y="203"/>
                    <a:pt x="159" y="203"/>
                  </a:cubicBezTo>
                  <a:cubicBezTo>
                    <a:pt x="165" y="203"/>
                    <a:pt x="169" y="200"/>
                    <a:pt x="172" y="195"/>
                  </a:cubicBezTo>
                  <a:cubicBezTo>
                    <a:pt x="181" y="181"/>
                    <a:pt x="181" y="172"/>
                    <a:pt x="167" y="167"/>
                  </a:cubicBezTo>
                  <a:cubicBezTo>
                    <a:pt x="139" y="149"/>
                    <a:pt x="135" y="107"/>
                    <a:pt x="148" y="79"/>
                  </a:cubicBezTo>
                  <a:cubicBezTo>
                    <a:pt x="165" y="55"/>
                    <a:pt x="195" y="41"/>
                    <a:pt x="224" y="41"/>
                  </a:cubicBezTo>
                  <a:cubicBezTo>
                    <a:pt x="228" y="41"/>
                    <a:pt x="232" y="41"/>
                    <a:pt x="236" y="42"/>
                  </a:cubicBezTo>
                  <a:cubicBezTo>
                    <a:pt x="274" y="51"/>
                    <a:pt x="301" y="79"/>
                    <a:pt x="311" y="112"/>
                  </a:cubicBezTo>
                  <a:cubicBezTo>
                    <a:pt x="324" y="149"/>
                    <a:pt x="320" y="190"/>
                    <a:pt x="301" y="223"/>
                  </a:cubicBezTo>
                  <a:cubicBezTo>
                    <a:pt x="283" y="250"/>
                    <a:pt x="255" y="283"/>
                    <a:pt x="218" y="306"/>
                  </a:cubicBezTo>
                  <a:cubicBezTo>
                    <a:pt x="193" y="314"/>
                    <a:pt x="157" y="330"/>
                    <a:pt x="124" y="330"/>
                  </a:cubicBezTo>
                  <a:cubicBezTo>
                    <a:pt x="120" y="330"/>
                    <a:pt x="115" y="330"/>
                    <a:pt x="111" y="329"/>
                  </a:cubicBezTo>
                  <a:cubicBezTo>
                    <a:pt x="70" y="325"/>
                    <a:pt x="42" y="292"/>
                    <a:pt x="42" y="264"/>
                  </a:cubicBezTo>
                  <a:cubicBezTo>
                    <a:pt x="42" y="255"/>
                    <a:pt x="28" y="246"/>
                    <a:pt x="19" y="246"/>
                  </a:cubicBezTo>
                  <a:cubicBezTo>
                    <a:pt x="5" y="246"/>
                    <a:pt x="0" y="260"/>
                    <a:pt x="0" y="269"/>
                  </a:cubicBezTo>
                  <a:cubicBezTo>
                    <a:pt x="5" y="325"/>
                    <a:pt x="51" y="362"/>
                    <a:pt x="107" y="376"/>
                  </a:cubicBezTo>
                  <a:cubicBezTo>
                    <a:pt x="116" y="380"/>
                    <a:pt x="121" y="380"/>
                    <a:pt x="135" y="380"/>
                  </a:cubicBezTo>
                  <a:cubicBezTo>
                    <a:pt x="176" y="380"/>
                    <a:pt x="209" y="362"/>
                    <a:pt x="236" y="338"/>
                  </a:cubicBezTo>
                  <a:cubicBezTo>
                    <a:pt x="283" y="315"/>
                    <a:pt x="311" y="283"/>
                    <a:pt x="334" y="241"/>
                  </a:cubicBezTo>
                  <a:cubicBezTo>
                    <a:pt x="362" y="200"/>
                    <a:pt x="366" y="149"/>
                    <a:pt x="352" y="102"/>
                  </a:cubicBezTo>
                  <a:cubicBezTo>
                    <a:pt x="334" y="56"/>
                    <a:pt x="297" y="14"/>
                    <a:pt x="250" y="5"/>
                  </a:cubicBezTo>
                  <a:cubicBezTo>
                    <a:pt x="238" y="2"/>
                    <a:pt x="226"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7"/>
            <p:cNvSpPr/>
            <p:nvPr/>
          </p:nvSpPr>
          <p:spPr>
            <a:xfrm>
              <a:off x="5974974" y="1843809"/>
              <a:ext cx="8608" cy="9026"/>
            </a:xfrm>
            <a:custGeom>
              <a:rect b="b" l="l" r="r" t="t"/>
              <a:pathLst>
                <a:path extrusionOk="0" h="108" w="103">
                  <a:moveTo>
                    <a:pt x="52" y="1"/>
                  </a:moveTo>
                  <a:cubicBezTo>
                    <a:pt x="24" y="1"/>
                    <a:pt x="1" y="29"/>
                    <a:pt x="1" y="56"/>
                  </a:cubicBezTo>
                  <a:cubicBezTo>
                    <a:pt x="1" y="84"/>
                    <a:pt x="24" y="107"/>
                    <a:pt x="52" y="107"/>
                  </a:cubicBezTo>
                  <a:cubicBezTo>
                    <a:pt x="80" y="107"/>
                    <a:pt x="103" y="84"/>
                    <a:pt x="103" y="56"/>
                  </a:cubicBezTo>
                  <a:cubicBezTo>
                    <a:pt x="103" y="29"/>
                    <a:pt x="80"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7"/>
            <p:cNvSpPr/>
            <p:nvPr/>
          </p:nvSpPr>
          <p:spPr>
            <a:xfrm>
              <a:off x="5995533" y="1792328"/>
              <a:ext cx="8942" cy="8608"/>
            </a:xfrm>
            <a:custGeom>
              <a:rect b="b" l="l" r="r" t="t"/>
              <a:pathLst>
                <a:path extrusionOk="0" h="103" w="107">
                  <a:moveTo>
                    <a:pt x="51" y="1"/>
                  </a:moveTo>
                  <a:cubicBezTo>
                    <a:pt x="24" y="1"/>
                    <a:pt x="0" y="24"/>
                    <a:pt x="0" y="52"/>
                  </a:cubicBezTo>
                  <a:cubicBezTo>
                    <a:pt x="0" y="80"/>
                    <a:pt x="24" y="103"/>
                    <a:pt x="51" y="103"/>
                  </a:cubicBezTo>
                  <a:cubicBezTo>
                    <a:pt x="84" y="103"/>
                    <a:pt x="107" y="80"/>
                    <a:pt x="107" y="52"/>
                  </a:cubicBezTo>
                  <a:cubicBezTo>
                    <a:pt x="107" y="24"/>
                    <a:pt x="84"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7"/>
            <p:cNvSpPr/>
            <p:nvPr/>
          </p:nvSpPr>
          <p:spPr>
            <a:xfrm>
              <a:off x="5958343" y="1698894"/>
              <a:ext cx="19890" cy="9193"/>
            </a:xfrm>
            <a:custGeom>
              <a:rect b="b" l="l" r="r" t="t"/>
              <a:pathLst>
                <a:path extrusionOk="0" h="110" w="238">
                  <a:moveTo>
                    <a:pt x="141" y="1"/>
                  </a:moveTo>
                  <a:cubicBezTo>
                    <a:pt x="127" y="1"/>
                    <a:pt x="113" y="3"/>
                    <a:pt x="98" y="7"/>
                  </a:cubicBezTo>
                  <a:cubicBezTo>
                    <a:pt x="61" y="17"/>
                    <a:pt x="29" y="44"/>
                    <a:pt x="19" y="72"/>
                  </a:cubicBezTo>
                  <a:cubicBezTo>
                    <a:pt x="1" y="95"/>
                    <a:pt x="1" y="109"/>
                    <a:pt x="1" y="109"/>
                  </a:cubicBezTo>
                  <a:cubicBezTo>
                    <a:pt x="1" y="109"/>
                    <a:pt x="19" y="105"/>
                    <a:pt x="43" y="100"/>
                  </a:cubicBezTo>
                  <a:cubicBezTo>
                    <a:pt x="66" y="95"/>
                    <a:pt x="93" y="86"/>
                    <a:pt x="121" y="82"/>
                  </a:cubicBezTo>
                  <a:cubicBezTo>
                    <a:pt x="154" y="77"/>
                    <a:pt x="177" y="58"/>
                    <a:pt x="200" y="54"/>
                  </a:cubicBezTo>
                  <a:cubicBezTo>
                    <a:pt x="223" y="40"/>
                    <a:pt x="237" y="35"/>
                    <a:pt x="237" y="35"/>
                  </a:cubicBezTo>
                  <a:cubicBezTo>
                    <a:pt x="237" y="35"/>
                    <a:pt x="228" y="26"/>
                    <a:pt x="205" y="17"/>
                  </a:cubicBezTo>
                  <a:cubicBezTo>
                    <a:pt x="190" y="8"/>
                    <a:pt x="167" y="1"/>
                    <a:pt x="1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7"/>
            <p:cNvSpPr/>
            <p:nvPr/>
          </p:nvSpPr>
          <p:spPr>
            <a:xfrm>
              <a:off x="5976980" y="1717280"/>
              <a:ext cx="8608" cy="12118"/>
            </a:xfrm>
            <a:custGeom>
              <a:rect b="b" l="l" r="r" t="t"/>
              <a:pathLst>
                <a:path extrusionOk="0" h="145" w="103">
                  <a:moveTo>
                    <a:pt x="60" y="0"/>
                  </a:moveTo>
                  <a:cubicBezTo>
                    <a:pt x="60" y="0"/>
                    <a:pt x="56" y="14"/>
                    <a:pt x="46" y="24"/>
                  </a:cubicBezTo>
                  <a:cubicBezTo>
                    <a:pt x="33" y="42"/>
                    <a:pt x="23" y="51"/>
                    <a:pt x="14" y="65"/>
                  </a:cubicBezTo>
                  <a:cubicBezTo>
                    <a:pt x="9" y="75"/>
                    <a:pt x="9" y="93"/>
                    <a:pt x="5" y="112"/>
                  </a:cubicBezTo>
                  <a:cubicBezTo>
                    <a:pt x="5" y="130"/>
                    <a:pt x="0" y="139"/>
                    <a:pt x="0" y="139"/>
                  </a:cubicBezTo>
                  <a:cubicBezTo>
                    <a:pt x="0" y="139"/>
                    <a:pt x="14" y="144"/>
                    <a:pt x="28" y="144"/>
                  </a:cubicBezTo>
                  <a:cubicBezTo>
                    <a:pt x="51" y="139"/>
                    <a:pt x="79" y="130"/>
                    <a:pt x="93" y="98"/>
                  </a:cubicBezTo>
                  <a:cubicBezTo>
                    <a:pt x="102" y="70"/>
                    <a:pt x="97" y="42"/>
                    <a:pt x="83" y="24"/>
                  </a:cubicBezTo>
                  <a:cubicBezTo>
                    <a:pt x="74" y="5"/>
                    <a:pt x="60" y="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7"/>
            <p:cNvSpPr/>
            <p:nvPr/>
          </p:nvSpPr>
          <p:spPr>
            <a:xfrm>
              <a:off x="5967285" y="1751377"/>
              <a:ext cx="11700" cy="6686"/>
            </a:xfrm>
            <a:custGeom>
              <a:rect b="b" l="l" r="r" t="t"/>
              <a:pathLst>
                <a:path extrusionOk="0" h="80" w="140">
                  <a:moveTo>
                    <a:pt x="107" y="0"/>
                  </a:moveTo>
                  <a:cubicBezTo>
                    <a:pt x="93" y="0"/>
                    <a:pt x="74" y="0"/>
                    <a:pt x="56" y="5"/>
                  </a:cubicBezTo>
                  <a:cubicBezTo>
                    <a:pt x="37" y="9"/>
                    <a:pt x="28" y="23"/>
                    <a:pt x="14" y="32"/>
                  </a:cubicBezTo>
                  <a:cubicBezTo>
                    <a:pt x="10" y="46"/>
                    <a:pt x="0" y="56"/>
                    <a:pt x="0" y="56"/>
                  </a:cubicBezTo>
                  <a:cubicBezTo>
                    <a:pt x="0" y="56"/>
                    <a:pt x="10" y="69"/>
                    <a:pt x="19" y="69"/>
                  </a:cubicBezTo>
                  <a:cubicBezTo>
                    <a:pt x="27" y="75"/>
                    <a:pt x="41" y="79"/>
                    <a:pt x="56" y="79"/>
                  </a:cubicBezTo>
                  <a:cubicBezTo>
                    <a:pt x="65" y="79"/>
                    <a:pt x="75" y="78"/>
                    <a:pt x="84" y="74"/>
                  </a:cubicBezTo>
                  <a:cubicBezTo>
                    <a:pt x="111" y="69"/>
                    <a:pt x="125" y="46"/>
                    <a:pt x="130" y="28"/>
                  </a:cubicBezTo>
                  <a:cubicBezTo>
                    <a:pt x="139" y="9"/>
                    <a:pt x="139" y="0"/>
                    <a:pt x="1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7"/>
            <p:cNvSpPr/>
            <p:nvPr/>
          </p:nvSpPr>
          <p:spPr>
            <a:xfrm>
              <a:off x="5963775" y="1736083"/>
              <a:ext cx="7438" cy="9527"/>
            </a:xfrm>
            <a:custGeom>
              <a:rect b="b" l="l" r="r" t="t"/>
              <a:pathLst>
                <a:path extrusionOk="0" h="114" w="89">
                  <a:moveTo>
                    <a:pt x="76" y="0"/>
                  </a:moveTo>
                  <a:cubicBezTo>
                    <a:pt x="72" y="0"/>
                    <a:pt x="69" y="1"/>
                    <a:pt x="65" y="2"/>
                  </a:cubicBezTo>
                  <a:cubicBezTo>
                    <a:pt x="47" y="2"/>
                    <a:pt x="24" y="7"/>
                    <a:pt x="10" y="30"/>
                  </a:cubicBezTo>
                  <a:cubicBezTo>
                    <a:pt x="1" y="49"/>
                    <a:pt x="1" y="72"/>
                    <a:pt x="10" y="90"/>
                  </a:cubicBezTo>
                  <a:cubicBezTo>
                    <a:pt x="19" y="104"/>
                    <a:pt x="28" y="114"/>
                    <a:pt x="28" y="114"/>
                  </a:cubicBezTo>
                  <a:cubicBezTo>
                    <a:pt x="28" y="114"/>
                    <a:pt x="42" y="100"/>
                    <a:pt x="52" y="95"/>
                  </a:cubicBezTo>
                  <a:cubicBezTo>
                    <a:pt x="65" y="90"/>
                    <a:pt x="75" y="81"/>
                    <a:pt x="79" y="72"/>
                  </a:cubicBezTo>
                  <a:cubicBezTo>
                    <a:pt x="89" y="58"/>
                    <a:pt x="89" y="44"/>
                    <a:pt x="89" y="30"/>
                  </a:cubicBezTo>
                  <a:lnTo>
                    <a:pt x="89" y="2"/>
                  </a:lnTo>
                  <a:cubicBezTo>
                    <a:pt x="89" y="2"/>
                    <a:pt x="82"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7"/>
            <p:cNvSpPr/>
            <p:nvPr/>
          </p:nvSpPr>
          <p:spPr>
            <a:xfrm>
              <a:off x="5963775" y="1769930"/>
              <a:ext cx="8190" cy="14374"/>
            </a:xfrm>
            <a:custGeom>
              <a:rect b="b" l="l" r="r" t="t"/>
              <a:pathLst>
                <a:path extrusionOk="0" h="172" w="98">
                  <a:moveTo>
                    <a:pt x="70" y="0"/>
                  </a:moveTo>
                  <a:cubicBezTo>
                    <a:pt x="70" y="0"/>
                    <a:pt x="56" y="10"/>
                    <a:pt x="42" y="19"/>
                  </a:cubicBezTo>
                  <a:cubicBezTo>
                    <a:pt x="28" y="37"/>
                    <a:pt x="10" y="56"/>
                    <a:pt x="5" y="70"/>
                  </a:cubicBezTo>
                  <a:cubicBezTo>
                    <a:pt x="1" y="93"/>
                    <a:pt x="1" y="116"/>
                    <a:pt x="1" y="135"/>
                  </a:cubicBezTo>
                  <a:cubicBezTo>
                    <a:pt x="5" y="153"/>
                    <a:pt x="5" y="172"/>
                    <a:pt x="5" y="172"/>
                  </a:cubicBezTo>
                  <a:cubicBezTo>
                    <a:pt x="5" y="172"/>
                    <a:pt x="24" y="172"/>
                    <a:pt x="42" y="158"/>
                  </a:cubicBezTo>
                  <a:cubicBezTo>
                    <a:pt x="65" y="153"/>
                    <a:pt x="79" y="135"/>
                    <a:pt x="93" y="107"/>
                  </a:cubicBezTo>
                  <a:cubicBezTo>
                    <a:pt x="98" y="79"/>
                    <a:pt x="93" y="47"/>
                    <a:pt x="89" y="33"/>
                  </a:cubicBezTo>
                  <a:cubicBezTo>
                    <a:pt x="79" y="14"/>
                    <a:pt x="70"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7"/>
            <p:cNvSpPr/>
            <p:nvPr/>
          </p:nvSpPr>
          <p:spPr>
            <a:xfrm>
              <a:off x="5964527" y="1802440"/>
              <a:ext cx="7856" cy="15127"/>
            </a:xfrm>
            <a:custGeom>
              <a:rect b="b" l="l" r="r" t="t"/>
              <a:pathLst>
                <a:path extrusionOk="0" h="181" w="94">
                  <a:moveTo>
                    <a:pt x="15" y="0"/>
                  </a:moveTo>
                  <a:cubicBezTo>
                    <a:pt x="15" y="0"/>
                    <a:pt x="10" y="19"/>
                    <a:pt x="10" y="37"/>
                  </a:cubicBezTo>
                  <a:cubicBezTo>
                    <a:pt x="1" y="51"/>
                    <a:pt x="1" y="70"/>
                    <a:pt x="1" y="93"/>
                  </a:cubicBezTo>
                  <a:cubicBezTo>
                    <a:pt x="1" y="116"/>
                    <a:pt x="15" y="135"/>
                    <a:pt x="19" y="153"/>
                  </a:cubicBezTo>
                  <a:cubicBezTo>
                    <a:pt x="24" y="162"/>
                    <a:pt x="33" y="181"/>
                    <a:pt x="33" y="181"/>
                  </a:cubicBezTo>
                  <a:lnTo>
                    <a:pt x="66" y="162"/>
                  </a:lnTo>
                  <a:cubicBezTo>
                    <a:pt x="80" y="144"/>
                    <a:pt x="94" y="116"/>
                    <a:pt x="89" y="88"/>
                  </a:cubicBezTo>
                  <a:cubicBezTo>
                    <a:pt x="89" y="51"/>
                    <a:pt x="66" y="28"/>
                    <a:pt x="47" y="19"/>
                  </a:cubicBezTo>
                  <a:cubicBezTo>
                    <a:pt x="33" y="0"/>
                    <a:pt x="15" y="0"/>
                    <a:pt x="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7"/>
            <p:cNvSpPr/>
            <p:nvPr/>
          </p:nvSpPr>
          <p:spPr>
            <a:xfrm>
              <a:off x="5975392" y="1776282"/>
              <a:ext cx="12452" cy="6853"/>
            </a:xfrm>
            <a:custGeom>
              <a:rect b="b" l="l" r="r" t="t"/>
              <a:pathLst>
                <a:path extrusionOk="0" h="82" w="149">
                  <a:moveTo>
                    <a:pt x="64" y="1"/>
                  </a:moveTo>
                  <a:cubicBezTo>
                    <a:pt x="43" y="1"/>
                    <a:pt x="27" y="15"/>
                    <a:pt x="19" y="26"/>
                  </a:cubicBezTo>
                  <a:cubicBezTo>
                    <a:pt x="5" y="40"/>
                    <a:pt x="1" y="54"/>
                    <a:pt x="1" y="54"/>
                  </a:cubicBezTo>
                  <a:cubicBezTo>
                    <a:pt x="1" y="54"/>
                    <a:pt x="19" y="59"/>
                    <a:pt x="28" y="63"/>
                  </a:cubicBezTo>
                  <a:cubicBezTo>
                    <a:pt x="47" y="73"/>
                    <a:pt x="56" y="82"/>
                    <a:pt x="75" y="82"/>
                  </a:cubicBezTo>
                  <a:cubicBezTo>
                    <a:pt x="93" y="82"/>
                    <a:pt x="102" y="77"/>
                    <a:pt x="121" y="73"/>
                  </a:cubicBezTo>
                  <a:cubicBezTo>
                    <a:pt x="140" y="63"/>
                    <a:pt x="149" y="59"/>
                    <a:pt x="149" y="59"/>
                  </a:cubicBezTo>
                  <a:lnTo>
                    <a:pt x="140" y="35"/>
                  </a:lnTo>
                  <a:cubicBezTo>
                    <a:pt x="126" y="17"/>
                    <a:pt x="112" y="3"/>
                    <a:pt x="79" y="3"/>
                  </a:cubicBezTo>
                  <a:cubicBezTo>
                    <a:pt x="74" y="1"/>
                    <a:pt x="69"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7"/>
            <p:cNvSpPr/>
            <p:nvPr/>
          </p:nvSpPr>
          <p:spPr>
            <a:xfrm>
              <a:off x="5976980" y="1806285"/>
              <a:ext cx="12452" cy="7438"/>
            </a:xfrm>
            <a:custGeom>
              <a:rect b="b" l="l" r="r" t="t"/>
              <a:pathLst>
                <a:path extrusionOk="0" h="89" w="149">
                  <a:moveTo>
                    <a:pt x="79" y="1"/>
                  </a:moveTo>
                  <a:cubicBezTo>
                    <a:pt x="51" y="1"/>
                    <a:pt x="23" y="15"/>
                    <a:pt x="9" y="28"/>
                  </a:cubicBezTo>
                  <a:cubicBezTo>
                    <a:pt x="0" y="47"/>
                    <a:pt x="0" y="61"/>
                    <a:pt x="0" y="61"/>
                  </a:cubicBezTo>
                  <a:cubicBezTo>
                    <a:pt x="0" y="61"/>
                    <a:pt x="9" y="65"/>
                    <a:pt x="28" y="70"/>
                  </a:cubicBezTo>
                  <a:cubicBezTo>
                    <a:pt x="46" y="75"/>
                    <a:pt x="56" y="89"/>
                    <a:pt x="74" y="89"/>
                  </a:cubicBezTo>
                  <a:cubicBezTo>
                    <a:pt x="83" y="89"/>
                    <a:pt x="102" y="84"/>
                    <a:pt x="121" y="84"/>
                  </a:cubicBezTo>
                  <a:cubicBezTo>
                    <a:pt x="139" y="75"/>
                    <a:pt x="148" y="75"/>
                    <a:pt x="148" y="75"/>
                  </a:cubicBezTo>
                  <a:cubicBezTo>
                    <a:pt x="148" y="75"/>
                    <a:pt x="148" y="61"/>
                    <a:pt x="139" y="42"/>
                  </a:cubicBezTo>
                  <a:cubicBezTo>
                    <a:pt x="130" y="24"/>
                    <a:pt x="107" y="5"/>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7"/>
            <p:cNvSpPr/>
            <p:nvPr/>
          </p:nvSpPr>
          <p:spPr>
            <a:xfrm>
              <a:off x="5972299" y="1862696"/>
              <a:ext cx="13288" cy="7354"/>
            </a:xfrm>
            <a:custGeom>
              <a:rect b="b" l="l" r="r" t="t"/>
              <a:pathLst>
                <a:path extrusionOk="0" h="88" w="159">
                  <a:moveTo>
                    <a:pt x="73" y="0"/>
                  </a:moveTo>
                  <a:cubicBezTo>
                    <a:pt x="54" y="0"/>
                    <a:pt x="38" y="5"/>
                    <a:pt x="24" y="16"/>
                  </a:cubicBezTo>
                  <a:cubicBezTo>
                    <a:pt x="10" y="25"/>
                    <a:pt x="1" y="39"/>
                    <a:pt x="1" y="39"/>
                  </a:cubicBezTo>
                  <a:cubicBezTo>
                    <a:pt x="1" y="39"/>
                    <a:pt x="14" y="48"/>
                    <a:pt x="33" y="53"/>
                  </a:cubicBezTo>
                  <a:cubicBezTo>
                    <a:pt x="42" y="67"/>
                    <a:pt x="61" y="81"/>
                    <a:pt x="79" y="85"/>
                  </a:cubicBezTo>
                  <a:cubicBezTo>
                    <a:pt x="84" y="87"/>
                    <a:pt x="89" y="87"/>
                    <a:pt x="95" y="87"/>
                  </a:cubicBezTo>
                  <a:cubicBezTo>
                    <a:pt x="106" y="87"/>
                    <a:pt x="118" y="85"/>
                    <a:pt x="130" y="85"/>
                  </a:cubicBezTo>
                  <a:cubicBezTo>
                    <a:pt x="149" y="85"/>
                    <a:pt x="158" y="81"/>
                    <a:pt x="158" y="81"/>
                  </a:cubicBezTo>
                  <a:cubicBezTo>
                    <a:pt x="158" y="81"/>
                    <a:pt x="158" y="67"/>
                    <a:pt x="149" y="48"/>
                  </a:cubicBezTo>
                  <a:cubicBezTo>
                    <a:pt x="139" y="34"/>
                    <a:pt x="126" y="6"/>
                    <a:pt x="93" y="2"/>
                  </a:cubicBezTo>
                  <a:cubicBezTo>
                    <a:pt x="86" y="1"/>
                    <a:pt x="80" y="0"/>
                    <a:pt x="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7"/>
            <p:cNvSpPr/>
            <p:nvPr/>
          </p:nvSpPr>
          <p:spPr>
            <a:xfrm>
              <a:off x="5981242" y="1879411"/>
              <a:ext cx="8524" cy="12536"/>
            </a:xfrm>
            <a:custGeom>
              <a:rect b="b" l="l" r="r" t="t"/>
              <a:pathLst>
                <a:path extrusionOk="0" h="150" w="102">
                  <a:moveTo>
                    <a:pt x="9" y="1"/>
                  </a:moveTo>
                  <a:cubicBezTo>
                    <a:pt x="9" y="1"/>
                    <a:pt x="5" y="19"/>
                    <a:pt x="0" y="29"/>
                  </a:cubicBezTo>
                  <a:cubicBezTo>
                    <a:pt x="0" y="47"/>
                    <a:pt x="0" y="66"/>
                    <a:pt x="5" y="80"/>
                  </a:cubicBezTo>
                  <a:cubicBezTo>
                    <a:pt x="9" y="98"/>
                    <a:pt x="23" y="117"/>
                    <a:pt x="32" y="126"/>
                  </a:cubicBezTo>
                  <a:lnTo>
                    <a:pt x="56" y="149"/>
                  </a:lnTo>
                  <a:cubicBezTo>
                    <a:pt x="56" y="149"/>
                    <a:pt x="70" y="145"/>
                    <a:pt x="79" y="126"/>
                  </a:cubicBezTo>
                  <a:cubicBezTo>
                    <a:pt x="93" y="112"/>
                    <a:pt x="102" y="89"/>
                    <a:pt x="93" y="57"/>
                  </a:cubicBezTo>
                  <a:cubicBezTo>
                    <a:pt x="88" y="29"/>
                    <a:pt x="65" y="10"/>
                    <a:pt x="46" y="6"/>
                  </a:cubicBezTo>
                  <a:cubicBezTo>
                    <a:pt x="23" y="1"/>
                    <a:pt x="9" y="1"/>
                    <a:pt x="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7"/>
            <p:cNvSpPr/>
            <p:nvPr/>
          </p:nvSpPr>
          <p:spPr>
            <a:xfrm>
              <a:off x="5978902" y="1896543"/>
              <a:ext cx="14374" cy="7271"/>
            </a:xfrm>
            <a:custGeom>
              <a:rect b="b" l="l" r="r" t="t"/>
              <a:pathLst>
                <a:path extrusionOk="0" h="87" w="172">
                  <a:moveTo>
                    <a:pt x="73" y="1"/>
                  </a:moveTo>
                  <a:cubicBezTo>
                    <a:pt x="35" y="1"/>
                    <a:pt x="0" y="23"/>
                    <a:pt x="0" y="23"/>
                  </a:cubicBezTo>
                  <a:cubicBezTo>
                    <a:pt x="0" y="23"/>
                    <a:pt x="28" y="74"/>
                    <a:pt x="74" y="83"/>
                  </a:cubicBezTo>
                  <a:cubicBezTo>
                    <a:pt x="84" y="86"/>
                    <a:pt x="93" y="87"/>
                    <a:pt x="102" y="87"/>
                  </a:cubicBezTo>
                  <a:cubicBezTo>
                    <a:pt x="139" y="87"/>
                    <a:pt x="172" y="69"/>
                    <a:pt x="172" y="69"/>
                  </a:cubicBezTo>
                  <a:cubicBezTo>
                    <a:pt x="172" y="69"/>
                    <a:pt x="144" y="14"/>
                    <a:pt x="98" y="4"/>
                  </a:cubicBezTo>
                  <a:cubicBezTo>
                    <a:pt x="89" y="2"/>
                    <a:pt x="81"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7"/>
            <p:cNvSpPr/>
            <p:nvPr/>
          </p:nvSpPr>
          <p:spPr>
            <a:xfrm>
              <a:off x="6005979" y="1706499"/>
              <a:ext cx="50812" cy="46048"/>
            </a:xfrm>
            <a:custGeom>
              <a:rect b="b" l="l" r="r" t="t"/>
              <a:pathLst>
                <a:path extrusionOk="0" h="551" w="608">
                  <a:moveTo>
                    <a:pt x="312" y="0"/>
                  </a:moveTo>
                  <a:cubicBezTo>
                    <a:pt x="224" y="0"/>
                    <a:pt x="135" y="45"/>
                    <a:pt x="79" y="120"/>
                  </a:cubicBezTo>
                  <a:cubicBezTo>
                    <a:pt x="14" y="204"/>
                    <a:pt x="0" y="319"/>
                    <a:pt x="38" y="421"/>
                  </a:cubicBezTo>
                  <a:cubicBezTo>
                    <a:pt x="61" y="477"/>
                    <a:pt x="102" y="523"/>
                    <a:pt x="153" y="542"/>
                  </a:cubicBezTo>
                  <a:cubicBezTo>
                    <a:pt x="172" y="546"/>
                    <a:pt x="190" y="551"/>
                    <a:pt x="209" y="551"/>
                  </a:cubicBezTo>
                  <a:cubicBezTo>
                    <a:pt x="264" y="551"/>
                    <a:pt x="315" y="523"/>
                    <a:pt x="348" y="472"/>
                  </a:cubicBezTo>
                  <a:cubicBezTo>
                    <a:pt x="385" y="407"/>
                    <a:pt x="376" y="319"/>
                    <a:pt x="315" y="268"/>
                  </a:cubicBezTo>
                  <a:cubicBezTo>
                    <a:pt x="313" y="261"/>
                    <a:pt x="307" y="258"/>
                    <a:pt x="301" y="258"/>
                  </a:cubicBezTo>
                  <a:cubicBezTo>
                    <a:pt x="296" y="258"/>
                    <a:pt x="290" y="261"/>
                    <a:pt x="288" y="268"/>
                  </a:cubicBezTo>
                  <a:cubicBezTo>
                    <a:pt x="278" y="273"/>
                    <a:pt x="278" y="292"/>
                    <a:pt x="288" y="296"/>
                  </a:cubicBezTo>
                  <a:cubicBezTo>
                    <a:pt x="329" y="333"/>
                    <a:pt x="339" y="403"/>
                    <a:pt x="311" y="449"/>
                  </a:cubicBezTo>
                  <a:cubicBezTo>
                    <a:pt x="289" y="484"/>
                    <a:pt x="246" y="506"/>
                    <a:pt x="205" y="506"/>
                  </a:cubicBezTo>
                  <a:cubicBezTo>
                    <a:pt x="192" y="506"/>
                    <a:pt x="179" y="504"/>
                    <a:pt x="167" y="500"/>
                  </a:cubicBezTo>
                  <a:cubicBezTo>
                    <a:pt x="126" y="486"/>
                    <a:pt x="93" y="449"/>
                    <a:pt x="75" y="403"/>
                  </a:cubicBezTo>
                  <a:cubicBezTo>
                    <a:pt x="38" y="315"/>
                    <a:pt x="51" y="217"/>
                    <a:pt x="107" y="139"/>
                  </a:cubicBezTo>
                  <a:cubicBezTo>
                    <a:pt x="161" y="76"/>
                    <a:pt x="241" y="40"/>
                    <a:pt x="324" y="40"/>
                  </a:cubicBezTo>
                  <a:cubicBezTo>
                    <a:pt x="334" y="40"/>
                    <a:pt x="343" y="41"/>
                    <a:pt x="352" y="41"/>
                  </a:cubicBezTo>
                  <a:cubicBezTo>
                    <a:pt x="445" y="55"/>
                    <a:pt x="524" y="111"/>
                    <a:pt x="561" y="199"/>
                  </a:cubicBezTo>
                  <a:cubicBezTo>
                    <a:pt x="564" y="209"/>
                    <a:pt x="573" y="215"/>
                    <a:pt x="581" y="215"/>
                  </a:cubicBezTo>
                  <a:cubicBezTo>
                    <a:pt x="584" y="215"/>
                    <a:pt x="586" y="214"/>
                    <a:pt x="589" y="213"/>
                  </a:cubicBezTo>
                  <a:cubicBezTo>
                    <a:pt x="603" y="204"/>
                    <a:pt x="607" y="194"/>
                    <a:pt x="603" y="180"/>
                  </a:cubicBezTo>
                  <a:cubicBezTo>
                    <a:pt x="561" y="88"/>
                    <a:pt x="464" y="14"/>
                    <a:pt x="357" y="4"/>
                  </a:cubicBezTo>
                  <a:cubicBezTo>
                    <a:pt x="342" y="2"/>
                    <a:pt x="327"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7"/>
            <p:cNvSpPr/>
            <p:nvPr/>
          </p:nvSpPr>
          <p:spPr>
            <a:xfrm>
              <a:off x="6012164" y="1763997"/>
              <a:ext cx="33345" cy="24570"/>
            </a:xfrm>
            <a:custGeom>
              <a:rect b="b" l="l" r="r" t="t"/>
              <a:pathLst>
                <a:path extrusionOk="0" h="294" w="399">
                  <a:moveTo>
                    <a:pt x="26" y="0"/>
                  </a:moveTo>
                  <a:cubicBezTo>
                    <a:pt x="24" y="0"/>
                    <a:pt x="21" y="1"/>
                    <a:pt x="19" y="2"/>
                  </a:cubicBezTo>
                  <a:cubicBezTo>
                    <a:pt x="5" y="11"/>
                    <a:pt x="1" y="20"/>
                    <a:pt x="5" y="34"/>
                  </a:cubicBezTo>
                  <a:cubicBezTo>
                    <a:pt x="56" y="182"/>
                    <a:pt x="214" y="294"/>
                    <a:pt x="371" y="294"/>
                  </a:cubicBezTo>
                  <a:lnTo>
                    <a:pt x="376" y="294"/>
                  </a:lnTo>
                  <a:cubicBezTo>
                    <a:pt x="385" y="294"/>
                    <a:pt x="399" y="280"/>
                    <a:pt x="399" y="270"/>
                  </a:cubicBezTo>
                  <a:cubicBezTo>
                    <a:pt x="399" y="257"/>
                    <a:pt x="385" y="247"/>
                    <a:pt x="376" y="247"/>
                  </a:cubicBezTo>
                  <a:cubicBezTo>
                    <a:pt x="373" y="247"/>
                    <a:pt x="369" y="247"/>
                    <a:pt x="366" y="247"/>
                  </a:cubicBezTo>
                  <a:cubicBezTo>
                    <a:pt x="230" y="247"/>
                    <a:pt x="92" y="152"/>
                    <a:pt x="47" y="16"/>
                  </a:cubicBezTo>
                  <a:cubicBezTo>
                    <a:pt x="40" y="5"/>
                    <a:pt x="33" y="0"/>
                    <a:pt x="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7"/>
            <p:cNvSpPr/>
            <p:nvPr/>
          </p:nvSpPr>
          <p:spPr>
            <a:xfrm>
              <a:off x="6012581" y="1800351"/>
              <a:ext cx="31005" cy="30420"/>
            </a:xfrm>
            <a:custGeom>
              <a:rect b="b" l="l" r="r" t="t"/>
              <a:pathLst>
                <a:path extrusionOk="0" h="364" w="371">
                  <a:moveTo>
                    <a:pt x="321" y="1"/>
                  </a:moveTo>
                  <a:cubicBezTo>
                    <a:pt x="238" y="1"/>
                    <a:pt x="155" y="33"/>
                    <a:pt x="97" y="90"/>
                  </a:cubicBezTo>
                  <a:cubicBezTo>
                    <a:pt x="37" y="155"/>
                    <a:pt x="0" y="252"/>
                    <a:pt x="19" y="345"/>
                  </a:cubicBezTo>
                  <a:cubicBezTo>
                    <a:pt x="23" y="354"/>
                    <a:pt x="28" y="363"/>
                    <a:pt x="42" y="363"/>
                  </a:cubicBezTo>
                  <a:cubicBezTo>
                    <a:pt x="43" y="363"/>
                    <a:pt x="44" y="363"/>
                    <a:pt x="45" y="362"/>
                  </a:cubicBezTo>
                  <a:lnTo>
                    <a:pt x="45" y="362"/>
                  </a:lnTo>
                  <a:cubicBezTo>
                    <a:pt x="61" y="353"/>
                    <a:pt x="65" y="345"/>
                    <a:pt x="65" y="340"/>
                  </a:cubicBezTo>
                  <a:cubicBezTo>
                    <a:pt x="51" y="257"/>
                    <a:pt x="74" y="178"/>
                    <a:pt x="134" y="118"/>
                  </a:cubicBezTo>
                  <a:cubicBezTo>
                    <a:pt x="177" y="71"/>
                    <a:pt x="244" y="41"/>
                    <a:pt x="310" y="41"/>
                  </a:cubicBezTo>
                  <a:cubicBezTo>
                    <a:pt x="323" y="41"/>
                    <a:pt x="335" y="42"/>
                    <a:pt x="348" y="44"/>
                  </a:cubicBezTo>
                  <a:cubicBezTo>
                    <a:pt x="361" y="44"/>
                    <a:pt x="371" y="39"/>
                    <a:pt x="371" y="25"/>
                  </a:cubicBezTo>
                  <a:cubicBezTo>
                    <a:pt x="371" y="16"/>
                    <a:pt x="366" y="2"/>
                    <a:pt x="352" y="2"/>
                  </a:cubicBezTo>
                  <a:cubicBezTo>
                    <a:pt x="342" y="1"/>
                    <a:pt x="331" y="1"/>
                    <a:pt x="3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7"/>
            <p:cNvSpPr/>
            <p:nvPr/>
          </p:nvSpPr>
          <p:spPr>
            <a:xfrm>
              <a:off x="6002887" y="1867961"/>
              <a:ext cx="31005" cy="31340"/>
            </a:xfrm>
            <a:custGeom>
              <a:rect b="b" l="l" r="r" t="t"/>
              <a:pathLst>
                <a:path extrusionOk="0" h="375" w="371">
                  <a:moveTo>
                    <a:pt x="144" y="0"/>
                  </a:moveTo>
                  <a:cubicBezTo>
                    <a:pt x="135" y="0"/>
                    <a:pt x="125" y="1"/>
                    <a:pt x="116" y="4"/>
                  </a:cubicBezTo>
                  <a:cubicBezTo>
                    <a:pt x="70" y="18"/>
                    <a:pt x="28" y="50"/>
                    <a:pt x="14" y="101"/>
                  </a:cubicBezTo>
                  <a:cubicBezTo>
                    <a:pt x="0" y="143"/>
                    <a:pt x="5" y="194"/>
                    <a:pt x="28" y="240"/>
                  </a:cubicBezTo>
                  <a:cubicBezTo>
                    <a:pt x="51" y="282"/>
                    <a:pt x="88" y="319"/>
                    <a:pt x="130" y="342"/>
                  </a:cubicBezTo>
                  <a:cubicBezTo>
                    <a:pt x="158" y="356"/>
                    <a:pt x="200" y="374"/>
                    <a:pt x="237" y="374"/>
                  </a:cubicBezTo>
                  <a:lnTo>
                    <a:pt x="260" y="374"/>
                  </a:lnTo>
                  <a:cubicBezTo>
                    <a:pt x="320" y="365"/>
                    <a:pt x="362" y="323"/>
                    <a:pt x="366" y="272"/>
                  </a:cubicBezTo>
                  <a:cubicBezTo>
                    <a:pt x="371" y="258"/>
                    <a:pt x="362" y="249"/>
                    <a:pt x="348" y="249"/>
                  </a:cubicBezTo>
                  <a:cubicBezTo>
                    <a:pt x="346" y="247"/>
                    <a:pt x="343" y="246"/>
                    <a:pt x="341" y="246"/>
                  </a:cubicBezTo>
                  <a:cubicBezTo>
                    <a:pt x="333" y="246"/>
                    <a:pt x="325" y="256"/>
                    <a:pt x="325" y="263"/>
                  </a:cubicBezTo>
                  <a:cubicBezTo>
                    <a:pt x="320" y="295"/>
                    <a:pt x="292" y="323"/>
                    <a:pt x="255" y="328"/>
                  </a:cubicBezTo>
                  <a:cubicBezTo>
                    <a:pt x="245" y="331"/>
                    <a:pt x="235" y="333"/>
                    <a:pt x="225" y="333"/>
                  </a:cubicBezTo>
                  <a:cubicBezTo>
                    <a:pt x="196" y="333"/>
                    <a:pt x="168" y="319"/>
                    <a:pt x="144" y="305"/>
                  </a:cubicBezTo>
                  <a:cubicBezTo>
                    <a:pt x="112" y="282"/>
                    <a:pt x="84" y="258"/>
                    <a:pt x="65" y="226"/>
                  </a:cubicBezTo>
                  <a:cubicBezTo>
                    <a:pt x="47" y="189"/>
                    <a:pt x="42" y="147"/>
                    <a:pt x="51" y="115"/>
                  </a:cubicBezTo>
                  <a:cubicBezTo>
                    <a:pt x="65" y="78"/>
                    <a:pt x="93" y="50"/>
                    <a:pt x="130" y="45"/>
                  </a:cubicBezTo>
                  <a:cubicBezTo>
                    <a:pt x="135" y="45"/>
                    <a:pt x="141" y="44"/>
                    <a:pt x="146" y="44"/>
                  </a:cubicBezTo>
                  <a:cubicBezTo>
                    <a:pt x="174" y="44"/>
                    <a:pt x="202" y="54"/>
                    <a:pt x="213" y="78"/>
                  </a:cubicBezTo>
                  <a:cubicBezTo>
                    <a:pt x="232" y="110"/>
                    <a:pt x="223" y="147"/>
                    <a:pt x="200" y="166"/>
                  </a:cubicBezTo>
                  <a:cubicBezTo>
                    <a:pt x="186" y="170"/>
                    <a:pt x="186" y="184"/>
                    <a:pt x="190" y="194"/>
                  </a:cubicBezTo>
                  <a:cubicBezTo>
                    <a:pt x="196" y="202"/>
                    <a:pt x="202" y="206"/>
                    <a:pt x="209" y="206"/>
                  </a:cubicBezTo>
                  <a:cubicBezTo>
                    <a:pt x="213" y="206"/>
                    <a:pt x="218" y="204"/>
                    <a:pt x="223" y="203"/>
                  </a:cubicBezTo>
                  <a:cubicBezTo>
                    <a:pt x="269" y="166"/>
                    <a:pt x="278" y="101"/>
                    <a:pt x="250" y="55"/>
                  </a:cubicBezTo>
                  <a:cubicBezTo>
                    <a:pt x="231" y="24"/>
                    <a:pt x="188"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7"/>
            <p:cNvSpPr/>
            <p:nvPr/>
          </p:nvSpPr>
          <p:spPr>
            <a:xfrm>
              <a:off x="6014086" y="1843809"/>
              <a:ext cx="8608" cy="9026"/>
            </a:xfrm>
            <a:custGeom>
              <a:rect b="b" l="l" r="r" t="t"/>
              <a:pathLst>
                <a:path extrusionOk="0" h="108" w="103">
                  <a:moveTo>
                    <a:pt x="52" y="1"/>
                  </a:moveTo>
                  <a:cubicBezTo>
                    <a:pt x="24" y="1"/>
                    <a:pt x="1" y="29"/>
                    <a:pt x="1" y="56"/>
                  </a:cubicBezTo>
                  <a:cubicBezTo>
                    <a:pt x="1" y="84"/>
                    <a:pt x="24" y="107"/>
                    <a:pt x="52" y="107"/>
                  </a:cubicBezTo>
                  <a:cubicBezTo>
                    <a:pt x="79" y="107"/>
                    <a:pt x="103" y="84"/>
                    <a:pt x="103" y="56"/>
                  </a:cubicBezTo>
                  <a:cubicBezTo>
                    <a:pt x="103" y="29"/>
                    <a:pt x="79"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7"/>
            <p:cNvSpPr/>
            <p:nvPr/>
          </p:nvSpPr>
          <p:spPr>
            <a:xfrm>
              <a:off x="6019518" y="1697974"/>
              <a:ext cx="19807" cy="9360"/>
            </a:xfrm>
            <a:custGeom>
              <a:rect b="b" l="l" r="r" t="t"/>
              <a:pathLst>
                <a:path extrusionOk="0" h="112" w="237">
                  <a:moveTo>
                    <a:pt x="105" y="1"/>
                  </a:moveTo>
                  <a:cubicBezTo>
                    <a:pt x="76" y="1"/>
                    <a:pt x="50" y="8"/>
                    <a:pt x="33" y="18"/>
                  </a:cubicBezTo>
                  <a:cubicBezTo>
                    <a:pt x="10" y="37"/>
                    <a:pt x="1" y="46"/>
                    <a:pt x="1" y="46"/>
                  </a:cubicBezTo>
                  <a:cubicBezTo>
                    <a:pt x="1" y="46"/>
                    <a:pt x="14" y="54"/>
                    <a:pt x="26" y="54"/>
                  </a:cubicBezTo>
                  <a:cubicBezTo>
                    <a:pt x="30" y="54"/>
                    <a:pt x="34" y="53"/>
                    <a:pt x="38" y="51"/>
                  </a:cubicBezTo>
                  <a:cubicBezTo>
                    <a:pt x="61" y="55"/>
                    <a:pt x="84" y="74"/>
                    <a:pt x="116" y="83"/>
                  </a:cubicBezTo>
                  <a:cubicBezTo>
                    <a:pt x="144" y="88"/>
                    <a:pt x="172" y="93"/>
                    <a:pt x="195" y="97"/>
                  </a:cubicBezTo>
                  <a:cubicBezTo>
                    <a:pt x="214" y="106"/>
                    <a:pt x="237" y="111"/>
                    <a:pt x="237" y="111"/>
                  </a:cubicBezTo>
                  <a:cubicBezTo>
                    <a:pt x="237" y="111"/>
                    <a:pt x="232" y="93"/>
                    <a:pt x="218" y="69"/>
                  </a:cubicBezTo>
                  <a:cubicBezTo>
                    <a:pt x="209" y="46"/>
                    <a:pt x="177" y="18"/>
                    <a:pt x="139" y="5"/>
                  </a:cubicBezTo>
                  <a:cubicBezTo>
                    <a:pt x="128" y="2"/>
                    <a:pt x="116" y="1"/>
                    <a:pt x="1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7"/>
            <p:cNvSpPr/>
            <p:nvPr/>
          </p:nvSpPr>
          <p:spPr>
            <a:xfrm>
              <a:off x="6011746" y="1717280"/>
              <a:ext cx="9026" cy="12118"/>
            </a:xfrm>
            <a:custGeom>
              <a:rect b="b" l="l" r="r" t="t"/>
              <a:pathLst>
                <a:path extrusionOk="0" h="145" w="108">
                  <a:moveTo>
                    <a:pt x="38" y="0"/>
                  </a:moveTo>
                  <a:cubicBezTo>
                    <a:pt x="38" y="0"/>
                    <a:pt x="29" y="5"/>
                    <a:pt x="15" y="24"/>
                  </a:cubicBezTo>
                  <a:cubicBezTo>
                    <a:pt x="6" y="42"/>
                    <a:pt x="1" y="70"/>
                    <a:pt x="10" y="98"/>
                  </a:cubicBezTo>
                  <a:cubicBezTo>
                    <a:pt x="29" y="130"/>
                    <a:pt x="52" y="144"/>
                    <a:pt x="75" y="144"/>
                  </a:cubicBezTo>
                  <a:cubicBezTo>
                    <a:pt x="98" y="144"/>
                    <a:pt x="107" y="139"/>
                    <a:pt x="107" y="139"/>
                  </a:cubicBezTo>
                  <a:cubicBezTo>
                    <a:pt x="107" y="139"/>
                    <a:pt x="103" y="121"/>
                    <a:pt x="98" y="112"/>
                  </a:cubicBezTo>
                  <a:cubicBezTo>
                    <a:pt x="94" y="93"/>
                    <a:pt x="94" y="75"/>
                    <a:pt x="84" y="65"/>
                  </a:cubicBezTo>
                  <a:cubicBezTo>
                    <a:pt x="80" y="47"/>
                    <a:pt x="70" y="38"/>
                    <a:pt x="57" y="24"/>
                  </a:cubicBezTo>
                  <a:cubicBezTo>
                    <a:pt x="47" y="14"/>
                    <a:pt x="38" y="0"/>
                    <a:pt x="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7"/>
            <p:cNvSpPr/>
            <p:nvPr/>
          </p:nvSpPr>
          <p:spPr>
            <a:xfrm>
              <a:off x="6018766" y="1752129"/>
              <a:ext cx="11700" cy="6937"/>
            </a:xfrm>
            <a:custGeom>
              <a:rect b="b" l="l" r="r" t="t"/>
              <a:pathLst>
                <a:path extrusionOk="0" h="83" w="140">
                  <a:moveTo>
                    <a:pt x="0" y="0"/>
                  </a:moveTo>
                  <a:cubicBezTo>
                    <a:pt x="0" y="0"/>
                    <a:pt x="0" y="14"/>
                    <a:pt x="10" y="28"/>
                  </a:cubicBezTo>
                  <a:cubicBezTo>
                    <a:pt x="14" y="47"/>
                    <a:pt x="33" y="65"/>
                    <a:pt x="56" y="74"/>
                  </a:cubicBezTo>
                  <a:cubicBezTo>
                    <a:pt x="66" y="80"/>
                    <a:pt x="75" y="83"/>
                    <a:pt x="84" y="83"/>
                  </a:cubicBezTo>
                  <a:cubicBezTo>
                    <a:pt x="97" y="83"/>
                    <a:pt x="108" y="78"/>
                    <a:pt x="116" y="70"/>
                  </a:cubicBezTo>
                  <a:cubicBezTo>
                    <a:pt x="135" y="60"/>
                    <a:pt x="139" y="47"/>
                    <a:pt x="139" y="47"/>
                  </a:cubicBezTo>
                  <a:cubicBezTo>
                    <a:pt x="139" y="47"/>
                    <a:pt x="130" y="37"/>
                    <a:pt x="121" y="37"/>
                  </a:cubicBezTo>
                  <a:cubicBezTo>
                    <a:pt x="111" y="23"/>
                    <a:pt x="102" y="14"/>
                    <a:pt x="84" y="5"/>
                  </a:cubicBezTo>
                  <a:cubicBezTo>
                    <a:pt x="65" y="0"/>
                    <a:pt x="47" y="0"/>
                    <a:pt x="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7"/>
            <p:cNvSpPr/>
            <p:nvPr/>
          </p:nvSpPr>
          <p:spPr>
            <a:xfrm>
              <a:off x="6026454" y="1735833"/>
              <a:ext cx="7856" cy="9026"/>
            </a:xfrm>
            <a:custGeom>
              <a:rect b="b" l="l" r="r" t="t"/>
              <a:pathLst>
                <a:path extrusionOk="0" h="108" w="94">
                  <a:moveTo>
                    <a:pt x="33" y="1"/>
                  </a:moveTo>
                  <a:cubicBezTo>
                    <a:pt x="15" y="1"/>
                    <a:pt x="1" y="5"/>
                    <a:pt x="1" y="5"/>
                  </a:cubicBezTo>
                  <a:cubicBezTo>
                    <a:pt x="1" y="5"/>
                    <a:pt x="1" y="24"/>
                    <a:pt x="10" y="29"/>
                  </a:cubicBezTo>
                  <a:cubicBezTo>
                    <a:pt x="10" y="47"/>
                    <a:pt x="10" y="56"/>
                    <a:pt x="15" y="70"/>
                  </a:cubicBezTo>
                  <a:cubicBezTo>
                    <a:pt x="19" y="75"/>
                    <a:pt x="33" y="84"/>
                    <a:pt x="43" y="93"/>
                  </a:cubicBezTo>
                  <a:cubicBezTo>
                    <a:pt x="56" y="103"/>
                    <a:pt x="66" y="107"/>
                    <a:pt x="66" y="107"/>
                  </a:cubicBezTo>
                  <a:cubicBezTo>
                    <a:pt x="66" y="107"/>
                    <a:pt x="70" y="103"/>
                    <a:pt x="84" y="84"/>
                  </a:cubicBezTo>
                  <a:cubicBezTo>
                    <a:pt x="89" y="75"/>
                    <a:pt x="94" y="52"/>
                    <a:pt x="84" y="29"/>
                  </a:cubicBezTo>
                  <a:cubicBezTo>
                    <a:pt x="70" y="10"/>
                    <a:pt x="47" y="1"/>
                    <a:pt x="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7"/>
            <p:cNvSpPr/>
            <p:nvPr/>
          </p:nvSpPr>
          <p:spPr>
            <a:xfrm>
              <a:off x="6024532" y="1769930"/>
              <a:ext cx="9026" cy="14792"/>
            </a:xfrm>
            <a:custGeom>
              <a:rect b="b" l="l" r="r" t="t"/>
              <a:pathLst>
                <a:path extrusionOk="0" h="177" w="108">
                  <a:moveTo>
                    <a:pt x="42" y="0"/>
                  </a:moveTo>
                  <a:cubicBezTo>
                    <a:pt x="42" y="0"/>
                    <a:pt x="38" y="14"/>
                    <a:pt x="19" y="37"/>
                  </a:cubicBezTo>
                  <a:cubicBezTo>
                    <a:pt x="10" y="61"/>
                    <a:pt x="1" y="84"/>
                    <a:pt x="15" y="111"/>
                  </a:cubicBezTo>
                  <a:cubicBezTo>
                    <a:pt x="24" y="135"/>
                    <a:pt x="47" y="153"/>
                    <a:pt x="66" y="162"/>
                  </a:cubicBezTo>
                  <a:cubicBezTo>
                    <a:pt x="84" y="176"/>
                    <a:pt x="103" y="176"/>
                    <a:pt x="103" y="176"/>
                  </a:cubicBezTo>
                  <a:cubicBezTo>
                    <a:pt x="103" y="176"/>
                    <a:pt x="107" y="158"/>
                    <a:pt x="107" y="139"/>
                  </a:cubicBezTo>
                  <a:cubicBezTo>
                    <a:pt x="107" y="116"/>
                    <a:pt x="107" y="93"/>
                    <a:pt x="103" y="79"/>
                  </a:cubicBezTo>
                  <a:cubicBezTo>
                    <a:pt x="93" y="56"/>
                    <a:pt x="79" y="37"/>
                    <a:pt x="66" y="23"/>
                  </a:cubicBezTo>
                  <a:lnTo>
                    <a:pt x="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7"/>
            <p:cNvSpPr/>
            <p:nvPr/>
          </p:nvSpPr>
          <p:spPr>
            <a:xfrm>
              <a:off x="6025702" y="1802022"/>
              <a:ext cx="7856" cy="15544"/>
            </a:xfrm>
            <a:custGeom>
              <a:rect b="b" l="l" r="r" t="t"/>
              <a:pathLst>
                <a:path extrusionOk="0" h="186" w="94">
                  <a:moveTo>
                    <a:pt x="79" y="1"/>
                  </a:moveTo>
                  <a:cubicBezTo>
                    <a:pt x="79" y="1"/>
                    <a:pt x="65" y="5"/>
                    <a:pt x="47" y="19"/>
                  </a:cubicBezTo>
                  <a:cubicBezTo>
                    <a:pt x="28" y="28"/>
                    <a:pt x="10" y="56"/>
                    <a:pt x="5" y="89"/>
                  </a:cubicBezTo>
                  <a:cubicBezTo>
                    <a:pt x="1" y="116"/>
                    <a:pt x="19" y="144"/>
                    <a:pt x="28" y="163"/>
                  </a:cubicBezTo>
                  <a:cubicBezTo>
                    <a:pt x="47" y="181"/>
                    <a:pt x="56" y="186"/>
                    <a:pt x="56" y="186"/>
                  </a:cubicBezTo>
                  <a:cubicBezTo>
                    <a:pt x="56" y="186"/>
                    <a:pt x="65" y="167"/>
                    <a:pt x="75" y="149"/>
                  </a:cubicBezTo>
                  <a:cubicBezTo>
                    <a:pt x="79" y="135"/>
                    <a:pt x="93" y="116"/>
                    <a:pt x="93" y="93"/>
                  </a:cubicBezTo>
                  <a:cubicBezTo>
                    <a:pt x="93" y="75"/>
                    <a:pt x="89" y="52"/>
                    <a:pt x="89" y="33"/>
                  </a:cubicBezTo>
                  <a:cubicBezTo>
                    <a:pt x="79" y="19"/>
                    <a:pt x="79"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7"/>
            <p:cNvSpPr/>
            <p:nvPr/>
          </p:nvSpPr>
          <p:spPr>
            <a:xfrm>
              <a:off x="6009824" y="1775697"/>
              <a:ext cx="12452" cy="7104"/>
            </a:xfrm>
            <a:custGeom>
              <a:rect b="b" l="l" r="r" t="t"/>
              <a:pathLst>
                <a:path extrusionOk="0" h="85" w="149">
                  <a:moveTo>
                    <a:pt x="70" y="1"/>
                  </a:moveTo>
                  <a:cubicBezTo>
                    <a:pt x="38" y="1"/>
                    <a:pt x="24" y="19"/>
                    <a:pt x="10" y="38"/>
                  </a:cubicBezTo>
                  <a:cubicBezTo>
                    <a:pt x="1" y="56"/>
                    <a:pt x="1" y="66"/>
                    <a:pt x="1" y="66"/>
                  </a:cubicBezTo>
                  <a:cubicBezTo>
                    <a:pt x="1" y="66"/>
                    <a:pt x="15" y="70"/>
                    <a:pt x="29" y="70"/>
                  </a:cubicBezTo>
                  <a:cubicBezTo>
                    <a:pt x="47" y="80"/>
                    <a:pt x="56" y="84"/>
                    <a:pt x="75" y="84"/>
                  </a:cubicBezTo>
                  <a:cubicBezTo>
                    <a:pt x="93" y="84"/>
                    <a:pt x="107" y="70"/>
                    <a:pt x="121" y="66"/>
                  </a:cubicBezTo>
                  <a:cubicBezTo>
                    <a:pt x="140" y="61"/>
                    <a:pt x="149" y="56"/>
                    <a:pt x="149" y="56"/>
                  </a:cubicBezTo>
                  <a:cubicBezTo>
                    <a:pt x="149" y="56"/>
                    <a:pt x="144" y="38"/>
                    <a:pt x="130" y="24"/>
                  </a:cubicBezTo>
                  <a:cubicBezTo>
                    <a:pt x="121" y="15"/>
                    <a:pt x="98"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7"/>
            <p:cNvSpPr/>
            <p:nvPr/>
          </p:nvSpPr>
          <p:spPr>
            <a:xfrm>
              <a:off x="6008319" y="1806201"/>
              <a:ext cx="12034" cy="7522"/>
            </a:xfrm>
            <a:custGeom>
              <a:rect b="b" l="l" r="r" t="t"/>
              <a:pathLst>
                <a:path extrusionOk="0" h="90" w="144">
                  <a:moveTo>
                    <a:pt x="74" y="1"/>
                  </a:moveTo>
                  <a:cubicBezTo>
                    <a:pt x="71" y="1"/>
                    <a:pt x="68" y="1"/>
                    <a:pt x="65" y="2"/>
                  </a:cubicBezTo>
                  <a:cubicBezTo>
                    <a:pt x="33" y="2"/>
                    <a:pt x="10" y="25"/>
                    <a:pt x="5" y="43"/>
                  </a:cubicBezTo>
                  <a:cubicBezTo>
                    <a:pt x="0" y="66"/>
                    <a:pt x="0" y="76"/>
                    <a:pt x="0" y="76"/>
                  </a:cubicBezTo>
                  <a:cubicBezTo>
                    <a:pt x="0" y="76"/>
                    <a:pt x="19" y="76"/>
                    <a:pt x="23" y="85"/>
                  </a:cubicBezTo>
                  <a:cubicBezTo>
                    <a:pt x="42" y="85"/>
                    <a:pt x="56" y="90"/>
                    <a:pt x="70" y="90"/>
                  </a:cubicBezTo>
                  <a:cubicBezTo>
                    <a:pt x="88" y="90"/>
                    <a:pt x="98" y="76"/>
                    <a:pt x="116" y="71"/>
                  </a:cubicBezTo>
                  <a:cubicBezTo>
                    <a:pt x="135" y="66"/>
                    <a:pt x="144" y="62"/>
                    <a:pt x="144" y="62"/>
                  </a:cubicBezTo>
                  <a:cubicBezTo>
                    <a:pt x="144" y="62"/>
                    <a:pt x="144" y="48"/>
                    <a:pt x="135" y="29"/>
                  </a:cubicBezTo>
                  <a:cubicBezTo>
                    <a:pt x="122" y="17"/>
                    <a:pt x="99" y="1"/>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7"/>
            <p:cNvSpPr/>
            <p:nvPr/>
          </p:nvSpPr>
          <p:spPr>
            <a:xfrm>
              <a:off x="6012581" y="1863281"/>
              <a:ext cx="12870" cy="7104"/>
            </a:xfrm>
            <a:custGeom>
              <a:rect b="b" l="l" r="r" t="t"/>
              <a:pathLst>
                <a:path extrusionOk="0" h="85" w="154">
                  <a:moveTo>
                    <a:pt x="88" y="0"/>
                  </a:moveTo>
                  <a:cubicBezTo>
                    <a:pt x="81" y="0"/>
                    <a:pt x="73" y="1"/>
                    <a:pt x="65" y="4"/>
                  </a:cubicBezTo>
                  <a:cubicBezTo>
                    <a:pt x="42" y="13"/>
                    <a:pt x="23" y="32"/>
                    <a:pt x="14" y="50"/>
                  </a:cubicBezTo>
                  <a:cubicBezTo>
                    <a:pt x="0" y="64"/>
                    <a:pt x="0" y="78"/>
                    <a:pt x="0" y="78"/>
                  </a:cubicBezTo>
                  <a:cubicBezTo>
                    <a:pt x="0" y="78"/>
                    <a:pt x="14" y="83"/>
                    <a:pt x="28" y="83"/>
                  </a:cubicBezTo>
                  <a:cubicBezTo>
                    <a:pt x="40" y="83"/>
                    <a:pt x="53" y="85"/>
                    <a:pt x="65" y="85"/>
                  </a:cubicBezTo>
                  <a:cubicBezTo>
                    <a:pt x="71" y="85"/>
                    <a:pt x="77" y="84"/>
                    <a:pt x="84" y="83"/>
                  </a:cubicBezTo>
                  <a:cubicBezTo>
                    <a:pt x="97" y="78"/>
                    <a:pt x="116" y="64"/>
                    <a:pt x="130" y="55"/>
                  </a:cubicBezTo>
                  <a:lnTo>
                    <a:pt x="153" y="32"/>
                  </a:lnTo>
                  <a:cubicBezTo>
                    <a:pt x="153" y="32"/>
                    <a:pt x="144" y="18"/>
                    <a:pt x="134" y="13"/>
                  </a:cubicBezTo>
                  <a:cubicBezTo>
                    <a:pt x="121" y="7"/>
                    <a:pt x="106" y="0"/>
                    <a:pt x="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7"/>
            <p:cNvSpPr/>
            <p:nvPr/>
          </p:nvSpPr>
          <p:spPr>
            <a:xfrm>
              <a:off x="6007149" y="1879411"/>
              <a:ext cx="8608" cy="12536"/>
            </a:xfrm>
            <a:custGeom>
              <a:rect b="b" l="l" r="r" t="t"/>
              <a:pathLst>
                <a:path extrusionOk="0" h="150" w="103">
                  <a:moveTo>
                    <a:pt x="102" y="1"/>
                  </a:moveTo>
                  <a:cubicBezTo>
                    <a:pt x="102" y="1"/>
                    <a:pt x="88" y="1"/>
                    <a:pt x="56" y="6"/>
                  </a:cubicBezTo>
                  <a:cubicBezTo>
                    <a:pt x="37" y="10"/>
                    <a:pt x="19" y="29"/>
                    <a:pt x="10" y="57"/>
                  </a:cubicBezTo>
                  <a:cubicBezTo>
                    <a:pt x="0" y="80"/>
                    <a:pt x="10" y="112"/>
                    <a:pt x="19" y="126"/>
                  </a:cubicBezTo>
                  <a:cubicBezTo>
                    <a:pt x="33" y="145"/>
                    <a:pt x="42" y="149"/>
                    <a:pt x="42" y="149"/>
                  </a:cubicBezTo>
                  <a:lnTo>
                    <a:pt x="65" y="126"/>
                  </a:lnTo>
                  <a:cubicBezTo>
                    <a:pt x="79" y="112"/>
                    <a:pt x="88" y="98"/>
                    <a:pt x="93" y="80"/>
                  </a:cubicBezTo>
                  <a:cubicBezTo>
                    <a:pt x="102" y="66"/>
                    <a:pt x="102" y="47"/>
                    <a:pt x="102" y="29"/>
                  </a:cubicBezTo>
                  <a:lnTo>
                    <a:pt x="10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7"/>
            <p:cNvSpPr/>
            <p:nvPr/>
          </p:nvSpPr>
          <p:spPr>
            <a:xfrm>
              <a:off x="6004391" y="1896543"/>
              <a:ext cx="14458" cy="7271"/>
            </a:xfrm>
            <a:custGeom>
              <a:rect b="b" l="l" r="r" t="t"/>
              <a:pathLst>
                <a:path extrusionOk="0" h="87" w="173">
                  <a:moveTo>
                    <a:pt x="100" y="1"/>
                  </a:moveTo>
                  <a:cubicBezTo>
                    <a:pt x="92" y="1"/>
                    <a:pt x="83" y="2"/>
                    <a:pt x="75" y="4"/>
                  </a:cubicBezTo>
                  <a:cubicBezTo>
                    <a:pt x="29" y="14"/>
                    <a:pt x="1" y="69"/>
                    <a:pt x="1" y="69"/>
                  </a:cubicBezTo>
                  <a:cubicBezTo>
                    <a:pt x="1" y="69"/>
                    <a:pt x="34" y="87"/>
                    <a:pt x="70" y="87"/>
                  </a:cubicBezTo>
                  <a:cubicBezTo>
                    <a:pt x="79" y="87"/>
                    <a:pt x="89" y="86"/>
                    <a:pt x="98" y="83"/>
                  </a:cubicBezTo>
                  <a:cubicBezTo>
                    <a:pt x="145" y="74"/>
                    <a:pt x="172" y="23"/>
                    <a:pt x="172" y="23"/>
                  </a:cubicBezTo>
                  <a:cubicBezTo>
                    <a:pt x="172" y="23"/>
                    <a:pt x="138" y="1"/>
                    <a:pt x="1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7"/>
            <p:cNvSpPr/>
            <p:nvPr/>
          </p:nvSpPr>
          <p:spPr>
            <a:xfrm>
              <a:off x="5963775" y="1655770"/>
              <a:ext cx="69365" cy="42622"/>
            </a:xfrm>
            <a:custGeom>
              <a:rect b="b" l="l" r="r" t="t"/>
              <a:pathLst>
                <a:path extrusionOk="0" h="510" w="830">
                  <a:moveTo>
                    <a:pt x="181" y="0"/>
                  </a:moveTo>
                  <a:lnTo>
                    <a:pt x="1" y="60"/>
                  </a:lnTo>
                  <a:lnTo>
                    <a:pt x="1" y="102"/>
                  </a:lnTo>
                  <a:cubicBezTo>
                    <a:pt x="1" y="324"/>
                    <a:pt x="186" y="510"/>
                    <a:pt x="413" y="510"/>
                  </a:cubicBezTo>
                  <a:cubicBezTo>
                    <a:pt x="635" y="510"/>
                    <a:pt x="820" y="324"/>
                    <a:pt x="820" y="102"/>
                  </a:cubicBezTo>
                  <a:cubicBezTo>
                    <a:pt x="830" y="88"/>
                    <a:pt x="830" y="70"/>
                    <a:pt x="820" y="60"/>
                  </a:cubicBezTo>
                  <a:lnTo>
                    <a:pt x="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7"/>
            <p:cNvSpPr/>
            <p:nvPr/>
          </p:nvSpPr>
          <p:spPr>
            <a:xfrm>
              <a:off x="5928925" y="1666969"/>
              <a:ext cx="139483" cy="351506"/>
            </a:xfrm>
            <a:custGeom>
              <a:rect b="b" l="l" r="r" t="t"/>
              <a:pathLst>
                <a:path extrusionOk="0" h="4206" w="1669">
                  <a:moveTo>
                    <a:pt x="172" y="0"/>
                  </a:moveTo>
                  <a:lnTo>
                    <a:pt x="1" y="61"/>
                  </a:lnTo>
                  <a:lnTo>
                    <a:pt x="441" y="3585"/>
                  </a:lnTo>
                  <a:lnTo>
                    <a:pt x="834" y="4206"/>
                  </a:lnTo>
                  <a:lnTo>
                    <a:pt x="1228" y="3585"/>
                  </a:lnTo>
                  <a:lnTo>
                    <a:pt x="1668" y="61"/>
                  </a:lnTo>
                  <a:lnTo>
                    <a:pt x="1492" y="0"/>
                  </a:lnTo>
                  <a:lnTo>
                    <a:pt x="1075" y="3515"/>
                  </a:lnTo>
                  <a:lnTo>
                    <a:pt x="834" y="3905"/>
                  </a:lnTo>
                  <a:lnTo>
                    <a:pt x="584" y="3515"/>
                  </a:lnTo>
                  <a:lnTo>
                    <a:pt x="17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7"/>
            <p:cNvSpPr/>
            <p:nvPr/>
          </p:nvSpPr>
          <p:spPr>
            <a:xfrm>
              <a:off x="5977314" y="1604289"/>
              <a:ext cx="42706" cy="76720"/>
            </a:xfrm>
            <a:custGeom>
              <a:rect b="b" l="l" r="r" t="t"/>
              <a:pathLst>
                <a:path extrusionOk="0" h="918" w="511">
                  <a:moveTo>
                    <a:pt x="1" y="0"/>
                  </a:moveTo>
                  <a:lnTo>
                    <a:pt x="1" y="662"/>
                  </a:lnTo>
                  <a:cubicBezTo>
                    <a:pt x="1" y="801"/>
                    <a:pt x="117" y="917"/>
                    <a:pt x="255" y="917"/>
                  </a:cubicBezTo>
                  <a:cubicBezTo>
                    <a:pt x="394" y="917"/>
                    <a:pt x="510" y="801"/>
                    <a:pt x="510" y="662"/>
                  </a:cubicBezTo>
                  <a:lnTo>
                    <a:pt x="5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7"/>
            <p:cNvSpPr/>
            <p:nvPr/>
          </p:nvSpPr>
          <p:spPr>
            <a:xfrm>
              <a:off x="5918897" y="1413743"/>
              <a:ext cx="159540" cy="219796"/>
            </a:xfrm>
            <a:custGeom>
              <a:rect b="b" l="l" r="r" t="t"/>
              <a:pathLst>
                <a:path extrusionOk="0" h="2630" w="1909">
                  <a:moveTo>
                    <a:pt x="920" y="1"/>
                  </a:moveTo>
                  <a:cubicBezTo>
                    <a:pt x="526" y="1"/>
                    <a:pt x="165" y="380"/>
                    <a:pt x="107" y="803"/>
                  </a:cubicBezTo>
                  <a:cubicBezTo>
                    <a:pt x="0" y="1636"/>
                    <a:pt x="376" y="2465"/>
                    <a:pt x="445" y="2498"/>
                  </a:cubicBezTo>
                  <a:cubicBezTo>
                    <a:pt x="605" y="2586"/>
                    <a:pt x="780" y="2630"/>
                    <a:pt x="954" y="2630"/>
                  </a:cubicBezTo>
                  <a:cubicBezTo>
                    <a:pt x="1129" y="2630"/>
                    <a:pt x="1304" y="2586"/>
                    <a:pt x="1464" y="2498"/>
                  </a:cubicBezTo>
                  <a:cubicBezTo>
                    <a:pt x="1529" y="2465"/>
                    <a:pt x="1908" y="1646"/>
                    <a:pt x="1797" y="803"/>
                  </a:cubicBezTo>
                  <a:cubicBezTo>
                    <a:pt x="1743" y="375"/>
                    <a:pt x="1380" y="1"/>
                    <a:pt x="976" y="1"/>
                  </a:cubicBezTo>
                  <a:cubicBezTo>
                    <a:pt x="969" y="1"/>
                    <a:pt x="962" y="1"/>
                    <a:pt x="954" y="2"/>
                  </a:cubicBezTo>
                  <a:cubicBezTo>
                    <a:pt x="943" y="1"/>
                    <a:pt x="931" y="1"/>
                    <a:pt x="9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7"/>
            <p:cNvSpPr/>
            <p:nvPr/>
          </p:nvSpPr>
          <p:spPr>
            <a:xfrm>
              <a:off x="5880537" y="1275263"/>
              <a:ext cx="236176" cy="203332"/>
            </a:xfrm>
            <a:custGeom>
              <a:rect b="b" l="l" r="r" t="t"/>
              <a:pathLst>
                <a:path extrusionOk="0" h="2433" w="2826">
                  <a:moveTo>
                    <a:pt x="1409" y="1"/>
                  </a:moveTo>
                  <a:cubicBezTo>
                    <a:pt x="561" y="33"/>
                    <a:pt x="1" y="283"/>
                    <a:pt x="1" y="283"/>
                  </a:cubicBezTo>
                  <a:lnTo>
                    <a:pt x="557" y="2432"/>
                  </a:lnTo>
                  <a:cubicBezTo>
                    <a:pt x="705" y="2372"/>
                    <a:pt x="1233" y="2145"/>
                    <a:pt x="1413" y="1761"/>
                  </a:cubicBezTo>
                  <a:cubicBezTo>
                    <a:pt x="1594" y="2154"/>
                    <a:pt x="2113" y="2372"/>
                    <a:pt x="2270" y="2432"/>
                  </a:cubicBezTo>
                  <a:lnTo>
                    <a:pt x="2826" y="283"/>
                  </a:lnTo>
                  <a:cubicBezTo>
                    <a:pt x="2826" y="279"/>
                    <a:pt x="2266" y="33"/>
                    <a:pt x="14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7"/>
            <p:cNvSpPr/>
            <p:nvPr/>
          </p:nvSpPr>
          <p:spPr>
            <a:xfrm>
              <a:off x="5937450" y="1274511"/>
              <a:ext cx="122768" cy="174249"/>
            </a:xfrm>
            <a:custGeom>
              <a:rect b="b" l="l" r="r" t="t"/>
              <a:pathLst>
                <a:path extrusionOk="0" h="2085" w="1469">
                  <a:moveTo>
                    <a:pt x="732" y="0"/>
                  </a:moveTo>
                  <a:cubicBezTo>
                    <a:pt x="293" y="37"/>
                    <a:pt x="1" y="288"/>
                    <a:pt x="1" y="288"/>
                  </a:cubicBezTo>
                  <a:lnTo>
                    <a:pt x="242" y="2057"/>
                  </a:lnTo>
                  <a:lnTo>
                    <a:pt x="316" y="1983"/>
                  </a:lnTo>
                  <a:cubicBezTo>
                    <a:pt x="436" y="1867"/>
                    <a:pt x="575" y="1756"/>
                    <a:pt x="668" y="1617"/>
                  </a:cubicBezTo>
                  <a:cubicBezTo>
                    <a:pt x="675" y="1607"/>
                    <a:pt x="684" y="1603"/>
                    <a:pt x="693" y="1603"/>
                  </a:cubicBezTo>
                  <a:cubicBezTo>
                    <a:pt x="701" y="1603"/>
                    <a:pt x="709" y="1607"/>
                    <a:pt x="714" y="1617"/>
                  </a:cubicBezTo>
                  <a:cubicBezTo>
                    <a:pt x="802" y="1732"/>
                    <a:pt x="936" y="1825"/>
                    <a:pt x="1043" y="1918"/>
                  </a:cubicBezTo>
                  <a:cubicBezTo>
                    <a:pt x="1103" y="1969"/>
                    <a:pt x="1159" y="2029"/>
                    <a:pt x="1223" y="2084"/>
                  </a:cubicBezTo>
                  <a:lnTo>
                    <a:pt x="1469" y="288"/>
                  </a:lnTo>
                  <a:cubicBezTo>
                    <a:pt x="1469" y="288"/>
                    <a:pt x="1177" y="37"/>
                    <a:pt x="737"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7"/>
            <p:cNvSpPr/>
            <p:nvPr/>
          </p:nvSpPr>
          <p:spPr>
            <a:xfrm>
              <a:off x="5879785" y="1274511"/>
              <a:ext cx="236176" cy="39530"/>
            </a:xfrm>
            <a:custGeom>
              <a:rect b="b" l="l" r="r" t="t"/>
              <a:pathLst>
                <a:path extrusionOk="0" h="473" w="2826">
                  <a:moveTo>
                    <a:pt x="1409" y="0"/>
                  </a:moveTo>
                  <a:cubicBezTo>
                    <a:pt x="566" y="37"/>
                    <a:pt x="1" y="288"/>
                    <a:pt x="1" y="288"/>
                  </a:cubicBezTo>
                  <a:lnTo>
                    <a:pt x="47" y="473"/>
                  </a:lnTo>
                  <a:cubicBezTo>
                    <a:pt x="214" y="413"/>
                    <a:pt x="714" y="241"/>
                    <a:pt x="1418" y="209"/>
                  </a:cubicBezTo>
                  <a:lnTo>
                    <a:pt x="1427" y="209"/>
                  </a:lnTo>
                  <a:cubicBezTo>
                    <a:pt x="2126" y="241"/>
                    <a:pt x="2631" y="413"/>
                    <a:pt x="2784" y="473"/>
                  </a:cubicBezTo>
                  <a:lnTo>
                    <a:pt x="2826" y="288"/>
                  </a:lnTo>
                  <a:cubicBezTo>
                    <a:pt x="2826" y="288"/>
                    <a:pt x="2265" y="37"/>
                    <a:pt x="14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7"/>
            <p:cNvSpPr/>
            <p:nvPr/>
          </p:nvSpPr>
          <p:spPr>
            <a:xfrm>
              <a:off x="5922741" y="1395274"/>
              <a:ext cx="153021" cy="82486"/>
            </a:xfrm>
            <a:custGeom>
              <a:rect b="b" l="l" r="r" t="t"/>
              <a:pathLst>
                <a:path extrusionOk="0" h="987" w="1831">
                  <a:moveTo>
                    <a:pt x="908" y="0"/>
                  </a:moveTo>
                  <a:cubicBezTo>
                    <a:pt x="723" y="445"/>
                    <a:pt x="186" y="700"/>
                    <a:pt x="1" y="774"/>
                  </a:cubicBezTo>
                  <a:lnTo>
                    <a:pt x="56" y="987"/>
                  </a:lnTo>
                  <a:cubicBezTo>
                    <a:pt x="209" y="931"/>
                    <a:pt x="732" y="704"/>
                    <a:pt x="913" y="315"/>
                  </a:cubicBezTo>
                  <a:cubicBezTo>
                    <a:pt x="1094" y="709"/>
                    <a:pt x="1612" y="931"/>
                    <a:pt x="1770" y="987"/>
                  </a:cubicBezTo>
                  <a:lnTo>
                    <a:pt x="1830" y="774"/>
                  </a:lnTo>
                  <a:cubicBezTo>
                    <a:pt x="1631" y="700"/>
                    <a:pt x="1094" y="440"/>
                    <a:pt x="9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7"/>
            <p:cNvSpPr/>
            <p:nvPr/>
          </p:nvSpPr>
          <p:spPr>
            <a:xfrm>
              <a:off x="6076013" y="1325574"/>
              <a:ext cx="8608" cy="8608"/>
            </a:xfrm>
            <a:custGeom>
              <a:rect b="b" l="l" r="r" t="t"/>
              <a:pathLst>
                <a:path extrusionOk="0" h="103" w="103">
                  <a:moveTo>
                    <a:pt x="52" y="1"/>
                  </a:moveTo>
                  <a:cubicBezTo>
                    <a:pt x="24" y="1"/>
                    <a:pt x="1" y="24"/>
                    <a:pt x="1" y="52"/>
                  </a:cubicBezTo>
                  <a:cubicBezTo>
                    <a:pt x="1" y="79"/>
                    <a:pt x="24" y="103"/>
                    <a:pt x="52" y="103"/>
                  </a:cubicBezTo>
                  <a:cubicBezTo>
                    <a:pt x="79" y="103"/>
                    <a:pt x="103" y="79"/>
                    <a:pt x="103" y="52"/>
                  </a:cubicBezTo>
                  <a:cubicBezTo>
                    <a:pt x="103" y="24"/>
                    <a:pt x="79"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7"/>
            <p:cNvSpPr/>
            <p:nvPr/>
          </p:nvSpPr>
          <p:spPr>
            <a:xfrm>
              <a:off x="6068324" y="1362346"/>
              <a:ext cx="8524" cy="8608"/>
            </a:xfrm>
            <a:custGeom>
              <a:rect b="b" l="l" r="r" t="t"/>
              <a:pathLst>
                <a:path extrusionOk="0" h="103" w="102">
                  <a:moveTo>
                    <a:pt x="51" y="1"/>
                  </a:moveTo>
                  <a:cubicBezTo>
                    <a:pt x="23" y="1"/>
                    <a:pt x="0" y="24"/>
                    <a:pt x="0" y="52"/>
                  </a:cubicBezTo>
                  <a:cubicBezTo>
                    <a:pt x="0" y="79"/>
                    <a:pt x="23" y="103"/>
                    <a:pt x="51" y="103"/>
                  </a:cubicBezTo>
                  <a:cubicBezTo>
                    <a:pt x="79" y="103"/>
                    <a:pt x="102" y="79"/>
                    <a:pt x="102" y="52"/>
                  </a:cubicBezTo>
                  <a:cubicBezTo>
                    <a:pt x="102" y="24"/>
                    <a:pt x="79" y="5"/>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7"/>
            <p:cNvSpPr/>
            <p:nvPr/>
          </p:nvSpPr>
          <p:spPr>
            <a:xfrm>
              <a:off x="6060970" y="1399536"/>
              <a:ext cx="8524" cy="8608"/>
            </a:xfrm>
            <a:custGeom>
              <a:rect b="b" l="l" r="r" t="t"/>
              <a:pathLst>
                <a:path extrusionOk="0" h="103" w="102">
                  <a:moveTo>
                    <a:pt x="51" y="0"/>
                  </a:moveTo>
                  <a:cubicBezTo>
                    <a:pt x="23" y="0"/>
                    <a:pt x="0" y="23"/>
                    <a:pt x="0" y="51"/>
                  </a:cubicBezTo>
                  <a:cubicBezTo>
                    <a:pt x="0" y="79"/>
                    <a:pt x="23" y="102"/>
                    <a:pt x="51" y="102"/>
                  </a:cubicBezTo>
                  <a:cubicBezTo>
                    <a:pt x="79" y="102"/>
                    <a:pt x="102" y="79"/>
                    <a:pt x="102" y="51"/>
                  </a:cubicBezTo>
                  <a:cubicBezTo>
                    <a:pt x="102" y="23"/>
                    <a:pt x="79" y="0"/>
                    <a:pt x="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7"/>
            <p:cNvSpPr/>
            <p:nvPr/>
          </p:nvSpPr>
          <p:spPr>
            <a:xfrm>
              <a:off x="5913464" y="1325574"/>
              <a:ext cx="8608" cy="8608"/>
            </a:xfrm>
            <a:custGeom>
              <a:rect b="b" l="l" r="r" t="t"/>
              <a:pathLst>
                <a:path extrusionOk="0" h="103" w="103">
                  <a:moveTo>
                    <a:pt x="52" y="1"/>
                  </a:moveTo>
                  <a:cubicBezTo>
                    <a:pt x="24" y="1"/>
                    <a:pt x="1" y="24"/>
                    <a:pt x="1" y="52"/>
                  </a:cubicBezTo>
                  <a:cubicBezTo>
                    <a:pt x="1" y="79"/>
                    <a:pt x="24" y="103"/>
                    <a:pt x="52" y="103"/>
                  </a:cubicBezTo>
                  <a:cubicBezTo>
                    <a:pt x="79" y="103"/>
                    <a:pt x="102" y="79"/>
                    <a:pt x="102" y="52"/>
                  </a:cubicBezTo>
                  <a:cubicBezTo>
                    <a:pt x="102" y="24"/>
                    <a:pt x="79"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7"/>
            <p:cNvSpPr/>
            <p:nvPr/>
          </p:nvSpPr>
          <p:spPr>
            <a:xfrm>
              <a:off x="5921237" y="1362346"/>
              <a:ext cx="8608" cy="8608"/>
            </a:xfrm>
            <a:custGeom>
              <a:rect b="b" l="l" r="r" t="t"/>
              <a:pathLst>
                <a:path extrusionOk="0" h="103" w="103">
                  <a:moveTo>
                    <a:pt x="51" y="1"/>
                  </a:moveTo>
                  <a:cubicBezTo>
                    <a:pt x="23" y="5"/>
                    <a:pt x="0" y="24"/>
                    <a:pt x="0" y="52"/>
                  </a:cubicBezTo>
                  <a:cubicBezTo>
                    <a:pt x="0" y="79"/>
                    <a:pt x="23" y="103"/>
                    <a:pt x="51" y="103"/>
                  </a:cubicBezTo>
                  <a:cubicBezTo>
                    <a:pt x="79" y="103"/>
                    <a:pt x="102" y="79"/>
                    <a:pt x="102" y="52"/>
                  </a:cubicBezTo>
                  <a:cubicBezTo>
                    <a:pt x="102" y="24"/>
                    <a:pt x="79"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7"/>
            <p:cNvSpPr/>
            <p:nvPr/>
          </p:nvSpPr>
          <p:spPr>
            <a:xfrm>
              <a:off x="5928925" y="1399536"/>
              <a:ext cx="8608" cy="8608"/>
            </a:xfrm>
            <a:custGeom>
              <a:rect b="b" l="l" r="r" t="t"/>
              <a:pathLst>
                <a:path extrusionOk="0" h="103" w="103">
                  <a:moveTo>
                    <a:pt x="52" y="0"/>
                  </a:moveTo>
                  <a:cubicBezTo>
                    <a:pt x="24" y="0"/>
                    <a:pt x="1" y="23"/>
                    <a:pt x="1" y="51"/>
                  </a:cubicBezTo>
                  <a:cubicBezTo>
                    <a:pt x="1" y="79"/>
                    <a:pt x="24" y="102"/>
                    <a:pt x="52" y="102"/>
                  </a:cubicBezTo>
                  <a:cubicBezTo>
                    <a:pt x="80" y="102"/>
                    <a:pt x="103" y="79"/>
                    <a:pt x="103" y="51"/>
                  </a:cubicBezTo>
                  <a:cubicBezTo>
                    <a:pt x="103" y="23"/>
                    <a:pt x="80" y="0"/>
                    <a:pt x="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7"/>
            <p:cNvSpPr/>
            <p:nvPr/>
          </p:nvSpPr>
          <p:spPr>
            <a:xfrm>
              <a:off x="5992775" y="1314793"/>
              <a:ext cx="11700" cy="11617"/>
            </a:xfrm>
            <a:custGeom>
              <a:rect b="b" l="l" r="r" t="t"/>
              <a:pathLst>
                <a:path extrusionOk="0" h="139" w="140">
                  <a:moveTo>
                    <a:pt x="70" y="0"/>
                  </a:moveTo>
                  <a:cubicBezTo>
                    <a:pt x="29" y="0"/>
                    <a:pt x="1" y="37"/>
                    <a:pt x="1" y="70"/>
                  </a:cubicBezTo>
                  <a:cubicBezTo>
                    <a:pt x="1" y="111"/>
                    <a:pt x="33" y="139"/>
                    <a:pt x="70" y="139"/>
                  </a:cubicBezTo>
                  <a:cubicBezTo>
                    <a:pt x="112" y="139"/>
                    <a:pt x="140" y="107"/>
                    <a:pt x="140" y="70"/>
                  </a:cubicBezTo>
                  <a:cubicBezTo>
                    <a:pt x="140" y="28"/>
                    <a:pt x="112" y="0"/>
                    <a:pt x="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7"/>
            <p:cNvSpPr/>
            <p:nvPr/>
          </p:nvSpPr>
          <p:spPr>
            <a:xfrm>
              <a:off x="5992775" y="1342205"/>
              <a:ext cx="11700" cy="11700"/>
            </a:xfrm>
            <a:custGeom>
              <a:rect b="b" l="l" r="r" t="t"/>
              <a:pathLst>
                <a:path extrusionOk="0" h="140" w="140">
                  <a:moveTo>
                    <a:pt x="70" y="1"/>
                  </a:moveTo>
                  <a:cubicBezTo>
                    <a:pt x="29" y="1"/>
                    <a:pt x="1" y="38"/>
                    <a:pt x="1" y="70"/>
                  </a:cubicBezTo>
                  <a:cubicBezTo>
                    <a:pt x="1" y="112"/>
                    <a:pt x="33" y="140"/>
                    <a:pt x="70" y="140"/>
                  </a:cubicBezTo>
                  <a:cubicBezTo>
                    <a:pt x="112" y="140"/>
                    <a:pt x="140" y="107"/>
                    <a:pt x="140" y="70"/>
                  </a:cubicBezTo>
                  <a:cubicBezTo>
                    <a:pt x="140" y="38"/>
                    <a:pt x="112"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7"/>
            <p:cNvSpPr/>
            <p:nvPr/>
          </p:nvSpPr>
          <p:spPr>
            <a:xfrm>
              <a:off x="5992775" y="1370453"/>
              <a:ext cx="11700" cy="11700"/>
            </a:xfrm>
            <a:custGeom>
              <a:rect b="b" l="l" r="r" t="t"/>
              <a:pathLst>
                <a:path extrusionOk="0" h="140" w="140">
                  <a:moveTo>
                    <a:pt x="70" y="1"/>
                  </a:moveTo>
                  <a:cubicBezTo>
                    <a:pt x="29" y="1"/>
                    <a:pt x="1" y="29"/>
                    <a:pt x="1" y="70"/>
                  </a:cubicBezTo>
                  <a:cubicBezTo>
                    <a:pt x="1" y="112"/>
                    <a:pt x="33" y="140"/>
                    <a:pt x="70" y="140"/>
                  </a:cubicBezTo>
                  <a:cubicBezTo>
                    <a:pt x="112" y="140"/>
                    <a:pt x="140" y="103"/>
                    <a:pt x="140" y="70"/>
                  </a:cubicBezTo>
                  <a:cubicBezTo>
                    <a:pt x="140" y="29"/>
                    <a:pt x="112"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7"/>
            <p:cNvSpPr/>
            <p:nvPr/>
          </p:nvSpPr>
          <p:spPr>
            <a:xfrm>
              <a:off x="5927421" y="1473832"/>
              <a:ext cx="142491" cy="157701"/>
            </a:xfrm>
            <a:custGeom>
              <a:rect b="b" l="l" r="r" t="t"/>
              <a:pathLst>
                <a:path extrusionOk="0" h="1887" w="1705">
                  <a:moveTo>
                    <a:pt x="912" y="0"/>
                  </a:moveTo>
                  <a:cubicBezTo>
                    <a:pt x="374" y="0"/>
                    <a:pt x="0" y="116"/>
                    <a:pt x="0" y="116"/>
                  </a:cubicBezTo>
                  <a:cubicBezTo>
                    <a:pt x="42" y="936"/>
                    <a:pt x="153" y="1862"/>
                    <a:pt x="783" y="1885"/>
                  </a:cubicBezTo>
                  <a:cubicBezTo>
                    <a:pt x="797" y="1886"/>
                    <a:pt x="810" y="1886"/>
                    <a:pt x="823" y="1886"/>
                  </a:cubicBezTo>
                  <a:cubicBezTo>
                    <a:pt x="1468" y="1886"/>
                    <a:pt x="1573" y="1223"/>
                    <a:pt x="1705" y="88"/>
                  </a:cubicBezTo>
                  <a:cubicBezTo>
                    <a:pt x="1421" y="23"/>
                    <a:pt x="1150" y="0"/>
                    <a:pt x="9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7"/>
            <p:cNvSpPr/>
            <p:nvPr/>
          </p:nvSpPr>
          <p:spPr>
            <a:xfrm>
              <a:off x="5940960" y="1511440"/>
              <a:ext cx="36855" cy="24570"/>
            </a:xfrm>
            <a:custGeom>
              <a:rect b="b" l="l" r="r" t="t"/>
              <a:pathLst>
                <a:path extrusionOk="0" h="294" w="441">
                  <a:moveTo>
                    <a:pt x="73" y="1"/>
                  </a:moveTo>
                  <a:cubicBezTo>
                    <a:pt x="52" y="1"/>
                    <a:pt x="29" y="2"/>
                    <a:pt x="5" y="4"/>
                  </a:cubicBezTo>
                  <a:cubicBezTo>
                    <a:pt x="1" y="4"/>
                    <a:pt x="49" y="294"/>
                    <a:pt x="336" y="294"/>
                  </a:cubicBezTo>
                  <a:cubicBezTo>
                    <a:pt x="368" y="294"/>
                    <a:pt x="403" y="290"/>
                    <a:pt x="440" y="282"/>
                  </a:cubicBezTo>
                  <a:cubicBezTo>
                    <a:pt x="440" y="282"/>
                    <a:pt x="404" y="1"/>
                    <a:pt x="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7"/>
            <p:cNvSpPr/>
            <p:nvPr/>
          </p:nvSpPr>
          <p:spPr>
            <a:xfrm>
              <a:off x="6009824" y="1506258"/>
              <a:ext cx="39613" cy="29418"/>
            </a:xfrm>
            <a:custGeom>
              <a:rect b="b" l="l" r="r" t="t"/>
              <a:pathLst>
                <a:path extrusionOk="0" h="352" w="474">
                  <a:moveTo>
                    <a:pt x="440" y="1"/>
                  </a:moveTo>
                  <a:cubicBezTo>
                    <a:pt x="23" y="1"/>
                    <a:pt x="1" y="344"/>
                    <a:pt x="1" y="344"/>
                  </a:cubicBezTo>
                  <a:cubicBezTo>
                    <a:pt x="32" y="349"/>
                    <a:pt x="62" y="351"/>
                    <a:pt x="89" y="351"/>
                  </a:cubicBezTo>
                  <a:cubicBezTo>
                    <a:pt x="433" y="351"/>
                    <a:pt x="473" y="1"/>
                    <a:pt x="473" y="1"/>
                  </a:cubicBezTo>
                  <a:cubicBezTo>
                    <a:pt x="462" y="1"/>
                    <a:pt x="451" y="1"/>
                    <a:pt x="4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7"/>
            <p:cNvSpPr/>
            <p:nvPr/>
          </p:nvSpPr>
          <p:spPr>
            <a:xfrm>
              <a:off x="5981994" y="1533754"/>
              <a:ext cx="15544" cy="37691"/>
            </a:xfrm>
            <a:custGeom>
              <a:rect b="b" l="l" r="r" t="t"/>
              <a:pathLst>
                <a:path extrusionOk="0" h="451" w="186">
                  <a:moveTo>
                    <a:pt x="69" y="0"/>
                  </a:moveTo>
                  <a:cubicBezTo>
                    <a:pt x="61" y="0"/>
                    <a:pt x="51" y="8"/>
                    <a:pt x="51" y="20"/>
                  </a:cubicBezTo>
                  <a:lnTo>
                    <a:pt x="0" y="427"/>
                  </a:lnTo>
                  <a:lnTo>
                    <a:pt x="162" y="451"/>
                  </a:lnTo>
                  <a:cubicBezTo>
                    <a:pt x="176" y="451"/>
                    <a:pt x="181" y="437"/>
                    <a:pt x="181" y="432"/>
                  </a:cubicBezTo>
                  <a:cubicBezTo>
                    <a:pt x="186" y="418"/>
                    <a:pt x="176" y="409"/>
                    <a:pt x="162" y="409"/>
                  </a:cubicBezTo>
                  <a:lnTo>
                    <a:pt x="47" y="390"/>
                  </a:lnTo>
                  <a:lnTo>
                    <a:pt x="93" y="24"/>
                  </a:lnTo>
                  <a:cubicBezTo>
                    <a:pt x="98" y="15"/>
                    <a:pt x="88" y="1"/>
                    <a:pt x="74" y="1"/>
                  </a:cubicBezTo>
                  <a:cubicBezTo>
                    <a:pt x="73" y="0"/>
                    <a:pt x="71" y="0"/>
                    <a:pt x="69"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7"/>
            <p:cNvSpPr/>
            <p:nvPr/>
          </p:nvSpPr>
          <p:spPr>
            <a:xfrm>
              <a:off x="5980824" y="1580304"/>
              <a:ext cx="24069" cy="18887"/>
            </a:xfrm>
            <a:custGeom>
              <a:rect b="b" l="l" r="r" t="t"/>
              <a:pathLst>
                <a:path extrusionOk="0" h="226" w="288">
                  <a:moveTo>
                    <a:pt x="160" y="0"/>
                  </a:moveTo>
                  <a:cubicBezTo>
                    <a:pt x="145" y="0"/>
                    <a:pt x="132" y="6"/>
                    <a:pt x="121" y="19"/>
                  </a:cubicBezTo>
                  <a:cubicBezTo>
                    <a:pt x="105" y="8"/>
                    <a:pt x="91" y="4"/>
                    <a:pt x="79" y="4"/>
                  </a:cubicBezTo>
                  <a:cubicBezTo>
                    <a:pt x="25" y="4"/>
                    <a:pt x="0" y="83"/>
                    <a:pt x="0" y="83"/>
                  </a:cubicBezTo>
                  <a:cubicBezTo>
                    <a:pt x="47" y="190"/>
                    <a:pt x="94" y="225"/>
                    <a:pt x="137" y="225"/>
                  </a:cubicBezTo>
                  <a:cubicBezTo>
                    <a:pt x="222" y="225"/>
                    <a:pt x="288" y="83"/>
                    <a:pt x="288" y="83"/>
                  </a:cubicBezTo>
                  <a:cubicBezTo>
                    <a:pt x="288" y="83"/>
                    <a:pt x="216" y="0"/>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9" name="Google Shape;5959;p77"/>
          <p:cNvGrpSpPr/>
          <p:nvPr/>
        </p:nvGrpSpPr>
        <p:grpSpPr>
          <a:xfrm>
            <a:off x="6486698" y="3178953"/>
            <a:ext cx="830628" cy="1346858"/>
            <a:chOff x="6486698" y="3178953"/>
            <a:chExt cx="830628" cy="1346858"/>
          </a:xfrm>
        </p:grpSpPr>
        <p:sp>
          <p:nvSpPr>
            <p:cNvPr id="5960" name="Google Shape;5960;p77"/>
            <p:cNvSpPr/>
            <p:nvPr/>
          </p:nvSpPr>
          <p:spPr>
            <a:xfrm>
              <a:off x="6741344" y="4146892"/>
              <a:ext cx="74380" cy="314233"/>
            </a:xfrm>
            <a:custGeom>
              <a:rect b="b" l="l" r="r" t="t"/>
              <a:pathLst>
                <a:path extrusionOk="0" h="3760" w="890">
                  <a:moveTo>
                    <a:pt x="269" y="1"/>
                  </a:moveTo>
                  <a:cubicBezTo>
                    <a:pt x="269" y="1"/>
                    <a:pt x="56" y="3145"/>
                    <a:pt x="0" y="3692"/>
                  </a:cubicBezTo>
                  <a:cubicBezTo>
                    <a:pt x="51" y="3743"/>
                    <a:pt x="92" y="3760"/>
                    <a:pt x="124" y="3760"/>
                  </a:cubicBezTo>
                  <a:cubicBezTo>
                    <a:pt x="187" y="3760"/>
                    <a:pt x="213" y="3692"/>
                    <a:pt x="213" y="3692"/>
                  </a:cubicBezTo>
                  <a:cubicBezTo>
                    <a:pt x="213" y="3692"/>
                    <a:pt x="890" y="1205"/>
                    <a:pt x="774" y="140"/>
                  </a:cubicBezTo>
                  <a:lnTo>
                    <a:pt x="2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7"/>
            <p:cNvSpPr/>
            <p:nvPr/>
          </p:nvSpPr>
          <p:spPr>
            <a:xfrm>
              <a:off x="6950693" y="4184834"/>
              <a:ext cx="65939" cy="295011"/>
            </a:xfrm>
            <a:custGeom>
              <a:rect b="b" l="l" r="r" t="t"/>
              <a:pathLst>
                <a:path extrusionOk="0" h="3530" w="789">
                  <a:moveTo>
                    <a:pt x="158" y="0"/>
                  </a:moveTo>
                  <a:lnTo>
                    <a:pt x="158" y="0"/>
                  </a:lnTo>
                  <a:cubicBezTo>
                    <a:pt x="158" y="0"/>
                    <a:pt x="1" y="871"/>
                    <a:pt x="228" y="1746"/>
                  </a:cubicBezTo>
                  <a:cubicBezTo>
                    <a:pt x="450" y="2622"/>
                    <a:pt x="608" y="3529"/>
                    <a:pt x="608" y="3529"/>
                  </a:cubicBezTo>
                  <a:lnTo>
                    <a:pt x="788" y="3516"/>
                  </a:lnTo>
                  <a:cubicBezTo>
                    <a:pt x="788" y="3516"/>
                    <a:pt x="561" y="667"/>
                    <a:pt x="598" y="33"/>
                  </a:cubicBezTo>
                  <a:lnTo>
                    <a:pt x="1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7"/>
            <p:cNvSpPr/>
            <p:nvPr/>
          </p:nvSpPr>
          <p:spPr>
            <a:xfrm>
              <a:off x="6644567" y="4413071"/>
              <a:ext cx="126278" cy="107976"/>
            </a:xfrm>
            <a:custGeom>
              <a:rect b="b" l="l" r="r" t="t"/>
              <a:pathLst>
                <a:path extrusionOk="0" h="1292" w="1511">
                  <a:moveTo>
                    <a:pt x="935" y="1"/>
                  </a:moveTo>
                  <a:cubicBezTo>
                    <a:pt x="871" y="1"/>
                    <a:pt x="1047" y="502"/>
                    <a:pt x="1047" y="502"/>
                  </a:cubicBezTo>
                  <a:cubicBezTo>
                    <a:pt x="1047" y="502"/>
                    <a:pt x="98" y="1164"/>
                    <a:pt x="10" y="1275"/>
                  </a:cubicBezTo>
                  <a:cubicBezTo>
                    <a:pt x="0" y="1286"/>
                    <a:pt x="10" y="1291"/>
                    <a:pt x="36" y="1291"/>
                  </a:cubicBezTo>
                  <a:cubicBezTo>
                    <a:pt x="246" y="1291"/>
                    <a:pt x="1510" y="956"/>
                    <a:pt x="1510" y="956"/>
                  </a:cubicBezTo>
                  <a:lnTo>
                    <a:pt x="1353" y="613"/>
                  </a:lnTo>
                  <a:lnTo>
                    <a:pt x="1446" y="437"/>
                  </a:lnTo>
                  <a:cubicBezTo>
                    <a:pt x="1446" y="437"/>
                    <a:pt x="1047" y="76"/>
                    <a:pt x="950" y="6"/>
                  </a:cubicBezTo>
                  <a:cubicBezTo>
                    <a:pt x="944" y="2"/>
                    <a:pt x="939" y="1"/>
                    <a:pt x="9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7"/>
            <p:cNvSpPr/>
            <p:nvPr/>
          </p:nvSpPr>
          <p:spPr>
            <a:xfrm>
              <a:off x="6981698" y="4443575"/>
              <a:ext cx="113157" cy="82235"/>
            </a:xfrm>
            <a:custGeom>
              <a:rect b="b" l="l" r="r" t="t"/>
              <a:pathLst>
                <a:path extrusionOk="0" h="984" w="1354">
                  <a:moveTo>
                    <a:pt x="530" y="0"/>
                  </a:moveTo>
                  <a:cubicBezTo>
                    <a:pt x="525" y="0"/>
                    <a:pt x="520" y="1"/>
                    <a:pt x="514" y="3"/>
                  </a:cubicBezTo>
                  <a:cubicBezTo>
                    <a:pt x="376" y="35"/>
                    <a:pt x="98" y="285"/>
                    <a:pt x="98" y="285"/>
                  </a:cubicBezTo>
                  <a:lnTo>
                    <a:pt x="195" y="396"/>
                  </a:lnTo>
                  <a:cubicBezTo>
                    <a:pt x="195" y="396"/>
                    <a:pt x="0" y="702"/>
                    <a:pt x="88" y="790"/>
                  </a:cubicBezTo>
                  <a:cubicBezTo>
                    <a:pt x="154" y="863"/>
                    <a:pt x="946" y="983"/>
                    <a:pt x="1234" y="983"/>
                  </a:cubicBezTo>
                  <a:cubicBezTo>
                    <a:pt x="1313" y="983"/>
                    <a:pt x="1354" y="974"/>
                    <a:pt x="1330" y="952"/>
                  </a:cubicBezTo>
                  <a:cubicBezTo>
                    <a:pt x="1223" y="841"/>
                    <a:pt x="482" y="378"/>
                    <a:pt x="482" y="378"/>
                  </a:cubicBezTo>
                  <a:cubicBezTo>
                    <a:pt x="482" y="378"/>
                    <a:pt x="635" y="0"/>
                    <a:pt x="5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7"/>
            <p:cNvSpPr/>
            <p:nvPr/>
          </p:nvSpPr>
          <p:spPr>
            <a:xfrm>
              <a:off x="6718863" y="3766803"/>
              <a:ext cx="327186" cy="446361"/>
            </a:xfrm>
            <a:custGeom>
              <a:rect b="b" l="l" r="r" t="t"/>
              <a:pathLst>
                <a:path extrusionOk="0" h="5341" w="3915">
                  <a:moveTo>
                    <a:pt x="3261" y="1"/>
                  </a:moveTo>
                  <a:lnTo>
                    <a:pt x="899" y="47"/>
                  </a:lnTo>
                  <a:lnTo>
                    <a:pt x="672" y="728"/>
                  </a:lnTo>
                  <a:cubicBezTo>
                    <a:pt x="672" y="728"/>
                    <a:pt x="1" y="2705"/>
                    <a:pt x="47" y="4076"/>
                  </a:cubicBezTo>
                  <a:cubicBezTo>
                    <a:pt x="61" y="4465"/>
                    <a:pt x="186" y="5123"/>
                    <a:pt x="742" y="5253"/>
                  </a:cubicBezTo>
                  <a:cubicBezTo>
                    <a:pt x="763" y="5257"/>
                    <a:pt x="783" y="5259"/>
                    <a:pt x="804" y="5259"/>
                  </a:cubicBezTo>
                  <a:cubicBezTo>
                    <a:pt x="1337" y="5259"/>
                    <a:pt x="1829" y="3813"/>
                    <a:pt x="1923" y="2997"/>
                  </a:cubicBezTo>
                  <a:cubicBezTo>
                    <a:pt x="2020" y="2145"/>
                    <a:pt x="2039" y="1589"/>
                    <a:pt x="2039" y="1589"/>
                  </a:cubicBezTo>
                  <a:cubicBezTo>
                    <a:pt x="2039" y="1589"/>
                    <a:pt x="2358" y="5341"/>
                    <a:pt x="3011" y="5341"/>
                  </a:cubicBezTo>
                  <a:cubicBezTo>
                    <a:pt x="3664" y="5341"/>
                    <a:pt x="3845" y="4771"/>
                    <a:pt x="3882" y="3997"/>
                  </a:cubicBezTo>
                  <a:cubicBezTo>
                    <a:pt x="3914" y="3229"/>
                    <a:pt x="3678" y="1344"/>
                    <a:pt x="3678" y="1344"/>
                  </a:cubicBezTo>
                  <a:lnTo>
                    <a:pt x="32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7"/>
            <p:cNvSpPr/>
            <p:nvPr/>
          </p:nvSpPr>
          <p:spPr>
            <a:xfrm>
              <a:off x="6869795" y="3890157"/>
              <a:ext cx="54656" cy="11032"/>
            </a:xfrm>
            <a:custGeom>
              <a:rect b="b" l="l" r="r" t="t"/>
              <a:pathLst>
                <a:path extrusionOk="0" h="132" w="654">
                  <a:moveTo>
                    <a:pt x="37" y="1"/>
                  </a:moveTo>
                  <a:cubicBezTo>
                    <a:pt x="28" y="1"/>
                    <a:pt x="18" y="10"/>
                    <a:pt x="15" y="16"/>
                  </a:cubicBezTo>
                  <a:cubicBezTo>
                    <a:pt x="1" y="30"/>
                    <a:pt x="15" y="48"/>
                    <a:pt x="24" y="53"/>
                  </a:cubicBezTo>
                  <a:cubicBezTo>
                    <a:pt x="145" y="104"/>
                    <a:pt x="279" y="132"/>
                    <a:pt x="413" y="132"/>
                  </a:cubicBezTo>
                  <a:cubicBezTo>
                    <a:pt x="483" y="132"/>
                    <a:pt x="557" y="127"/>
                    <a:pt x="626" y="118"/>
                  </a:cubicBezTo>
                  <a:cubicBezTo>
                    <a:pt x="645" y="109"/>
                    <a:pt x="654" y="99"/>
                    <a:pt x="649" y="81"/>
                  </a:cubicBezTo>
                  <a:cubicBezTo>
                    <a:pt x="646" y="65"/>
                    <a:pt x="635" y="56"/>
                    <a:pt x="624" y="56"/>
                  </a:cubicBezTo>
                  <a:cubicBezTo>
                    <a:pt x="622" y="56"/>
                    <a:pt x="619" y="57"/>
                    <a:pt x="617" y="58"/>
                  </a:cubicBezTo>
                  <a:cubicBezTo>
                    <a:pt x="549" y="74"/>
                    <a:pt x="481" y="82"/>
                    <a:pt x="413" y="82"/>
                  </a:cubicBezTo>
                  <a:cubicBezTo>
                    <a:pt x="288" y="82"/>
                    <a:pt x="165" y="55"/>
                    <a:pt x="47" y="7"/>
                  </a:cubicBezTo>
                  <a:cubicBezTo>
                    <a:pt x="44" y="3"/>
                    <a:pt x="41" y="1"/>
                    <a:pt x="37"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7"/>
            <p:cNvSpPr/>
            <p:nvPr/>
          </p:nvSpPr>
          <p:spPr>
            <a:xfrm>
              <a:off x="6798256" y="3785774"/>
              <a:ext cx="15127" cy="62011"/>
            </a:xfrm>
            <a:custGeom>
              <a:rect b="b" l="l" r="r" t="t"/>
              <a:pathLst>
                <a:path extrusionOk="0" h="742" w="181">
                  <a:moveTo>
                    <a:pt x="158" y="1"/>
                  </a:moveTo>
                  <a:cubicBezTo>
                    <a:pt x="139" y="1"/>
                    <a:pt x="121" y="5"/>
                    <a:pt x="121" y="24"/>
                  </a:cubicBezTo>
                  <a:lnTo>
                    <a:pt x="0" y="705"/>
                  </a:lnTo>
                  <a:cubicBezTo>
                    <a:pt x="0" y="723"/>
                    <a:pt x="14" y="732"/>
                    <a:pt x="28" y="742"/>
                  </a:cubicBezTo>
                  <a:cubicBezTo>
                    <a:pt x="42" y="742"/>
                    <a:pt x="51" y="728"/>
                    <a:pt x="60" y="719"/>
                  </a:cubicBezTo>
                  <a:lnTo>
                    <a:pt x="181" y="33"/>
                  </a:lnTo>
                  <a:cubicBezTo>
                    <a:pt x="181" y="15"/>
                    <a:pt x="176" y="1"/>
                    <a:pt x="15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7"/>
            <p:cNvSpPr/>
            <p:nvPr/>
          </p:nvSpPr>
          <p:spPr>
            <a:xfrm>
              <a:off x="6816057" y="3784604"/>
              <a:ext cx="11700" cy="46132"/>
            </a:xfrm>
            <a:custGeom>
              <a:rect b="b" l="l" r="r" t="t"/>
              <a:pathLst>
                <a:path extrusionOk="0" h="552" w="140">
                  <a:moveTo>
                    <a:pt x="116" y="1"/>
                  </a:moveTo>
                  <a:cubicBezTo>
                    <a:pt x="102" y="1"/>
                    <a:pt x="84" y="5"/>
                    <a:pt x="84" y="24"/>
                  </a:cubicBezTo>
                  <a:lnTo>
                    <a:pt x="0" y="515"/>
                  </a:lnTo>
                  <a:cubicBezTo>
                    <a:pt x="0" y="533"/>
                    <a:pt x="14" y="547"/>
                    <a:pt x="33" y="552"/>
                  </a:cubicBezTo>
                  <a:cubicBezTo>
                    <a:pt x="42" y="552"/>
                    <a:pt x="56" y="538"/>
                    <a:pt x="60" y="529"/>
                  </a:cubicBezTo>
                  <a:lnTo>
                    <a:pt x="139" y="38"/>
                  </a:lnTo>
                  <a:cubicBezTo>
                    <a:pt x="139" y="19"/>
                    <a:pt x="135" y="1"/>
                    <a:pt x="116"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7"/>
            <p:cNvSpPr/>
            <p:nvPr/>
          </p:nvSpPr>
          <p:spPr>
            <a:xfrm>
              <a:off x="6979776" y="3788031"/>
              <a:ext cx="38360" cy="415105"/>
            </a:xfrm>
            <a:custGeom>
              <a:rect b="b" l="l" r="r" t="t"/>
              <a:pathLst>
                <a:path extrusionOk="0" h="4967" w="459">
                  <a:moveTo>
                    <a:pt x="37" y="0"/>
                  </a:moveTo>
                  <a:cubicBezTo>
                    <a:pt x="34" y="0"/>
                    <a:pt x="31" y="1"/>
                    <a:pt x="28" y="1"/>
                  </a:cubicBezTo>
                  <a:cubicBezTo>
                    <a:pt x="9" y="6"/>
                    <a:pt x="0" y="20"/>
                    <a:pt x="5" y="34"/>
                  </a:cubicBezTo>
                  <a:cubicBezTo>
                    <a:pt x="264" y="1303"/>
                    <a:pt x="399" y="2604"/>
                    <a:pt x="399" y="3901"/>
                  </a:cubicBezTo>
                  <a:cubicBezTo>
                    <a:pt x="399" y="4248"/>
                    <a:pt x="389" y="4610"/>
                    <a:pt x="260" y="4934"/>
                  </a:cubicBezTo>
                  <a:cubicBezTo>
                    <a:pt x="255" y="4943"/>
                    <a:pt x="264" y="4961"/>
                    <a:pt x="278" y="4966"/>
                  </a:cubicBezTo>
                  <a:lnTo>
                    <a:pt x="287" y="4966"/>
                  </a:lnTo>
                  <a:cubicBezTo>
                    <a:pt x="301" y="4966"/>
                    <a:pt x="311" y="4961"/>
                    <a:pt x="320" y="4952"/>
                  </a:cubicBezTo>
                  <a:cubicBezTo>
                    <a:pt x="445" y="4619"/>
                    <a:pt x="459" y="4248"/>
                    <a:pt x="459" y="3901"/>
                  </a:cubicBezTo>
                  <a:cubicBezTo>
                    <a:pt x="459" y="2600"/>
                    <a:pt x="324" y="1298"/>
                    <a:pt x="65" y="25"/>
                  </a:cubicBezTo>
                  <a:cubicBezTo>
                    <a:pt x="57" y="9"/>
                    <a:pt x="50" y="0"/>
                    <a:pt x="37"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7"/>
            <p:cNvSpPr/>
            <p:nvPr/>
          </p:nvSpPr>
          <p:spPr>
            <a:xfrm>
              <a:off x="6738251" y="3783518"/>
              <a:ext cx="69699" cy="420370"/>
            </a:xfrm>
            <a:custGeom>
              <a:rect b="b" l="l" r="r" t="t"/>
              <a:pathLst>
                <a:path extrusionOk="0" h="5030" w="834">
                  <a:moveTo>
                    <a:pt x="806" y="1"/>
                  </a:moveTo>
                  <a:cubicBezTo>
                    <a:pt x="797" y="1"/>
                    <a:pt x="786" y="7"/>
                    <a:pt x="783" y="14"/>
                  </a:cubicBezTo>
                  <a:cubicBezTo>
                    <a:pt x="255" y="1153"/>
                    <a:pt x="0" y="2422"/>
                    <a:pt x="42" y="3672"/>
                  </a:cubicBezTo>
                  <a:cubicBezTo>
                    <a:pt x="51" y="4061"/>
                    <a:pt x="93" y="4557"/>
                    <a:pt x="306" y="5011"/>
                  </a:cubicBezTo>
                  <a:cubicBezTo>
                    <a:pt x="315" y="5020"/>
                    <a:pt x="320" y="5029"/>
                    <a:pt x="329" y="5029"/>
                  </a:cubicBezTo>
                  <a:cubicBezTo>
                    <a:pt x="338" y="5029"/>
                    <a:pt x="343" y="5029"/>
                    <a:pt x="343" y="5020"/>
                  </a:cubicBezTo>
                  <a:cubicBezTo>
                    <a:pt x="352" y="5015"/>
                    <a:pt x="362" y="4997"/>
                    <a:pt x="352" y="4988"/>
                  </a:cubicBezTo>
                  <a:cubicBezTo>
                    <a:pt x="144" y="4548"/>
                    <a:pt x="107" y="4048"/>
                    <a:pt x="93" y="3668"/>
                  </a:cubicBezTo>
                  <a:cubicBezTo>
                    <a:pt x="51" y="2422"/>
                    <a:pt x="306" y="1167"/>
                    <a:pt x="829" y="37"/>
                  </a:cubicBezTo>
                  <a:cubicBezTo>
                    <a:pt x="834" y="28"/>
                    <a:pt x="829" y="9"/>
                    <a:pt x="815" y="5"/>
                  </a:cubicBezTo>
                  <a:cubicBezTo>
                    <a:pt x="813" y="2"/>
                    <a:pt x="809" y="1"/>
                    <a:pt x="806"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7"/>
            <p:cNvSpPr/>
            <p:nvPr/>
          </p:nvSpPr>
          <p:spPr>
            <a:xfrm>
              <a:off x="6941082" y="3790705"/>
              <a:ext cx="24069" cy="117837"/>
            </a:xfrm>
            <a:custGeom>
              <a:rect b="b" l="l" r="r" t="t"/>
              <a:pathLst>
                <a:path extrusionOk="0" h="1410" w="288">
                  <a:moveTo>
                    <a:pt x="31" y="0"/>
                  </a:moveTo>
                  <a:cubicBezTo>
                    <a:pt x="28" y="0"/>
                    <a:pt x="25" y="1"/>
                    <a:pt x="23" y="2"/>
                  </a:cubicBezTo>
                  <a:cubicBezTo>
                    <a:pt x="5" y="11"/>
                    <a:pt x="0" y="25"/>
                    <a:pt x="5" y="39"/>
                  </a:cubicBezTo>
                  <a:cubicBezTo>
                    <a:pt x="162" y="465"/>
                    <a:pt x="232" y="923"/>
                    <a:pt x="227" y="1382"/>
                  </a:cubicBezTo>
                  <a:cubicBezTo>
                    <a:pt x="227" y="1401"/>
                    <a:pt x="236" y="1410"/>
                    <a:pt x="255" y="1410"/>
                  </a:cubicBezTo>
                  <a:cubicBezTo>
                    <a:pt x="264" y="1410"/>
                    <a:pt x="278" y="1401"/>
                    <a:pt x="278" y="1387"/>
                  </a:cubicBezTo>
                  <a:cubicBezTo>
                    <a:pt x="287" y="919"/>
                    <a:pt x="213" y="460"/>
                    <a:pt x="56" y="20"/>
                  </a:cubicBezTo>
                  <a:cubicBezTo>
                    <a:pt x="52" y="6"/>
                    <a:pt x="41" y="0"/>
                    <a:pt x="31"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7"/>
            <p:cNvSpPr/>
            <p:nvPr/>
          </p:nvSpPr>
          <p:spPr>
            <a:xfrm>
              <a:off x="6955373" y="3790454"/>
              <a:ext cx="17132" cy="69365"/>
            </a:xfrm>
            <a:custGeom>
              <a:rect b="b" l="l" r="r" t="t"/>
              <a:pathLst>
                <a:path extrusionOk="0" h="830" w="205">
                  <a:moveTo>
                    <a:pt x="24" y="0"/>
                  </a:moveTo>
                  <a:cubicBezTo>
                    <a:pt x="10" y="5"/>
                    <a:pt x="0" y="19"/>
                    <a:pt x="0" y="37"/>
                  </a:cubicBezTo>
                  <a:lnTo>
                    <a:pt x="139" y="806"/>
                  </a:lnTo>
                  <a:cubicBezTo>
                    <a:pt x="149" y="815"/>
                    <a:pt x="158" y="829"/>
                    <a:pt x="172" y="829"/>
                  </a:cubicBezTo>
                  <a:cubicBezTo>
                    <a:pt x="195" y="829"/>
                    <a:pt x="204" y="811"/>
                    <a:pt x="200" y="792"/>
                  </a:cubicBezTo>
                  <a:lnTo>
                    <a:pt x="61" y="23"/>
                  </a:lnTo>
                  <a:cubicBezTo>
                    <a:pt x="56" y="5"/>
                    <a:pt x="42" y="0"/>
                    <a:pt x="24"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7"/>
            <p:cNvSpPr/>
            <p:nvPr/>
          </p:nvSpPr>
          <p:spPr>
            <a:xfrm>
              <a:off x="6786974" y="3496278"/>
              <a:ext cx="231162" cy="288074"/>
            </a:xfrm>
            <a:custGeom>
              <a:rect b="b" l="l" r="r" t="t"/>
              <a:pathLst>
                <a:path extrusionOk="0" h="3447" w="2766">
                  <a:moveTo>
                    <a:pt x="1" y="1"/>
                  </a:moveTo>
                  <a:lnTo>
                    <a:pt x="200" y="3163"/>
                  </a:lnTo>
                  <a:lnTo>
                    <a:pt x="200" y="3163"/>
                  </a:lnTo>
                  <a:cubicBezTo>
                    <a:pt x="200" y="3163"/>
                    <a:pt x="200" y="3163"/>
                    <a:pt x="200" y="3163"/>
                  </a:cubicBezTo>
                  <a:cubicBezTo>
                    <a:pt x="198" y="3163"/>
                    <a:pt x="170" y="3268"/>
                    <a:pt x="117" y="3446"/>
                  </a:cubicBezTo>
                  <a:lnTo>
                    <a:pt x="2585" y="3446"/>
                  </a:lnTo>
                  <a:cubicBezTo>
                    <a:pt x="2557" y="3284"/>
                    <a:pt x="2525" y="3164"/>
                    <a:pt x="2497" y="3080"/>
                  </a:cubicBezTo>
                  <a:cubicBezTo>
                    <a:pt x="2655" y="2103"/>
                    <a:pt x="2766" y="1"/>
                    <a:pt x="27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7"/>
            <p:cNvSpPr/>
            <p:nvPr/>
          </p:nvSpPr>
          <p:spPr>
            <a:xfrm>
              <a:off x="6814887" y="3694095"/>
              <a:ext cx="9778" cy="71287"/>
            </a:xfrm>
            <a:custGeom>
              <a:rect b="b" l="l" r="r" t="t"/>
              <a:pathLst>
                <a:path extrusionOk="0" h="853" w="117">
                  <a:moveTo>
                    <a:pt x="28" y="0"/>
                  </a:moveTo>
                  <a:cubicBezTo>
                    <a:pt x="10" y="0"/>
                    <a:pt x="0" y="14"/>
                    <a:pt x="0" y="33"/>
                  </a:cubicBezTo>
                  <a:lnTo>
                    <a:pt x="56" y="824"/>
                  </a:lnTo>
                  <a:cubicBezTo>
                    <a:pt x="56" y="843"/>
                    <a:pt x="70" y="852"/>
                    <a:pt x="84" y="852"/>
                  </a:cubicBezTo>
                  <a:cubicBezTo>
                    <a:pt x="102" y="852"/>
                    <a:pt x="116" y="843"/>
                    <a:pt x="116" y="824"/>
                  </a:cubicBezTo>
                  <a:lnTo>
                    <a:pt x="56" y="33"/>
                  </a:lnTo>
                  <a:cubicBezTo>
                    <a:pt x="56" y="14"/>
                    <a:pt x="47" y="0"/>
                    <a:pt x="2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7"/>
            <p:cNvSpPr/>
            <p:nvPr/>
          </p:nvSpPr>
          <p:spPr>
            <a:xfrm>
              <a:off x="6827256" y="3728109"/>
              <a:ext cx="7020" cy="34515"/>
            </a:xfrm>
            <a:custGeom>
              <a:rect b="b" l="l" r="r" t="t"/>
              <a:pathLst>
                <a:path extrusionOk="0" h="413" w="84">
                  <a:moveTo>
                    <a:pt x="47" y="1"/>
                  </a:moveTo>
                  <a:cubicBezTo>
                    <a:pt x="38" y="1"/>
                    <a:pt x="19" y="5"/>
                    <a:pt x="19" y="24"/>
                  </a:cubicBezTo>
                  <a:cubicBezTo>
                    <a:pt x="1" y="144"/>
                    <a:pt x="1" y="265"/>
                    <a:pt x="24" y="390"/>
                  </a:cubicBezTo>
                  <a:cubicBezTo>
                    <a:pt x="28" y="399"/>
                    <a:pt x="42" y="413"/>
                    <a:pt x="51" y="413"/>
                  </a:cubicBezTo>
                  <a:cubicBezTo>
                    <a:pt x="70" y="404"/>
                    <a:pt x="84" y="390"/>
                    <a:pt x="75" y="376"/>
                  </a:cubicBezTo>
                  <a:cubicBezTo>
                    <a:pt x="51" y="260"/>
                    <a:pt x="51" y="144"/>
                    <a:pt x="70" y="28"/>
                  </a:cubicBezTo>
                  <a:cubicBezTo>
                    <a:pt x="70" y="15"/>
                    <a:pt x="65" y="1"/>
                    <a:pt x="47"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7"/>
            <p:cNvSpPr/>
            <p:nvPr/>
          </p:nvSpPr>
          <p:spPr>
            <a:xfrm>
              <a:off x="6786222" y="3751342"/>
              <a:ext cx="232332" cy="41870"/>
            </a:xfrm>
            <a:custGeom>
              <a:rect b="b" l="l" r="r" t="t"/>
              <a:pathLst>
                <a:path extrusionOk="0" h="501" w="2780">
                  <a:moveTo>
                    <a:pt x="2673" y="1"/>
                  </a:moveTo>
                  <a:cubicBezTo>
                    <a:pt x="2673" y="1"/>
                    <a:pt x="1758" y="35"/>
                    <a:pt x="970" y="35"/>
                  </a:cubicBezTo>
                  <a:cubicBezTo>
                    <a:pt x="600" y="35"/>
                    <a:pt x="258" y="27"/>
                    <a:pt x="52" y="5"/>
                  </a:cubicBezTo>
                  <a:lnTo>
                    <a:pt x="1" y="385"/>
                  </a:lnTo>
                  <a:cubicBezTo>
                    <a:pt x="1" y="385"/>
                    <a:pt x="741" y="500"/>
                    <a:pt x="1548" y="500"/>
                  </a:cubicBezTo>
                  <a:cubicBezTo>
                    <a:pt x="1972" y="500"/>
                    <a:pt x="2415" y="468"/>
                    <a:pt x="2779" y="371"/>
                  </a:cubicBezTo>
                  <a:lnTo>
                    <a:pt x="26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7"/>
            <p:cNvSpPr/>
            <p:nvPr/>
          </p:nvSpPr>
          <p:spPr>
            <a:xfrm>
              <a:off x="6590746" y="3467696"/>
              <a:ext cx="231914" cy="321253"/>
            </a:xfrm>
            <a:custGeom>
              <a:rect b="b" l="l" r="r" t="t"/>
              <a:pathLst>
                <a:path extrusionOk="0" h="3844" w="2775">
                  <a:moveTo>
                    <a:pt x="2218" y="0"/>
                  </a:moveTo>
                  <a:cubicBezTo>
                    <a:pt x="2102" y="0"/>
                    <a:pt x="1984" y="41"/>
                    <a:pt x="1886" y="111"/>
                  </a:cubicBezTo>
                  <a:cubicBezTo>
                    <a:pt x="1830" y="157"/>
                    <a:pt x="1770" y="208"/>
                    <a:pt x="1751" y="278"/>
                  </a:cubicBezTo>
                  <a:cubicBezTo>
                    <a:pt x="1728" y="370"/>
                    <a:pt x="1728" y="472"/>
                    <a:pt x="1714" y="565"/>
                  </a:cubicBezTo>
                  <a:cubicBezTo>
                    <a:pt x="1668" y="875"/>
                    <a:pt x="1599" y="1172"/>
                    <a:pt x="1478" y="1491"/>
                  </a:cubicBezTo>
                  <a:cubicBezTo>
                    <a:pt x="1247" y="2079"/>
                    <a:pt x="927" y="2635"/>
                    <a:pt x="533" y="3135"/>
                  </a:cubicBezTo>
                  <a:cubicBezTo>
                    <a:pt x="422" y="3279"/>
                    <a:pt x="302" y="3413"/>
                    <a:pt x="181" y="3543"/>
                  </a:cubicBezTo>
                  <a:cubicBezTo>
                    <a:pt x="149" y="3575"/>
                    <a:pt x="75" y="3663"/>
                    <a:pt x="1" y="3751"/>
                  </a:cubicBezTo>
                  <a:cubicBezTo>
                    <a:pt x="47" y="3779"/>
                    <a:pt x="93" y="3816"/>
                    <a:pt x="144" y="3844"/>
                  </a:cubicBezTo>
                  <a:cubicBezTo>
                    <a:pt x="214" y="3816"/>
                    <a:pt x="279" y="3774"/>
                    <a:pt x="339" y="3733"/>
                  </a:cubicBezTo>
                  <a:cubicBezTo>
                    <a:pt x="1024" y="3307"/>
                    <a:pt x="1608" y="2723"/>
                    <a:pt x="2048" y="2051"/>
                  </a:cubicBezTo>
                  <a:cubicBezTo>
                    <a:pt x="2275" y="1709"/>
                    <a:pt x="2465" y="1348"/>
                    <a:pt x="2618" y="968"/>
                  </a:cubicBezTo>
                  <a:cubicBezTo>
                    <a:pt x="2659" y="871"/>
                    <a:pt x="2701" y="778"/>
                    <a:pt x="2738" y="676"/>
                  </a:cubicBezTo>
                  <a:cubicBezTo>
                    <a:pt x="2775" y="569"/>
                    <a:pt x="2761" y="509"/>
                    <a:pt x="2724" y="398"/>
                  </a:cubicBezTo>
                  <a:cubicBezTo>
                    <a:pt x="2668" y="213"/>
                    <a:pt x="2525" y="60"/>
                    <a:pt x="2330" y="14"/>
                  </a:cubicBezTo>
                  <a:cubicBezTo>
                    <a:pt x="2294" y="5"/>
                    <a:pt x="2256" y="0"/>
                    <a:pt x="22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7"/>
            <p:cNvSpPr/>
            <p:nvPr/>
          </p:nvSpPr>
          <p:spPr>
            <a:xfrm>
              <a:off x="6486698" y="3751342"/>
              <a:ext cx="96025" cy="84158"/>
            </a:xfrm>
            <a:custGeom>
              <a:rect b="b" l="l" r="r" t="t"/>
              <a:pathLst>
                <a:path extrusionOk="0" h="1007" w="1149">
                  <a:moveTo>
                    <a:pt x="273" y="1"/>
                  </a:moveTo>
                  <a:cubicBezTo>
                    <a:pt x="278" y="137"/>
                    <a:pt x="407" y="255"/>
                    <a:pt x="543" y="255"/>
                  </a:cubicBezTo>
                  <a:cubicBezTo>
                    <a:pt x="546" y="255"/>
                    <a:pt x="549" y="255"/>
                    <a:pt x="551" y="255"/>
                  </a:cubicBezTo>
                  <a:lnTo>
                    <a:pt x="551" y="255"/>
                  </a:lnTo>
                  <a:cubicBezTo>
                    <a:pt x="412" y="297"/>
                    <a:pt x="273" y="343"/>
                    <a:pt x="167" y="436"/>
                  </a:cubicBezTo>
                  <a:cubicBezTo>
                    <a:pt x="65" y="533"/>
                    <a:pt x="0" y="695"/>
                    <a:pt x="70" y="816"/>
                  </a:cubicBezTo>
                  <a:cubicBezTo>
                    <a:pt x="130" y="922"/>
                    <a:pt x="250" y="968"/>
                    <a:pt x="366" y="1005"/>
                  </a:cubicBezTo>
                  <a:cubicBezTo>
                    <a:pt x="368" y="1006"/>
                    <a:pt x="371" y="1007"/>
                    <a:pt x="375" y="1007"/>
                  </a:cubicBezTo>
                  <a:cubicBezTo>
                    <a:pt x="450" y="1007"/>
                    <a:pt x="725" y="758"/>
                    <a:pt x="783" y="714"/>
                  </a:cubicBezTo>
                  <a:cubicBezTo>
                    <a:pt x="880" y="630"/>
                    <a:pt x="1014" y="538"/>
                    <a:pt x="1088" y="427"/>
                  </a:cubicBezTo>
                  <a:cubicBezTo>
                    <a:pt x="1149" y="348"/>
                    <a:pt x="1149" y="274"/>
                    <a:pt x="1107" y="181"/>
                  </a:cubicBezTo>
                  <a:cubicBezTo>
                    <a:pt x="1059" y="73"/>
                    <a:pt x="989" y="41"/>
                    <a:pt x="903" y="41"/>
                  </a:cubicBezTo>
                  <a:cubicBezTo>
                    <a:pt x="865" y="41"/>
                    <a:pt x="823" y="47"/>
                    <a:pt x="778" y="56"/>
                  </a:cubicBezTo>
                  <a:cubicBezTo>
                    <a:pt x="721" y="68"/>
                    <a:pt x="663" y="75"/>
                    <a:pt x="606" y="75"/>
                  </a:cubicBezTo>
                  <a:cubicBezTo>
                    <a:pt x="491" y="75"/>
                    <a:pt x="378" y="50"/>
                    <a:pt x="2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7"/>
            <p:cNvSpPr/>
            <p:nvPr/>
          </p:nvSpPr>
          <p:spPr>
            <a:xfrm>
              <a:off x="6567513" y="3738556"/>
              <a:ext cx="76385" cy="175252"/>
            </a:xfrm>
            <a:custGeom>
              <a:rect b="b" l="l" r="r" t="t"/>
              <a:pathLst>
                <a:path extrusionOk="0" h="2097" w="914">
                  <a:moveTo>
                    <a:pt x="1" y="163"/>
                  </a:moveTo>
                  <a:lnTo>
                    <a:pt x="1" y="163"/>
                  </a:lnTo>
                  <a:cubicBezTo>
                    <a:pt x="1" y="163"/>
                    <a:pt x="1" y="163"/>
                    <a:pt x="1" y="163"/>
                  </a:cubicBezTo>
                  <a:lnTo>
                    <a:pt x="1" y="163"/>
                  </a:lnTo>
                  <a:cubicBezTo>
                    <a:pt x="1" y="163"/>
                    <a:pt x="1" y="163"/>
                    <a:pt x="1" y="163"/>
                  </a:cubicBezTo>
                  <a:close/>
                  <a:moveTo>
                    <a:pt x="603" y="1"/>
                  </a:moveTo>
                  <a:cubicBezTo>
                    <a:pt x="520" y="10"/>
                    <a:pt x="441" y="24"/>
                    <a:pt x="358" y="47"/>
                  </a:cubicBezTo>
                  <a:cubicBezTo>
                    <a:pt x="315" y="60"/>
                    <a:pt x="75" y="166"/>
                    <a:pt x="13" y="166"/>
                  </a:cubicBezTo>
                  <a:cubicBezTo>
                    <a:pt x="8" y="166"/>
                    <a:pt x="4" y="165"/>
                    <a:pt x="1" y="163"/>
                  </a:cubicBezTo>
                  <a:lnTo>
                    <a:pt x="1" y="163"/>
                  </a:lnTo>
                  <a:cubicBezTo>
                    <a:pt x="112" y="251"/>
                    <a:pt x="145" y="418"/>
                    <a:pt x="80" y="547"/>
                  </a:cubicBezTo>
                  <a:cubicBezTo>
                    <a:pt x="70" y="566"/>
                    <a:pt x="57" y="580"/>
                    <a:pt x="52" y="603"/>
                  </a:cubicBezTo>
                  <a:cubicBezTo>
                    <a:pt x="43" y="681"/>
                    <a:pt x="149" y="719"/>
                    <a:pt x="163" y="797"/>
                  </a:cubicBezTo>
                  <a:cubicBezTo>
                    <a:pt x="112" y="811"/>
                    <a:pt x="112" y="881"/>
                    <a:pt x="126" y="936"/>
                  </a:cubicBezTo>
                  <a:cubicBezTo>
                    <a:pt x="145" y="982"/>
                    <a:pt x="182" y="1033"/>
                    <a:pt x="168" y="1084"/>
                  </a:cubicBezTo>
                  <a:cubicBezTo>
                    <a:pt x="158" y="1135"/>
                    <a:pt x="94" y="1177"/>
                    <a:pt x="98" y="1237"/>
                  </a:cubicBezTo>
                  <a:cubicBezTo>
                    <a:pt x="103" y="1274"/>
                    <a:pt x="140" y="1307"/>
                    <a:pt x="149" y="1344"/>
                  </a:cubicBezTo>
                  <a:cubicBezTo>
                    <a:pt x="168" y="1413"/>
                    <a:pt x="94" y="1478"/>
                    <a:pt x="117" y="1543"/>
                  </a:cubicBezTo>
                  <a:cubicBezTo>
                    <a:pt x="126" y="1575"/>
                    <a:pt x="163" y="1598"/>
                    <a:pt x="186" y="1622"/>
                  </a:cubicBezTo>
                  <a:cubicBezTo>
                    <a:pt x="242" y="1682"/>
                    <a:pt x="186" y="1774"/>
                    <a:pt x="158" y="1830"/>
                  </a:cubicBezTo>
                  <a:cubicBezTo>
                    <a:pt x="121" y="1899"/>
                    <a:pt x="57" y="1969"/>
                    <a:pt x="70" y="2048"/>
                  </a:cubicBezTo>
                  <a:cubicBezTo>
                    <a:pt x="70" y="2062"/>
                    <a:pt x="75" y="2075"/>
                    <a:pt x="89" y="2085"/>
                  </a:cubicBezTo>
                  <a:cubicBezTo>
                    <a:pt x="97" y="2093"/>
                    <a:pt x="106" y="2096"/>
                    <a:pt x="115" y="2096"/>
                  </a:cubicBezTo>
                  <a:cubicBezTo>
                    <a:pt x="143" y="2096"/>
                    <a:pt x="174" y="2065"/>
                    <a:pt x="191" y="2034"/>
                  </a:cubicBezTo>
                  <a:cubicBezTo>
                    <a:pt x="211" y="2047"/>
                    <a:pt x="240" y="2064"/>
                    <a:pt x="264" y="2064"/>
                  </a:cubicBezTo>
                  <a:cubicBezTo>
                    <a:pt x="273" y="2064"/>
                    <a:pt x="281" y="2062"/>
                    <a:pt x="288" y="2057"/>
                  </a:cubicBezTo>
                  <a:cubicBezTo>
                    <a:pt x="311" y="2038"/>
                    <a:pt x="325" y="2015"/>
                    <a:pt x="344" y="2001"/>
                  </a:cubicBezTo>
                  <a:cubicBezTo>
                    <a:pt x="360" y="1985"/>
                    <a:pt x="381" y="1979"/>
                    <a:pt x="404" y="1979"/>
                  </a:cubicBezTo>
                  <a:cubicBezTo>
                    <a:pt x="442" y="1979"/>
                    <a:pt x="487" y="1995"/>
                    <a:pt x="527" y="1995"/>
                  </a:cubicBezTo>
                  <a:cubicBezTo>
                    <a:pt x="548" y="1995"/>
                    <a:pt x="567" y="1991"/>
                    <a:pt x="585" y="1978"/>
                  </a:cubicBezTo>
                  <a:cubicBezTo>
                    <a:pt x="603" y="1960"/>
                    <a:pt x="612" y="1937"/>
                    <a:pt x="635" y="1918"/>
                  </a:cubicBezTo>
                  <a:cubicBezTo>
                    <a:pt x="654" y="1904"/>
                    <a:pt x="675" y="1899"/>
                    <a:pt x="698" y="1899"/>
                  </a:cubicBezTo>
                  <a:cubicBezTo>
                    <a:pt x="727" y="1899"/>
                    <a:pt x="758" y="1908"/>
                    <a:pt x="784" y="1918"/>
                  </a:cubicBezTo>
                  <a:lnTo>
                    <a:pt x="886" y="1955"/>
                  </a:lnTo>
                  <a:cubicBezTo>
                    <a:pt x="913" y="1909"/>
                    <a:pt x="839" y="1849"/>
                    <a:pt x="844" y="1793"/>
                  </a:cubicBezTo>
                  <a:cubicBezTo>
                    <a:pt x="853" y="1756"/>
                    <a:pt x="890" y="1728"/>
                    <a:pt x="899" y="1691"/>
                  </a:cubicBezTo>
                  <a:cubicBezTo>
                    <a:pt x="909" y="1608"/>
                    <a:pt x="765" y="1575"/>
                    <a:pt x="751" y="1492"/>
                  </a:cubicBezTo>
                  <a:cubicBezTo>
                    <a:pt x="747" y="1409"/>
                    <a:pt x="821" y="1353"/>
                    <a:pt x="798" y="1265"/>
                  </a:cubicBezTo>
                  <a:cubicBezTo>
                    <a:pt x="784" y="1205"/>
                    <a:pt x="700" y="1158"/>
                    <a:pt x="714" y="1098"/>
                  </a:cubicBezTo>
                  <a:cubicBezTo>
                    <a:pt x="714" y="1066"/>
                    <a:pt x="737" y="1043"/>
                    <a:pt x="742" y="1020"/>
                  </a:cubicBezTo>
                  <a:cubicBezTo>
                    <a:pt x="774" y="913"/>
                    <a:pt x="585" y="830"/>
                    <a:pt x="622" y="719"/>
                  </a:cubicBezTo>
                  <a:cubicBezTo>
                    <a:pt x="631" y="681"/>
                    <a:pt x="668" y="658"/>
                    <a:pt x="673" y="617"/>
                  </a:cubicBezTo>
                  <a:cubicBezTo>
                    <a:pt x="682" y="575"/>
                    <a:pt x="649" y="533"/>
                    <a:pt x="649" y="487"/>
                  </a:cubicBezTo>
                  <a:cubicBezTo>
                    <a:pt x="649" y="417"/>
                    <a:pt x="728" y="357"/>
                    <a:pt x="714" y="288"/>
                  </a:cubicBezTo>
                  <a:cubicBezTo>
                    <a:pt x="700" y="241"/>
                    <a:pt x="649" y="200"/>
                    <a:pt x="659" y="154"/>
                  </a:cubicBezTo>
                  <a:cubicBezTo>
                    <a:pt x="668" y="126"/>
                    <a:pt x="691" y="107"/>
                    <a:pt x="696" y="84"/>
                  </a:cubicBezTo>
                  <a:cubicBezTo>
                    <a:pt x="705" y="38"/>
                    <a:pt x="649" y="1"/>
                    <a:pt x="6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7"/>
            <p:cNvSpPr/>
            <p:nvPr/>
          </p:nvSpPr>
          <p:spPr>
            <a:xfrm>
              <a:off x="6607460" y="3749086"/>
              <a:ext cx="18637" cy="137393"/>
            </a:xfrm>
            <a:custGeom>
              <a:rect b="b" l="l" r="r" t="t"/>
              <a:pathLst>
                <a:path extrusionOk="0" h="1644" w="223">
                  <a:moveTo>
                    <a:pt x="38" y="1"/>
                  </a:moveTo>
                  <a:cubicBezTo>
                    <a:pt x="32" y="1"/>
                    <a:pt x="28" y="2"/>
                    <a:pt x="23" y="4"/>
                  </a:cubicBezTo>
                  <a:cubicBezTo>
                    <a:pt x="19" y="14"/>
                    <a:pt x="19" y="28"/>
                    <a:pt x="23" y="32"/>
                  </a:cubicBezTo>
                  <a:cubicBezTo>
                    <a:pt x="79" y="83"/>
                    <a:pt x="93" y="171"/>
                    <a:pt x="79" y="268"/>
                  </a:cubicBezTo>
                  <a:cubicBezTo>
                    <a:pt x="69" y="287"/>
                    <a:pt x="69" y="296"/>
                    <a:pt x="69" y="315"/>
                  </a:cubicBezTo>
                  <a:cubicBezTo>
                    <a:pt x="69" y="342"/>
                    <a:pt x="65" y="370"/>
                    <a:pt x="56" y="398"/>
                  </a:cubicBezTo>
                  <a:lnTo>
                    <a:pt x="37" y="430"/>
                  </a:lnTo>
                  <a:cubicBezTo>
                    <a:pt x="19" y="458"/>
                    <a:pt x="0" y="495"/>
                    <a:pt x="0" y="537"/>
                  </a:cubicBezTo>
                  <a:cubicBezTo>
                    <a:pt x="0" y="574"/>
                    <a:pt x="19" y="616"/>
                    <a:pt x="42" y="653"/>
                  </a:cubicBezTo>
                  <a:lnTo>
                    <a:pt x="56" y="676"/>
                  </a:lnTo>
                  <a:cubicBezTo>
                    <a:pt x="65" y="704"/>
                    <a:pt x="88" y="755"/>
                    <a:pt x="65" y="792"/>
                  </a:cubicBezTo>
                  <a:lnTo>
                    <a:pt x="56" y="801"/>
                  </a:lnTo>
                  <a:cubicBezTo>
                    <a:pt x="46" y="810"/>
                    <a:pt x="42" y="815"/>
                    <a:pt x="37" y="824"/>
                  </a:cubicBezTo>
                  <a:cubicBezTo>
                    <a:pt x="14" y="870"/>
                    <a:pt x="42" y="917"/>
                    <a:pt x="65" y="958"/>
                  </a:cubicBezTo>
                  <a:lnTo>
                    <a:pt x="139" y="1074"/>
                  </a:lnTo>
                  <a:cubicBezTo>
                    <a:pt x="139" y="1079"/>
                    <a:pt x="148" y="1088"/>
                    <a:pt x="148" y="1093"/>
                  </a:cubicBezTo>
                  <a:cubicBezTo>
                    <a:pt x="148" y="1097"/>
                    <a:pt x="134" y="1102"/>
                    <a:pt x="130" y="1107"/>
                  </a:cubicBezTo>
                  <a:cubicBezTo>
                    <a:pt x="120" y="1116"/>
                    <a:pt x="111" y="1120"/>
                    <a:pt x="107" y="1125"/>
                  </a:cubicBezTo>
                  <a:cubicBezTo>
                    <a:pt x="69" y="1162"/>
                    <a:pt x="88" y="1218"/>
                    <a:pt x="125" y="1259"/>
                  </a:cubicBezTo>
                  <a:lnTo>
                    <a:pt x="130" y="1269"/>
                  </a:lnTo>
                  <a:cubicBezTo>
                    <a:pt x="153" y="1292"/>
                    <a:pt x="176" y="1315"/>
                    <a:pt x="171" y="1347"/>
                  </a:cubicBezTo>
                  <a:cubicBezTo>
                    <a:pt x="162" y="1366"/>
                    <a:pt x="148" y="1380"/>
                    <a:pt x="130" y="1398"/>
                  </a:cubicBezTo>
                  <a:cubicBezTo>
                    <a:pt x="107" y="1421"/>
                    <a:pt x="79" y="1445"/>
                    <a:pt x="79" y="1482"/>
                  </a:cubicBezTo>
                  <a:cubicBezTo>
                    <a:pt x="69" y="1514"/>
                    <a:pt x="88" y="1537"/>
                    <a:pt x="107" y="1560"/>
                  </a:cubicBezTo>
                  <a:cubicBezTo>
                    <a:pt x="125" y="1584"/>
                    <a:pt x="134" y="1602"/>
                    <a:pt x="130" y="1621"/>
                  </a:cubicBezTo>
                  <a:cubicBezTo>
                    <a:pt x="125" y="1630"/>
                    <a:pt x="130" y="1635"/>
                    <a:pt x="139" y="1644"/>
                  </a:cubicBezTo>
                  <a:lnTo>
                    <a:pt x="148" y="1644"/>
                  </a:lnTo>
                  <a:cubicBezTo>
                    <a:pt x="153" y="1644"/>
                    <a:pt x="167" y="1635"/>
                    <a:pt x="162" y="1635"/>
                  </a:cubicBezTo>
                  <a:cubicBezTo>
                    <a:pt x="181" y="1602"/>
                    <a:pt x="157" y="1574"/>
                    <a:pt x="139" y="1542"/>
                  </a:cubicBezTo>
                  <a:cubicBezTo>
                    <a:pt x="130" y="1519"/>
                    <a:pt x="116" y="1505"/>
                    <a:pt x="116" y="1486"/>
                  </a:cubicBezTo>
                  <a:cubicBezTo>
                    <a:pt x="125" y="1463"/>
                    <a:pt x="139" y="1445"/>
                    <a:pt x="157" y="1426"/>
                  </a:cubicBezTo>
                  <a:cubicBezTo>
                    <a:pt x="181" y="1412"/>
                    <a:pt x="204" y="1389"/>
                    <a:pt x="208" y="1352"/>
                  </a:cubicBezTo>
                  <a:cubicBezTo>
                    <a:pt x="222" y="1306"/>
                    <a:pt x="185" y="1273"/>
                    <a:pt x="162" y="1241"/>
                  </a:cubicBezTo>
                  <a:lnTo>
                    <a:pt x="157" y="1232"/>
                  </a:lnTo>
                  <a:cubicBezTo>
                    <a:pt x="139" y="1208"/>
                    <a:pt x="125" y="1167"/>
                    <a:pt x="139" y="1148"/>
                  </a:cubicBezTo>
                  <a:cubicBezTo>
                    <a:pt x="139" y="1144"/>
                    <a:pt x="148" y="1144"/>
                    <a:pt x="153" y="1139"/>
                  </a:cubicBezTo>
                  <a:cubicBezTo>
                    <a:pt x="171" y="1130"/>
                    <a:pt x="181" y="1120"/>
                    <a:pt x="185" y="1097"/>
                  </a:cubicBezTo>
                  <a:cubicBezTo>
                    <a:pt x="195" y="1079"/>
                    <a:pt x="181" y="1065"/>
                    <a:pt x="176" y="1051"/>
                  </a:cubicBezTo>
                  <a:lnTo>
                    <a:pt x="102" y="935"/>
                  </a:lnTo>
                  <a:cubicBezTo>
                    <a:pt x="79" y="907"/>
                    <a:pt x="60" y="870"/>
                    <a:pt x="69" y="843"/>
                  </a:cubicBezTo>
                  <a:cubicBezTo>
                    <a:pt x="69" y="838"/>
                    <a:pt x="79" y="833"/>
                    <a:pt x="83" y="824"/>
                  </a:cubicBezTo>
                  <a:cubicBezTo>
                    <a:pt x="88" y="819"/>
                    <a:pt x="88" y="815"/>
                    <a:pt x="93" y="810"/>
                  </a:cubicBezTo>
                  <a:cubicBezTo>
                    <a:pt x="116" y="773"/>
                    <a:pt x="116" y="718"/>
                    <a:pt x="83" y="657"/>
                  </a:cubicBezTo>
                  <a:cubicBezTo>
                    <a:pt x="79" y="648"/>
                    <a:pt x="79" y="639"/>
                    <a:pt x="69" y="634"/>
                  </a:cubicBezTo>
                  <a:cubicBezTo>
                    <a:pt x="56" y="602"/>
                    <a:pt x="37" y="569"/>
                    <a:pt x="37" y="537"/>
                  </a:cubicBezTo>
                  <a:cubicBezTo>
                    <a:pt x="42" y="509"/>
                    <a:pt x="56" y="477"/>
                    <a:pt x="69" y="449"/>
                  </a:cubicBezTo>
                  <a:cubicBezTo>
                    <a:pt x="79" y="430"/>
                    <a:pt x="83" y="421"/>
                    <a:pt x="88" y="407"/>
                  </a:cubicBezTo>
                  <a:cubicBezTo>
                    <a:pt x="107" y="375"/>
                    <a:pt x="111" y="347"/>
                    <a:pt x="111" y="315"/>
                  </a:cubicBezTo>
                  <a:cubicBezTo>
                    <a:pt x="111" y="305"/>
                    <a:pt x="116" y="291"/>
                    <a:pt x="116" y="278"/>
                  </a:cubicBezTo>
                  <a:cubicBezTo>
                    <a:pt x="134" y="166"/>
                    <a:pt x="111" y="65"/>
                    <a:pt x="56" y="4"/>
                  </a:cubicBezTo>
                  <a:cubicBezTo>
                    <a:pt x="49" y="2"/>
                    <a:pt x="43" y="1"/>
                    <a:pt x="3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7"/>
            <p:cNvSpPr/>
            <p:nvPr/>
          </p:nvSpPr>
          <p:spPr>
            <a:xfrm>
              <a:off x="6585731" y="3751092"/>
              <a:ext cx="14458" cy="147756"/>
            </a:xfrm>
            <a:custGeom>
              <a:rect b="b" l="l" r="r" t="t"/>
              <a:pathLst>
                <a:path extrusionOk="0" h="1768" w="173">
                  <a:moveTo>
                    <a:pt x="27" y="0"/>
                  </a:moveTo>
                  <a:cubicBezTo>
                    <a:pt x="23" y="0"/>
                    <a:pt x="18" y="2"/>
                    <a:pt x="15" y="4"/>
                  </a:cubicBezTo>
                  <a:cubicBezTo>
                    <a:pt x="1" y="8"/>
                    <a:pt x="1" y="22"/>
                    <a:pt x="10" y="31"/>
                  </a:cubicBezTo>
                  <a:cubicBezTo>
                    <a:pt x="19" y="50"/>
                    <a:pt x="38" y="68"/>
                    <a:pt x="52" y="78"/>
                  </a:cubicBezTo>
                  <a:cubicBezTo>
                    <a:pt x="70" y="96"/>
                    <a:pt x="84" y="105"/>
                    <a:pt x="93" y="124"/>
                  </a:cubicBezTo>
                  <a:cubicBezTo>
                    <a:pt x="126" y="175"/>
                    <a:pt x="116" y="244"/>
                    <a:pt x="93" y="291"/>
                  </a:cubicBezTo>
                  <a:cubicBezTo>
                    <a:pt x="89" y="300"/>
                    <a:pt x="89" y="305"/>
                    <a:pt x="84" y="309"/>
                  </a:cubicBezTo>
                  <a:cubicBezTo>
                    <a:pt x="70" y="332"/>
                    <a:pt x="61" y="351"/>
                    <a:pt x="61" y="374"/>
                  </a:cubicBezTo>
                  <a:cubicBezTo>
                    <a:pt x="52" y="406"/>
                    <a:pt x="70" y="439"/>
                    <a:pt x="89" y="467"/>
                  </a:cubicBezTo>
                  <a:cubicBezTo>
                    <a:pt x="98" y="494"/>
                    <a:pt x="116" y="518"/>
                    <a:pt x="112" y="541"/>
                  </a:cubicBezTo>
                  <a:cubicBezTo>
                    <a:pt x="112" y="559"/>
                    <a:pt x="103" y="569"/>
                    <a:pt x="89" y="587"/>
                  </a:cubicBezTo>
                  <a:cubicBezTo>
                    <a:pt x="75" y="601"/>
                    <a:pt x="66" y="615"/>
                    <a:pt x="61" y="638"/>
                  </a:cubicBezTo>
                  <a:cubicBezTo>
                    <a:pt x="47" y="680"/>
                    <a:pt x="66" y="717"/>
                    <a:pt x="84" y="749"/>
                  </a:cubicBezTo>
                  <a:cubicBezTo>
                    <a:pt x="98" y="786"/>
                    <a:pt x="112" y="809"/>
                    <a:pt x="107" y="837"/>
                  </a:cubicBezTo>
                  <a:cubicBezTo>
                    <a:pt x="103" y="842"/>
                    <a:pt x="93" y="856"/>
                    <a:pt x="89" y="865"/>
                  </a:cubicBezTo>
                  <a:cubicBezTo>
                    <a:pt x="79" y="883"/>
                    <a:pt x="66" y="893"/>
                    <a:pt x="66" y="916"/>
                  </a:cubicBezTo>
                  <a:cubicBezTo>
                    <a:pt x="61" y="948"/>
                    <a:pt x="70" y="971"/>
                    <a:pt x="84" y="995"/>
                  </a:cubicBezTo>
                  <a:cubicBezTo>
                    <a:pt x="93" y="1018"/>
                    <a:pt x="103" y="1032"/>
                    <a:pt x="93" y="1050"/>
                  </a:cubicBezTo>
                  <a:cubicBezTo>
                    <a:pt x="93" y="1055"/>
                    <a:pt x="84" y="1069"/>
                    <a:pt x="79" y="1073"/>
                  </a:cubicBezTo>
                  <a:cubicBezTo>
                    <a:pt x="70" y="1078"/>
                    <a:pt x="61" y="1092"/>
                    <a:pt x="56" y="1101"/>
                  </a:cubicBezTo>
                  <a:cubicBezTo>
                    <a:pt x="33" y="1147"/>
                    <a:pt x="56" y="1189"/>
                    <a:pt x="79" y="1231"/>
                  </a:cubicBezTo>
                  <a:cubicBezTo>
                    <a:pt x="103" y="1272"/>
                    <a:pt x="112" y="1296"/>
                    <a:pt x="103" y="1319"/>
                  </a:cubicBezTo>
                  <a:lnTo>
                    <a:pt x="89" y="1328"/>
                  </a:lnTo>
                  <a:cubicBezTo>
                    <a:pt x="84" y="1333"/>
                    <a:pt x="70" y="1347"/>
                    <a:pt x="66" y="1365"/>
                  </a:cubicBezTo>
                  <a:cubicBezTo>
                    <a:pt x="61" y="1393"/>
                    <a:pt x="75" y="1416"/>
                    <a:pt x="89" y="1435"/>
                  </a:cubicBezTo>
                  <a:cubicBezTo>
                    <a:pt x="93" y="1435"/>
                    <a:pt x="103" y="1439"/>
                    <a:pt x="103" y="1444"/>
                  </a:cubicBezTo>
                  <a:cubicBezTo>
                    <a:pt x="126" y="1481"/>
                    <a:pt x="116" y="1518"/>
                    <a:pt x="93" y="1550"/>
                  </a:cubicBezTo>
                  <a:lnTo>
                    <a:pt x="89" y="1555"/>
                  </a:lnTo>
                  <a:cubicBezTo>
                    <a:pt x="84" y="1560"/>
                    <a:pt x="79" y="1573"/>
                    <a:pt x="70" y="1583"/>
                  </a:cubicBezTo>
                  <a:cubicBezTo>
                    <a:pt x="66" y="1606"/>
                    <a:pt x="75" y="1624"/>
                    <a:pt x="89" y="1643"/>
                  </a:cubicBezTo>
                  <a:lnTo>
                    <a:pt x="93" y="1648"/>
                  </a:lnTo>
                  <a:cubicBezTo>
                    <a:pt x="107" y="1671"/>
                    <a:pt x="75" y="1699"/>
                    <a:pt x="61" y="1722"/>
                  </a:cubicBezTo>
                  <a:lnTo>
                    <a:pt x="47" y="1736"/>
                  </a:lnTo>
                  <a:cubicBezTo>
                    <a:pt x="38" y="1745"/>
                    <a:pt x="42" y="1759"/>
                    <a:pt x="47" y="1763"/>
                  </a:cubicBezTo>
                  <a:cubicBezTo>
                    <a:pt x="47" y="1768"/>
                    <a:pt x="52" y="1768"/>
                    <a:pt x="61" y="1768"/>
                  </a:cubicBezTo>
                  <a:cubicBezTo>
                    <a:pt x="66" y="1768"/>
                    <a:pt x="70" y="1768"/>
                    <a:pt x="70" y="1749"/>
                  </a:cubicBezTo>
                  <a:lnTo>
                    <a:pt x="84" y="1740"/>
                  </a:lnTo>
                  <a:cubicBezTo>
                    <a:pt x="107" y="1703"/>
                    <a:pt x="149" y="1666"/>
                    <a:pt x="126" y="1620"/>
                  </a:cubicBezTo>
                  <a:lnTo>
                    <a:pt x="116" y="1611"/>
                  </a:lnTo>
                  <a:cubicBezTo>
                    <a:pt x="112" y="1601"/>
                    <a:pt x="107" y="1587"/>
                    <a:pt x="107" y="1583"/>
                  </a:cubicBezTo>
                  <a:cubicBezTo>
                    <a:pt x="112" y="1583"/>
                    <a:pt x="112" y="1578"/>
                    <a:pt x="116" y="1573"/>
                  </a:cubicBezTo>
                  <a:lnTo>
                    <a:pt x="126" y="1564"/>
                  </a:lnTo>
                  <a:cubicBezTo>
                    <a:pt x="158" y="1527"/>
                    <a:pt x="163" y="1462"/>
                    <a:pt x="135" y="1416"/>
                  </a:cubicBezTo>
                  <a:cubicBezTo>
                    <a:pt x="130" y="1411"/>
                    <a:pt x="130" y="1402"/>
                    <a:pt x="126" y="1397"/>
                  </a:cubicBezTo>
                  <a:cubicBezTo>
                    <a:pt x="112" y="1388"/>
                    <a:pt x="107" y="1374"/>
                    <a:pt x="107" y="1365"/>
                  </a:cubicBezTo>
                  <a:lnTo>
                    <a:pt x="126" y="1347"/>
                  </a:lnTo>
                  <a:cubicBezTo>
                    <a:pt x="130" y="1342"/>
                    <a:pt x="135" y="1328"/>
                    <a:pt x="140" y="1323"/>
                  </a:cubicBezTo>
                  <a:cubicBezTo>
                    <a:pt x="172" y="1282"/>
                    <a:pt x="140" y="1235"/>
                    <a:pt x="116" y="1194"/>
                  </a:cubicBezTo>
                  <a:cubicBezTo>
                    <a:pt x="103" y="1161"/>
                    <a:pt x="84" y="1124"/>
                    <a:pt x="93" y="1101"/>
                  </a:cubicBezTo>
                  <a:cubicBezTo>
                    <a:pt x="103" y="1092"/>
                    <a:pt x="107" y="1087"/>
                    <a:pt x="112" y="1078"/>
                  </a:cubicBezTo>
                  <a:cubicBezTo>
                    <a:pt x="126" y="1069"/>
                    <a:pt x="135" y="1055"/>
                    <a:pt x="140" y="1041"/>
                  </a:cubicBezTo>
                  <a:cubicBezTo>
                    <a:pt x="158" y="1008"/>
                    <a:pt x="140" y="981"/>
                    <a:pt x="130" y="953"/>
                  </a:cubicBezTo>
                  <a:cubicBezTo>
                    <a:pt x="116" y="934"/>
                    <a:pt x="112" y="916"/>
                    <a:pt x="112" y="902"/>
                  </a:cubicBezTo>
                  <a:lnTo>
                    <a:pt x="130" y="865"/>
                  </a:lnTo>
                  <a:cubicBezTo>
                    <a:pt x="135" y="856"/>
                    <a:pt x="140" y="842"/>
                    <a:pt x="149" y="823"/>
                  </a:cubicBezTo>
                  <a:cubicBezTo>
                    <a:pt x="158" y="786"/>
                    <a:pt x="140" y="749"/>
                    <a:pt x="126" y="717"/>
                  </a:cubicBezTo>
                  <a:cubicBezTo>
                    <a:pt x="107" y="684"/>
                    <a:pt x="93" y="661"/>
                    <a:pt x="103" y="633"/>
                  </a:cubicBezTo>
                  <a:cubicBezTo>
                    <a:pt x="107" y="624"/>
                    <a:pt x="112" y="606"/>
                    <a:pt x="126" y="592"/>
                  </a:cubicBezTo>
                  <a:cubicBezTo>
                    <a:pt x="135" y="578"/>
                    <a:pt x="149" y="559"/>
                    <a:pt x="153" y="536"/>
                  </a:cubicBezTo>
                  <a:cubicBezTo>
                    <a:pt x="158" y="499"/>
                    <a:pt x="140" y="467"/>
                    <a:pt x="126" y="439"/>
                  </a:cubicBezTo>
                  <a:cubicBezTo>
                    <a:pt x="112" y="416"/>
                    <a:pt x="103" y="393"/>
                    <a:pt x="103" y="369"/>
                  </a:cubicBezTo>
                  <a:cubicBezTo>
                    <a:pt x="103" y="351"/>
                    <a:pt x="107" y="337"/>
                    <a:pt x="116" y="323"/>
                  </a:cubicBezTo>
                  <a:cubicBezTo>
                    <a:pt x="126" y="314"/>
                    <a:pt x="126" y="309"/>
                    <a:pt x="130" y="305"/>
                  </a:cubicBezTo>
                  <a:cubicBezTo>
                    <a:pt x="158" y="254"/>
                    <a:pt x="172" y="166"/>
                    <a:pt x="130" y="101"/>
                  </a:cubicBezTo>
                  <a:cubicBezTo>
                    <a:pt x="116" y="78"/>
                    <a:pt x="103" y="68"/>
                    <a:pt x="84" y="50"/>
                  </a:cubicBezTo>
                  <a:cubicBezTo>
                    <a:pt x="66" y="36"/>
                    <a:pt x="56" y="27"/>
                    <a:pt x="42" y="8"/>
                  </a:cubicBezTo>
                  <a:cubicBezTo>
                    <a:pt x="40" y="3"/>
                    <a:pt x="34" y="0"/>
                    <a:pt x="27"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7"/>
            <p:cNvSpPr/>
            <p:nvPr/>
          </p:nvSpPr>
          <p:spPr>
            <a:xfrm>
              <a:off x="6979776" y="3460760"/>
              <a:ext cx="233836" cy="328189"/>
            </a:xfrm>
            <a:custGeom>
              <a:rect b="b" l="l" r="r" t="t"/>
              <a:pathLst>
                <a:path extrusionOk="0" h="3927" w="2798">
                  <a:moveTo>
                    <a:pt x="760" y="0"/>
                  </a:moveTo>
                  <a:cubicBezTo>
                    <a:pt x="649" y="0"/>
                    <a:pt x="548" y="70"/>
                    <a:pt x="459" y="143"/>
                  </a:cubicBezTo>
                  <a:cubicBezTo>
                    <a:pt x="329" y="240"/>
                    <a:pt x="65" y="375"/>
                    <a:pt x="28" y="541"/>
                  </a:cubicBezTo>
                  <a:cubicBezTo>
                    <a:pt x="0" y="690"/>
                    <a:pt x="125" y="916"/>
                    <a:pt x="181" y="1051"/>
                  </a:cubicBezTo>
                  <a:cubicBezTo>
                    <a:pt x="329" y="1431"/>
                    <a:pt x="519" y="1792"/>
                    <a:pt x="746" y="2134"/>
                  </a:cubicBezTo>
                  <a:cubicBezTo>
                    <a:pt x="1186" y="2806"/>
                    <a:pt x="1769" y="3390"/>
                    <a:pt x="2455" y="3816"/>
                  </a:cubicBezTo>
                  <a:cubicBezTo>
                    <a:pt x="2520" y="3857"/>
                    <a:pt x="2580" y="3899"/>
                    <a:pt x="2649" y="3927"/>
                  </a:cubicBezTo>
                  <a:cubicBezTo>
                    <a:pt x="2705" y="3899"/>
                    <a:pt x="2751" y="3862"/>
                    <a:pt x="2797" y="3834"/>
                  </a:cubicBezTo>
                  <a:cubicBezTo>
                    <a:pt x="2719" y="3746"/>
                    <a:pt x="2645" y="3658"/>
                    <a:pt x="2617" y="3626"/>
                  </a:cubicBezTo>
                  <a:cubicBezTo>
                    <a:pt x="2496" y="3496"/>
                    <a:pt x="2371" y="3362"/>
                    <a:pt x="2265" y="3218"/>
                  </a:cubicBezTo>
                  <a:cubicBezTo>
                    <a:pt x="1871" y="2718"/>
                    <a:pt x="1552" y="2162"/>
                    <a:pt x="1320" y="1574"/>
                  </a:cubicBezTo>
                  <a:cubicBezTo>
                    <a:pt x="1200" y="1255"/>
                    <a:pt x="1130" y="958"/>
                    <a:pt x="1084" y="648"/>
                  </a:cubicBezTo>
                  <a:cubicBezTo>
                    <a:pt x="1065" y="546"/>
                    <a:pt x="1052" y="444"/>
                    <a:pt x="1038" y="333"/>
                  </a:cubicBezTo>
                  <a:cubicBezTo>
                    <a:pt x="1019" y="194"/>
                    <a:pt x="945" y="32"/>
                    <a:pt x="806" y="4"/>
                  </a:cubicBezTo>
                  <a:cubicBezTo>
                    <a:pt x="790" y="1"/>
                    <a:pt x="775" y="0"/>
                    <a:pt x="7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7"/>
            <p:cNvSpPr/>
            <p:nvPr/>
          </p:nvSpPr>
          <p:spPr>
            <a:xfrm>
              <a:off x="7013038" y="3553526"/>
              <a:ext cx="20559" cy="41953"/>
            </a:xfrm>
            <a:custGeom>
              <a:rect b="b" l="l" r="r" t="t"/>
              <a:pathLst>
                <a:path extrusionOk="0" h="502" w="246">
                  <a:moveTo>
                    <a:pt x="200" y="1"/>
                  </a:moveTo>
                  <a:lnTo>
                    <a:pt x="1" y="483"/>
                  </a:lnTo>
                  <a:lnTo>
                    <a:pt x="47" y="501"/>
                  </a:lnTo>
                  <a:lnTo>
                    <a:pt x="246" y="19"/>
                  </a:lnTo>
                  <a:lnTo>
                    <a:pt x="200" y="1"/>
                  </a:lnTo>
                  <a:close/>
                </a:path>
              </a:pathLst>
            </a:custGeom>
            <a:solidFill>
              <a:srgbClr val="002E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7"/>
            <p:cNvSpPr/>
            <p:nvPr/>
          </p:nvSpPr>
          <p:spPr>
            <a:xfrm>
              <a:off x="7221635" y="3751342"/>
              <a:ext cx="95691" cy="84158"/>
            </a:xfrm>
            <a:custGeom>
              <a:rect b="b" l="l" r="r" t="t"/>
              <a:pathLst>
                <a:path extrusionOk="0" h="1007" w="1145">
                  <a:moveTo>
                    <a:pt x="871" y="1"/>
                  </a:moveTo>
                  <a:cubicBezTo>
                    <a:pt x="770" y="50"/>
                    <a:pt x="655" y="75"/>
                    <a:pt x="541" y="75"/>
                  </a:cubicBezTo>
                  <a:cubicBezTo>
                    <a:pt x="484" y="75"/>
                    <a:pt x="427" y="68"/>
                    <a:pt x="371" y="56"/>
                  </a:cubicBezTo>
                  <a:cubicBezTo>
                    <a:pt x="325" y="47"/>
                    <a:pt x="282" y="41"/>
                    <a:pt x="243" y="41"/>
                  </a:cubicBezTo>
                  <a:cubicBezTo>
                    <a:pt x="156" y="41"/>
                    <a:pt x="86" y="73"/>
                    <a:pt x="38" y="181"/>
                  </a:cubicBezTo>
                  <a:cubicBezTo>
                    <a:pt x="1" y="274"/>
                    <a:pt x="1" y="348"/>
                    <a:pt x="56" y="427"/>
                  </a:cubicBezTo>
                  <a:cubicBezTo>
                    <a:pt x="130" y="538"/>
                    <a:pt x="265" y="630"/>
                    <a:pt x="362" y="714"/>
                  </a:cubicBezTo>
                  <a:cubicBezTo>
                    <a:pt x="420" y="758"/>
                    <a:pt x="695" y="1007"/>
                    <a:pt x="774" y="1007"/>
                  </a:cubicBezTo>
                  <a:cubicBezTo>
                    <a:pt x="778" y="1007"/>
                    <a:pt x="781" y="1006"/>
                    <a:pt x="783" y="1005"/>
                  </a:cubicBezTo>
                  <a:cubicBezTo>
                    <a:pt x="899" y="968"/>
                    <a:pt x="1020" y="922"/>
                    <a:pt x="1075" y="816"/>
                  </a:cubicBezTo>
                  <a:cubicBezTo>
                    <a:pt x="1145" y="695"/>
                    <a:pt x="1084" y="533"/>
                    <a:pt x="978" y="436"/>
                  </a:cubicBezTo>
                  <a:cubicBezTo>
                    <a:pt x="876" y="343"/>
                    <a:pt x="732" y="297"/>
                    <a:pt x="594" y="255"/>
                  </a:cubicBezTo>
                  <a:lnTo>
                    <a:pt x="594" y="255"/>
                  </a:lnTo>
                  <a:cubicBezTo>
                    <a:pt x="596" y="255"/>
                    <a:pt x="599" y="255"/>
                    <a:pt x="601" y="255"/>
                  </a:cubicBezTo>
                  <a:cubicBezTo>
                    <a:pt x="737" y="255"/>
                    <a:pt x="867" y="137"/>
                    <a:pt x="8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7"/>
            <p:cNvSpPr/>
            <p:nvPr/>
          </p:nvSpPr>
          <p:spPr>
            <a:xfrm>
              <a:off x="7160126" y="3738556"/>
              <a:ext cx="76720" cy="175252"/>
            </a:xfrm>
            <a:custGeom>
              <a:rect b="b" l="l" r="r" t="t"/>
              <a:pathLst>
                <a:path extrusionOk="0" h="2097" w="918">
                  <a:moveTo>
                    <a:pt x="311" y="1"/>
                  </a:moveTo>
                  <a:cubicBezTo>
                    <a:pt x="269" y="1"/>
                    <a:pt x="209" y="38"/>
                    <a:pt x="218" y="84"/>
                  </a:cubicBezTo>
                  <a:cubicBezTo>
                    <a:pt x="227" y="107"/>
                    <a:pt x="250" y="126"/>
                    <a:pt x="255" y="154"/>
                  </a:cubicBezTo>
                  <a:cubicBezTo>
                    <a:pt x="269" y="200"/>
                    <a:pt x="213" y="241"/>
                    <a:pt x="204" y="288"/>
                  </a:cubicBezTo>
                  <a:cubicBezTo>
                    <a:pt x="186" y="357"/>
                    <a:pt x="269" y="417"/>
                    <a:pt x="269" y="487"/>
                  </a:cubicBezTo>
                  <a:cubicBezTo>
                    <a:pt x="269" y="533"/>
                    <a:pt x="232" y="575"/>
                    <a:pt x="246" y="617"/>
                  </a:cubicBezTo>
                  <a:cubicBezTo>
                    <a:pt x="250" y="658"/>
                    <a:pt x="283" y="681"/>
                    <a:pt x="297" y="719"/>
                  </a:cubicBezTo>
                  <a:cubicBezTo>
                    <a:pt x="329" y="830"/>
                    <a:pt x="139" y="913"/>
                    <a:pt x="172" y="1020"/>
                  </a:cubicBezTo>
                  <a:cubicBezTo>
                    <a:pt x="181" y="1043"/>
                    <a:pt x="204" y="1066"/>
                    <a:pt x="204" y="1098"/>
                  </a:cubicBezTo>
                  <a:cubicBezTo>
                    <a:pt x="213" y="1158"/>
                    <a:pt x="135" y="1205"/>
                    <a:pt x="116" y="1265"/>
                  </a:cubicBezTo>
                  <a:cubicBezTo>
                    <a:pt x="93" y="1353"/>
                    <a:pt x="167" y="1409"/>
                    <a:pt x="162" y="1492"/>
                  </a:cubicBezTo>
                  <a:cubicBezTo>
                    <a:pt x="149" y="1575"/>
                    <a:pt x="5" y="1608"/>
                    <a:pt x="19" y="1691"/>
                  </a:cubicBezTo>
                  <a:cubicBezTo>
                    <a:pt x="24" y="1728"/>
                    <a:pt x="65" y="1756"/>
                    <a:pt x="70" y="1793"/>
                  </a:cubicBezTo>
                  <a:cubicBezTo>
                    <a:pt x="74" y="1849"/>
                    <a:pt x="0" y="1909"/>
                    <a:pt x="28" y="1955"/>
                  </a:cubicBezTo>
                  <a:lnTo>
                    <a:pt x="135" y="1918"/>
                  </a:lnTo>
                  <a:cubicBezTo>
                    <a:pt x="161" y="1908"/>
                    <a:pt x="190" y="1899"/>
                    <a:pt x="218" y="1899"/>
                  </a:cubicBezTo>
                  <a:cubicBezTo>
                    <a:pt x="239" y="1899"/>
                    <a:pt x="260" y="1904"/>
                    <a:pt x="278" y="1918"/>
                  </a:cubicBezTo>
                  <a:cubicBezTo>
                    <a:pt x="301" y="1937"/>
                    <a:pt x="311" y="1960"/>
                    <a:pt x="329" y="1978"/>
                  </a:cubicBezTo>
                  <a:cubicBezTo>
                    <a:pt x="346" y="1991"/>
                    <a:pt x="366" y="1995"/>
                    <a:pt x="387" y="1995"/>
                  </a:cubicBezTo>
                  <a:cubicBezTo>
                    <a:pt x="427" y="1995"/>
                    <a:pt x="472" y="1979"/>
                    <a:pt x="512" y="1979"/>
                  </a:cubicBezTo>
                  <a:cubicBezTo>
                    <a:pt x="535" y="1979"/>
                    <a:pt x="557" y="1985"/>
                    <a:pt x="575" y="2001"/>
                  </a:cubicBezTo>
                  <a:cubicBezTo>
                    <a:pt x="589" y="2015"/>
                    <a:pt x="602" y="2038"/>
                    <a:pt x="626" y="2057"/>
                  </a:cubicBezTo>
                  <a:cubicBezTo>
                    <a:pt x="633" y="2062"/>
                    <a:pt x="641" y="2064"/>
                    <a:pt x="650" y="2064"/>
                  </a:cubicBezTo>
                  <a:cubicBezTo>
                    <a:pt x="674" y="2064"/>
                    <a:pt x="702" y="2047"/>
                    <a:pt x="723" y="2034"/>
                  </a:cubicBezTo>
                  <a:cubicBezTo>
                    <a:pt x="740" y="2065"/>
                    <a:pt x="771" y="2096"/>
                    <a:pt x="800" y="2096"/>
                  </a:cubicBezTo>
                  <a:cubicBezTo>
                    <a:pt x="810" y="2096"/>
                    <a:pt x="820" y="2093"/>
                    <a:pt x="829" y="2085"/>
                  </a:cubicBezTo>
                  <a:cubicBezTo>
                    <a:pt x="839" y="2075"/>
                    <a:pt x="843" y="2062"/>
                    <a:pt x="843" y="2048"/>
                  </a:cubicBezTo>
                  <a:cubicBezTo>
                    <a:pt x="857" y="1969"/>
                    <a:pt x="792" y="1899"/>
                    <a:pt x="760" y="1830"/>
                  </a:cubicBezTo>
                  <a:cubicBezTo>
                    <a:pt x="727" y="1774"/>
                    <a:pt x="672" y="1682"/>
                    <a:pt x="727" y="1622"/>
                  </a:cubicBezTo>
                  <a:cubicBezTo>
                    <a:pt x="751" y="1598"/>
                    <a:pt x="788" y="1575"/>
                    <a:pt x="797" y="1543"/>
                  </a:cubicBezTo>
                  <a:cubicBezTo>
                    <a:pt x="820" y="1478"/>
                    <a:pt x="746" y="1413"/>
                    <a:pt x="765" y="1344"/>
                  </a:cubicBezTo>
                  <a:cubicBezTo>
                    <a:pt x="774" y="1307"/>
                    <a:pt x="811" y="1274"/>
                    <a:pt x="815" y="1237"/>
                  </a:cubicBezTo>
                  <a:cubicBezTo>
                    <a:pt x="820" y="1177"/>
                    <a:pt x="760" y="1135"/>
                    <a:pt x="746" y="1084"/>
                  </a:cubicBezTo>
                  <a:cubicBezTo>
                    <a:pt x="737" y="1033"/>
                    <a:pt x="769" y="982"/>
                    <a:pt x="788" y="936"/>
                  </a:cubicBezTo>
                  <a:cubicBezTo>
                    <a:pt x="806" y="890"/>
                    <a:pt x="806" y="811"/>
                    <a:pt x="751" y="797"/>
                  </a:cubicBezTo>
                  <a:cubicBezTo>
                    <a:pt x="765" y="719"/>
                    <a:pt x="876" y="681"/>
                    <a:pt x="862" y="603"/>
                  </a:cubicBezTo>
                  <a:cubicBezTo>
                    <a:pt x="857" y="580"/>
                    <a:pt x="843" y="566"/>
                    <a:pt x="834" y="547"/>
                  </a:cubicBezTo>
                  <a:cubicBezTo>
                    <a:pt x="769" y="417"/>
                    <a:pt x="806" y="251"/>
                    <a:pt x="917" y="163"/>
                  </a:cubicBezTo>
                  <a:lnTo>
                    <a:pt x="917" y="163"/>
                  </a:lnTo>
                  <a:cubicBezTo>
                    <a:pt x="915" y="165"/>
                    <a:pt x="910" y="166"/>
                    <a:pt x="904" y="166"/>
                  </a:cubicBezTo>
                  <a:cubicBezTo>
                    <a:pt x="839" y="166"/>
                    <a:pt x="599" y="60"/>
                    <a:pt x="556" y="47"/>
                  </a:cubicBezTo>
                  <a:cubicBezTo>
                    <a:pt x="477" y="24"/>
                    <a:pt x="394" y="10"/>
                    <a:pt x="3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7"/>
            <p:cNvSpPr/>
            <p:nvPr/>
          </p:nvSpPr>
          <p:spPr>
            <a:xfrm>
              <a:off x="7178679" y="3748417"/>
              <a:ext cx="18302" cy="138062"/>
            </a:xfrm>
            <a:custGeom>
              <a:rect b="b" l="l" r="r" t="t"/>
              <a:pathLst>
                <a:path extrusionOk="0" h="1652" w="219">
                  <a:moveTo>
                    <a:pt x="178" y="1"/>
                  </a:moveTo>
                  <a:cubicBezTo>
                    <a:pt x="173" y="1"/>
                    <a:pt x="170" y="3"/>
                    <a:pt x="167" y="8"/>
                  </a:cubicBezTo>
                  <a:cubicBezTo>
                    <a:pt x="107" y="63"/>
                    <a:pt x="84" y="170"/>
                    <a:pt x="103" y="276"/>
                  </a:cubicBezTo>
                  <a:cubicBezTo>
                    <a:pt x="107" y="290"/>
                    <a:pt x="107" y="309"/>
                    <a:pt x="107" y="318"/>
                  </a:cubicBezTo>
                  <a:cubicBezTo>
                    <a:pt x="116" y="346"/>
                    <a:pt x="116" y="378"/>
                    <a:pt x="130" y="411"/>
                  </a:cubicBezTo>
                  <a:cubicBezTo>
                    <a:pt x="135" y="429"/>
                    <a:pt x="144" y="438"/>
                    <a:pt x="149" y="452"/>
                  </a:cubicBezTo>
                  <a:cubicBezTo>
                    <a:pt x="167" y="480"/>
                    <a:pt x="181" y="508"/>
                    <a:pt x="181" y="540"/>
                  </a:cubicBezTo>
                  <a:cubicBezTo>
                    <a:pt x="181" y="573"/>
                    <a:pt x="167" y="601"/>
                    <a:pt x="149" y="638"/>
                  </a:cubicBezTo>
                  <a:cubicBezTo>
                    <a:pt x="144" y="647"/>
                    <a:pt x="144" y="656"/>
                    <a:pt x="135" y="661"/>
                  </a:cubicBezTo>
                  <a:cubicBezTo>
                    <a:pt x="103" y="716"/>
                    <a:pt x="103" y="772"/>
                    <a:pt x="126" y="809"/>
                  </a:cubicBezTo>
                  <a:cubicBezTo>
                    <a:pt x="126" y="818"/>
                    <a:pt x="130" y="823"/>
                    <a:pt x="135" y="827"/>
                  </a:cubicBezTo>
                  <a:cubicBezTo>
                    <a:pt x="144" y="832"/>
                    <a:pt x="149" y="841"/>
                    <a:pt x="149" y="846"/>
                  </a:cubicBezTo>
                  <a:cubicBezTo>
                    <a:pt x="163" y="874"/>
                    <a:pt x="135" y="911"/>
                    <a:pt x="121" y="939"/>
                  </a:cubicBezTo>
                  <a:lnTo>
                    <a:pt x="47" y="1054"/>
                  </a:lnTo>
                  <a:cubicBezTo>
                    <a:pt x="38" y="1064"/>
                    <a:pt x="28" y="1082"/>
                    <a:pt x="33" y="1101"/>
                  </a:cubicBezTo>
                  <a:cubicBezTo>
                    <a:pt x="38" y="1124"/>
                    <a:pt x="56" y="1128"/>
                    <a:pt x="66" y="1142"/>
                  </a:cubicBezTo>
                  <a:lnTo>
                    <a:pt x="79" y="1152"/>
                  </a:lnTo>
                  <a:cubicBezTo>
                    <a:pt x="103" y="1170"/>
                    <a:pt x="79" y="1212"/>
                    <a:pt x="61" y="1235"/>
                  </a:cubicBezTo>
                  <a:lnTo>
                    <a:pt x="56" y="1244"/>
                  </a:lnTo>
                  <a:cubicBezTo>
                    <a:pt x="28" y="1272"/>
                    <a:pt x="1" y="1309"/>
                    <a:pt x="5" y="1355"/>
                  </a:cubicBezTo>
                  <a:cubicBezTo>
                    <a:pt x="10" y="1383"/>
                    <a:pt x="33" y="1406"/>
                    <a:pt x="56" y="1429"/>
                  </a:cubicBezTo>
                  <a:cubicBezTo>
                    <a:pt x="79" y="1453"/>
                    <a:pt x="98" y="1467"/>
                    <a:pt x="98" y="1490"/>
                  </a:cubicBezTo>
                  <a:cubicBezTo>
                    <a:pt x="98" y="1504"/>
                    <a:pt x="84" y="1527"/>
                    <a:pt x="75" y="1545"/>
                  </a:cubicBezTo>
                  <a:cubicBezTo>
                    <a:pt x="56" y="1573"/>
                    <a:pt x="38" y="1605"/>
                    <a:pt x="52" y="1638"/>
                  </a:cubicBezTo>
                  <a:cubicBezTo>
                    <a:pt x="52" y="1643"/>
                    <a:pt x="61" y="1652"/>
                    <a:pt x="70" y="1652"/>
                  </a:cubicBezTo>
                  <a:cubicBezTo>
                    <a:pt x="70" y="1652"/>
                    <a:pt x="75" y="1652"/>
                    <a:pt x="79" y="1643"/>
                  </a:cubicBezTo>
                  <a:cubicBezTo>
                    <a:pt x="89" y="1643"/>
                    <a:pt x="98" y="1633"/>
                    <a:pt x="89" y="1619"/>
                  </a:cubicBezTo>
                  <a:cubicBezTo>
                    <a:pt x="84" y="1605"/>
                    <a:pt x="98" y="1587"/>
                    <a:pt x="112" y="1564"/>
                  </a:cubicBezTo>
                  <a:cubicBezTo>
                    <a:pt x="126" y="1541"/>
                    <a:pt x="144" y="1513"/>
                    <a:pt x="144" y="1480"/>
                  </a:cubicBezTo>
                  <a:cubicBezTo>
                    <a:pt x="135" y="1448"/>
                    <a:pt x="112" y="1425"/>
                    <a:pt x="89" y="1402"/>
                  </a:cubicBezTo>
                  <a:cubicBezTo>
                    <a:pt x="75" y="1383"/>
                    <a:pt x="56" y="1365"/>
                    <a:pt x="52" y="1346"/>
                  </a:cubicBezTo>
                  <a:cubicBezTo>
                    <a:pt x="42" y="1328"/>
                    <a:pt x="66" y="1295"/>
                    <a:pt x="89" y="1272"/>
                  </a:cubicBezTo>
                  <a:lnTo>
                    <a:pt x="98" y="1263"/>
                  </a:lnTo>
                  <a:cubicBezTo>
                    <a:pt x="130" y="1221"/>
                    <a:pt x="149" y="1161"/>
                    <a:pt x="112" y="1128"/>
                  </a:cubicBezTo>
                  <a:cubicBezTo>
                    <a:pt x="103" y="1124"/>
                    <a:pt x="98" y="1115"/>
                    <a:pt x="89" y="1110"/>
                  </a:cubicBezTo>
                  <a:cubicBezTo>
                    <a:pt x="79" y="1105"/>
                    <a:pt x="75" y="1101"/>
                    <a:pt x="75" y="1096"/>
                  </a:cubicBezTo>
                  <a:cubicBezTo>
                    <a:pt x="66" y="1087"/>
                    <a:pt x="75" y="1082"/>
                    <a:pt x="79" y="1078"/>
                  </a:cubicBezTo>
                  <a:lnTo>
                    <a:pt x="154" y="962"/>
                  </a:lnTo>
                  <a:cubicBezTo>
                    <a:pt x="177" y="920"/>
                    <a:pt x="204" y="874"/>
                    <a:pt x="181" y="827"/>
                  </a:cubicBezTo>
                  <a:cubicBezTo>
                    <a:pt x="177" y="818"/>
                    <a:pt x="172" y="809"/>
                    <a:pt x="167" y="804"/>
                  </a:cubicBezTo>
                  <a:cubicBezTo>
                    <a:pt x="158" y="804"/>
                    <a:pt x="158" y="800"/>
                    <a:pt x="154" y="795"/>
                  </a:cubicBezTo>
                  <a:cubicBezTo>
                    <a:pt x="130" y="758"/>
                    <a:pt x="149" y="707"/>
                    <a:pt x="167" y="679"/>
                  </a:cubicBezTo>
                  <a:lnTo>
                    <a:pt x="177" y="651"/>
                  </a:lnTo>
                  <a:cubicBezTo>
                    <a:pt x="195" y="619"/>
                    <a:pt x="218" y="582"/>
                    <a:pt x="218" y="536"/>
                  </a:cubicBezTo>
                  <a:cubicBezTo>
                    <a:pt x="218" y="499"/>
                    <a:pt x="200" y="466"/>
                    <a:pt x="181" y="434"/>
                  </a:cubicBezTo>
                  <a:lnTo>
                    <a:pt x="167" y="401"/>
                  </a:lnTo>
                  <a:cubicBezTo>
                    <a:pt x="154" y="369"/>
                    <a:pt x="149" y="346"/>
                    <a:pt x="149" y="318"/>
                  </a:cubicBezTo>
                  <a:cubicBezTo>
                    <a:pt x="149" y="299"/>
                    <a:pt x="144" y="290"/>
                    <a:pt x="144" y="272"/>
                  </a:cubicBezTo>
                  <a:cubicBezTo>
                    <a:pt x="126" y="174"/>
                    <a:pt x="144" y="86"/>
                    <a:pt x="195" y="36"/>
                  </a:cubicBezTo>
                  <a:cubicBezTo>
                    <a:pt x="200" y="22"/>
                    <a:pt x="200" y="12"/>
                    <a:pt x="195" y="8"/>
                  </a:cubicBezTo>
                  <a:cubicBezTo>
                    <a:pt x="188" y="3"/>
                    <a:pt x="182" y="1"/>
                    <a:pt x="17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7"/>
            <p:cNvSpPr/>
            <p:nvPr/>
          </p:nvSpPr>
          <p:spPr>
            <a:xfrm>
              <a:off x="7203834" y="3752345"/>
              <a:ext cx="14040" cy="147673"/>
            </a:xfrm>
            <a:custGeom>
              <a:rect b="b" l="l" r="r" t="t"/>
              <a:pathLst>
                <a:path extrusionOk="0" h="1767" w="168">
                  <a:moveTo>
                    <a:pt x="139" y="1"/>
                  </a:moveTo>
                  <a:cubicBezTo>
                    <a:pt x="134" y="1"/>
                    <a:pt x="128" y="4"/>
                    <a:pt x="126" y="12"/>
                  </a:cubicBezTo>
                  <a:cubicBezTo>
                    <a:pt x="116" y="21"/>
                    <a:pt x="103" y="39"/>
                    <a:pt x="84" y="53"/>
                  </a:cubicBezTo>
                  <a:cubicBezTo>
                    <a:pt x="70" y="67"/>
                    <a:pt x="52" y="81"/>
                    <a:pt x="38" y="104"/>
                  </a:cubicBezTo>
                  <a:cubicBezTo>
                    <a:pt x="5" y="160"/>
                    <a:pt x="10" y="248"/>
                    <a:pt x="38" y="308"/>
                  </a:cubicBezTo>
                  <a:cubicBezTo>
                    <a:pt x="47" y="313"/>
                    <a:pt x="47" y="317"/>
                    <a:pt x="52" y="322"/>
                  </a:cubicBezTo>
                  <a:cubicBezTo>
                    <a:pt x="56" y="340"/>
                    <a:pt x="70" y="354"/>
                    <a:pt x="70" y="368"/>
                  </a:cubicBezTo>
                  <a:cubicBezTo>
                    <a:pt x="75" y="391"/>
                    <a:pt x="61" y="415"/>
                    <a:pt x="47" y="438"/>
                  </a:cubicBezTo>
                  <a:cubicBezTo>
                    <a:pt x="28" y="470"/>
                    <a:pt x="10" y="498"/>
                    <a:pt x="15" y="540"/>
                  </a:cubicBezTo>
                  <a:cubicBezTo>
                    <a:pt x="24" y="563"/>
                    <a:pt x="33" y="577"/>
                    <a:pt x="47" y="595"/>
                  </a:cubicBezTo>
                  <a:cubicBezTo>
                    <a:pt x="56" y="609"/>
                    <a:pt x="61" y="623"/>
                    <a:pt x="70" y="637"/>
                  </a:cubicBezTo>
                  <a:cubicBezTo>
                    <a:pt x="75" y="660"/>
                    <a:pt x="61" y="688"/>
                    <a:pt x="47" y="716"/>
                  </a:cubicBezTo>
                  <a:cubicBezTo>
                    <a:pt x="33" y="753"/>
                    <a:pt x="10" y="785"/>
                    <a:pt x="24" y="827"/>
                  </a:cubicBezTo>
                  <a:cubicBezTo>
                    <a:pt x="24" y="845"/>
                    <a:pt x="33" y="855"/>
                    <a:pt x="38" y="868"/>
                  </a:cubicBezTo>
                  <a:cubicBezTo>
                    <a:pt x="52" y="878"/>
                    <a:pt x="56" y="892"/>
                    <a:pt x="56" y="901"/>
                  </a:cubicBezTo>
                  <a:cubicBezTo>
                    <a:pt x="56" y="919"/>
                    <a:pt x="52" y="938"/>
                    <a:pt x="38" y="956"/>
                  </a:cubicBezTo>
                  <a:cubicBezTo>
                    <a:pt x="28" y="980"/>
                    <a:pt x="15" y="1012"/>
                    <a:pt x="28" y="1040"/>
                  </a:cubicBezTo>
                  <a:cubicBezTo>
                    <a:pt x="33" y="1058"/>
                    <a:pt x="47" y="1072"/>
                    <a:pt x="56" y="1081"/>
                  </a:cubicBezTo>
                  <a:cubicBezTo>
                    <a:pt x="61" y="1095"/>
                    <a:pt x="70" y="1100"/>
                    <a:pt x="75" y="1105"/>
                  </a:cubicBezTo>
                  <a:cubicBezTo>
                    <a:pt x="93" y="1132"/>
                    <a:pt x="70" y="1165"/>
                    <a:pt x="52" y="1197"/>
                  </a:cubicBezTo>
                  <a:cubicBezTo>
                    <a:pt x="28" y="1239"/>
                    <a:pt x="1" y="1285"/>
                    <a:pt x="28" y="1327"/>
                  </a:cubicBezTo>
                  <a:lnTo>
                    <a:pt x="47" y="1341"/>
                  </a:lnTo>
                  <a:cubicBezTo>
                    <a:pt x="56" y="1350"/>
                    <a:pt x="61" y="1355"/>
                    <a:pt x="61" y="1359"/>
                  </a:cubicBezTo>
                  <a:cubicBezTo>
                    <a:pt x="61" y="1364"/>
                    <a:pt x="56" y="1378"/>
                    <a:pt x="47" y="1396"/>
                  </a:cubicBezTo>
                  <a:cubicBezTo>
                    <a:pt x="38" y="1401"/>
                    <a:pt x="38" y="1406"/>
                    <a:pt x="33" y="1410"/>
                  </a:cubicBezTo>
                  <a:cubicBezTo>
                    <a:pt x="5" y="1457"/>
                    <a:pt x="10" y="1521"/>
                    <a:pt x="47" y="1563"/>
                  </a:cubicBezTo>
                  <a:lnTo>
                    <a:pt x="52" y="1568"/>
                  </a:lnTo>
                  <a:cubicBezTo>
                    <a:pt x="56" y="1572"/>
                    <a:pt x="61" y="1572"/>
                    <a:pt x="61" y="1582"/>
                  </a:cubicBezTo>
                  <a:cubicBezTo>
                    <a:pt x="61" y="1586"/>
                    <a:pt x="56" y="1596"/>
                    <a:pt x="52" y="1609"/>
                  </a:cubicBezTo>
                  <a:lnTo>
                    <a:pt x="47" y="1614"/>
                  </a:lnTo>
                  <a:cubicBezTo>
                    <a:pt x="15" y="1660"/>
                    <a:pt x="56" y="1707"/>
                    <a:pt x="84" y="1734"/>
                  </a:cubicBezTo>
                  <a:lnTo>
                    <a:pt x="98" y="1748"/>
                  </a:lnTo>
                  <a:cubicBezTo>
                    <a:pt x="103" y="1753"/>
                    <a:pt x="107" y="1753"/>
                    <a:pt x="116" y="1753"/>
                  </a:cubicBezTo>
                  <a:cubicBezTo>
                    <a:pt x="121" y="1753"/>
                    <a:pt x="126" y="1753"/>
                    <a:pt x="121" y="1767"/>
                  </a:cubicBezTo>
                  <a:cubicBezTo>
                    <a:pt x="126" y="1758"/>
                    <a:pt x="126" y="1744"/>
                    <a:pt x="121" y="1734"/>
                  </a:cubicBezTo>
                  <a:cubicBezTo>
                    <a:pt x="116" y="1734"/>
                    <a:pt x="116" y="1730"/>
                    <a:pt x="107" y="1725"/>
                  </a:cubicBezTo>
                  <a:cubicBezTo>
                    <a:pt x="93" y="1702"/>
                    <a:pt x="61" y="1665"/>
                    <a:pt x="75" y="1651"/>
                  </a:cubicBezTo>
                  <a:lnTo>
                    <a:pt x="79" y="1642"/>
                  </a:lnTo>
                  <a:cubicBezTo>
                    <a:pt x="93" y="1628"/>
                    <a:pt x="103" y="1609"/>
                    <a:pt x="98" y="1586"/>
                  </a:cubicBezTo>
                  <a:cubicBezTo>
                    <a:pt x="98" y="1572"/>
                    <a:pt x="84" y="1563"/>
                    <a:pt x="79" y="1558"/>
                  </a:cubicBezTo>
                  <a:lnTo>
                    <a:pt x="75" y="1549"/>
                  </a:lnTo>
                  <a:cubicBezTo>
                    <a:pt x="52" y="1521"/>
                    <a:pt x="52" y="1475"/>
                    <a:pt x="70" y="1447"/>
                  </a:cubicBezTo>
                  <a:cubicBezTo>
                    <a:pt x="75" y="1447"/>
                    <a:pt x="75" y="1443"/>
                    <a:pt x="79" y="1433"/>
                  </a:cubicBezTo>
                  <a:cubicBezTo>
                    <a:pt x="93" y="1420"/>
                    <a:pt x="107" y="1396"/>
                    <a:pt x="103" y="1364"/>
                  </a:cubicBezTo>
                  <a:cubicBezTo>
                    <a:pt x="103" y="1355"/>
                    <a:pt x="93" y="1341"/>
                    <a:pt x="79" y="1332"/>
                  </a:cubicBezTo>
                  <a:cubicBezTo>
                    <a:pt x="75" y="1332"/>
                    <a:pt x="75" y="1327"/>
                    <a:pt x="70" y="1318"/>
                  </a:cubicBezTo>
                  <a:cubicBezTo>
                    <a:pt x="56" y="1304"/>
                    <a:pt x="70" y="1271"/>
                    <a:pt x="93" y="1234"/>
                  </a:cubicBezTo>
                  <a:cubicBezTo>
                    <a:pt x="116" y="1193"/>
                    <a:pt x="140" y="1151"/>
                    <a:pt x="116" y="1105"/>
                  </a:cubicBezTo>
                  <a:cubicBezTo>
                    <a:pt x="107" y="1095"/>
                    <a:pt x="103" y="1081"/>
                    <a:pt x="93" y="1077"/>
                  </a:cubicBezTo>
                  <a:cubicBezTo>
                    <a:pt x="84" y="1072"/>
                    <a:pt x="79" y="1058"/>
                    <a:pt x="75" y="1054"/>
                  </a:cubicBezTo>
                  <a:cubicBezTo>
                    <a:pt x="70" y="1035"/>
                    <a:pt x="75" y="1017"/>
                    <a:pt x="84" y="993"/>
                  </a:cubicBezTo>
                  <a:cubicBezTo>
                    <a:pt x="93" y="970"/>
                    <a:pt x="103" y="947"/>
                    <a:pt x="103" y="919"/>
                  </a:cubicBezTo>
                  <a:cubicBezTo>
                    <a:pt x="98" y="901"/>
                    <a:pt x="93" y="887"/>
                    <a:pt x="79" y="868"/>
                  </a:cubicBezTo>
                  <a:cubicBezTo>
                    <a:pt x="70" y="864"/>
                    <a:pt x="61" y="850"/>
                    <a:pt x="61" y="841"/>
                  </a:cubicBezTo>
                  <a:cubicBezTo>
                    <a:pt x="56" y="808"/>
                    <a:pt x="70" y="780"/>
                    <a:pt x="84" y="753"/>
                  </a:cubicBezTo>
                  <a:cubicBezTo>
                    <a:pt x="98" y="716"/>
                    <a:pt x="121" y="683"/>
                    <a:pt x="107" y="642"/>
                  </a:cubicBezTo>
                  <a:cubicBezTo>
                    <a:pt x="103" y="623"/>
                    <a:pt x="93" y="604"/>
                    <a:pt x="79" y="591"/>
                  </a:cubicBezTo>
                  <a:cubicBezTo>
                    <a:pt x="70" y="572"/>
                    <a:pt x="56" y="563"/>
                    <a:pt x="56" y="544"/>
                  </a:cubicBezTo>
                  <a:cubicBezTo>
                    <a:pt x="52" y="521"/>
                    <a:pt x="61" y="493"/>
                    <a:pt x="79" y="470"/>
                  </a:cubicBezTo>
                  <a:cubicBezTo>
                    <a:pt x="93" y="447"/>
                    <a:pt x="116" y="410"/>
                    <a:pt x="107" y="378"/>
                  </a:cubicBezTo>
                  <a:cubicBezTo>
                    <a:pt x="107" y="354"/>
                    <a:pt x="98" y="331"/>
                    <a:pt x="84" y="313"/>
                  </a:cubicBezTo>
                  <a:cubicBezTo>
                    <a:pt x="79" y="308"/>
                    <a:pt x="75" y="299"/>
                    <a:pt x="75" y="294"/>
                  </a:cubicBezTo>
                  <a:cubicBezTo>
                    <a:pt x="52" y="248"/>
                    <a:pt x="47" y="174"/>
                    <a:pt x="75" y="127"/>
                  </a:cubicBezTo>
                  <a:cubicBezTo>
                    <a:pt x="84" y="109"/>
                    <a:pt x="98" y="90"/>
                    <a:pt x="116" y="81"/>
                  </a:cubicBezTo>
                  <a:cubicBezTo>
                    <a:pt x="130" y="67"/>
                    <a:pt x="149" y="53"/>
                    <a:pt x="163" y="35"/>
                  </a:cubicBezTo>
                  <a:cubicBezTo>
                    <a:pt x="167" y="21"/>
                    <a:pt x="167" y="12"/>
                    <a:pt x="154" y="7"/>
                  </a:cubicBezTo>
                  <a:cubicBezTo>
                    <a:pt x="149" y="3"/>
                    <a:pt x="144" y="1"/>
                    <a:pt x="139"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7"/>
            <p:cNvSpPr/>
            <p:nvPr/>
          </p:nvSpPr>
          <p:spPr>
            <a:xfrm>
              <a:off x="6718863" y="3261355"/>
              <a:ext cx="357356" cy="368471"/>
            </a:xfrm>
            <a:custGeom>
              <a:rect b="b" l="l" r="r" t="t"/>
              <a:pathLst>
                <a:path extrusionOk="0" h="4409" w="4276">
                  <a:moveTo>
                    <a:pt x="1265" y="0"/>
                  </a:moveTo>
                  <a:cubicBezTo>
                    <a:pt x="1265" y="0"/>
                    <a:pt x="1534" y="1473"/>
                    <a:pt x="1580" y="1603"/>
                  </a:cubicBezTo>
                  <a:cubicBezTo>
                    <a:pt x="1487" y="1603"/>
                    <a:pt x="1571" y="1751"/>
                    <a:pt x="1571" y="1751"/>
                  </a:cubicBezTo>
                  <a:cubicBezTo>
                    <a:pt x="1571" y="1751"/>
                    <a:pt x="1464" y="1793"/>
                    <a:pt x="1543" y="1922"/>
                  </a:cubicBezTo>
                  <a:cubicBezTo>
                    <a:pt x="1520" y="1992"/>
                    <a:pt x="1529" y="2075"/>
                    <a:pt x="1529" y="2075"/>
                  </a:cubicBezTo>
                  <a:lnTo>
                    <a:pt x="1" y="2515"/>
                  </a:lnTo>
                  <a:cubicBezTo>
                    <a:pt x="1" y="2515"/>
                    <a:pt x="963" y="4408"/>
                    <a:pt x="2525" y="4408"/>
                  </a:cubicBezTo>
                  <a:cubicBezTo>
                    <a:pt x="2563" y="4408"/>
                    <a:pt x="2602" y="4407"/>
                    <a:pt x="2641" y="4405"/>
                  </a:cubicBezTo>
                  <a:cubicBezTo>
                    <a:pt x="4275" y="4307"/>
                    <a:pt x="4164" y="2321"/>
                    <a:pt x="4164" y="2321"/>
                  </a:cubicBezTo>
                  <a:lnTo>
                    <a:pt x="2956" y="2209"/>
                  </a:lnTo>
                  <a:cubicBezTo>
                    <a:pt x="2956" y="2209"/>
                    <a:pt x="3057" y="2168"/>
                    <a:pt x="2960" y="2047"/>
                  </a:cubicBezTo>
                  <a:cubicBezTo>
                    <a:pt x="3034" y="1996"/>
                    <a:pt x="2969" y="1732"/>
                    <a:pt x="2969" y="1732"/>
                  </a:cubicBezTo>
                  <a:lnTo>
                    <a:pt x="2895" y="246"/>
                  </a:lnTo>
                  <a:lnTo>
                    <a:pt x="12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7"/>
            <p:cNvSpPr/>
            <p:nvPr/>
          </p:nvSpPr>
          <p:spPr>
            <a:xfrm>
              <a:off x="6850071" y="3526030"/>
              <a:ext cx="66273" cy="78307"/>
            </a:xfrm>
            <a:custGeom>
              <a:rect b="b" l="l" r="r" t="t"/>
              <a:pathLst>
                <a:path extrusionOk="0" h="937" w="793">
                  <a:moveTo>
                    <a:pt x="317" y="1"/>
                  </a:moveTo>
                  <a:cubicBezTo>
                    <a:pt x="312" y="1"/>
                    <a:pt x="307" y="1"/>
                    <a:pt x="302" y="1"/>
                  </a:cubicBezTo>
                  <a:cubicBezTo>
                    <a:pt x="200" y="10"/>
                    <a:pt x="107" y="61"/>
                    <a:pt x="56" y="145"/>
                  </a:cubicBezTo>
                  <a:cubicBezTo>
                    <a:pt x="1" y="228"/>
                    <a:pt x="5" y="344"/>
                    <a:pt x="61" y="418"/>
                  </a:cubicBezTo>
                  <a:cubicBezTo>
                    <a:pt x="104" y="473"/>
                    <a:pt x="169" y="502"/>
                    <a:pt x="233" y="502"/>
                  </a:cubicBezTo>
                  <a:cubicBezTo>
                    <a:pt x="266" y="502"/>
                    <a:pt x="300" y="494"/>
                    <a:pt x="330" y="478"/>
                  </a:cubicBezTo>
                  <a:cubicBezTo>
                    <a:pt x="334" y="474"/>
                    <a:pt x="339" y="460"/>
                    <a:pt x="334" y="455"/>
                  </a:cubicBezTo>
                  <a:cubicBezTo>
                    <a:pt x="331" y="452"/>
                    <a:pt x="323" y="448"/>
                    <a:pt x="317" y="448"/>
                  </a:cubicBezTo>
                  <a:cubicBezTo>
                    <a:pt x="315" y="448"/>
                    <a:pt x="312" y="449"/>
                    <a:pt x="311" y="450"/>
                  </a:cubicBezTo>
                  <a:cubicBezTo>
                    <a:pt x="289" y="462"/>
                    <a:pt x="264" y="468"/>
                    <a:pt x="238" y="468"/>
                  </a:cubicBezTo>
                  <a:cubicBezTo>
                    <a:pt x="184" y="468"/>
                    <a:pt x="128" y="442"/>
                    <a:pt x="93" y="395"/>
                  </a:cubicBezTo>
                  <a:cubicBezTo>
                    <a:pt x="47" y="335"/>
                    <a:pt x="42" y="233"/>
                    <a:pt x="84" y="159"/>
                  </a:cubicBezTo>
                  <a:cubicBezTo>
                    <a:pt x="126" y="89"/>
                    <a:pt x="214" y="43"/>
                    <a:pt x="302" y="38"/>
                  </a:cubicBezTo>
                  <a:cubicBezTo>
                    <a:pt x="307" y="38"/>
                    <a:pt x="313" y="38"/>
                    <a:pt x="319" y="38"/>
                  </a:cubicBezTo>
                  <a:cubicBezTo>
                    <a:pt x="394" y="38"/>
                    <a:pt x="478" y="66"/>
                    <a:pt x="543" y="122"/>
                  </a:cubicBezTo>
                  <a:cubicBezTo>
                    <a:pt x="700" y="237"/>
                    <a:pt x="751" y="460"/>
                    <a:pt x="677" y="640"/>
                  </a:cubicBezTo>
                  <a:cubicBezTo>
                    <a:pt x="603" y="800"/>
                    <a:pt x="439" y="905"/>
                    <a:pt x="268" y="905"/>
                  </a:cubicBezTo>
                  <a:cubicBezTo>
                    <a:pt x="245" y="905"/>
                    <a:pt x="223" y="903"/>
                    <a:pt x="200" y="900"/>
                  </a:cubicBezTo>
                  <a:cubicBezTo>
                    <a:pt x="199" y="898"/>
                    <a:pt x="197" y="898"/>
                    <a:pt x="196" y="898"/>
                  </a:cubicBezTo>
                  <a:cubicBezTo>
                    <a:pt x="191" y="898"/>
                    <a:pt x="186" y="903"/>
                    <a:pt x="186" y="913"/>
                  </a:cubicBezTo>
                  <a:cubicBezTo>
                    <a:pt x="181" y="918"/>
                    <a:pt x="186" y="932"/>
                    <a:pt x="195" y="932"/>
                  </a:cubicBezTo>
                  <a:cubicBezTo>
                    <a:pt x="218" y="937"/>
                    <a:pt x="242" y="937"/>
                    <a:pt x="265" y="937"/>
                  </a:cubicBezTo>
                  <a:cubicBezTo>
                    <a:pt x="450" y="937"/>
                    <a:pt x="635" y="826"/>
                    <a:pt x="709" y="659"/>
                  </a:cubicBezTo>
                  <a:cubicBezTo>
                    <a:pt x="793" y="460"/>
                    <a:pt x="733" y="219"/>
                    <a:pt x="566" y="89"/>
                  </a:cubicBezTo>
                  <a:cubicBezTo>
                    <a:pt x="491" y="37"/>
                    <a:pt x="405" y="1"/>
                    <a:pt x="3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7"/>
            <p:cNvSpPr/>
            <p:nvPr/>
          </p:nvSpPr>
          <p:spPr>
            <a:xfrm>
              <a:off x="6934898" y="3525696"/>
              <a:ext cx="65855" cy="78642"/>
            </a:xfrm>
            <a:custGeom>
              <a:rect b="b" l="l" r="r" t="t"/>
              <a:pathLst>
                <a:path extrusionOk="0" h="941" w="788">
                  <a:moveTo>
                    <a:pt x="471" y="0"/>
                  </a:moveTo>
                  <a:cubicBezTo>
                    <a:pt x="385" y="0"/>
                    <a:pt x="300" y="28"/>
                    <a:pt x="222" y="89"/>
                  </a:cubicBezTo>
                  <a:cubicBezTo>
                    <a:pt x="56" y="223"/>
                    <a:pt x="0" y="464"/>
                    <a:pt x="79" y="654"/>
                  </a:cubicBezTo>
                  <a:cubicBezTo>
                    <a:pt x="153" y="825"/>
                    <a:pt x="333" y="941"/>
                    <a:pt x="519" y="941"/>
                  </a:cubicBezTo>
                  <a:cubicBezTo>
                    <a:pt x="542" y="941"/>
                    <a:pt x="565" y="941"/>
                    <a:pt x="593" y="927"/>
                  </a:cubicBezTo>
                  <a:cubicBezTo>
                    <a:pt x="597" y="927"/>
                    <a:pt x="607" y="922"/>
                    <a:pt x="607" y="913"/>
                  </a:cubicBezTo>
                  <a:cubicBezTo>
                    <a:pt x="607" y="904"/>
                    <a:pt x="602" y="899"/>
                    <a:pt x="588" y="899"/>
                  </a:cubicBezTo>
                  <a:cubicBezTo>
                    <a:pt x="568" y="902"/>
                    <a:pt x="548" y="903"/>
                    <a:pt x="527" y="903"/>
                  </a:cubicBezTo>
                  <a:cubicBezTo>
                    <a:pt x="356" y="903"/>
                    <a:pt x="182" y="801"/>
                    <a:pt x="111" y="640"/>
                  </a:cubicBezTo>
                  <a:cubicBezTo>
                    <a:pt x="37" y="464"/>
                    <a:pt x="88" y="241"/>
                    <a:pt x="245" y="116"/>
                  </a:cubicBezTo>
                  <a:cubicBezTo>
                    <a:pt x="314" y="65"/>
                    <a:pt x="395" y="37"/>
                    <a:pt x="473" y="37"/>
                  </a:cubicBezTo>
                  <a:cubicBezTo>
                    <a:pt x="479" y="37"/>
                    <a:pt x="485" y="37"/>
                    <a:pt x="491" y="38"/>
                  </a:cubicBezTo>
                  <a:cubicBezTo>
                    <a:pt x="574" y="42"/>
                    <a:pt x="658" y="89"/>
                    <a:pt x="704" y="158"/>
                  </a:cubicBezTo>
                  <a:cubicBezTo>
                    <a:pt x="750" y="232"/>
                    <a:pt x="746" y="334"/>
                    <a:pt x="699" y="394"/>
                  </a:cubicBezTo>
                  <a:cubicBezTo>
                    <a:pt x="668" y="441"/>
                    <a:pt x="608" y="467"/>
                    <a:pt x="552" y="467"/>
                  </a:cubicBezTo>
                  <a:cubicBezTo>
                    <a:pt x="525" y="467"/>
                    <a:pt x="499" y="462"/>
                    <a:pt x="477" y="450"/>
                  </a:cubicBezTo>
                  <a:cubicBezTo>
                    <a:pt x="476" y="447"/>
                    <a:pt x="474" y="446"/>
                    <a:pt x="472" y="446"/>
                  </a:cubicBezTo>
                  <a:cubicBezTo>
                    <a:pt x="467" y="446"/>
                    <a:pt x="460" y="451"/>
                    <a:pt x="454" y="454"/>
                  </a:cubicBezTo>
                  <a:cubicBezTo>
                    <a:pt x="449" y="459"/>
                    <a:pt x="454" y="473"/>
                    <a:pt x="463" y="478"/>
                  </a:cubicBezTo>
                  <a:cubicBezTo>
                    <a:pt x="492" y="495"/>
                    <a:pt x="524" y="503"/>
                    <a:pt x="556" y="503"/>
                  </a:cubicBezTo>
                  <a:cubicBezTo>
                    <a:pt x="619" y="503"/>
                    <a:pt x="684" y="472"/>
                    <a:pt x="727" y="417"/>
                  </a:cubicBezTo>
                  <a:cubicBezTo>
                    <a:pt x="787" y="343"/>
                    <a:pt x="787" y="227"/>
                    <a:pt x="732" y="139"/>
                  </a:cubicBezTo>
                  <a:cubicBezTo>
                    <a:pt x="681" y="61"/>
                    <a:pt x="588" y="5"/>
                    <a:pt x="491" y="1"/>
                  </a:cubicBezTo>
                  <a:cubicBezTo>
                    <a:pt x="484" y="0"/>
                    <a:pt x="478" y="0"/>
                    <a:pt x="4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7"/>
            <p:cNvSpPr/>
            <p:nvPr/>
          </p:nvSpPr>
          <p:spPr>
            <a:xfrm>
              <a:off x="6903140" y="3492768"/>
              <a:ext cx="39948" cy="39948"/>
            </a:xfrm>
            <a:custGeom>
              <a:rect b="b" l="l" r="r" t="t"/>
              <a:pathLst>
                <a:path extrusionOk="0" h="478" w="478">
                  <a:moveTo>
                    <a:pt x="241" y="56"/>
                  </a:moveTo>
                  <a:lnTo>
                    <a:pt x="426" y="242"/>
                  </a:lnTo>
                  <a:lnTo>
                    <a:pt x="241" y="427"/>
                  </a:lnTo>
                  <a:lnTo>
                    <a:pt x="56" y="242"/>
                  </a:lnTo>
                  <a:lnTo>
                    <a:pt x="241" y="56"/>
                  </a:lnTo>
                  <a:close/>
                  <a:moveTo>
                    <a:pt x="241" y="1"/>
                  </a:moveTo>
                  <a:lnTo>
                    <a:pt x="0" y="242"/>
                  </a:lnTo>
                  <a:lnTo>
                    <a:pt x="241" y="478"/>
                  </a:lnTo>
                  <a:lnTo>
                    <a:pt x="477" y="242"/>
                  </a:lnTo>
                  <a:lnTo>
                    <a:pt x="24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7"/>
            <p:cNvSpPr/>
            <p:nvPr/>
          </p:nvSpPr>
          <p:spPr>
            <a:xfrm>
              <a:off x="6773101" y="3448057"/>
              <a:ext cx="62011" cy="73878"/>
            </a:xfrm>
            <a:custGeom>
              <a:rect b="b" l="l" r="r" t="t"/>
              <a:pathLst>
                <a:path extrusionOk="0" h="884" w="742">
                  <a:moveTo>
                    <a:pt x="552" y="0"/>
                  </a:moveTo>
                  <a:cubicBezTo>
                    <a:pt x="519" y="0"/>
                    <a:pt x="484" y="7"/>
                    <a:pt x="449" y="22"/>
                  </a:cubicBezTo>
                  <a:cubicBezTo>
                    <a:pt x="398" y="50"/>
                    <a:pt x="357" y="105"/>
                    <a:pt x="371" y="161"/>
                  </a:cubicBezTo>
                  <a:cubicBezTo>
                    <a:pt x="375" y="165"/>
                    <a:pt x="380" y="175"/>
                    <a:pt x="394" y="175"/>
                  </a:cubicBezTo>
                  <a:cubicBezTo>
                    <a:pt x="398" y="165"/>
                    <a:pt x="403" y="161"/>
                    <a:pt x="403" y="151"/>
                  </a:cubicBezTo>
                  <a:cubicBezTo>
                    <a:pt x="398" y="110"/>
                    <a:pt x="436" y="68"/>
                    <a:pt x="468" y="50"/>
                  </a:cubicBezTo>
                  <a:cubicBezTo>
                    <a:pt x="496" y="41"/>
                    <a:pt x="523" y="35"/>
                    <a:pt x="551" y="35"/>
                  </a:cubicBezTo>
                  <a:cubicBezTo>
                    <a:pt x="570" y="35"/>
                    <a:pt x="588" y="38"/>
                    <a:pt x="607" y="45"/>
                  </a:cubicBezTo>
                  <a:cubicBezTo>
                    <a:pt x="676" y="73"/>
                    <a:pt x="713" y="124"/>
                    <a:pt x="713" y="207"/>
                  </a:cubicBezTo>
                  <a:cubicBezTo>
                    <a:pt x="713" y="258"/>
                    <a:pt x="681" y="309"/>
                    <a:pt x="635" y="341"/>
                  </a:cubicBezTo>
                  <a:cubicBezTo>
                    <a:pt x="605" y="362"/>
                    <a:pt x="571" y="369"/>
                    <a:pt x="534" y="369"/>
                  </a:cubicBezTo>
                  <a:cubicBezTo>
                    <a:pt x="498" y="369"/>
                    <a:pt x="459" y="362"/>
                    <a:pt x="417" y="355"/>
                  </a:cubicBezTo>
                  <a:cubicBezTo>
                    <a:pt x="379" y="352"/>
                    <a:pt x="338" y="347"/>
                    <a:pt x="298" y="347"/>
                  </a:cubicBezTo>
                  <a:cubicBezTo>
                    <a:pt x="281" y="347"/>
                    <a:pt x="263" y="348"/>
                    <a:pt x="246" y="351"/>
                  </a:cubicBezTo>
                  <a:cubicBezTo>
                    <a:pt x="158" y="369"/>
                    <a:pt x="84" y="425"/>
                    <a:pt x="42" y="503"/>
                  </a:cubicBezTo>
                  <a:cubicBezTo>
                    <a:pt x="0" y="582"/>
                    <a:pt x="0" y="684"/>
                    <a:pt x="42" y="758"/>
                  </a:cubicBezTo>
                  <a:cubicBezTo>
                    <a:pt x="74" y="832"/>
                    <a:pt x="144" y="879"/>
                    <a:pt x="213" y="883"/>
                  </a:cubicBezTo>
                  <a:lnTo>
                    <a:pt x="227" y="883"/>
                  </a:lnTo>
                  <a:cubicBezTo>
                    <a:pt x="301" y="883"/>
                    <a:pt x="375" y="828"/>
                    <a:pt x="380" y="744"/>
                  </a:cubicBezTo>
                  <a:cubicBezTo>
                    <a:pt x="380" y="703"/>
                    <a:pt x="366" y="666"/>
                    <a:pt x="329" y="633"/>
                  </a:cubicBezTo>
                  <a:cubicBezTo>
                    <a:pt x="310" y="614"/>
                    <a:pt x="283" y="606"/>
                    <a:pt x="258" y="606"/>
                  </a:cubicBezTo>
                  <a:cubicBezTo>
                    <a:pt x="248" y="606"/>
                    <a:pt x="237" y="607"/>
                    <a:pt x="227" y="610"/>
                  </a:cubicBezTo>
                  <a:cubicBezTo>
                    <a:pt x="213" y="619"/>
                    <a:pt x="209" y="624"/>
                    <a:pt x="213" y="633"/>
                  </a:cubicBezTo>
                  <a:cubicBezTo>
                    <a:pt x="217" y="644"/>
                    <a:pt x="223" y="649"/>
                    <a:pt x="229" y="649"/>
                  </a:cubicBezTo>
                  <a:cubicBezTo>
                    <a:pt x="232" y="649"/>
                    <a:pt x="234" y="648"/>
                    <a:pt x="236" y="647"/>
                  </a:cubicBezTo>
                  <a:cubicBezTo>
                    <a:pt x="242" y="646"/>
                    <a:pt x="247" y="645"/>
                    <a:pt x="253" y="645"/>
                  </a:cubicBezTo>
                  <a:cubicBezTo>
                    <a:pt x="270" y="645"/>
                    <a:pt x="288" y="651"/>
                    <a:pt x="306" y="666"/>
                  </a:cubicBezTo>
                  <a:cubicBezTo>
                    <a:pt x="329" y="689"/>
                    <a:pt x="348" y="716"/>
                    <a:pt x="343" y="744"/>
                  </a:cubicBezTo>
                  <a:cubicBezTo>
                    <a:pt x="334" y="802"/>
                    <a:pt x="279" y="846"/>
                    <a:pt x="218" y="846"/>
                  </a:cubicBezTo>
                  <a:cubicBezTo>
                    <a:pt x="215" y="846"/>
                    <a:pt x="212" y="846"/>
                    <a:pt x="209" y="846"/>
                  </a:cubicBezTo>
                  <a:cubicBezTo>
                    <a:pt x="148" y="837"/>
                    <a:pt x="93" y="795"/>
                    <a:pt x="65" y="735"/>
                  </a:cubicBezTo>
                  <a:cubicBezTo>
                    <a:pt x="28" y="666"/>
                    <a:pt x="28" y="582"/>
                    <a:pt x="65" y="513"/>
                  </a:cubicBezTo>
                  <a:cubicBezTo>
                    <a:pt x="97" y="443"/>
                    <a:pt x="167" y="392"/>
                    <a:pt x="241" y="383"/>
                  </a:cubicBezTo>
                  <a:cubicBezTo>
                    <a:pt x="259" y="379"/>
                    <a:pt x="276" y="377"/>
                    <a:pt x="294" y="377"/>
                  </a:cubicBezTo>
                  <a:cubicBezTo>
                    <a:pt x="331" y="377"/>
                    <a:pt x="368" y="385"/>
                    <a:pt x="403" y="388"/>
                  </a:cubicBezTo>
                  <a:cubicBezTo>
                    <a:pt x="443" y="392"/>
                    <a:pt x="482" y="397"/>
                    <a:pt x="520" y="397"/>
                  </a:cubicBezTo>
                  <a:cubicBezTo>
                    <a:pt x="565" y="397"/>
                    <a:pt x="608" y="390"/>
                    <a:pt x="649" y="365"/>
                  </a:cubicBezTo>
                  <a:cubicBezTo>
                    <a:pt x="699" y="332"/>
                    <a:pt x="741" y="263"/>
                    <a:pt x="741" y="202"/>
                  </a:cubicBezTo>
                  <a:cubicBezTo>
                    <a:pt x="741" y="110"/>
                    <a:pt x="695" y="40"/>
                    <a:pt x="611" y="8"/>
                  </a:cubicBezTo>
                  <a:cubicBezTo>
                    <a:pt x="592" y="3"/>
                    <a:pt x="573" y="0"/>
                    <a:pt x="5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7"/>
            <p:cNvSpPr/>
            <p:nvPr/>
          </p:nvSpPr>
          <p:spPr>
            <a:xfrm>
              <a:off x="6810207" y="3537730"/>
              <a:ext cx="12452" cy="15879"/>
            </a:xfrm>
            <a:custGeom>
              <a:rect b="b" l="l" r="r" t="t"/>
              <a:pathLst>
                <a:path extrusionOk="0" h="190" w="149">
                  <a:moveTo>
                    <a:pt x="129" y="1"/>
                  </a:moveTo>
                  <a:cubicBezTo>
                    <a:pt x="123" y="1"/>
                    <a:pt x="115" y="6"/>
                    <a:pt x="112" y="9"/>
                  </a:cubicBezTo>
                  <a:lnTo>
                    <a:pt x="10" y="158"/>
                  </a:lnTo>
                  <a:cubicBezTo>
                    <a:pt x="1" y="167"/>
                    <a:pt x="10" y="176"/>
                    <a:pt x="15" y="181"/>
                  </a:cubicBezTo>
                  <a:cubicBezTo>
                    <a:pt x="19" y="190"/>
                    <a:pt x="19" y="190"/>
                    <a:pt x="24" y="190"/>
                  </a:cubicBezTo>
                  <a:cubicBezTo>
                    <a:pt x="33" y="190"/>
                    <a:pt x="38" y="190"/>
                    <a:pt x="38" y="176"/>
                  </a:cubicBezTo>
                  <a:lnTo>
                    <a:pt x="140" y="28"/>
                  </a:lnTo>
                  <a:cubicBezTo>
                    <a:pt x="149" y="19"/>
                    <a:pt x="140" y="9"/>
                    <a:pt x="135" y="5"/>
                  </a:cubicBezTo>
                  <a:cubicBezTo>
                    <a:pt x="134" y="2"/>
                    <a:pt x="131" y="1"/>
                    <a:pt x="1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7"/>
            <p:cNvSpPr/>
            <p:nvPr/>
          </p:nvSpPr>
          <p:spPr>
            <a:xfrm>
              <a:off x="6838873" y="3493186"/>
              <a:ext cx="21729" cy="21729"/>
            </a:xfrm>
            <a:custGeom>
              <a:rect b="b" l="l" r="r" t="t"/>
              <a:pathLst>
                <a:path extrusionOk="0" h="260" w="260">
                  <a:moveTo>
                    <a:pt x="130" y="33"/>
                  </a:moveTo>
                  <a:cubicBezTo>
                    <a:pt x="181" y="33"/>
                    <a:pt x="227" y="79"/>
                    <a:pt x="227" y="130"/>
                  </a:cubicBezTo>
                  <a:cubicBezTo>
                    <a:pt x="227" y="190"/>
                    <a:pt x="186" y="227"/>
                    <a:pt x="130" y="227"/>
                  </a:cubicBezTo>
                  <a:cubicBezTo>
                    <a:pt x="70" y="227"/>
                    <a:pt x="28" y="181"/>
                    <a:pt x="28" y="130"/>
                  </a:cubicBezTo>
                  <a:cubicBezTo>
                    <a:pt x="28" y="75"/>
                    <a:pt x="75" y="33"/>
                    <a:pt x="130" y="33"/>
                  </a:cubicBezTo>
                  <a:close/>
                  <a:moveTo>
                    <a:pt x="130" y="0"/>
                  </a:moveTo>
                  <a:cubicBezTo>
                    <a:pt x="61" y="0"/>
                    <a:pt x="0" y="61"/>
                    <a:pt x="0" y="130"/>
                  </a:cubicBezTo>
                  <a:cubicBezTo>
                    <a:pt x="0" y="200"/>
                    <a:pt x="61" y="260"/>
                    <a:pt x="130" y="260"/>
                  </a:cubicBezTo>
                  <a:cubicBezTo>
                    <a:pt x="204" y="260"/>
                    <a:pt x="260" y="200"/>
                    <a:pt x="255" y="130"/>
                  </a:cubicBezTo>
                  <a:cubicBezTo>
                    <a:pt x="255" y="61"/>
                    <a:pt x="200" y="0"/>
                    <a:pt x="1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7"/>
            <p:cNvSpPr/>
            <p:nvPr/>
          </p:nvSpPr>
          <p:spPr>
            <a:xfrm>
              <a:off x="6991727" y="3453907"/>
              <a:ext cx="57749" cy="57581"/>
            </a:xfrm>
            <a:custGeom>
              <a:rect b="b" l="l" r="r" t="t"/>
              <a:pathLst>
                <a:path extrusionOk="0" h="689" w="691">
                  <a:moveTo>
                    <a:pt x="173" y="1"/>
                  </a:moveTo>
                  <a:cubicBezTo>
                    <a:pt x="145" y="1"/>
                    <a:pt x="118" y="8"/>
                    <a:pt x="93" y="21"/>
                  </a:cubicBezTo>
                  <a:cubicBezTo>
                    <a:pt x="29" y="58"/>
                    <a:pt x="1" y="119"/>
                    <a:pt x="15" y="197"/>
                  </a:cubicBezTo>
                  <a:cubicBezTo>
                    <a:pt x="19" y="248"/>
                    <a:pt x="61" y="295"/>
                    <a:pt x="112" y="318"/>
                  </a:cubicBezTo>
                  <a:cubicBezTo>
                    <a:pt x="135" y="327"/>
                    <a:pt x="158" y="331"/>
                    <a:pt x="180" y="331"/>
                  </a:cubicBezTo>
                  <a:cubicBezTo>
                    <a:pt x="225" y="331"/>
                    <a:pt x="269" y="316"/>
                    <a:pt x="316" y="304"/>
                  </a:cubicBezTo>
                  <a:cubicBezTo>
                    <a:pt x="362" y="290"/>
                    <a:pt x="408" y="276"/>
                    <a:pt x="445" y="276"/>
                  </a:cubicBezTo>
                  <a:cubicBezTo>
                    <a:pt x="510" y="276"/>
                    <a:pt x="575" y="313"/>
                    <a:pt x="607" y="364"/>
                  </a:cubicBezTo>
                  <a:cubicBezTo>
                    <a:pt x="645" y="415"/>
                    <a:pt x="654" y="484"/>
                    <a:pt x="640" y="549"/>
                  </a:cubicBezTo>
                  <a:cubicBezTo>
                    <a:pt x="621" y="605"/>
                    <a:pt x="575" y="646"/>
                    <a:pt x="529" y="660"/>
                  </a:cubicBezTo>
                  <a:cubicBezTo>
                    <a:pt x="522" y="662"/>
                    <a:pt x="515" y="662"/>
                    <a:pt x="509" y="662"/>
                  </a:cubicBezTo>
                  <a:cubicBezTo>
                    <a:pt x="463" y="662"/>
                    <a:pt x="416" y="636"/>
                    <a:pt x="408" y="596"/>
                  </a:cubicBezTo>
                  <a:cubicBezTo>
                    <a:pt x="399" y="572"/>
                    <a:pt x="413" y="549"/>
                    <a:pt x="432" y="526"/>
                  </a:cubicBezTo>
                  <a:cubicBezTo>
                    <a:pt x="443" y="511"/>
                    <a:pt x="461" y="502"/>
                    <a:pt x="477" y="502"/>
                  </a:cubicBezTo>
                  <a:cubicBezTo>
                    <a:pt x="481" y="502"/>
                    <a:pt x="484" y="502"/>
                    <a:pt x="487" y="503"/>
                  </a:cubicBezTo>
                  <a:cubicBezTo>
                    <a:pt x="492" y="503"/>
                    <a:pt x="506" y="498"/>
                    <a:pt x="506" y="489"/>
                  </a:cubicBezTo>
                  <a:cubicBezTo>
                    <a:pt x="506" y="484"/>
                    <a:pt x="501" y="475"/>
                    <a:pt x="492" y="475"/>
                  </a:cubicBezTo>
                  <a:cubicBezTo>
                    <a:pt x="486" y="473"/>
                    <a:pt x="480" y="472"/>
                    <a:pt x="474" y="472"/>
                  </a:cubicBezTo>
                  <a:cubicBezTo>
                    <a:pt x="452" y="472"/>
                    <a:pt x="431" y="485"/>
                    <a:pt x="413" y="503"/>
                  </a:cubicBezTo>
                  <a:cubicBezTo>
                    <a:pt x="385" y="531"/>
                    <a:pt x="371" y="568"/>
                    <a:pt x="385" y="600"/>
                  </a:cubicBezTo>
                  <a:cubicBezTo>
                    <a:pt x="394" y="651"/>
                    <a:pt x="455" y="688"/>
                    <a:pt x="510" y="688"/>
                  </a:cubicBezTo>
                  <a:cubicBezTo>
                    <a:pt x="515" y="688"/>
                    <a:pt x="529" y="688"/>
                    <a:pt x="538" y="684"/>
                  </a:cubicBezTo>
                  <a:cubicBezTo>
                    <a:pt x="598" y="670"/>
                    <a:pt x="645" y="619"/>
                    <a:pt x="668" y="554"/>
                  </a:cubicBezTo>
                  <a:cubicBezTo>
                    <a:pt x="691" y="484"/>
                    <a:pt x="672" y="406"/>
                    <a:pt x="631" y="345"/>
                  </a:cubicBezTo>
                  <a:cubicBezTo>
                    <a:pt x="594" y="290"/>
                    <a:pt x="524" y="248"/>
                    <a:pt x="445" y="248"/>
                  </a:cubicBezTo>
                  <a:cubicBezTo>
                    <a:pt x="399" y="248"/>
                    <a:pt x="353" y="267"/>
                    <a:pt x="306" y="276"/>
                  </a:cubicBezTo>
                  <a:cubicBezTo>
                    <a:pt x="260" y="292"/>
                    <a:pt x="219" y="305"/>
                    <a:pt x="179" y="305"/>
                  </a:cubicBezTo>
                  <a:cubicBezTo>
                    <a:pt x="160" y="305"/>
                    <a:pt x="141" y="302"/>
                    <a:pt x="121" y="295"/>
                  </a:cubicBezTo>
                  <a:cubicBezTo>
                    <a:pt x="84" y="276"/>
                    <a:pt x="47" y="234"/>
                    <a:pt x="42" y="188"/>
                  </a:cubicBezTo>
                  <a:cubicBezTo>
                    <a:pt x="29" y="128"/>
                    <a:pt x="52" y="72"/>
                    <a:pt x="107" y="44"/>
                  </a:cubicBezTo>
                  <a:cubicBezTo>
                    <a:pt x="127" y="33"/>
                    <a:pt x="152" y="27"/>
                    <a:pt x="176" y="27"/>
                  </a:cubicBezTo>
                  <a:cubicBezTo>
                    <a:pt x="192" y="27"/>
                    <a:pt x="208" y="30"/>
                    <a:pt x="223" y="35"/>
                  </a:cubicBezTo>
                  <a:cubicBezTo>
                    <a:pt x="256" y="44"/>
                    <a:pt x="283" y="72"/>
                    <a:pt x="283" y="109"/>
                  </a:cubicBezTo>
                  <a:cubicBezTo>
                    <a:pt x="283" y="119"/>
                    <a:pt x="293" y="128"/>
                    <a:pt x="297" y="128"/>
                  </a:cubicBezTo>
                  <a:cubicBezTo>
                    <a:pt x="306" y="128"/>
                    <a:pt x="316" y="119"/>
                    <a:pt x="316" y="114"/>
                  </a:cubicBezTo>
                  <a:cubicBezTo>
                    <a:pt x="320" y="63"/>
                    <a:pt x="279" y="21"/>
                    <a:pt x="232" y="12"/>
                  </a:cubicBezTo>
                  <a:cubicBezTo>
                    <a:pt x="213" y="4"/>
                    <a:pt x="193" y="1"/>
                    <a:pt x="1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7"/>
            <p:cNvSpPr/>
            <p:nvPr/>
          </p:nvSpPr>
          <p:spPr>
            <a:xfrm>
              <a:off x="7011450" y="3531964"/>
              <a:ext cx="16380" cy="12369"/>
            </a:xfrm>
            <a:custGeom>
              <a:rect b="b" l="l" r="r" t="t"/>
              <a:pathLst>
                <a:path extrusionOk="0" h="148" w="196">
                  <a:moveTo>
                    <a:pt x="23" y="0"/>
                  </a:moveTo>
                  <a:cubicBezTo>
                    <a:pt x="18" y="0"/>
                    <a:pt x="12" y="6"/>
                    <a:pt x="6" y="9"/>
                  </a:cubicBezTo>
                  <a:cubicBezTo>
                    <a:pt x="1" y="14"/>
                    <a:pt x="6" y="27"/>
                    <a:pt x="15" y="32"/>
                  </a:cubicBezTo>
                  <a:lnTo>
                    <a:pt x="163" y="143"/>
                  </a:lnTo>
                  <a:cubicBezTo>
                    <a:pt x="172" y="148"/>
                    <a:pt x="172" y="148"/>
                    <a:pt x="177" y="148"/>
                  </a:cubicBezTo>
                  <a:cubicBezTo>
                    <a:pt x="182" y="148"/>
                    <a:pt x="186" y="148"/>
                    <a:pt x="186" y="134"/>
                  </a:cubicBezTo>
                  <a:cubicBezTo>
                    <a:pt x="196" y="129"/>
                    <a:pt x="186" y="120"/>
                    <a:pt x="182" y="111"/>
                  </a:cubicBezTo>
                  <a:lnTo>
                    <a:pt x="29" y="4"/>
                  </a:lnTo>
                  <a:cubicBezTo>
                    <a:pt x="27" y="1"/>
                    <a:pt x="25" y="0"/>
                    <a:pt x="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7"/>
            <p:cNvSpPr/>
            <p:nvPr/>
          </p:nvSpPr>
          <p:spPr>
            <a:xfrm>
              <a:off x="6972004" y="3489676"/>
              <a:ext cx="22147" cy="21395"/>
            </a:xfrm>
            <a:custGeom>
              <a:rect b="b" l="l" r="r" t="t"/>
              <a:pathLst>
                <a:path extrusionOk="0" h="256" w="265">
                  <a:moveTo>
                    <a:pt x="135" y="29"/>
                  </a:moveTo>
                  <a:cubicBezTo>
                    <a:pt x="186" y="29"/>
                    <a:pt x="232" y="75"/>
                    <a:pt x="232" y="126"/>
                  </a:cubicBezTo>
                  <a:cubicBezTo>
                    <a:pt x="232" y="186"/>
                    <a:pt x="186" y="223"/>
                    <a:pt x="135" y="223"/>
                  </a:cubicBezTo>
                  <a:cubicBezTo>
                    <a:pt x="75" y="223"/>
                    <a:pt x="33" y="177"/>
                    <a:pt x="33" y="126"/>
                  </a:cubicBezTo>
                  <a:cubicBezTo>
                    <a:pt x="33" y="70"/>
                    <a:pt x="79" y="29"/>
                    <a:pt x="135" y="29"/>
                  </a:cubicBezTo>
                  <a:close/>
                  <a:moveTo>
                    <a:pt x="135" y="1"/>
                  </a:moveTo>
                  <a:cubicBezTo>
                    <a:pt x="56" y="1"/>
                    <a:pt x="1" y="56"/>
                    <a:pt x="1" y="126"/>
                  </a:cubicBezTo>
                  <a:cubicBezTo>
                    <a:pt x="1" y="195"/>
                    <a:pt x="65" y="256"/>
                    <a:pt x="135" y="256"/>
                  </a:cubicBezTo>
                  <a:cubicBezTo>
                    <a:pt x="204" y="256"/>
                    <a:pt x="265" y="195"/>
                    <a:pt x="260" y="126"/>
                  </a:cubicBezTo>
                  <a:cubicBezTo>
                    <a:pt x="260" y="56"/>
                    <a:pt x="204" y="1"/>
                    <a:pt x="1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7"/>
            <p:cNvSpPr/>
            <p:nvPr/>
          </p:nvSpPr>
          <p:spPr>
            <a:xfrm>
              <a:off x="6717350" y="3454075"/>
              <a:ext cx="358523" cy="175949"/>
            </a:xfrm>
            <a:custGeom>
              <a:rect b="b" l="l" r="r" t="t"/>
              <a:pathLst>
                <a:path extrusionOk="0" h="2098" w="4275">
                  <a:moveTo>
                    <a:pt x="4085" y="1"/>
                  </a:moveTo>
                  <a:cubicBezTo>
                    <a:pt x="4071" y="473"/>
                    <a:pt x="3923" y="1849"/>
                    <a:pt x="2631" y="1932"/>
                  </a:cubicBezTo>
                  <a:cubicBezTo>
                    <a:pt x="2593" y="1934"/>
                    <a:pt x="2556" y="1935"/>
                    <a:pt x="2519" y="1935"/>
                  </a:cubicBezTo>
                  <a:cubicBezTo>
                    <a:pt x="1248" y="1935"/>
                    <a:pt x="401" y="568"/>
                    <a:pt x="172" y="158"/>
                  </a:cubicBezTo>
                  <a:lnTo>
                    <a:pt x="0" y="205"/>
                  </a:lnTo>
                  <a:cubicBezTo>
                    <a:pt x="0" y="205"/>
                    <a:pt x="962" y="2098"/>
                    <a:pt x="2524" y="2098"/>
                  </a:cubicBezTo>
                  <a:cubicBezTo>
                    <a:pt x="2563" y="2098"/>
                    <a:pt x="2601" y="2096"/>
                    <a:pt x="2640" y="2094"/>
                  </a:cubicBezTo>
                  <a:cubicBezTo>
                    <a:pt x="4275" y="1992"/>
                    <a:pt x="4164" y="10"/>
                    <a:pt x="4164" y="10"/>
                  </a:cubicBezTo>
                  <a:lnTo>
                    <a:pt x="40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7"/>
            <p:cNvSpPr/>
            <p:nvPr/>
          </p:nvSpPr>
          <p:spPr>
            <a:xfrm>
              <a:off x="6859766" y="3241966"/>
              <a:ext cx="142909" cy="189793"/>
            </a:xfrm>
            <a:custGeom>
              <a:rect b="b" l="l" r="r" t="t"/>
              <a:pathLst>
                <a:path extrusionOk="0" h="2271" w="1710">
                  <a:moveTo>
                    <a:pt x="1" y="1"/>
                  </a:moveTo>
                  <a:lnTo>
                    <a:pt x="89" y="1450"/>
                  </a:lnTo>
                  <a:cubicBezTo>
                    <a:pt x="98" y="1682"/>
                    <a:pt x="227" y="1890"/>
                    <a:pt x="417" y="2015"/>
                  </a:cubicBezTo>
                  <a:cubicBezTo>
                    <a:pt x="417" y="2015"/>
                    <a:pt x="796" y="2271"/>
                    <a:pt x="965" y="2271"/>
                  </a:cubicBezTo>
                  <a:cubicBezTo>
                    <a:pt x="969" y="2271"/>
                    <a:pt x="974" y="2270"/>
                    <a:pt x="978" y="2270"/>
                  </a:cubicBezTo>
                  <a:cubicBezTo>
                    <a:pt x="1140" y="2252"/>
                    <a:pt x="1436" y="1927"/>
                    <a:pt x="1436" y="1927"/>
                  </a:cubicBezTo>
                  <a:cubicBezTo>
                    <a:pt x="1561" y="1798"/>
                    <a:pt x="1640" y="1626"/>
                    <a:pt x="1645" y="1446"/>
                  </a:cubicBezTo>
                  <a:lnTo>
                    <a:pt x="17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7"/>
            <p:cNvSpPr/>
            <p:nvPr/>
          </p:nvSpPr>
          <p:spPr>
            <a:xfrm>
              <a:off x="6865950" y="3298963"/>
              <a:ext cx="69783" cy="43792"/>
            </a:xfrm>
            <a:custGeom>
              <a:rect b="b" l="l" r="r" t="t"/>
              <a:pathLst>
                <a:path extrusionOk="0" h="524" w="835">
                  <a:moveTo>
                    <a:pt x="194" y="0"/>
                  </a:moveTo>
                  <a:cubicBezTo>
                    <a:pt x="82" y="0"/>
                    <a:pt x="1" y="18"/>
                    <a:pt x="1" y="18"/>
                  </a:cubicBezTo>
                  <a:cubicBezTo>
                    <a:pt x="58" y="435"/>
                    <a:pt x="361" y="523"/>
                    <a:pt x="588" y="523"/>
                  </a:cubicBezTo>
                  <a:cubicBezTo>
                    <a:pt x="636" y="523"/>
                    <a:pt x="680" y="519"/>
                    <a:pt x="718" y="514"/>
                  </a:cubicBezTo>
                  <a:cubicBezTo>
                    <a:pt x="788" y="509"/>
                    <a:pt x="834" y="435"/>
                    <a:pt x="811" y="370"/>
                  </a:cubicBezTo>
                  <a:cubicBezTo>
                    <a:pt x="690" y="57"/>
                    <a:pt x="393" y="0"/>
                    <a:pt x="1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7"/>
            <p:cNvSpPr/>
            <p:nvPr/>
          </p:nvSpPr>
          <p:spPr>
            <a:xfrm>
              <a:off x="6890771" y="3312753"/>
              <a:ext cx="44962" cy="28582"/>
            </a:xfrm>
            <a:custGeom>
              <a:rect b="b" l="l" r="r" t="t"/>
              <a:pathLst>
                <a:path extrusionOk="0" h="342" w="538">
                  <a:moveTo>
                    <a:pt x="109" y="1"/>
                  </a:moveTo>
                  <a:cubicBezTo>
                    <a:pt x="99" y="1"/>
                    <a:pt x="88" y="1"/>
                    <a:pt x="79" y="1"/>
                  </a:cubicBezTo>
                  <a:cubicBezTo>
                    <a:pt x="28" y="1"/>
                    <a:pt x="0" y="48"/>
                    <a:pt x="19" y="94"/>
                  </a:cubicBezTo>
                  <a:cubicBezTo>
                    <a:pt x="86" y="306"/>
                    <a:pt x="271" y="342"/>
                    <a:pt x="404" y="342"/>
                  </a:cubicBezTo>
                  <a:cubicBezTo>
                    <a:pt x="425" y="342"/>
                    <a:pt x="445" y="341"/>
                    <a:pt x="463" y="339"/>
                  </a:cubicBezTo>
                  <a:cubicBezTo>
                    <a:pt x="509" y="339"/>
                    <a:pt x="537" y="288"/>
                    <a:pt x="519" y="242"/>
                  </a:cubicBezTo>
                  <a:cubicBezTo>
                    <a:pt x="433" y="33"/>
                    <a:pt x="237" y="1"/>
                    <a:pt x="1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7"/>
            <p:cNvSpPr/>
            <p:nvPr/>
          </p:nvSpPr>
          <p:spPr>
            <a:xfrm>
              <a:off x="6888766" y="3310830"/>
              <a:ext cx="48138" cy="32677"/>
            </a:xfrm>
            <a:custGeom>
              <a:rect b="b" l="l" r="r" t="t"/>
              <a:pathLst>
                <a:path extrusionOk="0" h="391" w="576">
                  <a:moveTo>
                    <a:pt x="103" y="24"/>
                  </a:moveTo>
                  <a:lnTo>
                    <a:pt x="112" y="48"/>
                  </a:lnTo>
                  <a:cubicBezTo>
                    <a:pt x="120" y="47"/>
                    <a:pt x="129" y="47"/>
                    <a:pt x="138" y="47"/>
                  </a:cubicBezTo>
                  <a:cubicBezTo>
                    <a:pt x="256" y="47"/>
                    <a:pt x="442" y="80"/>
                    <a:pt x="520" y="270"/>
                  </a:cubicBezTo>
                  <a:cubicBezTo>
                    <a:pt x="529" y="279"/>
                    <a:pt x="520" y="298"/>
                    <a:pt x="515" y="311"/>
                  </a:cubicBezTo>
                  <a:cubicBezTo>
                    <a:pt x="510" y="321"/>
                    <a:pt x="496" y="335"/>
                    <a:pt x="483" y="335"/>
                  </a:cubicBezTo>
                  <a:cubicBezTo>
                    <a:pt x="460" y="337"/>
                    <a:pt x="435" y="339"/>
                    <a:pt x="408" y="339"/>
                  </a:cubicBezTo>
                  <a:cubicBezTo>
                    <a:pt x="282" y="339"/>
                    <a:pt x="122" y="300"/>
                    <a:pt x="61" y="112"/>
                  </a:cubicBezTo>
                  <a:cubicBezTo>
                    <a:pt x="56" y="103"/>
                    <a:pt x="61" y="85"/>
                    <a:pt x="70" y="71"/>
                  </a:cubicBezTo>
                  <a:cubicBezTo>
                    <a:pt x="75" y="61"/>
                    <a:pt x="94" y="57"/>
                    <a:pt x="103" y="57"/>
                  </a:cubicBezTo>
                  <a:lnTo>
                    <a:pt x="103" y="24"/>
                  </a:lnTo>
                  <a:close/>
                  <a:moveTo>
                    <a:pt x="127" y="1"/>
                  </a:moveTo>
                  <a:cubicBezTo>
                    <a:pt x="117" y="1"/>
                    <a:pt x="107" y="1"/>
                    <a:pt x="98" y="1"/>
                  </a:cubicBezTo>
                  <a:cubicBezTo>
                    <a:pt x="70" y="1"/>
                    <a:pt x="43" y="20"/>
                    <a:pt x="24" y="43"/>
                  </a:cubicBezTo>
                  <a:cubicBezTo>
                    <a:pt x="6" y="66"/>
                    <a:pt x="1" y="103"/>
                    <a:pt x="10" y="131"/>
                  </a:cubicBezTo>
                  <a:cubicBezTo>
                    <a:pt x="80" y="344"/>
                    <a:pt x="274" y="390"/>
                    <a:pt x="413" y="390"/>
                  </a:cubicBezTo>
                  <a:lnTo>
                    <a:pt x="483" y="390"/>
                  </a:lnTo>
                  <a:cubicBezTo>
                    <a:pt x="510" y="390"/>
                    <a:pt x="538" y="372"/>
                    <a:pt x="557" y="344"/>
                  </a:cubicBezTo>
                  <a:cubicBezTo>
                    <a:pt x="575" y="316"/>
                    <a:pt x="575" y="279"/>
                    <a:pt x="561" y="251"/>
                  </a:cubicBezTo>
                  <a:cubicBezTo>
                    <a:pt x="475" y="36"/>
                    <a:pt x="264" y="1"/>
                    <a:pt x="1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7"/>
            <p:cNvSpPr/>
            <p:nvPr/>
          </p:nvSpPr>
          <p:spPr>
            <a:xfrm>
              <a:off x="6962309" y="3300384"/>
              <a:ext cx="57247" cy="41034"/>
            </a:xfrm>
            <a:custGeom>
              <a:rect b="b" l="l" r="r" t="t"/>
              <a:pathLst>
                <a:path extrusionOk="0" h="491" w="685">
                  <a:moveTo>
                    <a:pt x="473" y="0"/>
                  </a:moveTo>
                  <a:cubicBezTo>
                    <a:pt x="169" y="0"/>
                    <a:pt x="52" y="265"/>
                    <a:pt x="10" y="395"/>
                  </a:cubicBezTo>
                  <a:cubicBezTo>
                    <a:pt x="1" y="436"/>
                    <a:pt x="24" y="474"/>
                    <a:pt x="66" y="483"/>
                  </a:cubicBezTo>
                  <a:cubicBezTo>
                    <a:pt x="108" y="488"/>
                    <a:pt x="147" y="491"/>
                    <a:pt x="183" y="491"/>
                  </a:cubicBezTo>
                  <a:cubicBezTo>
                    <a:pt x="685" y="491"/>
                    <a:pt x="580" y="10"/>
                    <a:pt x="580" y="10"/>
                  </a:cubicBezTo>
                  <a:cubicBezTo>
                    <a:pt x="542" y="4"/>
                    <a:pt x="506" y="0"/>
                    <a:pt x="4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7"/>
            <p:cNvSpPr/>
            <p:nvPr/>
          </p:nvSpPr>
          <p:spPr>
            <a:xfrm>
              <a:off x="6962727" y="3313505"/>
              <a:ext cx="34850" cy="27579"/>
            </a:xfrm>
            <a:custGeom>
              <a:rect b="b" l="l" r="r" t="t"/>
              <a:pathLst>
                <a:path extrusionOk="0" h="330" w="417">
                  <a:moveTo>
                    <a:pt x="311" y="1"/>
                  </a:moveTo>
                  <a:cubicBezTo>
                    <a:pt x="123" y="1"/>
                    <a:pt x="45" y="136"/>
                    <a:pt x="14" y="233"/>
                  </a:cubicBezTo>
                  <a:cubicBezTo>
                    <a:pt x="0" y="279"/>
                    <a:pt x="28" y="326"/>
                    <a:pt x="75" y="326"/>
                  </a:cubicBezTo>
                  <a:cubicBezTo>
                    <a:pt x="99" y="328"/>
                    <a:pt x="122" y="329"/>
                    <a:pt x="143" y="329"/>
                  </a:cubicBezTo>
                  <a:cubicBezTo>
                    <a:pt x="401" y="329"/>
                    <a:pt x="417" y="156"/>
                    <a:pt x="408" y="62"/>
                  </a:cubicBezTo>
                  <a:cubicBezTo>
                    <a:pt x="399" y="29"/>
                    <a:pt x="371" y="2"/>
                    <a:pt x="339" y="2"/>
                  </a:cubicBezTo>
                  <a:cubicBezTo>
                    <a:pt x="329" y="1"/>
                    <a:pt x="320" y="1"/>
                    <a:pt x="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7"/>
            <p:cNvSpPr/>
            <p:nvPr/>
          </p:nvSpPr>
          <p:spPr>
            <a:xfrm>
              <a:off x="6960387" y="3310830"/>
              <a:ext cx="38778" cy="32677"/>
            </a:xfrm>
            <a:custGeom>
              <a:rect b="b" l="l" r="r" t="t"/>
              <a:pathLst>
                <a:path extrusionOk="0" h="391" w="464">
                  <a:moveTo>
                    <a:pt x="371" y="61"/>
                  </a:moveTo>
                  <a:cubicBezTo>
                    <a:pt x="390" y="61"/>
                    <a:pt x="413" y="80"/>
                    <a:pt x="413" y="103"/>
                  </a:cubicBezTo>
                  <a:cubicBezTo>
                    <a:pt x="417" y="154"/>
                    <a:pt x="417" y="224"/>
                    <a:pt x="367" y="274"/>
                  </a:cubicBezTo>
                  <a:cubicBezTo>
                    <a:pt x="328" y="317"/>
                    <a:pt x="260" y="337"/>
                    <a:pt x="169" y="337"/>
                  </a:cubicBezTo>
                  <a:cubicBezTo>
                    <a:pt x="151" y="337"/>
                    <a:pt x="132" y="336"/>
                    <a:pt x="112" y="335"/>
                  </a:cubicBezTo>
                  <a:cubicBezTo>
                    <a:pt x="93" y="335"/>
                    <a:pt x="79" y="325"/>
                    <a:pt x="75" y="316"/>
                  </a:cubicBezTo>
                  <a:cubicBezTo>
                    <a:pt x="70" y="302"/>
                    <a:pt x="66" y="288"/>
                    <a:pt x="70" y="274"/>
                  </a:cubicBezTo>
                  <a:cubicBezTo>
                    <a:pt x="98" y="177"/>
                    <a:pt x="172" y="61"/>
                    <a:pt x="343" y="61"/>
                  </a:cubicBezTo>
                  <a:close/>
                  <a:moveTo>
                    <a:pt x="348" y="1"/>
                  </a:moveTo>
                  <a:cubicBezTo>
                    <a:pt x="130" y="1"/>
                    <a:pt x="46" y="157"/>
                    <a:pt x="10" y="251"/>
                  </a:cubicBezTo>
                  <a:cubicBezTo>
                    <a:pt x="1" y="279"/>
                    <a:pt x="5" y="316"/>
                    <a:pt x="24" y="339"/>
                  </a:cubicBezTo>
                  <a:cubicBezTo>
                    <a:pt x="42" y="367"/>
                    <a:pt x="70" y="381"/>
                    <a:pt x="98" y="386"/>
                  </a:cubicBezTo>
                  <a:cubicBezTo>
                    <a:pt x="121" y="390"/>
                    <a:pt x="144" y="390"/>
                    <a:pt x="167" y="390"/>
                  </a:cubicBezTo>
                  <a:cubicBezTo>
                    <a:pt x="274" y="390"/>
                    <a:pt x="348" y="367"/>
                    <a:pt x="394" y="311"/>
                  </a:cubicBezTo>
                  <a:cubicBezTo>
                    <a:pt x="459" y="247"/>
                    <a:pt x="464" y="154"/>
                    <a:pt x="459" y="89"/>
                  </a:cubicBezTo>
                  <a:cubicBezTo>
                    <a:pt x="450" y="43"/>
                    <a:pt x="413" y="1"/>
                    <a:pt x="367" y="1"/>
                  </a:cubicBezTo>
                  <a:cubicBezTo>
                    <a:pt x="360" y="1"/>
                    <a:pt x="354" y="1"/>
                    <a:pt x="3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7"/>
            <p:cNvSpPr/>
            <p:nvPr/>
          </p:nvSpPr>
          <p:spPr>
            <a:xfrm>
              <a:off x="6887261" y="3362060"/>
              <a:ext cx="69031" cy="38778"/>
            </a:xfrm>
            <a:custGeom>
              <a:rect b="b" l="l" r="r" t="t"/>
              <a:pathLst>
                <a:path extrusionOk="0" h="464" w="826">
                  <a:moveTo>
                    <a:pt x="665" y="1"/>
                  </a:moveTo>
                  <a:cubicBezTo>
                    <a:pt x="617" y="1"/>
                    <a:pt x="567" y="15"/>
                    <a:pt x="528" y="32"/>
                  </a:cubicBezTo>
                  <a:cubicBezTo>
                    <a:pt x="454" y="74"/>
                    <a:pt x="399" y="143"/>
                    <a:pt x="352" y="213"/>
                  </a:cubicBezTo>
                  <a:cubicBezTo>
                    <a:pt x="320" y="268"/>
                    <a:pt x="274" y="347"/>
                    <a:pt x="200" y="356"/>
                  </a:cubicBezTo>
                  <a:cubicBezTo>
                    <a:pt x="191" y="358"/>
                    <a:pt x="182" y="359"/>
                    <a:pt x="174" y="359"/>
                  </a:cubicBezTo>
                  <a:cubicBezTo>
                    <a:pt x="101" y="359"/>
                    <a:pt x="38" y="292"/>
                    <a:pt x="47" y="217"/>
                  </a:cubicBezTo>
                  <a:cubicBezTo>
                    <a:pt x="55" y="206"/>
                    <a:pt x="47" y="199"/>
                    <a:pt x="39" y="199"/>
                  </a:cubicBezTo>
                  <a:cubicBezTo>
                    <a:pt x="32" y="199"/>
                    <a:pt x="25" y="203"/>
                    <a:pt x="24" y="213"/>
                  </a:cubicBezTo>
                  <a:cubicBezTo>
                    <a:pt x="0" y="291"/>
                    <a:pt x="19" y="375"/>
                    <a:pt x="93" y="426"/>
                  </a:cubicBezTo>
                  <a:cubicBezTo>
                    <a:pt x="126" y="453"/>
                    <a:pt x="163" y="464"/>
                    <a:pt x="201" y="464"/>
                  </a:cubicBezTo>
                  <a:cubicBezTo>
                    <a:pt x="247" y="464"/>
                    <a:pt x="295" y="447"/>
                    <a:pt x="338" y="421"/>
                  </a:cubicBezTo>
                  <a:cubicBezTo>
                    <a:pt x="417" y="375"/>
                    <a:pt x="468" y="301"/>
                    <a:pt x="528" y="231"/>
                  </a:cubicBezTo>
                  <a:cubicBezTo>
                    <a:pt x="551" y="199"/>
                    <a:pt x="579" y="176"/>
                    <a:pt x="607" y="166"/>
                  </a:cubicBezTo>
                  <a:cubicBezTo>
                    <a:pt x="622" y="160"/>
                    <a:pt x="633" y="158"/>
                    <a:pt x="644" y="158"/>
                  </a:cubicBezTo>
                  <a:cubicBezTo>
                    <a:pt x="665" y="158"/>
                    <a:pt x="681" y="168"/>
                    <a:pt x="709" y="171"/>
                  </a:cubicBezTo>
                  <a:cubicBezTo>
                    <a:pt x="716" y="173"/>
                    <a:pt x="722" y="173"/>
                    <a:pt x="729" y="173"/>
                  </a:cubicBezTo>
                  <a:cubicBezTo>
                    <a:pt x="791" y="173"/>
                    <a:pt x="825" y="96"/>
                    <a:pt x="783" y="46"/>
                  </a:cubicBezTo>
                  <a:cubicBezTo>
                    <a:pt x="752" y="13"/>
                    <a:pt x="709" y="1"/>
                    <a:pt x="6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7"/>
            <p:cNvSpPr/>
            <p:nvPr/>
          </p:nvSpPr>
          <p:spPr>
            <a:xfrm>
              <a:off x="6941416" y="3362144"/>
              <a:ext cx="69783" cy="38945"/>
            </a:xfrm>
            <a:custGeom>
              <a:rect b="b" l="l" r="r" t="t"/>
              <a:pathLst>
                <a:path extrusionOk="0" h="466" w="835">
                  <a:moveTo>
                    <a:pt x="162" y="0"/>
                  </a:moveTo>
                  <a:cubicBezTo>
                    <a:pt x="118" y="0"/>
                    <a:pt x="75" y="12"/>
                    <a:pt x="47" y="45"/>
                  </a:cubicBezTo>
                  <a:cubicBezTo>
                    <a:pt x="1" y="95"/>
                    <a:pt x="38" y="172"/>
                    <a:pt x="101" y="172"/>
                  </a:cubicBezTo>
                  <a:cubicBezTo>
                    <a:pt x="108" y="172"/>
                    <a:pt x="114" y="172"/>
                    <a:pt x="121" y="170"/>
                  </a:cubicBezTo>
                  <a:cubicBezTo>
                    <a:pt x="149" y="167"/>
                    <a:pt x="165" y="157"/>
                    <a:pt x="187" y="157"/>
                  </a:cubicBezTo>
                  <a:cubicBezTo>
                    <a:pt x="197" y="157"/>
                    <a:pt x="208" y="159"/>
                    <a:pt x="223" y="165"/>
                  </a:cubicBezTo>
                  <a:cubicBezTo>
                    <a:pt x="255" y="175"/>
                    <a:pt x="283" y="207"/>
                    <a:pt x="306" y="235"/>
                  </a:cubicBezTo>
                  <a:cubicBezTo>
                    <a:pt x="371" y="304"/>
                    <a:pt x="418" y="378"/>
                    <a:pt x="501" y="425"/>
                  </a:cubicBezTo>
                  <a:cubicBezTo>
                    <a:pt x="541" y="450"/>
                    <a:pt x="587" y="465"/>
                    <a:pt x="633" y="465"/>
                  </a:cubicBezTo>
                  <a:cubicBezTo>
                    <a:pt x="670" y="465"/>
                    <a:pt x="708" y="455"/>
                    <a:pt x="742" y="429"/>
                  </a:cubicBezTo>
                  <a:cubicBezTo>
                    <a:pt x="811" y="378"/>
                    <a:pt x="834" y="304"/>
                    <a:pt x="811" y="216"/>
                  </a:cubicBezTo>
                  <a:cubicBezTo>
                    <a:pt x="807" y="204"/>
                    <a:pt x="798" y="199"/>
                    <a:pt x="789" y="199"/>
                  </a:cubicBezTo>
                  <a:cubicBezTo>
                    <a:pt x="778" y="199"/>
                    <a:pt x="767" y="208"/>
                    <a:pt x="770" y="221"/>
                  </a:cubicBezTo>
                  <a:cubicBezTo>
                    <a:pt x="782" y="295"/>
                    <a:pt x="724" y="363"/>
                    <a:pt x="652" y="363"/>
                  </a:cubicBezTo>
                  <a:cubicBezTo>
                    <a:pt x="643" y="363"/>
                    <a:pt x="635" y="362"/>
                    <a:pt x="626" y="360"/>
                  </a:cubicBezTo>
                  <a:cubicBezTo>
                    <a:pt x="552" y="350"/>
                    <a:pt x="506" y="276"/>
                    <a:pt x="468" y="216"/>
                  </a:cubicBezTo>
                  <a:cubicBezTo>
                    <a:pt x="422" y="147"/>
                    <a:pt x="376" y="77"/>
                    <a:pt x="302" y="36"/>
                  </a:cubicBezTo>
                  <a:cubicBezTo>
                    <a:pt x="265" y="16"/>
                    <a:pt x="212" y="0"/>
                    <a:pt x="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7"/>
            <p:cNvSpPr/>
            <p:nvPr/>
          </p:nvSpPr>
          <p:spPr>
            <a:xfrm>
              <a:off x="6726217" y="3179370"/>
              <a:ext cx="335711" cy="118088"/>
            </a:xfrm>
            <a:custGeom>
              <a:rect b="b" l="l" r="r" t="t"/>
              <a:pathLst>
                <a:path extrusionOk="0" h="1413" w="4017">
                  <a:moveTo>
                    <a:pt x="1412" y="0"/>
                  </a:moveTo>
                  <a:cubicBezTo>
                    <a:pt x="600" y="0"/>
                    <a:pt x="1" y="560"/>
                    <a:pt x="1" y="560"/>
                  </a:cubicBezTo>
                  <a:lnTo>
                    <a:pt x="1247" y="1324"/>
                  </a:lnTo>
                  <a:lnTo>
                    <a:pt x="1256" y="1065"/>
                  </a:lnTo>
                  <a:cubicBezTo>
                    <a:pt x="1339" y="1036"/>
                    <a:pt x="1431" y="1024"/>
                    <a:pt x="1528" y="1024"/>
                  </a:cubicBezTo>
                  <a:cubicBezTo>
                    <a:pt x="2073" y="1024"/>
                    <a:pt x="2752" y="1412"/>
                    <a:pt x="2752" y="1412"/>
                  </a:cubicBezTo>
                  <a:cubicBezTo>
                    <a:pt x="2950" y="1181"/>
                    <a:pt x="3143" y="1141"/>
                    <a:pt x="3256" y="1141"/>
                  </a:cubicBezTo>
                  <a:cubicBezTo>
                    <a:pt x="3317" y="1141"/>
                    <a:pt x="3354" y="1153"/>
                    <a:pt x="3354" y="1153"/>
                  </a:cubicBezTo>
                  <a:lnTo>
                    <a:pt x="4016" y="310"/>
                  </a:lnTo>
                  <a:cubicBezTo>
                    <a:pt x="3864" y="167"/>
                    <a:pt x="3705" y="114"/>
                    <a:pt x="3553" y="114"/>
                  </a:cubicBezTo>
                  <a:cubicBezTo>
                    <a:pt x="3116" y="114"/>
                    <a:pt x="2739" y="557"/>
                    <a:pt x="2742" y="560"/>
                  </a:cubicBezTo>
                  <a:cubicBezTo>
                    <a:pt x="2278" y="140"/>
                    <a:pt x="1818" y="0"/>
                    <a:pt x="14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7"/>
            <p:cNvSpPr/>
            <p:nvPr/>
          </p:nvSpPr>
          <p:spPr>
            <a:xfrm>
              <a:off x="6725883" y="3178953"/>
              <a:ext cx="336797" cy="72039"/>
            </a:xfrm>
            <a:custGeom>
              <a:rect b="b" l="l" r="r" t="t"/>
              <a:pathLst>
                <a:path extrusionOk="0" h="862" w="4030">
                  <a:moveTo>
                    <a:pt x="1409" y="0"/>
                  </a:moveTo>
                  <a:cubicBezTo>
                    <a:pt x="597" y="0"/>
                    <a:pt x="0" y="560"/>
                    <a:pt x="0" y="560"/>
                  </a:cubicBezTo>
                  <a:lnTo>
                    <a:pt x="264" y="713"/>
                  </a:lnTo>
                  <a:cubicBezTo>
                    <a:pt x="448" y="567"/>
                    <a:pt x="843" y="322"/>
                    <a:pt x="1373" y="322"/>
                  </a:cubicBezTo>
                  <a:cubicBezTo>
                    <a:pt x="1766" y="322"/>
                    <a:pt x="2232" y="456"/>
                    <a:pt x="2742" y="861"/>
                  </a:cubicBezTo>
                  <a:cubicBezTo>
                    <a:pt x="2742" y="861"/>
                    <a:pt x="3155" y="403"/>
                    <a:pt x="3582" y="403"/>
                  </a:cubicBezTo>
                  <a:cubicBezTo>
                    <a:pt x="3683" y="403"/>
                    <a:pt x="3784" y="428"/>
                    <a:pt x="3881" y="491"/>
                  </a:cubicBezTo>
                  <a:lnTo>
                    <a:pt x="4029" y="315"/>
                  </a:lnTo>
                  <a:cubicBezTo>
                    <a:pt x="3874" y="172"/>
                    <a:pt x="3714" y="119"/>
                    <a:pt x="3561" y="119"/>
                  </a:cubicBezTo>
                  <a:cubicBezTo>
                    <a:pt x="3120" y="119"/>
                    <a:pt x="2742" y="560"/>
                    <a:pt x="2742" y="560"/>
                  </a:cubicBezTo>
                  <a:cubicBezTo>
                    <a:pt x="2276" y="140"/>
                    <a:pt x="1816" y="0"/>
                    <a:pt x="140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9" name="Google Shape;6009;p77"/>
          <p:cNvGrpSpPr/>
          <p:nvPr/>
        </p:nvGrpSpPr>
        <p:grpSpPr>
          <a:xfrm>
            <a:off x="3437054" y="1510125"/>
            <a:ext cx="532190" cy="1358558"/>
            <a:chOff x="3691437" y="1321563"/>
            <a:chExt cx="532190" cy="1358558"/>
          </a:xfrm>
        </p:grpSpPr>
        <p:sp>
          <p:nvSpPr>
            <p:cNvPr id="6010" name="Google Shape;6010;p77"/>
            <p:cNvSpPr/>
            <p:nvPr/>
          </p:nvSpPr>
          <p:spPr>
            <a:xfrm>
              <a:off x="3691437" y="1808040"/>
              <a:ext cx="532190" cy="801878"/>
            </a:xfrm>
            <a:custGeom>
              <a:rect b="b" l="l" r="r" t="t"/>
              <a:pathLst>
                <a:path extrusionOk="0" h="9595" w="6368">
                  <a:moveTo>
                    <a:pt x="1681" y="0"/>
                  </a:moveTo>
                  <a:lnTo>
                    <a:pt x="0" y="9064"/>
                  </a:lnTo>
                  <a:cubicBezTo>
                    <a:pt x="0" y="9064"/>
                    <a:pt x="1698" y="9595"/>
                    <a:pt x="3585" y="9595"/>
                  </a:cubicBezTo>
                  <a:cubicBezTo>
                    <a:pt x="4528" y="9595"/>
                    <a:pt x="5519" y="9462"/>
                    <a:pt x="6368" y="9064"/>
                  </a:cubicBezTo>
                  <a:lnTo>
                    <a:pt x="44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7"/>
            <p:cNvSpPr/>
            <p:nvPr/>
          </p:nvSpPr>
          <p:spPr>
            <a:xfrm>
              <a:off x="3854737" y="1653179"/>
              <a:ext cx="214113" cy="429396"/>
            </a:xfrm>
            <a:custGeom>
              <a:rect b="b" l="l" r="r" t="t"/>
              <a:pathLst>
                <a:path extrusionOk="0" h="5138" w="2562">
                  <a:moveTo>
                    <a:pt x="0" y="1"/>
                  </a:moveTo>
                  <a:lnTo>
                    <a:pt x="186" y="2932"/>
                  </a:lnTo>
                  <a:cubicBezTo>
                    <a:pt x="186" y="2932"/>
                    <a:pt x="176" y="3470"/>
                    <a:pt x="163" y="4016"/>
                  </a:cubicBezTo>
                  <a:cubicBezTo>
                    <a:pt x="149" y="4609"/>
                    <a:pt x="612" y="5109"/>
                    <a:pt x="1209" y="5137"/>
                  </a:cubicBezTo>
                  <a:cubicBezTo>
                    <a:pt x="1226" y="5138"/>
                    <a:pt x="1242" y="5138"/>
                    <a:pt x="1258" y="5138"/>
                  </a:cubicBezTo>
                  <a:cubicBezTo>
                    <a:pt x="1871" y="5138"/>
                    <a:pt x="2371" y="4634"/>
                    <a:pt x="2362" y="4016"/>
                  </a:cubicBezTo>
                  <a:cubicBezTo>
                    <a:pt x="2348" y="3451"/>
                    <a:pt x="2330" y="2895"/>
                    <a:pt x="2321" y="2863"/>
                  </a:cubicBezTo>
                  <a:cubicBezTo>
                    <a:pt x="2464" y="1960"/>
                    <a:pt x="2562" y="1"/>
                    <a:pt x="25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7"/>
            <p:cNvSpPr/>
            <p:nvPr/>
          </p:nvSpPr>
          <p:spPr>
            <a:xfrm>
              <a:off x="3853150" y="1652009"/>
              <a:ext cx="217289" cy="432404"/>
            </a:xfrm>
            <a:custGeom>
              <a:rect b="b" l="l" r="r" t="t"/>
              <a:pathLst>
                <a:path extrusionOk="0" h="5174" w="2600">
                  <a:moveTo>
                    <a:pt x="2567" y="33"/>
                  </a:moveTo>
                  <a:cubicBezTo>
                    <a:pt x="2553" y="242"/>
                    <a:pt x="2455" y="2025"/>
                    <a:pt x="2321" y="2872"/>
                  </a:cubicBezTo>
                  <a:lnTo>
                    <a:pt x="2321" y="2882"/>
                  </a:lnTo>
                  <a:cubicBezTo>
                    <a:pt x="2335" y="2923"/>
                    <a:pt x="2344" y="3488"/>
                    <a:pt x="2358" y="3993"/>
                  </a:cubicBezTo>
                  <a:lnTo>
                    <a:pt x="2358" y="4035"/>
                  </a:lnTo>
                  <a:cubicBezTo>
                    <a:pt x="2363" y="4340"/>
                    <a:pt x="2247" y="4618"/>
                    <a:pt x="2034" y="4831"/>
                  </a:cubicBezTo>
                  <a:cubicBezTo>
                    <a:pt x="1829" y="5036"/>
                    <a:pt x="1562" y="5143"/>
                    <a:pt x="1280" y="5143"/>
                  </a:cubicBezTo>
                  <a:cubicBezTo>
                    <a:pt x="1263" y="5143"/>
                    <a:pt x="1246" y="5142"/>
                    <a:pt x="1228" y="5142"/>
                  </a:cubicBezTo>
                  <a:cubicBezTo>
                    <a:pt x="649" y="5109"/>
                    <a:pt x="186" y="4614"/>
                    <a:pt x="205" y="4035"/>
                  </a:cubicBezTo>
                  <a:cubicBezTo>
                    <a:pt x="219" y="3502"/>
                    <a:pt x="228" y="2956"/>
                    <a:pt x="228" y="2951"/>
                  </a:cubicBezTo>
                  <a:lnTo>
                    <a:pt x="43" y="38"/>
                  </a:lnTo>
                  <a:lnTo>
                    <a:pt x="43" y="33"/>
                  </a:lnTo>
                  <a:close/>
                  <a:moveTo>
                    <a:pt x="19" y="1"/>
                  </a:moveTo>
                  <a:cubicBezTo>
                    <a:pt x="19" y="1"/>
                    <a:pt x="10" y="1"/>
                    <a:pt x="6" y="6"/>
                  </a:cubicBezTo>
                  <a:cubicBezTo>
                    <a:pt x="1" y="6"/>
                    <a:pt x="1" y="10"/>
                    <a:pt x="1" y="15"/>
                  </a:cubicBezTo>
                  <a:lnTo>
                    <a:pt x="186" y="2946"/>
                  </a:lnTo>
                  <a:cubicBezTo>
                    <a:pt x="186" y="2951"/>
                    <a:pt x="172" y="3493"/>
                    <a:pt x="163" y="4030"/>
                  </a:cubicBezTo>
                  <a:cubicBezTo>
                    <a:pt x="144" y="4632"/>
                    <a:pt x="622" y="5146"/>
                    <a:pt x="1224" y="5174"/>
                  </a:cubicBezTo>
                  <a:lnTo>
                    <a:pt x="1279" y="5174"/>
                  </a:lnTo>
                  <a:cubicBezTo>
                    <a:pt x="1576" y="5174"/>
                    <a:pt x="1849" y="5063"/>
                    <a:pt x="2057" y="4864"/>
                  </a:cubicBezTo>
                  <a:cubicBezTo>
                    <a:pt x="2279" y="4641"/>
                    <a:pt x="2395" y="4345"/>
                    <a:pt x="2391" y="4035"/>
                  </a:cubicBezTo>
                  <a:lnTo>
                    <a:pt x="2391" y="3993"/>
                  </a:lnTo>
                  <a:cubicBezTo>
                    <a:pt x="2381" y="3345"/>
                    <a:pt x="2367" y="2942"/>
                    <a:pt x="2358" y="2877"/>
                  </a:cubicBezTo>
                  <a:cubicBezTo>
                    <a:pt x="2497" y="1978"/>
                    <a:pt x="2599" y="33"/>
                    <a:pt x="2599" y="15"/>
                  </a:cubicBezTo>
                  <a:cubicBezTo>
                    <a:pt x="2599" y="15"/>
                    <a:pt x="2599" y="10"/>
                    <a:pt x="2594" y="6"/>
                  </a:cubicBezTo>
                  <a:cubicBezTo>
                    <a:pt x="2594" y="1"/>
                    <a:pt x="2590" y="1"/>
                    <a:pt x="2581" y="1"/>
                  </a:cubicBezTo>
                  <a:close/>
                </a:path>
              </a:pathLst>
            </a:custGeom>
            <a:solidFill>
              <a:srgbClr val="002E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7"/>
            <p:cNvSpPr/>
            <p:nvPr/>
          </p:nvSpPr>
          <p:spPr>
            <a:xfrm>
              <a:off x="3880645" y="1837039"/>
              <a:ext cx="9026" cy="66691"/>
            </a:xfrm>
            <a:custGeom>
              <a:rect b="b" l="l" r="r" t="t"/>
              <a:pathLst>
                <a:path extrusionOk="0" h="798" w="108">
                  <a:moveTo>
                    <a:pt x="24" y="1"/>
                  </a:moveTo>
                  <a:cubicBezTo>
                    <a:pt x="15" y="1"/>
                    <a:pt x="1" y="19"/>
                    <a:pt x="1" y="33"/>
                  </a:cubicBezTo>
                  <a:lnTo>
                    <a:pt x="52" y="774"/>
                  </a:lnTo>
                  <a:cubicBezTo>
                    <a:pt x="52" y="783"/>
                    <a:pt x="66" y="797"/>
                    <a:pt x="75" y="797"/>
                  </a:cubicBezTo>
                  <a:cubicBezTo>
                    <a:pt x="89" y="797"/>
                    <a:pt x="98" y="779"/>
                    <a:pt x="107" y="765"/>
                  </a:cubicBezTo>
                  <a:lnTo>
                    <a:pt x="52" y="24"/>
                  </a:lnTo>
                  <a:cubicBezTo>
                    <a:pt x="52" y="15"/>
                    <a:pt x="42" y="1"/>
                    <a:pt x="24" y="1"/>
                  </a:cubicBezTo>
                  <a:close/>
                </a:path>
              </a:pathLst>
            </a:custGeom>
            <a:solidFill>
              <a:srgbClr val="002E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7"/>
            <p:cNvSpPr/>
            <p:nvPr/>
          </p:nvSpPr>
          <p:spPr>
            <a:xfrm>
              <a:off x="3891927" y="1868797"/>
              <a:ext cx="6268" cy="31841"/>
            </a:xfrm>
            <a:custGeom>
              <a:rect b="b" l="l" r="r" t="t"/>
              <a:pathLst>
                <a:path extrusionOk="0" h="381" w="75">
                  <a:moveTo>
                    <a:pt x="46" y="0"/>
                  </a:moveTo>
                  <a:cubicBezTo>
                    <a:pt x="32" y="0"/>
                    <a:pt x="19" y="10"/>
                    <a:pt x="19" y="24"/>
                  </a:cubicBezTo>
                  <a:cubicBezTo>
                    <a:pt x="0" y="130"/>
                    <a:pt x="5" y="246"/>
                    <a:pt x="23" y="357"/>
                  </a:cubicBezTo>
                  <a:cubicBezTo>
                    <a:pt x="23" y="371"/>
                    <a:pt x="32" y="380"/>
                    <a:pt x="46" y="380"/>
                  </a:cubicBezTo>
                  <a:cubicBezTo>
                    <a:pt x="70" y="376"/>
                    <a:pt x="74" y="362"/>
                    <a:pt x="74" y="352"/>
                  </a:cubicBezTo>
                  <a:cubicBezTo>
                    <a:pt x="56" y="241"/>
                    <a:pt x="51" y="130"/>
                    <a:pt x="70" y="28"/>
                  </a:cubicBezTo>
                  <a:cubicBezTo>
                    <a:pt x="70" y="14"/>
                    <a:pt x="56" y="0"/>
                    <a:pt x="46" y="0"/>
                  </a:cubicBezTo>
                  <a:close/>
                </a:path>
              </a:pathLst>
            </a:custGeom>
            <a:solidFill>
              <a:srgbClr val="002E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7"/>
            <p:cNvSpPr/>
            <p:nvPr/>
          </p:nvSpPr>
          <p:spPr>
            <a:xfrm>
              <a:off x="3779606" y="2624712"/>
              <a:ext cx="128618" cy="55409"/>
            </a:xfrm>
            <a:custGeom>
              <a:rect b="b" l="l" r="r" t="t"/>
              <a:pathLst>
                <a:path extrusionOk="0" h="663" w="1539">
                  <a:moveTo>
                    <a:pt x="969" y="0"/>
                  </a:moveTo>
                  <a:lnTo>
                    <a:pt x="807" y="227"/>
                  </a:lnTo>
                  <a:lnTo>
                    <a:pt x="334" y="394"/>
                  </a:lnTo>
                  <a:lnTo>
                    <a:pt x="1" y="315"/>
                  </a:lnTo>
                  <a:lnTo>
                    <a:pt x="1" y="315"/>
                  </a:lnTo>
                  <a:lnTo>
                    <a:pt x="358" y="662"/>
                  </a:lnTo>
                  <a:lnTo>
                    <a:pt x="881" y="635"/>
                  </a:lnTo>
                  <a:lnTo>
                    <a:pt x="1168" y="357"/>
                  </a:lnTo>
                  <a:lnTo>
                    <a:pt x="1363" y="366"/>
                  </a:lnTo>
                  <a:lnTo>
                    <a:pt x="1353" y="616"/>
                  </a:lnTo>
                  <a:lnTo>
                    <a:pt x="1353" y="616"/>
                  </a:lnTo>
                  <a:lnTo>
                    <a:pt x="1529" y="602"/>
                  </a:lnTo>
                  <a:lnTo>
                    <a:pt x="1539" y="273"/>
                  </a:lnTo>
                  <a:lnTo>
                    <a:pt x="1414" y="23"/>
                  </a:lnTo>
                  <a:lnTo>
                    <a:pt x="9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7"/>
            <p:cNvSpPr/>
            <p:nvPr/>
          </p:nvSpPr>
          <p:spPr>
            <a:xfrm>
              <a:off x="3828412" y="2028672"/>
              <a:ext cx="129705" cy="611416"/>
            </a:xfrm>
            <a:custGeom>
              <a:rect b="b" l="l" r="r" t="t"/>
              <a:pathLst>
                <a:path extrusionOk="0" h="7316" w="1552">
                  <a:moveTo>
                    <a:pt x="1" y="0"/>
                  </a:moveTo>
                  <a:lnTo>
                    <a:pt x="227" y="4122"/>
                  </a:lnTo>
                  <a:lnTo>
                    <a:pt x="163" y="4349"/>
                  </a:lnTo>
                  <a:lnTo>
                    <a:pt x="339" y="4418"/>
                  </a:lnTo>
                  <a:lnTo>
                    <a:pt x="598" y="7215"/>
                  </a:lnTo>
                  <a:cubicBezTo>
                    <a:pt x="603" y="7266"/>
                    <a:pt x="640" y="7308"/>
                    <a:pt x="686" y="7313"/>
                  </a:cubicBezTo>
                  <a:cubicBezTo>
                    <a:pt x="693" y="7314"/>
                    <a:pt x="699" y="7315"/>
                    <a:pt x="706" y="7315"/>
                  </a:cubicBezTo>
                  <a:cubicBezTo>
                    <a:pt x="752" y="7315"/>
                    <a:pt x="788" y="7273"/>
                    <a:pt x="792" y="7215"/>
                  </a:cubicBezTo>
                  <a:lnTo>
                    <a:pt x="950" y="5326"/>
                  </a:lnTo>
                  <a:lnTo>
                    <a:pt x="769" y="4043"/>
                  </a:lnTo>
                  <a:lnTo>
                    <a:pt x="1552" y="579"/>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7"/>
            <p:cNvSpPr/>
            <p:nvPr/>
          </p:nvSpPr>
          <p:spPr>
            <a:xfrm>
              <a:off x="3828412" y="2028672"/>
              <a:ext cx="129705" cy="169569"/>
            </a:xfrm>
            <a:custGeom>
              <a:rect b="b" l="l" r="r" t="t"/>
              <a:pathLst>
                <a:path extrusionOk="0" h="2029" w="1552">
                  <a:moveTo>
                    <a:pt x="1" y="0"/>
                  </a:moveTo>
                  <a:lnTo>
                    <a:pt x="75" y="1380"/>
                  </a:lnTo>
                  <a:cubicBezTo>
                    <a:pt x="422" y="1686"/>
                    <a:pt x="802" y="1945"/>
                    <a:pt x="1228" y="2029"/>
                  </a:cubicBezTo>
                  <a:lnTo>
                    <a:pt x="1552" y="579"/>
                  </a:lnTo>
                  <a:lnTo>
                    <a:pt x="1" y="0"/>
                  </a:ln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7"/>
            <p:cNvSpPr/>
            <p:nvPr/>
          </p:nvSpPr>
          <p:spPr>
            <a:xfrm>
              <a:off x="3854737" y="2397812"/>
              <a:ext cx="22481" cy="10279"/>
            </a:xfrm>
            <a:custGeom>
              <a:rect b="b" l="l" r="r" t="t"/>
              <a:pathLst>
                <a:path extrusionOk="0" h="123" w="269">
                  <a:moveTo>
                    <a:pt x="28" y="0"/>
                  </a:moveTo>
                  <a:cubicBezTo>
                    <a:pt x="19" y="0"/>
                    <a:pt x="9" y="8"/>
                    <a:pt x="5" y="20"/>
                  </a:cubicBezTo>
                  <a:cubicBezTo>
                    <a:pt x="0" y="29"/>
                    <a:pt x="5" y="48"/>
                    <a:pt x="14" y="48"/>
                  </a:cubicBezTo>
                  <a:cubicBezTo>
                    <a:pt x="56" y="66"/>
                    <a:pt x="93" y="75"/>
                    <a:pt x="130" y="89"/>
                  </a:cubicBezTo>
                  <a:cubicBezTo>
                    <a:pt x="172" y="99"/>
                    <a:pt x="209" y="112"/>
                    <a:pt x="246" y="122"/>
                  </a:cubicBezTo>
                  <a:cubicBezTo>
                    <a:pt x="247" y="122"/>
                    <a:pt x="249" y="122"/>
                    <a:pt x="250" y="122"/>
                  </a:cubicBezTo>
                  <a:cubicBezTo>
                    <a:pt x="262" y="122"/>
                    <a:pt x="268" y="107"/>
                    <a:pt x="260" y="99"/>
                  </a:cubicBezTo>
                  <a:cubicBezTo>
                    <a:pt x="223" y="85"/>
                    <a:pt x="186" y="66"/>
                    <a:pt x="149" y="48"/>
                  </a:cubicBezTo>
                  <a:cubicBezTo>
                    <a:pt x="107" y="29"/>
                    <a:pt x="75" y="11"/>
                    <a:pt x="33" y="1"/>
                  </a:cubicBezTo>
                  <a:cubicBezTo>
                    <a:pt x="31" y="0"/>
                    <a:pt x="29" y="0"/>
                    <a:pt x="2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7"/>
            <p:cNvSpPr/>
            <p:nvPr/>
          </p:nvSpPr>
          <p:spPr>
            <a:xfrm>
              <a:off x="3868276" y="2427982"/>
              <a:ext cx="11700" cy="116918"/>
            </a:xfrm>
            <a:custGeom>
              <a:rect b="b" l="l" r="r" t="t"/>
              <a:pathLst>
                <a:path extrusionOk="0" h="1399" w="140">
                  <a:moveTo>
                    <a:pt x="21" y="0"/>
                  </a:moveTo>
                  <a:cubicBezTo>
                    <a:pt x="17" y="0"/>
                    <a:pt x="12" y="4"/>
                    <a:pt x="10" y="11"/>
                  </a:cubicBezTo>
                  <a:cubicBezTo>
                    <a:pt x="1" y="62"/>
                    <a:pt x="10" y="122"/>
                    <a:pt x="10" y="173"/>
                  </a:cubicBezTo>
                  <a:cubicBezTo>
                    <a:pt x="14" y="228"/>
                    <a:pt x="24" y="289"/>
                    <a:pt x="24" y="344"/>
                  </a:cubicBezTo>
                  <a:cubicBezTo>
                    <a:pt x="33" y="460"/>
                    <a:pt x="38" y="576"/>
                    <a:pt x="51" y="701"/>
                  </a:cubicBezTo>
                  <a:cubicBezTo>
                    <a:pt x="70" y="932"/>
                    <a:pt x="93" y="1164"/>
                    <a:pt x="116" y="1395"/>
                  </a:cubicBezTo>
                  <a:cubicBezTo>
                    <a:pt x="120" y="1397"/>
                    <a:pt x="124" y="1398"/>
                    <a:pt x="127" y="1398"/>
                  </a:cubicBezTo>
                  <a:cubicBezTo>
                    <a:pt x="134" y="1398"/>
                    <a:pt x="139" y="1395"/>
                    <a:pt x="139" y="1386"/>
                  </a:cubicBezTo>
                  <a:cubicBezTo>
                    <a:pt x="121" y="1155"/>
                    <a:pt x="107" y="923"/>
                    <a:pt x="93" y="692"/>
                  </a:cubicBezTo>
                  <a:cubicBezTo>
                    <a:pt x="84" y="576"/>
                    <a:pt x="75" y="460"/>
                    <a:pt x="70" y="353"/>
                  </a:cubicBezTo>
                  <a:cubicBezTo>
                    <a:pt x="61" y="293"/>
                    <a:pt x="61" y="238"/>
                    <a:pt x="56" y="177"/>
                  </a:cubicBezTo>
                  <a:cubicBezTo>
                    <a:pt x="51" y="127"/>
                    <a:pt x="56" y="62"/>
                    <a:pt x="33" y="11"/>
                  </a:cubicBezTo>
                  <a:cubicBezTo>
                    <a:pt x="31" y="4"/>
                    <a:pt x="26" y="0"/>
                    <a:pt x="2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7"/>
            <p:cNvSpPr/>
            <p:nvPr/>
          </p:nvSpPr>
          <p:spPr>
            <a:xfrm>
              <a:off x="3850893" y="2182863"/>
              <a:ext cx="8608" cy="160961"/>
            </a:xfrm>
            <a:custGeom>
              <a:rect b="b" l="l" r="r" t="t"/>
              <a:pathLst>
                <a:path extrusionOk="0" h="1926" w="103">
                  <a:moveTo>
                    <a:pt x="23" y="1"/>
                  </a:moveTo>
                  <a:cubicBezTo>
                    <a:pt x="12" y="1"/>
                    <a:pt x="0" y="8"/>
                    <a:pt x="0" y="21"/>
                  </a:cubicBezTo>
                  <a:cubicBezTo>
                    <a:pt x="14" y="512"/>
                    <a:pt x="33" y="999"/>
                    <a:pt x="51" y="1490"/>
                  </a:cubicBezTo>
                  <a:cubicBezTo>
                    <a:pt x="56" y="1628"/>
                    <a:pt x="56" y="1767"/>
                    <a:pt x="74" y="1906"/>
                  </a:cubicBezTo>
                  <a:cubicBezTo>
                    <a:pt x="74" y="1919"/>
                    <a:pt x="82" y="1925"/>
                    <a:pt x="88" y="1925"/>
                  </a:cubicBezTo>
                  <a:cubicBezTo>
                    <a:pt x="93" y="1925"/>
                    <a:pt x="97" y="1922"/>
                    <a:pt x="97" y="1916"/>
                  </a:cubicBezTo>
                  <a:cubicBezTo>
                    <a:pt x="102" y="1791"/>
                    <a:pt x="97" y="1670"/>
                    <a:pt x="93" y="1545"/>
                  </a:cubicBezTo>
                  <a:cubicBezTo>
                    <a:pt x="83" y="1420"/>
                    <a:pt x="83" y="1300"/>
                    <a:pt x="79" y="1175"/>
                  </a:cubicBezTo>
                  <a:cubicBezTo>
                    <a:pt x="74" y="929"/>
                    <a:pt x="70" y="679"/>
                    <a:pt x="56" y="438"/>
                  </a:cubicBezTo>
                  <a:cubicBezTo>
                    <a:pt x="51" y="299"/>
                    <a:pt x="46" y="160"/>
                    <a:pt x="46" y="21"/>
                  </a:cubicBezTo>
                  <a:cubicBezTo>
                    <a:pt x="46" y="8"/>
                    <a:pt x="35" y="1"/>
                    <a:pt x="23"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7"/>
            <p:cNvSpPr/>
            <p:nvPr/>
          </p:nvSpPr>
          <p:spPr>
            <a:xfrm>
              <a:off x="3847801" y="2390374"/>
              <a:ext cx="28665" cy="7939"/>
            </a:xfrm>
            <a:custGeom>
              <a:rect b="b" l="l" r="r" t="t"/>
              <a:pathLst>
                <a:path extrusionOk="0" h="95" w="343">
                  <a:moveTo>
                    <a:pt x="311" y="1"/>
                  </a:moveTo>
                  <a:cubicBezTo>
                    <a:pt x="308" y="1"/>
                    <a:pt x="305" y="1"/>
                    <a:pt x="301" y="2"/>
                  </a:cubicBezTo>
                  <a:cubicBezTo>
                    <a:pt x="252" y="28"/>
                    <a:pt x="194" y="43"/>
                    <a:pt x="139" y="43"/>
                  </a:cubicBezTo>
                  <a:cubicBezTo>
                    <a:pt x="105" y="43"/>
                    <a:pt x="72" y="38"/>
                    <a:pt x="42" y="25"/>
                  </a:cubicBezTo>
                  <a:cubicBezTo>
                    <a:pt x="37" y="24"/>
                    <a:pt x="33" y="24"/>
                    <a:pt x="29" y="24"/>
                  </a:cubicBezTo>
                  <a:cubicBezTo>
                    <a:pt x="17" y="24"/>
                    <a:pt x="8" y="30"/>
                    <a:pt x="5" y="44"/>
                  </a:cubicBezTo>
                  <a:cubicBezTo>
                    <a:pt x="0" y="62"/>
                    <a:pt x="14" y="72"/>
                    <a:pt x="23" y="81"/>
                  </a:cubicBezTo>
                  <a:cubicBezTo>
                    <a:pt x="65" y="90"/>
                    <a:pt x="107" y="95"/>
                    <a:pt x="144" y="95"/>
                  </a:cubicBezTo>
                  <a:cubicBezTo>
                    <a:pt x="208" y="95"/>
                    <a:pt x="269" y="81"/>
                    <a:pt x="324" y="49"/>
                  </a:cubicBezTo>
                  <a:cubicBezTo>
                    <a:pt x="338" y="44"/>
                    <a:pt x="343" y="25"/>
                    <a:pt x="338" y="16"/>
                  </a:cubicBezTo>
                  <a:cubicBezTo>
                    <a:pt x="331" y="6"/>
                    <a:pt x="322" y="1"/>
                    <a:pt x="311"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7"/>
            <p:cNvSpPr/>
            <p:nvPr/>
          </p:nvSpPr>
          <p:spPr>
            <a:xfrm>
              <a:off x="3993301" y="2624712"/>
              <a:ext cx="128952" cy="55409"/>
            </a:xfrm>
            <a:custGeom>
              <a:rect b="b" l="l" r="r" t="t"/>
              <a:pathLst>
                <a:path extrusionOk="0" h="663" w="1543">
                  <a:moveTo>
                    <a:pt x="570" y="0"/>
                  </a:moveTo>
                  <a:lnTo>
                    <a:pt x="130" y="23"/>
                  </a:lnTo>
                  <a:lnTo>
                    <a:pt x="0" y="273"/>
                  </a:lnTo>
                  <a:lnTo>
                    <a:pt x="14" y="602"/>
                  </a:lnTo>
                  <a:lnTo>
                    <a:pt x="186" y="616"/>
                  </a:lnTo>
                  <a:lnTo>
                    <a:pt x="186" y="616"/>
                  </a:lnTo>
                  <a:lnTo>
                    <a:pt x="181" y="366"/>
                  </a:lnTo>
                  <a:lnTo>
                    <a:pt x="366" y="357"/>
                  </a:lnTo>
                  <a:lnTo>
                    <a:pt x="658" y="635"/>
                  </a:lnTo>
                  <a:lnTo>
                    <a:pt x="1181" y="662"/>
                  </a:lnTo>
                  <a:lnTo>
                    <a:pt x="1543" y="315"/>
                  </a:lnTo>
                  <a:lnTo>
                    <a:pt x="1205" y="394"/>
                  </a:lnTo>
                  <a:lnTo>
                    <a:pt x="737" y="227"/>
                  </a:lnTo>
                  <a:lnTo>
                    <a:pt x="5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7"/>
            <p:cNvSpPr/>
            <p:nvPr/>
          </p:nvSpPr>
          <p:spPr>
            <a:xfrm>
              <a:off x="3942990" y="2028672"/>
              <a:ext cx="129705" cy="611416"/>
            </a:xfrm>
            <a:custGeom>
              <a:rect b="b" l="l" r="r" t="t"/>
              <a:pathLst>
                <a:path extrusionOk="0" h="7316" w="1552">
                  <a:moveTo>
                    <a:pt x="1552" y="0"/>
                  </a:moveTo>
                  <a:lnTo>
                    <a:pt x="0" y="579"/>
                  </a:lnTo>
                  <a:lnTo>
                    <a:pt x="783" y="4043"/>
                  </a:lnTo>
                  <a:lnTo>
                    <a:pt x="602" y="5326"/>
                  </a:lnTo>
                  <a:lnTo>
                    <a:pt x="760" y="7215"/>
                  </a:lnTo>
                  <a:cubicBezTo>
                    <a:pt x="764" y="7273"/>
                    <a:pt x="800" y="7315"/>
                    <a:pt x="850" y="7315"/>
                  </a:cubicBezTo>
                  <a:cubicBezTo>
                    <a:pt x="857" y="7315"/>
                    <a:pt x="864" y="7314"/>
                    <a:pt x="871" y="7313"/>
                  </a:cubicBezTo>
                  <a:cubicBezTo>
                    <a:pt x="917" y="7308"/>
                    <a:pt x="950" y="7266"/>
                    <a:pt x="954" y="7215"/>
                  </a:cubicBezTo>
                  <a:lnTo>
                    <a:pt x="1218" y="4418"/>
                  </a:lnTo>
                  <a:lnTo>
                    <a:pt x="1390" y="4349"/>
                  </a:lnTo>
                  <a:lnTo>
                    <a:pt x="1325" y="4122"/>
                  </a:lnTo>
                  <a:lnTo>
                    <a:pt x="155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7"/>
            <p:cNvSpPr/>
            <p:nvPr/>
          </p:nvSpPr>
          <p:spPr>
            <a:xfrm>
              <a:off x="3943742" y="2028672"/>
              <a:ext cx="129788" cy="169569"/>
            </a:xfrm>
            <a:custGeom>
              <a:rect b="b" l="l" r="r" t="t"/>
              <a:pathLst>
                <a:path extrusionOk="0" h="2029" w="1553">
                  <a:moveTo>
                    <a:pt x="1552" y="0"/>
                  </a:moveTo>
                  <a:lnTo>
                    <a:pt x="1" y="579"/>
                  </a:lnTo>
                  <a:lnTo>
                    <a:pt x="325" y="2029"/>
                  </a:lnTo>
                  <a:cubicBezTo>
                    <a:pt x="751" y="1945"/>
                    <a:pt x="1121" y="1686"/>
                    <a:pt x="1473" y="1380"/>
                  </a:cubicBezTo>
                  <a:lnTo>
                    <a:pt x="1552" y="0"/>
                  </a:lnTo>
                  <a:close/>
                </a:path>
              </a:pathLst>
            </a:custGeom>
            <a:solidFill>
              <a:srgbClr val="1C0B11">
                <a:alpha val="32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7"/>
            <p:cNvSpPr/>
            <p:nvPr/>
          </p:nvSpPr>
          <p:spPr>
            <a:xfrm>
              <a:off x="4024390" y="2397812"/>
              <a:ext cx="23818" cy="10279"/>
            </a:xfrm>
            <a:custGeom>
              <a:rect b="b" l="l" r="r" t="t"/>
              <a:pathLst>
                <a:path extrusionOk="0" h="123" w="285">
                  <a:moveTo>
                    <a:pt x="244" y="1"/>
                  </a:moveTo>
                  <a:cubicBezTo>
                    <a:pt x="242" y="1"/>
                    <a:pt x="241" y="1"/>
                    <a:pt x="240" y="1"/>
                  </a:cubicBezTo>
                  <a:cubicBezTo>
                    <a:pt x="198" y="15"/>
                    <a:pt x="161" y="29"/>
                    <a:pt x="124" y="48"/>
                  </a:cubicBezTo>
                  <a:cubicBezTo>
                    <a:pt x="82" y="66"/>
                    <a:pt x="45" y="85"/>
                    <a:pt x="13" y="99"/>
                  </a:cubicBezTo>
                  <a:cubicBezTo>
                    <a:pt x="0" y="107"/>
                    <a:pt x="6" y="122"/>
                    <a:pt x="18" y="122"/>
                  </a:cubicBezTo>
                  <a:cubicBezTo>
                    <a:pt x="19" y="122"/>
                    <a:pt x="21" y="122"/>
                    <a:pt x="22" y="122"/>
                  </a:cubicBezTo>
                  <a:cubicBezTo>
                    <a:pt x="64" y="112"/>
                    <a:pt x="105" y="99"/>
                    <a:pt x="138" y="89"/>
                  </a:cubicBezTo>
                  <a:cubicBezTo>
                    <a:pt x="180" y="75"/>
                    <a:pt x="221" y="61"/>
                    <a:pt x="254" y="48"/>
                  </a:cubicBezTo>
                  <a:cubicBezTo>
                    <a:pt x="284" y="34"/>
                    <a:pt x="265" y="1"/>
                    <a:pt x="244"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7"/>
            <p:cNvSpPr/>
            <p:nvPr/>
          </p:nvSpPr>
          <p:spPr>
            <a:xfrm>
              <a:off x="4021548" y="2427982"/>
              <a:ext cx="11700" cy="116918"/>
            </a:xfrm>
            <a:custGeom>
              <a:rect b="b" l="l" r="r" t="t"/>
              <a:pathLst>
                <a:path extrusionOk="0" h="1399" w="140">
                  <a:moveTo>
                    <a:pt x="117" y="0"/>
                  </a:moveTo>
                  <a:cubicBezTo>
                    <a:pt x="113" y="0"/>
                    <a:pt x="107" y="4"/>
                    <a:pt x="102" y="11"/>
                  </a:cubicBezTo>
                  <a:cubicBezTo>
                    <a:pt x="88" y="57"/>
                    <a:pt x="88" y="122"/>
                    <a:pt x="79" y="173"/>
                  </a:cubicBezTo>
                  <a:cubicBezTo>
                    <a:pt x="75" y="228"/>
                    <a:pt x="75" y="289"/>
                    <a:pt x="70" y="344"/>
                  </a:cubicBezTo>
                  <a:cubicBezTo>
                    <a:pt x="56" y="460"/>
                    <a:pt x="51" y="576"/>
                    <a:pt x="47" y="701"/>
                  </a:cubicBezTo>
                  <a:cubicBezTo>
                    <a:pt x="28" y="932"/>
                    <a:pt x="19" y="1164"/>
                    <a:pt x="0" y="1395"/>
                  </a:cubicBezTo>
                  <a:cubicBezTo>
                    <a:pt x="2" y="1397"/>
                    <a:pt x="5" y="1398"/>
                    <a:pt x="8" y="1398"/>
                  </a:cubicBezTo>
                  <a:cubicBezTo>
                    <a:pt x="13" y="1398"/>
                    <a:pt x="19" y="1395"/>
                    <a:pt x="19" y="1386"/>
                  </a:cubicBezTo>
                  <a:cubicBezTo>
                    <a:pt x="42" y="1155"/>
                    <a:pt x="65" y="923"/>
                    <a:pt x="79" y="692"/>
                  </a:cubicBezTo>
                  <a:cubicBezTo>
                    <a:pt x="93" y="576"/>
                    <a:pt x="98" y="460"/>
                    <a:pt x="112" y="353"/>
                  </a:cubicBezTo>
                  <a:cubicBezTo>
                    <a:pt x="116" y="293"/>
                    <a:pt x="121" y="238"/>
                    <a:pt x="121" y="177"/>
                  </a:cubicBezTo>
                  <a:cubicBezTo>
                    <a:pt x="126" y="127"/>
                    <a:pt x="139" y="62"/>
                    <a:pt x="126" y="11"/>
                  </a:cubicBezTo>
                  <a:cubicBezTo>
                    <a:pt x="126" y="4"/>
                    <a:pt x="122" y="0"/>
                    <a:pt x="117"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7"/>
            <p:cNvSpPr/>
            <p:nvPr/>
          </p:nvSpPr>
          <p:spPr>
            <a:xfrm>
              <a:off x="4041271" y="2182863"/>
              <a:ext cx="9026" cy="160961"/>
            </a:xfrm>
            <a:custGeom>
              <a:rect b="b" l="l" r="r" t="t"/>
              <a:pathLst>
                <a:path extrusionOk="0" h="1926" w="108">
                  <a:moveTo>
                    <a:pt x="82" y="1"/>
                  </a:moveTo>
                  <a:cubicBezTo>
                    <a:pt x="69" y="1"/>
                    <a:pt x="56" y="8"/>
                    <a:pt x="56" y="21"/>
                  </a:cubicBezTo>
                  <a:cubicBezTo>
                    <a:pt x="42" y="512"/>
                    <a:pt x="28" y="999"/>
                    <a:pt x="10" y="1490"/>
                  </a:cubicBezTo>
                  <a:cubicBezTo>
                    <a:pt x="5" y="1628"/>
                    <a:pt x="1" y="1767"/>
                    <a:pt x="5" y="1906"/>
                  </a:cubicBezTo>
                  <a:cubicBezTo>
                    <a:pt x="13" y="1919"/>
                    <a:pt x="24" y="1925"/>
                    <a:pt x="32" y="1925"/>
                  </a:cubicBezTo>
                  <a:cubicBezTo>
                    <a:pt x="38" y="1925"/>
                    <a:pt x="42" y="1922"/>
                    <a:pt x="42" y="1916"/>
                  </a:cubicBezTo>
                  <a:cubicBezTo>
                    <a:pt x="52" y="1791"/>
                    <a:pt x="61" y="1670"/>
                    <a:pt x="61" y="1545"/>
                  </a:cubicBezTo>
                  <a:cubicBezTo>
                    <a:pt x="66" y="1420"/>
                    <a:pt x="70" y="1300"/>
                    <a:pt x="70" y="1175"/>
                  </a:cubicBezTo>
                  <a:cubicBezTo>
                    <a:pt x="84" y="929"/>
                    <a:pt x="89" y="679"/>
                    <a:pt x="93" y="438"/>
                  </a:cubicBezTo>
                  <a:cubicBezTo>
                    <a:pt x="98" y="299"/>
                    <a:pt x="107" y="160"/>
                    <a:pt x="107" y="21"/>
                  </a:cubicBezTo>
                  <a:cubicBezTo>
                    <a:pt x="107" y="8"/>
                    <a:pt x="94" y="1"/>
                    <a:pt x="82"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7"/>
            <p:cNvSpPr/>
            <p:nvPr/>
          </p:nvSpPr>
          <p:spPr>
            <a:xfrm>
              <a:off x="4025393" y="2390792"/>
              <a:ext cx="28749" cy="7522"/>
            </a:xfrm>
            <a:custGeom>
              <a:rect b="b" l="l" r="r" t="t"/>
              <a:pathLst>
                <a:path extrusionOk="0" h="90" w="344">
                  <a:moveTo>
                    <a:pt x="31" y="0"/>
                  </a:moveTo>
                  <a:cubicBezTo>
                    <a:pt x="20" y="0"/>
                    <a:pt x="9" y="5"/>
                    <a:pt x="5" y="16"/>
                  </a:cubicBezTo>
                  <a:cubicBezTo>
                    <a:pt x="1" y="30"/>
                    <a:pt x="5" y="44"/>
                    <a:pt x="15" y="53"/>
                  </a:cubicBezTo>
                  <a:cubicBezTo>
                    <a:pt x="75" y="81"/>
                    <a:pt x="130" y="90"/>
                    <a:pt x="195" y="90"/>
                  </a:cubicBezTo>
                  <a:cubicBezTo>
                    <a:pt x="237" y="90"/>
                    <a:pt x="279" y="81"/>
                    <a:pt x="320" y="81"/>
                  </a:cubicBezTo>
                  <a:cubicBezTo>
                    <a:pt x="330" y="71"/>
                    <a:pt x="344" y="57"/>
                    <a:pt x="334" y="44"/>
                  </a:cubicBezTo>
                  <a:cubicBezTo>
                    <a:pt x="330" y="36"/>
                    <a:pt x="316" y="24"/>
                    <a:pt x="306" y="24"/>
                  </a:cubicBezTo>
                  <a:cubicBezTo>
                    <a:pt x="305" y="24"/>
                    <a:pt x="303" y="24"/>
                    <a:pt x="302" y="25"/>
                  </a:cubicBezTo>
                  <a:cubicBezTo>
                    <a:pt x="267" y="34"/>
                    <a:pt x="232" y="39"/>
                    <a:pt x="198" y="39"/>
                  </a:cubicBezTo>
                  <a:cubicBezTo>
                    <a:pt x="144" y="39"/>
                    <a:pt x="90" y="27"/>
                    <a:pt x="42" y="2"/>
                  </a:cubicBezTo>
                  <a:cubicBezTo>
                    <a:pt x="39" y="1"/>
                    <a:pt x="35" y="0"/>
                    <a:pt x="3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7"/>
            <p:cNvSpPr/>
            <p:nvPr/>
          </p:nvSpPr>
          <p:spPr>
            <a:xfrm>
              <a:off x="3791222" y="1898382"/>
              <a:ext cx="337215" cy="234337"/>
            </a:xfrm>
            <a:custGeom>
              <a:rect b="b" l="l" r="r" t="t"/>
              <a:pathLst>
                <a:path extrusionOk="0" h="2804" w="4035">
                  <a:moveTo>
                    <a:pt x="856" y="1"/>
                  </a:moveTo>
                  <a:cubicBezTo>
                    <a:pt x="757" y="1"/>
                    <a:pt x="654" y="34"/>
                    <a:pt x="566" y="77"/>
                  </a:cubicBezTo>
                  <a:cubicBezTo>
                    <a:pt x="232" y="253"/>
                    <a:pt x="38" y="633"/>
                    <a:pt x="29" y="1003"/>
                  </a:cubicBezTo>
                  <a:cubicBezTo>
                    <a:pt x="1" y="1930"/>
                    <a:pt x="946" y="2555"/>
                    <a:pt x="1747" y="2759"/>
                  </a:cubicBezTo>
                  <a:cubicBezTo>
                    <a:pt x="1871" y="2789"/>
                    <a:pt x="1995" y="2804"/>
                    <a:pt x="2118" y="2804"/>
                  </a:cubicBezTo>
                  <a:cubicBezTo>
                    <a:pt x="2407" y="2804"/>
                    <a:pt x="2689" y="2722"/>
                    <a:pt x="2946" y="2569"/>
                  </a:cubicBezTo>
                  <a:cubicBezTo>
                    <a:pt x="3363" y="2314"/>
                    <a:pt x="3766" y="1906"/>
                    <a:pt x="3933" y="1439"/>
                  </a:cubicBezTo>
                  <a:cubicBezTo>
                    <a:pt x="4035" y="1142"/>
                    <a:pt x="4035" y="818"/>
                    <a:pt x="3914" y="531"/>
                  </a:cubicBezTo>
                  <a:cubicBezTo>
                    <a:pt x="3868" y="415"/>
                    <a:pt x="3845" y="299"/>
                    <a:pt x="3752" y="207"/>
                  </a:cubicBezTo>
                  <a:cubicBezTo>
                    <a:pt x="3651" y="109"/>
                    <a:pt x="3518" y="43"/>
                    <a:pt x="3379" y="43"/>
                  </a:cubicBezTo>
                  <a:cubicBezTo>
                    <a:pt x="3366" y="43"/>
                    <a:pt x="3353" y="44"/>
                    <a:pt x="3340" y="45"/>
                  </a:cubicBezTo>
                  <a:cubicBezTo>
                    <a:pt x="3122" y="63"/>
                    <a:pt x="2946" y="230"/>
                    <a:pt x="2789" y="387"/>
                  </a:cubicBezTo>
                  <a:cubicBezTo>
                    <a:pt x="2511" y="661"/>
                    <a:pt x="2242" y="929"/>
                    <a:pt x="1974" y="1221"/>
                  </a:cubicBezTo>
                  <a:cubicBezTo>
                    <a:pt x="1974" y="1221"/>
                    <a:pt x="1974" y="1221"/>
                    <a:pt x="1974" y="1221"/>
                  </a:cubicBezTo>
                  <a:cubicBezTo>
                    <a:pt x="1966" y="1221"/>
                    <a:pt x="1446" y="484"/>
                    <a:pt x="1400" y="420"/>
                  </a:cubicBezTo>
                  <a:cubicBezTo>
                    <a:pt x="1376" y="387"/>
                    <a:pt x="1353" y="355"/>
                    <a:pt x="1325" y="323"/>
                  </a:cubicBezTo>
                  <a:cubicBezTo>
                    <a:pt x="1251" y="221"/>
                    <a:pt x="1163" y="137"/>
                    <a:pt x="1061" y="63"/>
                  </a:cubicBezTo>
                  <a:cubicBezTo>
                    <a:pt x="999" y="18"/>
                    <a:pt x="928"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7"/>
            <p:cNvSpPr/>
            <p:nvPr/>
          </p:nvSpPr>
          <p:spPr>
            <a:xfrm>
              <a:off x="3838441" y="1914678"/>
              <a:ext cx="58919" cy="184110"/>
            </a:xfrm>
            <a:custGeom>
              <a:rect b="b" l="l" r="r" t="t"/>
              <a:pathLst>
                <a:path extrusionOk="0" h="2203" w="705">
                  <a:moveTo>
                    <a:pt x="680" y="1"/>
                  </a:moveTo>
                  <a:cubicBezTo>
                    <a:pt x="677" y="1"/>
                    <a:pt x="675" y="1"/>
                    <a:pt x="672" y="3"/>
                  </a:cubicBezTo>
                  <a:cubicBezTo>
                    <a:pt x="529" y="67"/>
                    <a:pt x="436" y="202"/>
                    <a:pt x="381" y="299"/>
                  </a:cubicBezTo>
                  <a:cubicBezTo>
                    <a:pt x="24" y="878"/>
                    <a:pt x="1" y="1605"/>
                    <a:pt x="311" y="2198"/>
                  </a:cubicBezTo>
                  <a:cubicBezTo>
                    <a:pt x="311" y="2198"/>
                    <a:pt x="316" y="2202"/>
                    <a:pt x="320" y="2202"/>
                  </a:cubicBezTo>
                  <a:lnTo>
                    <a:pt x="339" y="2202"/>
                  </a:lnTo>
                  <a:cubicBezTo>
                    <a:pt x="344" y="2198"/>
                    <a:pt x="348" y="2188"/>
                    <a:pt x="344" y="2179"/>
                  </a:cubicBezTo>
                  <a:cubicBezTo>
                    <a:pt x="43" y="1591"/>
                    <a:pt x="70" y="878"/>
                    <a:pt x="413" y="313"/>
                  </a:cubicBezTo>
                  <a:cubicBezTo>
                    <a:pt x="469" y="216"/>
                    <a:pt x="557" y="91"/>
                    <a:pt x="691" y="35"/>
                  </a:cubicBezTo>
                  <a:cubicBezTo>
                    <a:pt x="696" y="26"/>
                    <a:pt x="705" y="16"/>
                    <a:pt x="696" y="12"/>
                  </a:cubicBezTo>
                  <a:cubicBezTo>
                    <a:pt x="692" y="5"/>
                    <a:pt x="686" y="1"/>
                    <a:pt x="680" y="1"/>
                  </a:cubicBezTo>
                  <a:close/>
                </a:path>
              </a:pathLst>
            </a:custGeom>
            <a:solidFill>
              <a:srgbClr val="FFA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7"/>
            <p:cNvSpPr/>
            <p:nvPr/>
          </p:nvSpPr>
          <p:spPr>
            <a:xfrm>
              <a:off x="3903878" y="1970756"/>
              <a:ext cx="33345" cy="158955"/>
            </a:xfrm>
            <a:custGeom>
              <a:rect b="b" l="l" r="r" t="t"/>
              <a:pathLst>
                <a:path extrusionOk="0" h="1902" w="399">
                  <a:moveTo>
                    <a:pt x="366" y="1"/>
                  </a:moveTo>
                  <a:cubicBezTo>
                    <a:pt x="362" y="1"/>
                    <a:pt x="357" y="3"/>
                    <a:pt x="353" y="8"/>
                  </a:cubicBezTo>
                  <a:cubicBezTo>
                    <a:pt x="107" y="225"/>
                    <a:pt x="1" y="614"/>
                    <a:pt x="65" y="1059"/>
                  </a:cubicBezTo>
                  <a:cubicBezTo>
                    <a:pt x="107" y="1355"/>
                    <a:pt x="204" y="1633"/>
                    <a:pt x="362" y="1893"/>
                  </a:cubicBezTo>
                  <a:cubicBezTo>
                    <a:pt x="362" y="1897"/>
                    <a:pt x="366" y="1897"/>
                    <a:pt x="371" y="1897"/>
                  </a:cubicBezTo>
                  <a:cubicBezTo>
                    <a:pt x="376" y="1897"/>
                    <a:pt x="376" y="1897"/>
                    <a:pt x="390" y="1902"/>
                  </a:cubicBezTo>
                  <a:cubicBezTo>
                    <a:pt x="394" y="1897"/>
                    <a:pt x="399" y="1888"/>
                    <a:pt x="394" y="1879"/>
                  </a:cubicBezTo>
                  <a:cubicBezTo>
                    <a:pt x="237" y="1624"/>
                    <a:pt x="140" y="1355"/>
                    <a:pt x="98" y="1059"/>
                  </a:cubicBezTo>
                  <a:cubicBezTo>
                    <a:pt x="70" y="851"/>
                    <a:pt x="38" y="336"/>
                    <a:pt x="376" y="26"/>
                  </a:cubicBezTo>
                  <a:cubicBezTo>
                    <a:pt x="385" y="22"/>
                    <a:pt x="380" y="12"/>
                    <a:pt x="376" y="8"/>
                  </a:cubicBezTo>
                  <a:cubicBezTo>
                    <a:pt x="373" y="3"/>
                    <a:pt x="370" y="1"/>
                    <a:pt x="366"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7"/>
            <p:cNvSpPr/>
            <p:nvPr/>
          </p:nvSpPr>
          <p:spPr>
            <a:xfrm>
              <a:off x="3973578" y="1978779"/>
              <a:ext cx="27579" cy="154442"/>
            </a:xfrm>
            <a:custGeom>
              <a:rect b="b" l="l" r="r" t="t"/>
              <a:pathLst>
                <a:path extrusionOk="0" h="1848" w="330">
                  <a:moveTo>
                    <a:pt x="36" y="0"/>
                  </a:moveTo>
                  <a:cubicBezTo>
                    <a:pt x="34" y="0"/>
                    <a:pt x="31" y="1"/>
                    <a:pt x="28" y="4"/>
                  </a:cubicBezTo>
                  <a:cubicBezTo>
                    <a:pt x="23" y="9"/>
                    <a:pt x="19" y="18"/>
                    <a:pt x="23" y="27"/>
                  </a:cubicBezTo>
                  <a:cubicBezTo>
                    <a:pt x="297" y="597"/>
                    <a:pt x="287" y="1269"/>
                    <a:pt x="5" y="1824"/>
                  </a:cubicBezTo>
                  <a:cubicBezTo>
                    <a:pt x="0" y="1838"/>
                    <a:pt x="5" y="1843"/>
                    <a:pt x="14" y="1848"/>
                  </a:cubicBezTo>
                  <a:lnTo>
                    <a:pt x="19" y="1848"/>
                  </a:lnTo>
                  <a:cubicBezTo>
                    <a:pt x="23" y="1848"/>
                    <a:pt x="28" y="1848"/>
                    <a:pt x="28" y="1838"/>
                  </a:cubicBezTo>
                  <a:cubicBezTo>
                    <a:pt x="320" y="1278"/>
                    <a:pt x="329" y="592"/>
                    <a:pt x="51" y="9"/>
                  </a:cubicBezTo>
                  <a:cubicBezTo>
                    <a:pt x="48" y="6"/>
                    <a:pt x="43" y="0"/>
                    <a:pt x="36"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7"/>
            <p:cNvSpPr/>
            <p:nvPr/>
          </p:nvSpPr>
          <p:spPr>
            <a:xfrm>
              <a:off x="4039349" y="1914177"/>
              <a:ext cx="50812" cy="181854"/>
            </a:xfrm>
            <a:custGeom>
              <a:rect b="b" l="l" r="r" t="t"/>
              <a:pathLst>
                <a:path extrusionOk="0" h="2176" w="608">
                  <a:moveTo>
                    <a:pt x="18" y="0"/>
                  </a:moveTo>
                  <a:cubicBezTo>
                    <a:pt x="14" y="0"/>
                    <a:pt x="10" y="2"/>
                    <a:pt x="5" y="4"/>
                  </a:cubicBezTo>
                  <a:cubicBezTo>
                    <a:pt x="1" y="13"/>
                    <a:pt x="1" y="22"/>
                    <a:pt x="5" y="27"/>
                  </a:cubicBezTo>
                  <a:cubicBezTo>
                    <a:pt x="292" y="296"/>
                    <a:pt x="468" y="662"/>
                    <a:pt x="524" y="1041"/>
                  </a:cubicBezTo>
                  <a:cubicBezTo>
                    <a:pt x="575" y="1426"/>
                    <a:pt x="487" y="1824"/>
                    <a:pt x="283" y="2153"/>
                  </a:cubicBezTo>
                  <a:cubicBezTo>
                    <a:pt x="278" y="2167"/>
                    <a:pt x="283" y="2171"/>
                    <a:pt x="292" y="2176"/>
                  </a:cubicBezTo>
                  <a:lnTo>
                    <a:pt x="315" y="2176"/>
                  </a:lnTo>
                  <a:cubicBezTo>
                    <a:pt x="524" y="1833"/>
                    <a:pt x="607" y="1435"/>
                    <a:pt x="556" y="1041"/>
                  </a:cubicBezTo>
                  <a:cubicBezTo>
                    <a:pt x="505" y="648"/>
                    <a:pt x="320" y="277"/>
                    <a:pt x="28" y="4"/>
                  </a:cubicBezTo>
                  <a:cubicBezTo>
                    <a:pt x="26" y="2"/>
                    <a:pt x="23" y="0"/>
                    <a:pt x="18" y="0"/>
                  </a:cubicBezTo>
                  <a:close/>
                </a:path>
              </a:pathLst>
            </a:custGeom>
            <a:solidFill>
              <a:srgbClr val="FFA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7"/>
            <p:cNvSpPr/>
            <p:nvPr/>
          </p:nvSpPr>
          <p:spPr>
            <a:xfrm>
              <a:off x="4057317" y="1921281"/>
              <a:ext cx="37858" cy="81149"/>
            </a:xfrm>
            <a:custGeom>
              <a:rect b="b" l="l" r="r" t="t"/>
              <a:pathLst>
                <a:path extrusionOk="0" h="971" w="453">
                  <a:moveTo>
                    <a:pt x="14" y="1"/>
                  </a:moveTo>
                  <a:cubicBezTo>
                    <a:pt x="8" y="1"/>
                    <a:pt x="0" y="8"/>
                    <a:pt x="8" y="12"/>
                  </a:cubicBezTo>
                  <a:cubicBezTo>
                    <a:pt x="263" y="262"/>
                    <a:pt x="415" y="604"/>
                    <a:pt x="425" y="956"/>
                  </a:cubicBezTo>
                  <a:cubicBezTo>
                    <a:pt x="425" y="966"/>
                    <a:pt x="432" y="970"/>
                    <a:pt x="439" y="970"/>
                  </a:cubicBezTo>
                  <a:cubicBezTo>
                    <a:pt x="445" y="970"/>
                    <a:pt x="452" y="966"/>
                    <a:pt x="452" y="956"/>
                  </a:cubicBezTo>
                  <a:cubicBezTo>
                    <a:pt x="443" y="590"/>
                    <a:pt x="290" y="238"/>
                    <a:pt x="17" y="2"/>
                  </a:cubicBezTo>
                  <a:cubicBezTo>
                    <a:pt x="16" y="1"/>
                    <a:pt x="15" y="1"/>
                    <a:pt x="14" y="1"/>
                  </a:cubicBezTo>
                  <a:close/>
                </a:path>
              </a:pathLst>
            </a:custGeom>
            <a:solidFill>
              <a:srgbClr val="FFA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7"/>
            <p:cNvSpPr/>
            <p:nvPr/>
          </p:nvSpPr>
          <p:spPr>
            <a:xfrm>
              <a:off x="3991379" y="1999338"/>
              <a:ext cx="10530" cy="77890"/>
            </a:xfrm>
            <a:custGeom>
              <a:rect b="b" l="l" r="r" t="t"/>
              <a:pathLst>
                <a:path extrusionOk="0" h="932" w="126">
                  <a:moveTo>
                    <a:pt x="11" y="1"/>
                  </a:moveTo>
                  <a:cubicBezTo>
                    <a:pt x="6" y="1"/>
                    <a:pt x="0" y="4"/>
                    <a:pt x="0" y="13"/>
                  </a:cubicBezTo>
                  <a:cubicBezTo>
                    <a:pt x="47" y="161"/>
                    <a:pt x="79" y="314"/>
                    <a:pt x="88" y="467"/>
                  </a:cubicBezTo>
                  <a:cubicBezTo>
                    <a:pt x="93" y="541"/>
                    <a:pt x="93" y="620"/>
                    <a:pt x="88" y="694"/>
                  </a:cubicBezTo>
                  <a:cubicBezTo>
                    <a:pt x="88" y="726"/>
                    <a:pt x="84" y="768"/>
                    <a:pt x="79" y="805"/>
                  </a:cubicBezTo>
                  <a:cubicBezTo>
                    <a:pt x="70" y="842"/>
                    <a:pt x="60" y="884"/>
                    <a:pt x="60" y="921"/>
                  </a:cubicBezTo>
                  <a:cubicBezTo>
                    <a:pt x="60" y="928"/>
                    <a:pt x="67" y="932"/>
                    <a:pt x="75" y="932"/>
                  </a:cubicBezTo>
                  <a:cubicBezTo>
                    <a:pt x="80" y="932"/>
                    <a:pt x="86" y="930"/>
                    <a:pt x="88" y="925"/>
                  </a:cubicBezTo>
                  <a:cubicBezTo>
                    <a:pt x="111" y="856"/>
                    <a:pt x="116" y="768"/>
                    <a:pt x="116" y="698"/>
                  </a:cubicBezTo>
                  <a:cubicBezTo>
                    <a:pt x="125" y="620"/>
                    <a:pt x="125" y="541"/>
                    <a:pt x="116" y="462"/>
                  </a:cubicBezTo>
                  <a:cubicBezTo>
                    <a:pt x="107" y="305"/>
                    <a:pt x="70" y="157"/>
                    <a:pt x="19" y="4"/>
                  </a:cubicBezTo>
                  <a:cubicBezTo>
                    <a:pt x="17" y="2"/>
                    <a:pt x="14" y="1"/>
                    <a:pt x="11" y="1"/>
                  </a:cubicBezTo>
                  <a:close/>
                </a:path>
              </a:pathLst>
            </a:custGeom>
            <a:solidFill>
              <a:srgbClr val="FFA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7"/>
            <p:cNvSpPr/>
            <p:nvPr/>
          </p:nvSpPr>
          <p:spPr>
            <a:xfrm>
              <a:off x="3859752" y="1934987"/>
              <a:ext cx="25824" cy="63014"/>
            </a:xfrm>
            <a:custGeom>
              <a:rect b="b" l="l" r="r" t="t"/>
              <a:pathLst>
                <a:path extrusionOk="0" h="754" w="309">
                  <a:moveTo>
                    <a:pt x="293" y="0"/>
                  </a:moveTo>
                  <a:cubicBezTo>
                    <a:pt x="291" y="0"/>
                    <a:pt x="289" y="2"/>
                    <a:pt x="288" y="5"/>
                  </a:cubicBezTo>
                  <a:cubicBezTo>
                    <a:pt x="112" y="195"/>
                    <a:pt x="1" y="487"/>
                    <a:pt x="56" y="746"/>
                  </a:cubicBezTo>
                  <a:cubicBezTo>
                    <a:pt x="56" y="751"/>
                    <a:pt x="58" y="753"/>
                    <a:pt x="61" y="753"/>
                  </a:cubicBezTo>
                  <a:cubicBezTo>
                    <a:pt x="65" y="753"/>
                    <a:pt x="70" y="749"/>
                    <a:pt x="70" y="746"/>
                  </a:cubicBezTo>
                  <a:cubicBezTo>
                    <a:pt x="70" y="616"/>
                    <a:pt x="79" y="491"/>
                    <a:pt x="116" y="371"/>
                  </a:cubicBezTo>
                  <a:cubicBezTo>
                    <a:pt x="158" y="241"/>
                    <a:pt x="223" y="125"/>
                    <a:pt x="302" y="28"/>
                  </a:cubicBezTo>
                  <a:cubicBezTo>
                    <a:pt x="309" y="14"/>
                    <a:pt x="300" y="0"/>
                    <a:pt x="293" y="0"/>
                  </a:cubicBezTo>
                  <a:close/>
                </a:path>
              </a:pathLst>
            </a:custGeom>
            <a:solidFill>
              <a:srgbClr val="FFA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7"/>
            <p:cNvSpPr/>
            <p:nvPr/>
          </p:nvSpPr>
          <p:spPr>
            <a:xfrm>
              <a:off x="3807101" y="1908243"/>
              <a:ext cx="50394" cy="43959"/>
            </a:xfrm>
            <a:custGeom>
              <a:rect b="b" l="l" r="r" t="t"/>
              <a:pathLst>
                <a:path extrusionOk="0" h="526" w="603">
                  <a:moveTo>
                    <a:pt x="580" y="1"/>
                  </a:moveTo>
                  <a:cubicBezTo>
                    <a:pt x="547" y="1"/>
                    <a:pt x="515" y="19"/>
                    <a:pt x="487" y="29"/>
                  </a:cubicBezTo>
                  <a:cubicBezTo>
                    <a:pt x="459" y="42"/>
                    <a:pt x="422" y="56"/>
                    <a:pt x="394" y="70"/>
                  </a:cubicBezTo>
                  <a:cubicBezTo>
                    <a:pt x="339" y="103"/>
                    <a:pt x="283" y="140"/>
                    <a:pt x="232" y="186"/>
                  </a:cubicBezTo>
                  <a:cubicBezTo>
                    <a:pt x="130" y="279"/>
                    <a:pt x="52" y="390"/>
                    <a:pt x="1" y="510"/>
                  </a:cubicBezTo>
                  <a:cubicBezTo>
                    <a:pt x="1" y="521"/>
                    <a:pt x="3" y="526"/>
                    <a:pt x="9" y="526"/>
                  </a:cubicBezTo>
                  <a:cubicBezTo>
                    <a:pt x="10" y="526"/>
                    <a:pt x="12" y="525"/>
                    <a:pt x="15" y="524"/>
                  </a:cubicBezTo>
                  <a:cubicBezTo>
                    <a:pt x="70" y="408"/>
                    <a:pt x="158" y="302"/>
                    <a:pt x="256" y="218"/>
                  </a:cubicBezTo>
                  <a:cubicBezTo>
                    <a:pt x="306" y="181"/>
                    <a:pt x="362" y="144"/>
                    <a:pt x="418" y="112"/>
                  </a:cubicBezTo>
                  <a:cubicBezTo>
                    <a:pt x="445" y="93"/>
                    <a:pt x="478" y="80"/>
                    <a:pt x="506" y="70"/>
                  </a:cubicBezTo>
                  <a:cubicBezTo>
                    <a:pt x="533" y="56"/>
                    <a:pt x="570" y="52"/>
                    <a:pt x="594" y="33"/>
                  </a:cubicBezTo>
                  <a:cubicBezTo>
                    <a:pt x="603" y="29"/>
                    <a:pt x="603" y="1"/>
                    <a:pt x="580" y="1"/>
                  </a:cubicBezTo>
                  <a:close/>
                </a:path>
              </a:pathLst>
            </a:custGeom>
            <a:solidFill>
              <a:srgbClr val="FFA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7"/>
            <p:cNvSpPr/>
            <p:nvPr/>
          </p:nvSpPr>
          <p:spPr>
            <a:xfrm>
              <a:off x="3691437" y="1628024"/>
              <a:ext cx="291919" cy="937098"/>
            </a:xfrm>
            <a:custGeom>
              <a:rect b="b" l="l" r="r" t="t"/>
              <a:pathLst>
                <a:path extrusionOk="0" h="11213" w="3493">
                  <a:moveTo>
                    <a:pt x="1482" y="1"/>
                  </a:moveTo>
                  <a:lnTo>
                    <a:pt x="0" y="11213"/>
                  </a:lnTo>
                  <a:lnTo>
                    <a:pt x="1130" y="10032"/>
                  </a:lnTo>
                  <a:cubicBezTo>
                    <a:pt x="3214" y="5614"/>
                    <a:pt x="3492" y="1010"/>
                    <a:pt x="3492" y="1010"/>
                  </a:cubicBezTo>
                  <a:lnTo>
                    <a:pt x="14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7"/>
            <p:cNvSpPr/>
            <p:nvPr/>
          </p:nvSpPr>
          <p:spPr>
            <a:xfrm>
              <a:off x="3756790" y="2285658"/>
              <a:ext cx="25239" cy="127782"/>
            </a:xfrm>
            <a:custGeom>
              <a:rect b="b" l="l" r="r" t="t"/>
              <a:pathLst>
                <a:path extrusionOk="0" h="1529" w="302">
                  <a:moveTo>
                    <a:pt x="283" y="0"/>
                  </a:moveTo>
                  <a:cubicBezTo>
                    <a:pt x="274" y="0"/>
                    <a:pt x="260" y="5"/>
                    <a:pt x="260" y="19"/>
                  </a:cubicBezTo>
                  <a:lnTo>
                    <a:pt x="1" y="1505"/>
                  </a:lnTo>
                  <a:cubicBezTo>
                    <a:pt x="1" y="1515"/>
                    <a:pt x="5" y="1528"/>
                    <a:pt x="19" y="1528"/>
                  </a:cubicBezTo>
                  <a:cubicBezTo>
                    <a:pt x="29" y="1528"/>
                    <a:pt x="38" y="1524"/>
                    <a:pt x="42" y="1510"/>
                  </a:cubicBezTo>
                  <a:lnTo>
                    <a:pt x="302" y="23"/>
                  </a:lnTo>
                  <a:cubicBezTo>
                    <a:pt x="302" y="14"/>
                    <a:pt x="297" y="0"/>
                    <a:pt x="283"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7"/>
            <p:cNvSpPr/>
            <p:nvPr/>
          </p:nvSpPr>
          <p:spPr>
            <a:xfrm>
              <a:off x="3736649" y="1821160"/>
              <a:ext cx="88336" cy="641837"/>
            </a:xfrm>
            <a:custGeom>
              <a:rect b="b" l="l" r="r" t="t"/>
              <a:pathLst>
                <a:path extrusionOk="0" h="7680" w="1057">
                  <a:moveTo>
                    <a:pt x="1043" y="1"/>
                  </a:moveTo>
                  <a:cubicBezTo>
                    <a:pt x="1029" y="1"/>
                    <a:pt x="1020" y="5"/>
                    <a:pt x="1020" y="19"/>
                  </a:cubicBezTo>
                  <a:lnTo>
                    <a:pt x="1" y="7656"/>
                  </a:lnTo>
                  <a:cubicBezTo>
                    <a:pt x="1" y="7665"/>
                    <a:pt x="6" y="7679"/>
                    <a:pt x="15" y="7679"/>
                  </a:cubicBezTo>
                  <a:cubicBezTo>
                    <a:pt x="29" y="7679"/>
                    <a:pt x="33" y="7670"/>
                    <a:pt x="38" y="7661"/>
                  </a:cubicBezTo>
                  <a:lnTo>
                    <a:pt x="1057" y="24"/>
                  </a:lnTo>
                  <a:cubicBezTo>
                    <a:pt x="1057" y="15"/>
                    <a:pt x="1052" y="1"/>
                    <a:pt x="1043"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7"/>
            <p:cNvSpPr/>
            <p:nvPr/>
          </p:nvSpPr>
          <p:spPr>
            <a:xfrm>
              <a:off x="3835766" y="1869215"/>
              <a:ext cx="111151" cy="361535"/>
            </a:xfrm>
            <a:custGeom>
              <a:rect b="b" l="l" r="r" t="t"/>
              <a:pathLst>
                <a:path extrusionOk="0" h="4326" w="1330">
                  <a:moveTo>
                    <a:pt x="1316" y="0"/>
                  </a:moveTo>
                  <a:cubicBezTo>
                    <a:pt x="1307" y="0"/>
                    <a:pt x="1297" y="5"/>
                    <a:pt x="1297" y="19"/>
                  </a:cubicBezTo>
                  <a:cubicBezTo>
                    <a:pt x="1163" y="1510"/>
                    <a:pt x="718" y="2987"/>
                    <a:pt x="5" y="4302"/>
                  </a:cubicBezTo>
                  <a:cubicBezTo>
                    <a:pt x="1" y="4307"/>
                    <a:pt x="1" y="4316"/>
                    <a:pt x="10" y="4326"/>
                  </a:cubicBezTo>
                  <a:lnTo>
                    <a:pt x="24" y="4326"/>
                  </a:lnTo>
                  <a:cubicBezTo>
                    <a:pt x="28" y="4326"/>
                    <a:pt x="33" y="4316"/>
                    <a:pt x="33" y="4312"/>
                  </a:cubicBezTo>
                  <a:cubicBezTo>
                    <a:pt x="751" y="2996"/>
                    <a:pt x="1205" y="1510"/>
                    <a:pt x="1330" y="19"/>
                  </a:cubicBezTo>
                  <a:cubicBezTo>
                    <a:pt x="1330" y="9"/>
                    <a:pt x="1325" y="0"/>
                    <a:pt x="1316"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7"/>
            <p:cNvSpPr/>
            <p:nvPr/>
          </p:nvSpPr>
          <p:spPr>
            <a:xfrm>
              <a:off x="3822646" y="1782466"/>
              <a:ext cx="28665" cy="228069"/>
            </a:xfrm>
            <a:custGeom>
              <a:rect b="b" l="l" r="r" t="t"/>
              <a:pathLst>
                <a:path extrusionOk="0" h="2729" w="343">
                  <a:moveTo>
                    <a:pt x="324" y="1"/>
                  </a:moveTo>
                  <a:cubicBezTo>
                    <a:pt x="310" y="1"/>
                    <a:pt x="301" y="5"/>
                    <a:pt x="301" y="19"/>
                  </a:cubicBezTo>
                  <a:lnTo>
                    <a:pt x="0" y="2705"/>
                  </a:lnTo>
                  <a:cubicBezTo>
                    <a:pt x="0" y="2715"/>
                    <a:pt x="5" y="2728"/>
                    <a:pt x="19" y="2728"/>
                  </a:cubicBezTo>
                  <a:cubicBezTo>
                    <a:pt x="28" y="2728"/>
                    <a:pt x="37" y="2724"/>
                    <a:pt x="42" y="2710"/>
                  </a:cubicBezTo>
                  <a:lnTo>
                    <a:pt x="343" y="24"/>
                  </a:lnTo>
                  <a:cubicBezTo>
                    <a:pt x="343" y="15"/>
                    <a:pt x="334" y="1"/>
                    <a:pt x="324"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7"/>
            <p:cNvSpPr/>
            <p:nvPr/>
          </p:nvSpPr>
          <p:spPr>
            <a:xfrm>
              <a:off x="3766903" y="1952370"/>
              <a:ext cx="22899" cy="147589"/>
            </a:xfrm>
            <a:custGeom>
              <a:rect b="b" l="l" r="r" t="t"/>
              <a:pathLst>
                <a:path extrusionOk="0" h="1766" w="274">
                  <a:moveTo>
                    <a:pt x="255" y="1"/>
                  </a:moveTo>
                  <a:cubicBezTo>
                    <a:pt x="246" y="1"/>
                    <a:pt x="232" y="5"/>
                    <a:pt x="232" y="19"/>
                  </a:cubicBezTo>
                  <a:lnTo>
                    <a:pt x="0" y="1742"/>
                  </a:lnTo>
                  <a:cubicBezTo>
                    <a:pt x="0" y="1751"/>
                    <a:pt x="9" y="1765"/>
                    <a:pt x="19" y="1765"/>
                  </a:cubicBezTo>
                  <a:cubicBezTo>
                    <a:pt x="33" y="1765"/>
                    <a:pt x="37" y="1761"/>
                    <a:pt x="42" y="1747"/>
                  </a:cubicBezTo>
                  <a:lnTo>
                    <a:pt x="273" y="24"/>
                  </a:lnTo>
                  <a:cubicBezTo>
                    <a:pt x="273" y="10"/>
                    <a:pt x="269" y="1"/>
                    <a:pt x="255"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7"/>
            <p:cNvSpPr/>
            <p:nvPr/>
          </p:nvSpPr>
          <p:spPr>
            <a:xfrm>
              <a:off x="3803675" y="1628024"/>
              <a:ext cx="179681" cy="175084"/>
            </a:xfrm>
            <a:custGeom>
              <a:rect b="b" l="l" r="r" t="t"/>
              <a:pathLst>
                <a:path extrusionOk="0" h="2095" w="2150">
                  <a:moveTo>
                    <a:pt x="139" y="1"/>
                  </a:moveTo>
                  <a:lnTo>
                    <a:pt x="0" y="1061"/>
                  </a:lnTo>
                  <a:cubicBezTo>
                    <a:pt x="139" y="1284"/>
                    <a:pt x="324" y="1460"/>
                    <a:pt x="542" y="1608"/>
                  </a:cubicBezTo>
                  <a:cubicBezTo>
                    <a:pt x="973" y="1900"/>
                    <a:pt x="1515" y="2080"/>
                    <a:pt x="2038" y="2094"/>
                  </a:cubicBezTo>
                  <a:cubicBezTo>
                    <a:pt x="2126" y="1413"/>
                    <a:pt x="2149" y="1010"/>
                    <a:pt x="2149" y="1010"/>
                  </a:cubicBezTo>
                  <a:lnTo>
                    <a:pt x="139"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7"/>
            <p:cNvSpPr/>
            <p:nvPr/>
          </p:nvSpPr>
          <p:spPr>
            <a:xfrm>
              <a:off x="3931374" y="1628024"/>
              <a:ext cx="291919" cy="937098"/>
            </a:xfrm>
            <a:custGeom>
              <a:rect b="b" l="l" r="r" t="t"/>
              <a:pathLst>
                <a:path extrusionOk="0" h="11213" w="3493">
                  <a:moveTo>
                    <a:pt x="2010" y="1"/>
                  </a:moveTo>
                  <a:lnTo>
                    <a:pt x="0" y="1010"/>
                  </a:lnTo>
                  <a:cubicBezTo>
                    <a:pt x="0" y="1010"/>
                    <a:pt x="278" y="5614"/>
                    <a:pt x="2362" y="10032"/>
                  </a:cubicBezTo>
                  <a:lnTo>
                    <a:pt x="3492" y="11213"/>
                  </a:lnTo>
                  <a:lnTo>
                    <a:pt x="201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7"/>
            <p:cNvSpPr/>
            <p:nvPr/>
          </p:nvSpPr>
          <p:spPr>
            <a:xfrm>
              <a:off x="3931374" y="1628024"/>
              <a:ext cx="182021" cy="174917"/>
            </a:xfrm>
            <a:custGeom>
              <a:rect b="b" l="l" r="r" t="t"/>
              <a:pathLst>
                <a:path extrusionOk="0" h="2093" w="2178">
                  <a:moveTo>
                    <a:pt x="2010" y="1"/>
                  </a:moveTo>
                  <a:lnTo>
                    <a:pt x="0" y="1010"/>
                  </a:lnTo>
                  <a:cubicBezTo>
                    <a:pt x="0" y="1010"/>
                    <a:pt x="24" y="1395"/>
                    <a:pt x="107" y="2052"/>
                  </a:cubicBezTo>
                  <a:cubicBezTo>
                    <a:pt x="247" y="2079"/>
                    <a:pt x="391" y="2093"/>
                    <a:pt x="535" y="2093"/>
                  </a:cubicBezTo>
                  <a:cubicBezTo>
                    <a:pt x="614" y="2093"/>
                    <a:pt x="694" y="2088"/>
                    <a:pt x="774" y="2080"/>
                  </a:cubicBezTo>
                  <a:cubicBezTo>
                    <a:pt x="1112" y="2052"/>
                    <a:pt x="1469" y="1927"/>
                    <a:pt x="1751" y="1747"/>
                  </a:cubicBezTo>
                  <a:cubicBezTo>
                    <a:pt x="1932" y="1622"/>
                    <a:pt x="2066" y="1478"/>
                    <a:pt x="2168" y="1284"/>
                  </a:cubicBezTo>
                  <a:cubicBezTo>
                    <a:pt x="2172" y="1274"/>
                    <a:pt x="2172" y="1270"/>
                    <a:pt x="2177" y="1265"/>
                  </a:cubicBezTo>
                  <a:lnTo>
                    <a:pt x="201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7"/>
            <p:cNvSpPr/>
            <p:nvPr/>
          </p:nvSpPr>
          <p:spPr>
            <a:xfrm>
              <a:off x="3777684" y="1389006"/>
              <a:ext cx="356938" cy="398139"/>
            </a:xfrm>
            <a:custGeom>
              <a:rect b="b" l="l" r="r" t="t"/>
              <a:pathLst>
                <a:path extrusionOk="0" h="4764" w="4271">
                  <a:moveTo>
                    <a:pt x="2312" y="0"/>
                  </a:moveTo>
                  <a:cubicBezTo>
                    <a:pt x="2100" y="0"/>
                    <a:pt x="1885" y="75"/>
                    <a:pt x="1724" y="212"/>
                  </a:cubicBezTo>
                  <a:cubicBezTo>
                    <a:pt x="1640" y="277"/>
                    <a:pt x="1575" y="360"/>
                    <a:pt x="1529" y="462"/>
                  </a:cubicBezTo>
                  <a:cubicBezTo>
                    <a:pt x="1307" y="902"/>
                    <a:pt x="1441" y="1536"/>
                    <a:pt x="1580" y="1958"/>
                  </a:cubicBezTo>
                  <a:cubicBezTo>
                    <a:pt x="1487" y="1958"/>
                    <a:pt x="1571" y="2111"/>
                    <a:pt x="1571" y="2111"/>
                  </a:cubicBezTo>
                  <a:cubicBezTo>
                    <a:pt x="1571" y="2111"/>
                    <a:pt x="1464" y="2152"/>
                    <a:pt x="1538" y="2277"/>
                  </a:cubicBezTo>
                  <a:cubicBezTo>
                    <a:pt x="1515" y="2347"/>
                    <a:pt x="1529" y="2435"/>
                    <a:pt x="1529" y="2435"/>
                  </a:cubicBezTo>
                  <a:lnTo>
                    <a:pt x="1" y="2875"/>
                  </a:lnTo>
                  <a:cubicBezTo>
                    <a:pt x="1" y="2875"/>
                    <a:pt x="956" y="4763"/>
                    <a:pt x="2519" y="4763"/>
                  </a:cubicBezTo>
                  <a:cubicBezTo>
                    <a:pt x="2559" y="4763"/>
                    <a:pt x="2600" y="4762"/>
                    <a:pt x="2641" y="4760"/>
                  </a:cubicBezTo>
                  <a:cubicBezTo>
                    <a:pt x="4271" y="4662"/>
                    <a:pt x="4164" y="2676"/>
                    <a:pt x="4164" y="2676"/>
                  </a:cubicBezTo>
                  <a:lnTo>
                    <a:pt x="2951" y="2569"/>
                  </a:lnTo>
                  <a:cubicBezTo>
                    <a:pt x="2951" y="2569"/>
                    <a:pt x="3057" y="2527"/>
                    <a:pt x="2960" y="2407"/>
                  </a:cubicBezTo>
                  <a:cubicBezTo>
                    <a:pt x="3030" y="2365"/>
                    <a:pt x="3011" y="2143"/>
                    <a:pt x="3016" y="2083"/>
                  </a:cubicBezTo>
                  <a:cubicBezTo>
                    <a:pt x="3030" y="1944"/>
                    <a:pt x="3044" y="1805"/>
                    <a:pt x="3057" y="1671"/>
                  </a:cubicBezTo>
                  <a:cubicBezTo>
                    <a:pt x="3057" y="1495"/>
                    <a:pt x="3090" y="1314"/>
                    <a:pt x="3108" y="1143"/>
                  </a:cubicBezTo>
                  <a:cubicBezTo>
                    <a:pt x="3122" y="999"/>
                    <a:pt x="3173" y="837"/>
                    <a:pt x="3145" y="689"/>
                  </a:cubicBezTo>
                  <a:cubicBezTo>
                    <a:pt x="3090" y="420"/>
                    <a:pt x="2891" y="175"/>
                    <a:pt x="2636" y="64"/>
                  </a:cubicBezTo>
                  <a:cubicBezTo>
                    <a:pt x="2534" y="21"/>
                    <a:pt x="2424" y="0"/>
                    <a:pt x="2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7"/>
            <p:cNvSpPr/>
            <p:nvPr/>
          </p:nvSpPr>
          <p:spPr>
            <a:xfrm>
              <a:off x="3909310" y="1683767"/>
              <a:ext cx="66273" cy="77890"/>
            </a:xfrm>
            <a:custGeom>
              <a:rect b="b" l="l" r="r" t="t"/>
              <a:pathLst>
                <a:path extrusionOk="0" h="932" w="793">
                  <a:moveTo>
                    <a:pt x="319" y="0"/>
                  </a:moveTo>
                  <a:cubicBezTo>
                    <a:pt x="313" y="0"/>
                    <a:pt x="307" y="0"/>
                    <a:pt x="301" y="1"/>
                  </a:cubicBezTo>
                  <a:cubicBezTo>
                    <a:pt x="204" y="5"/>
                    <a:pt x="112" y="61"/>
                    <a:pt x="56" y="140"/>
                  </a:cubicBezTo>
                  <a:cubicBezTo>
                    <a:pt x="0" y="228"/>
                    <a:pt x="5" y="343"/>
                    <a:pt x="65" y="418"/>
                  </a:cubicBezTo>
                  <a:cubicBezTo>
                    <a:pt x="105" y="472"/>
                    <a:pt x="169" y="501"/>
                    <a:pt x="233" y="501"/>
                  </a:cubicBezTo>
                  <a:cubicBezTo>
                    <a:pt x="266" y="501"/>
                    <a:pt x="299" y="494"/>
                    <a:pt x="329" y="478"/>
                  </a:cubicBezTo>
                  <a:cubicBezTo>
                    <a:pt x="334" y="468"/>
                    <a:pt x="343" y="459"/>
                    <a:pt x="334" y="455"/>
                  </a:cubicBezTo>
                  <a:cubicBezTo>
                    <a:pt x="331" y="448"/>
                    <a:pt x="325" y="443"/>
                    <a:pt x="318" y="443"/>
                  </a:cubicBezTo>
                  <a:cubicBezTo>
                    <a:pt x="316" y="443"/>
                    <a:pt x="313" y="444"/>
                    <a:pt x="311" y="445"/>
                  </a:cubicBezTo>
                  <a:cubicBezTo>
                    <a:pt x="287" y="459"/>
                    <a:pt x="261" y="466"/>
                    <a:pt x="234" y="466"/>
                  </a:cubicBezTo>
                  <a:cubicBezTo>
                    <a:pt x="181" y="466"/>
                    <a:pt x="127" y="440"/>
                    <a:pt x="93" y="394"/>
                  </a:cubicBezTo>
                  <a:cubicBezTo>
                    <a:pt x="47" y="330"/>
                    <a:pt x="42" y="232"/>
                    <a:pt x="88" y="158"/>
                  </a:cubicBezTo>
                  <a:cubicBezTo>
                    <a:pt x="125" y="89"/>
                    <a:pt x="213" y="42"/>
                    <a:pt x="301" y="38"/>
                  </a:cubicBezTo>
                  <a:cubicBezTo>
                    <a:pt x="310" y="37"/>
                    <a:pt x="320" y="36"/>
                    <a:pt x="329" y="36"/>
                  </a:cubicBezTo>
                  <a:cubicBezTo>
                    <a:pt x="401" y="36"/>
                    <a:pt x="481" y="67"/>
                    <a:pt x="542" y="116"/>
                  </a:cubicBezTo>
                  <a:cubicBezTo>
                    <a:pt x="700" y="232"/>
                    <a:pt x="751" y="459"/>
                    <a:pt x="677" y="640"/>
                  </a:cubicBezTo>
                  <a:cubicBezTo>
                    <a:pt x="606" y="798"/>
                    <a:pt x="435" y="903"/>
                    <a:pt x="263" y="903"/>
                  </a:cubicBezTo>
                  <a:cubicBezTo>
                    <a:pt x="243" y="903"/>
                    <a:pt x="224" y="902"/>
                    <a:pt x="204" y="899"/>
                  </a:cubicBezTo>
                  <a:cubicBezTo>
                    <a:pt x="202" y="898"/>
                    <a:pt x="199" y="897"/>
                    <a:pt x="197" y="897"/>
                  </a:cubicBezTo>
                  <a:cubicBezTo>
                    <a:pt x="191" y="897"/>
                    <a:pt x="186" y="902"/>
                    <a:pt x="186" y="908"/>
                  </a:cubicBezTo>
                  <a:cubicBezTo>
                    <a:pt x="181" y="918"/>
                    <a:pt x="186" y="927"/>
                    <a:pt x="195" y="927"/>
                  </a:cubicBezTo>
                  <a:cubicBezTo>
                    <a:pt x="218" y="932"/>
                    <a:pt x="241" y="932"/>
                    <a:pt x="264" y="932"/>
                  </a:cubicBezTo>
                  <a:cubicBezTo>
                    <a:pt x="450" y="932"/>
                    <a:pt x="635" y="825"/>
                    <a:pt x="714" y="654"/>
                  </a:cubicBezTo>
                  <a:cubicBezTo>
                    <a:pt x="792" y="459"/>
                    <a:pt x="737" y="214"/>
                    <a:pt x="565" y="89"/>
                  </a:cubicBezTo>
                  <a:cubicBezTo>
                    <a:pt x="492" y="32"/>
                    <a:pt x="406" y="0"/>
                    <a:pt x="3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7"/>
            <p:cNvSpPr/>
            <p:nvPr/>
          </p:nvSpPr>
          <p:spPr>
            <a:xfrm>
              <a:off x="3994053" y="1683349"/>
              <a:ext cx="65855" cy="78307"/>
            </a:xfrm>
            <a:custGeom>
              <a:rect b="b" l="l" r="r" t="t"/>
              <a:pathLst>
                <a:path extrusionOk="0" h="937" w="788">
                  <a:moveTo>
                    <a:pt x="472" y="1"/>
                  </a:moveTo>
                  <a:cubicBezTo>
                    <a:pt x="386" y="1"/>
                    <a:pt x="300" y="29"/>
                    <a:pt x="223" y="89"/>
                  </a:cubicBezTo>
                  <a:cubicBezTo>
                    <a:pt x="56" y="219"/>
                    <a:pt x="1" y="464"/>
                    <a:pt x="79" y="654"/>
                  </a:cubicBezTo>
                  <a:cubicBezTo>
                    <a:pt x="154" y="821"/>
                    <a:pt x="334" y="937"/>
                    <a:pt x="519" y="937"/>
                  </a:cubicBezTo>
                  <a:cubicBezTo>
                    <a:pt x="543" y="937"/>
                    <a:pt x="566" y="937"/>
                    <a:pt x="593" y="927"/>
                  </a:cubicBezTo>
                  <a:cubicBezTo>
                    <a:pt x="598" y="927"/>
                    <a:pt x="607" y="918"/>
                    <a:pt x="607" y="909"/>
                  </a:cubicBezTo>
                  <a:cubicBezTo>
                    <a:pt x="607" y="904"/>
                    <a:pt x="598" y="900"/>
                    <a:pt x="589" y="900"/>
                  </a:cubicBezTo>
                  <a:cubicBezTo>
                    <a:pt x="569" y="902"/>
                    <a:pt x="550" y="904"/>
                    <a:pt x="530" y="904"/>
                  </a:cubicBezTo>
                  <a:cubicBezTo>
                    <a:pt x="358" y="904"/>
                    <a:pt x="182" y="798"/>
                    <a:pt x="112" y="636"/>
                  </a:cubicBezTo>
                  <a:cubicBezTo>
                    <a:pt x="38" y="464"/>
                    <a:pt x="93" y="237"/>
                    <a:pt x="246" y="117"/>
                  </a:cubicBezTo>
                  <a:cubicBezTo>
                    <a:pt x="319" y="61"/>
                    <a:pt x="396" y="33"/>
                    <a:pt x="474" y="33"/>
                  </a:cubicBezTo>
                  <a:cubicBezTo>
                    <a:pt x="480" y="33"/>
                    <a:pt x="486" y="33"/>
                    <a:pt x="492" y="33"/>
                  </a:cubicBezTo>
                  <a:cubicBezTo>
                    <a:pt x="575" y="43"/>
                    <a:pt x="658" y="89"/>
                    <a:pt x="705" y="159"/>
                  </a:cubicBezTo>
                  <a:cubicBezTo>
                    <a:pt x="751" y="233"/>
                    <a:pt x="746" y="330"/>
                    <a:pt x="700" y="395"/>
                  </a:cubicBezTo>
                  <a:cubicBezTo>
                    <a:pt x="669" y="441"/>
                    <a:pt x="612" y="466"/>
                    <a:pt x="557" y="466"/>
                  </a:cubicBezTo>
                  <a:cubicBezTo>
                    <a:pt x="529" y="466"/>
                    <a:pt x="501" y="460"/>
                    <a:pt x="478" y="446"/>
                  </a:cubicBezTo>
                  <a:cubicBezTo>
                    <a:pt x="476" y="444"/>
                    <a:pt x="474" y="444"/>
                    <a:pt x="472" y="444"/>
                  </a:cubicBezTo>
                  <a:cubicBezTo>
                    <a:pt x="466" y="444"/>
                    <a:pt x="458" y="447"/>
                    <a:pt x="455" y="450"/>
                  </a:cubicBezTo>
                  <a:cubicBezTo>
                    <a:pt x="450" y="460"/>
                    <a:pt x="455" y="469"/>
                    <a:pt x="459" y="473"/>
                  </a:cubicBezTo>
                  <a:cubicBezTo>
                    <a:pt x="489" y="493"/>
                    <a:pt x="523" y="501"/>
                    <a:pt x="557" y="501"/>
                  </a:cubicBezTo>
                  <a:cubicBezTo>
                    <a:pt x="621" y="501"/>
                    <a:pt x="685" y="470"/>
                    <a:pt x="728" y="418"/>
                  </a:cubicBezTo>
                  <a:cubicBezTo>
                    <a:pt x="788" y="344"/>
                    <a:pt x="788" y="228"/>
                    <a:pt x="732" y="140"/>
                  </a:cubicBezTo>
                  <a:cubicBezTo>
                    <a:pt x="681" y="57"/>
                    <a:pt x="589" y="6"/>
                    <a:pt x="492" y="1"/>
                  </a:cubicBezTo>
                  <a:cubicBezTo>
                    <a:pt x="485" y="1"/>
                    <a:pt x="478" y="1"/>
                    <a:pt x="4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7"/>
            <p:cNvSpPr/>
            <p:nvPr/>
          </p:nvSpPr>
          <p:spPr>
            <a:xfrm>
              <a:off x="3962295" y="1650505"/>
              <a:ext cx="39948" cy="39530"/>
            </a:xfrm>
            <a:custGeom>
              <a:rect b="b" l="l" r="r" t="t"/>
              <a:pathLst>
                <a:path extrusionOk="0" h="473" w="478">
                  <a:moveTo>
                    <a:pt x="242" y="51"/>
                  </a:moveTo>
                  <a:lnTo>
                    <a:pt x="422" y="237"/>
                  </a:lnTo>
                  <a:lnTo>
                    <a:pt x="242" y="422"/>
                  </a:lnTo>
                  <a:lnTo>
                    <a:pt x="56" y="237"/>
                  </a:lnTo>
                  <a:lnTo>
                    <a:pt x="242" y="51"/>
                  </a:lnTo>
                  <a:close/>
                  <a:moveTo>
                    <a:pt x="242" y="0"/>
                  </a:moveTo>
                  <a:lnTo>
                    <a:pt x="1" y="237"/>
                  </a:lnTo>
                  <a:lnTo>
                    <a:pt x="242" y="473"/>
                  </a:lnTo>
                  <a:lnTo>
                    <a:pt x="478" y="237"/>
                  </a:lnTo>
                  <a:lnTo>
                    <a:pt x="2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7"/>
            <p:cNvSpPr/>
            <p:nvPr/>
          </p:nvSpPr>
          <p:spPr>
            <a:xfrm>
              <a:off x="3832256" y="1605543"/>
              <a:ext cx="62011" cy="74045"/>
            </a:xfrm>
            <a:custGeom>
              <a:rect b="b" l="l" r="r" t="t"/>
              <a:pathLst>
                <a:path extrusionOk="0" h="886" w="742">
                  <a:moveTo>
                    <a:pt x="556" y="1"/>
                  </a:moveTo>
                  <a:cubicBezTo>
                    <a:pt x="521" y="1"/>
                    <a:pt x="487" y="10"/>
                    <a:pt x="455" y="24"/>
                  </a:cubicBezTo>
                  <a:cubicBezTo>
                    <a:pt x="399" y="52"/>
                    <a:pt x="362" y="103"/>
                    <a:pt x="371" y="163"/>
                  </a:cubicBezTo>
                  <a:cubicBezTo>
                    <a:pt x="376" y="168"/>
                    <a:pt x="385" y="173"/>
                    <a:pt x="394" y="173"/>
                  </a:cubicBezTo>
                  <a:cubicBezTo>
                    <a:pt x="399" y="168"/>
                    <a:pt x="408" y="163"/>
                    <a:pt x="408" y="149"/>
                  </a:cubicBezTo>
                  <a:cubicBezTo>
                    <a:pt x="399" y="108"/>
                    <a:pt x="436" y="71"/>
                    <a:pt x="469" y="52"/>
                  </a:cubicBezTo>
                  <a:cubicBezTo>
                    <a:pt x="495" y="42"/>
                    <a:pt x="521" y="36"/>
                    <a:pt x="547" y="36"/>
                  </a:cubicBezTo>
                  <a:cubicBezTo>
                    <a:pt x="567" y="36"/>
                    <a:pt x="587" y="39"/>
                    <a:pt x="608" y="48"/>
                  </a:cubicBezTo>
                  <a:cubicBezTo>
                    <a:pt x="677" y="75"/>
                    <a:pt x="714" y="126"/>
                    <a:pt x="714" y="210"/>
                  </a:cubicBezTo>
                  <a:cubicBezTo>
                    <a:pt x="714" y="261"/>
                    <a:pt x="686" y="311"/>
                    <a:pt x="640" y="339"/>
                  </a:cubicBezTo>
                  <a:cubicBezTo>
                    <a:pt x="605" y="362"/>
                    <a:pt x="567" y="370"/>
                    <a:pt x="526" y="370"/>
                  </a:cubicBezTo>
                  <a:cubicBezTo>
                    <a:pt x="492" y="370"/>
                    <a:pt x="456" y="364"/>
                    <a:pt x="418" y="358"/>
                  </a:cubicBezTo>
                  <a:cubicBezTo>
                    <a:pt x="380" y="355"/>
                    <a:pt x="340" y="347"/>
                    <a:pt x="300" y="347"/>
                  </a:cubicBezTo>
                  <a:cubicBezTo>
                    <a:pt x="282" y="347"/>
                    <a:pt x="264" y="349"/>
                    <a:pt x="246" y="353"/>
                  </a:cubicBezTo>
                  <a:cubicBezTo>
                    <a:pt x="158" y="372"/>
                    <a:pt x="84" y="427"/>
                    <a:pt x="43" y="501"/>
                  </a:cubicBezTo>
                  <a:cubicBezTo>
                    <a:pt x="1" y="585"/>
                    <a:pt x="1" y="682"/>
                    <a:pt x="43" y="756"/>
                  </a:cubicBezTo>
                  <a:cubicBezTo>
                    <a:pt x="75" y="835"/>
                    <a:pt x="144" y="881"/>
                    <a:pt x="214" y="886"/>
                  </a:cubicBezTo>
                  <a:lnTo>
                    <a:pt x="228" y="886"/>
                  </a:lnTo>
                  <a:cubicBezTo>
                    <a:pt x="302" y="886"/>
                    <a:pt x="376" y="826"/>
                    <a:pt x="385" y="747"/>
                  </a:cubicBezTo>
                  <a:cubicBezTo>
                    <a:pt x="385" y="705"/>
                    <a:pt x="367" y="663"/>
                    <a:pt x="330" y="636"/>
                  </a:cubicBezTo>
                  <a:cubicBezTo>
                    <a:pt x="310" y="616"/>
                    <a:pt x="284" y="608"/>
                    <a:pt x="259" y="608"/>
                  </a:cubicBezTo>
                  <a:cubicBezTo>
                    <a:pt x="248" y="608"/>
                    <a:pt x="238" y="610"/>
                    <a:pt x="228" y="613"/>
                  </a:cubicBezTo>
                  <a:cubicBezTo>
                    <a:pt x="214" y="617"/>
                    <a:pt x="209" y="626"/>
                    <a:pt x="214" y="636"/>
                  </a:cubicBezTo>
                  <a:cubicBezTo>
                    <a:pt x="221" y="646"/>
                    <a:pt x="225" y="651"/>
                    <a:pt x="231" y="651"/>
                  </a:cubicBezTo>
                  <a:cubicBezTo>
                    <a:pt x="233" y="651"/>
                    <a:pt x="235" y="651"/>
                    <a:pt x="237" y="650"/>
                  </a:cubicBezTo>
                  <a:cubicBezTo>
                    <a:pt x="243" y="647"/>
                    <a:pt x="250" y="646"/>
                    <a:pt x="256" y="646"/>
                  </a:cubicBezTo>
                  <a:cubicBezTo>
                    <a:pt x="273" y="646"/>
                    <a:pt x="290" y="653"/>
                    <a:pt x="306" y="663"/>
                  </a:cubicBezTo>
                  <a:cubicBezTo>
                    <a:pt x="330" y="687"/>
                    <a:pt x="348" y="719"/>
                    <a:pt x="344" y="747"/>
                  </a:cubicBezTo>
                  <a:cubicBezTo>
                    <a:pt x="339" y="800"/>
                    <a:pt x="280" y="844"/>
                    <a:pt x="218" y="844"/>
                  </a:cubicBezTo>
                  <a:cubicBezTo>
                    <a:pt x="215" y="844"/>
                    <a:pt x="212" y="844"/>
                    <a:pt x="209" y="844"/>
                  </a:cubicBezTo>
                  <a:cubicBezTo>
                    <a:pt x="154" y="839"/>
                    <a:pt x="93" y="798"/>
                    <a:pt x="66" y="733"/>
                  </a:cubicBezTo>
                  <a:cubicBezTo>
                    <a:pt x="29" y="663"/>
                    <a:pt x="29" y="585"/>
                    <a:pt x="66" y="515"/>
                  </a:cubicBezTo>
                  <a:cubicBezTo>
                    <a:pt x="98" y="446"/>
                    <a:pt x="168" y="395"/>
                    <a:pt x="246" y="381"/>
                  </a:cubicBezTo>
                  <a:cubicBezTo>
                    <a:pt x="262" y="378"/>
                    <a:pt x="278" y="377"/>
                    <a:pt x="295" y="377"/>
                  </a:cubicBezTo>
                  <a:cubicBezTo>
                    <a:pt x="332" y="377"/>
                    <a:pt x="370" y="382"/>
                    <a:pt x="408" y="386"/>
                  </a:cubicBezTo>
                  <a:cubicBezTo>
                    <a:pt x="445" y="392"/>
                    <a:pt x="482" y="397"/>
                    <a:pt x="517" y="397"/>
                  </a:cubicBezTo>
                  <a:cubicBezTo>
                    <a:pt x="563" y="397"/>
                    <a:pt x="608" y="388"/>
                    <a:pt x="649" y="362"/>
                  </a:cubicBezTo>
                  <a:cubicBezTo>
                    <a:pt x="700" y="335"/>
                    <a:pt x="742" y="265"/>
                    <a:pt x="742" y="200"/>
                  </a:cubicBezTo>
                  <a:cubicBezTo>
                    <a:pt x="742" y="108"/>
                    <a:pt x="696" y="38"/>
                    <a:pt x="617" y="10"/>
                  </a:cubicBezTo>
                  <a:cubicBezTo>
                    <a:pt x="596" y="4"/>
                    <a:pt x="576" y="1"/>
                    <a:pt x="5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7"/>
            <p:cNvSpPr/>
            <p:nvPr/>
          </p:nvSpPr>
          <p:spPr>
            <a:xfrm>
              <a:off x="3869446" y="1695216"/>
              <a:ext cx="12034" cy="15712"/>
            </a:xfrm>
            <a:custGeom>
              <a:rect b="b" l="l" r="r" t="t"/>
              <a:pathLst>
                <a:path extrusionOk="0" h="188" w="144">
                  <a:moveTo>
                    <a:pt x="129" y="1"/>
                  </a:moveTo>
                  <a:cubicBezTo>
                    <a:pt x="123" y="1"/>
                    <a:pt x="115" y="4"/>
                    <a:pt x="112" y="7"/>
                  </a:cubicBezTo>
                  <a:lnTo>
                    <a:pt x="10" y="160"/>
                  </a:lnTo>
                  <a:cubicBezTo>
                    <a:pt x="0" y="165"/>
                    <a:pt x="10" y="179"/>
                    <a:pt x="14" y="183"/>
                  </a:cubicBezTo>
                  <a:cubicBezTo>
                    <a:pt x="19" y="188"/>
                    <a:pt x="19" y="188"/>
                    <a:pt x="24" y="188"/>
                  </a:cubicBezTo>
                  <a:cubicBezTo>
                    <a:pt x="33" y="188"/>
                    <a:pt x="37" y="188"/>
                    <a:pt x="37" y="179"/>
                  </a:cubicBezTo>
                  <a:lnTo>
                    <a:pt x="139" y="26"/>
                  </a:lnTo>
                  <a:cubicBezTo>
                    <a:pt x="144" y="21"/>
                    <a:pt x="139" y="7"/>
                    <a:pt x="135" y="3"/>
                  </a:cubicBezTo>
                  <a:cubicBezTo>
                    <a:pt x="133" y="1"/>
                    <a:pt x="131" y="1"/>
                    <a:pt x="1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7"/>
            <p:cNvSpPr/>
            <p:nvPr/>
          </p:nvSpPr>
          <p:spPr>
            <a:xfrm>
              <a:off x="3898112" y="1650923"/>
              <a:ext cx="21729" cy="21311"/>
            </a:xfrm>
            <a:custGeom>
              <a:rect b="b" l="l" r="r" t="t"/>
              <a:pathLst>
                <a:path extrusionOk="0" h="255" w="260">
                  <a:moveTo>
                    <a:pt x="130" y="28"/>
                  </a:moveTo>
                  <a:cubicBezTo>
                    <a:pt x="181" y="28"/>
                    <a:pt x="227" y="74"/>
                    <a:pt x="227" y="130"/>
                  </a:cubicBezTo>
                  <a:cubicBezTo>
                    <a:pt x="227" y="185"/>
                    <a:pt x="185" y="227"/>
                    <a:pt x="130" y="227"/>
                  </a:cubicBezTo>
                  <a:cubicBezTo>
                    <a:pt x="70" y="227"/>
                    <a:pt x="28" y="181"/>
                    <a:pt x="28" y="130"/>
                  </a:cubicBezTo>
                  <a:cubicBezTo>
                    <a:pt x="28" y="70"/>
                    <a:pt x="74" y="28"/>
                    <a:pt x="130" y="28"/>
                  </a:cubicBezTo>
                  <a:close/>
                  <a:moveTo>
                    <a:pt x="130" y="0"/>
                  </a:moveTo>
                  <a:cubicBezTo>
                    <a:pt x="60" y="0"/>
                    <a:pt x="0" y="60"/>
                    <a:pt x="0" y="130"/>
                  </a:cubicBezTo>
                  <a:cubicBezTo>
                    <a:pt x="0" y="199"/>
                    <a:pt x="60" y="255"/>
                    <a:pt x="130" y="255"/>
                  </a:cubicBezTo>
                  <a:cubicBezTo>
                    <a:pt x="204" y="255"/>
                    <a:pt x="259" y="199"/>
                    <a:pt x="255" y="130"/>
                  </a:cubicBezTo>
                  <a:cubicBezTo>
                    <a:pt x="255" y="60"/>
                    <a:pt x="199" y="0"/>
                    <a:pt x="1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7"/>
            <p:cNvSpPr/>
            <p:nvPr/>
          </p:nvSpPr>
          <p:spPr>
            <a:xfrm>
              <a:off x="4050966" y="1611393"/>
              <a:ext cx="57749" cy="57414"/>
            </a:xfrm>
            <a:custGeom>
              <a:rect b="b" l="l" r="r" t="t"/>
              <a:pathLst>
                <a:path extrusionOk="0" h="687" w="691">
                  <a:moveTo>
                    <a:pt x="180" y="0"/>
                  </a:moveTo>
                  <a:cubicBezTo>
                    <a:pt x="150" y="0"/>
                    <a:pt x="119" y="9"/>
                    <a:pt x="93" y="24"/>
                  </a:cubicBezTo>
                  <a:cubicBezTo>
                    <a:pt x="28" y="56"/>
                    <a:pt x="0" y="121"/>
                    <a:pt x="14" y="195"/>
                  </a:cubicBezTo>
                  <a:cubicBezTo>
                    <a:pt x="19" y="246"/>
                    <a:pt x="61" y="292"/>
                    <a:pt x="112" y="316"/>
                  </a:cubicBezTo>
                  <a:cubicBezTo>
                    <a:pt x="137" y="327"/>
                    <a:pt x="161" y="332"/>
                    <a:pt x="186" y="332"/>
                  </a:cubicBezTo>
                  <a:cubicBezTo>
                    <a:pt x="229" y="332"/>
                    <a:pt x="271" y="318"/>
                    <a:pt x="315" y="306"/>
                  </a:cubicBezTo>
                  <a:cubicBezTo>
                    <a:pt x="362" y="288"/>
                    <a:pt x="408" y="279"/>
                    <a:pt x="445" y="279"/>
                  </a:cubicBezTo>
                  <a:cubicBezTo>
                    <a:pt x="510" y="279"/>
                    <a:pt x="575" y="311"/>
                    <a:pt x="607" y="362"/>
                  </a:cubicBezTo>
                  <a:cubicBezTo>
                    <a:pt x="644" y="417"/>
                    <a:pt x="653" y="487"/>
                    <a:pt x="640" y="547"/>
                  </a:cubicBezTo>
                  <a:cubicBezTo>
                    <a:pt x="621" y="607"/>
                    <a:pt x="575" y="649"/>
                    <a:pt x="528" y="658"/>
                  </a:cubicBezTo>
                  <a:cubicBezTo>
                    <a:pt x="520" y="661"/>
                    <a:pt x="512" y="662"/>
                    <a:pt x="504" y="662"/>
                  </a:cubicBezTo>
                  <a:cubicBezTo>
                    <a:pt x="460" y="662"/>
                    <a:pt x="416" y="632"/>
                    <a:pt x="408" y="593"/>
                  </a:cubicBezTo>
                  <a:cubicBezTo>
                    <a:pt x="399" y="570"/>
                    <a:pt x="413" y="547"/>
                    <a:pt x="431" y="524"/>
                  </a:cubicBezTo>
                  <a:cubicBezTo>
                    <a:pt x="443" y="512"/>
                    <a:pt x="462" y="500"/>
                    <a:pt x="479" y="500"/>
                  </a:cubicBezTo>
                  <a:cubicBezTo>
                    <a:pt x="482" y="500"/>
                    <a:pt x="484" y="500"/>
                    <a:pt x="487" y="501"/>
                  </a:cubicBezTo>
                  <a:cubicBezTo>
                    <a:pt x="491" y="501"/>
                    <a:pt x="505" y="496"/>
                    <a:pt x="505" y="492"/>
                  </a:cubicBezTo>
                  <a:cubicBezTo>
                    <a:pt x="505" y="487"/>
                    <a:pt x="501" y="473"/>
                    <a:pt x="491" y="473"/>
                  </a:cubicBezTo>
                  <a:cubicBezTo>
                    <a:pt x="487" y="472"/>
                    <a:pt x="482" y="472"/>
                    <a:pt x="478" y="472"/>
                  </a:cubicBezTo>
                  <a:cubicBezTo>
                    <a:pt x="454" y="472"/>
                    <a:pt x="432" y="482"/>
                    <a:pt x="413" y="501"/>
                  </a:cubicBezTo>
                  <a:cubicBezTo>
                    <a:pt x="385" y="533"/>
                    <a:pt x="371" y="566"/>
                    <a:pt x="385" y="603"/>
                  </a:cubicBezTo>
                  <a:cubicBezTo>
                    <a:pt x="394" y="654"/>
                    <a:pt x="454" y="686"/>
                    <a:pt x="510" y="686"/>
                  </a:cubicBezTo>
                  <a:cubicBezTo>
                    <a:pt x="515" y="686"/>
                    <a:pt x="528" y="686"/>
                    <a:pt x="538" y="681"/>
                  </a:cubicBezTo>
                  <a:cubicBezTo>
                    <a:pt x="598" y="672"/>
                    <a:pt x="644" y="617"/>
                    <a:pt x="667" y="556"/>
                  </a:cubicBezTo>
                  <a:cubicBezTo>
                    <a:pt x="691" y="482"/>
                    <a:pt x="672" y="404"/>
                    <a:pt x="630" y="343"/>
                  </a:cubicBezTo>
                  <a:cubicBezTo>
                    <a:pt x="593" y="288"/>
                    <a:pt x="524" y="246"/>
                    <a:pt x="445" y="246"/>
                  </a:cubicBezTo>
                  <a:cubicBezTo>
                    <a:pt x="399" y="246"/>
                    <a:pt x="352" y="265"/>
                    <a:pt x="306" y="274"/>
                  </a:cubicBezTo>
                  <a:cubicBezTo>
                    <a:pt x="261" y="292"/>
                    <a:pt x="222" y="304"/>
                    <a:pt x="183" y="304"/>
                  </a:cubicBezTo>
                  <a:cubicBezTo>
                    <a:pt x="163" y="304"/>
                    <a:pt x="142" y="301"/>
                    <a:pt x="121" y="292"/>
                  </a:cubicBezTo>
                  <a:cubicBezTo>
                    <a:pt x="84" y="274"/>
                    <a:pt x="47" y="237"/>
                    <a:pt x="42" y="191"/>
                  </a:cubicBezTo>
                  <a:cubicBezTo>
                    <a:pt x="28" y="126"/>
                    <a:pt x="51" y="75"/>
                    <a:pt x="107" y="42"/>
                  </a:cubicBezTo>
                  <a:cubicBezTo>
                    <a:pt x="128" y="33"/>
                    <a:pt x="155" y="28"/>
                    <a:pt x="181" y="28"/>
                  </a:cubicBezTo>
                  <a:cubicBezTo>
                    <a:pt x="195" y="28"/>
                    <a:pt x="210" y="30"/>
                    <a:pt x="223" y="33"/>
                  </a:cubicBezTo>
                  <a:cubicBezTo>
                    <a:pt x="255" y="42"/>
                    <a:pt x="283" y="75"/>
                    <a:pt x="283" y="107"/>
                  </a:cubicBezTo>
                  <a:cubicBezTo>
                    <a:pt x="283" y="121"/>
                    <a:pt x="292" y="126"/>
                    <a:pt x="297" y="126"/>
                  </a:cubicBezTo>
                  <a:cubicBezTo>
                    <a:pt x="306" y="126"/>
                    <a:pt x="315" y="121"/>
                    <a:pt x="315" y="116"/>
                  </a:cubicBezTo>
                  <a:cubicBezTo>
                    <a:pt x="320" y="61"/>
                    <a:pt x="278" y="24"/>
                    <a:pt x="232" y="10"/>
                  </a:cubicBezTo>
                  <a:cubicBezTo>
                    <a:pt x="215" y="3"/>
                    <a:pt x="197" y="0"/>
                    <a:pt x="1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7"/>
            <p:cNvSpPr/>
            <p:nvPr/>
          </p:nvSpPr>
          <p:spPr>
            <a:xfrm>
              <a:off x="4070689" y="1689450"/>
              <a:ext cx="15962" cy="12202"/>
            </a:xfrm>
            <a:custGeom>
              <a:rect b="b" l="l" r="r" t="t"/>
              <a:pathLst>
                <a:path extrusionOk="0" h="146" w="191">
                  <a:moveTo>
                    <a:pt x="23" y="0"/>
                  </a:moveTo>
                  <a:cubicBezTo>
                    <a:pt x="18" y="0"/>
                    <a:pt x="12" y="4"/>
                    <a:pt x="5" y="7"/>
                  </a:cubicBezTo>
                  <a:cubicBezTo>
                    <a:pt x="1" y="16"/>
                    <a:pt x="5" y="25"/>
                    <a:pt x="15" y="30"/>
                  </a:cubicBezTo>
                  <a:lnTo>
                    <a:pt x="163" y="141"/>
                  </a:lnTo>
                  <a:cubicBezTo>
                    <a:pt x="167" y="146"/>
                    <a:pt x="167" y="146"/>
                    <a:pt x="177" y="146"/>
                  </a:cubicBezTo>
                  <a:cubicBezTo>
                    <a:pt x="181" y="146"/>
                    <a:pt x="186" y="146"/>
                    <a:pt x="186" y="136"/>
                  </a:cubicBezTo>
                  <a:cubicBezTo>
                    <a:pt x="191" y="132"/>
                    <a:pt x="186" y="118"/>
                    <a:pt x="181" y="113"/>
                  </a:cubicBezTo>
                  <a:lnTo>
                    <a:pt x="28" y="2"/>
                  </a:lnTo>
                  <a:cubicBezTo>
                    <a:pt x="27" y="1"/>
                    <a:pt x="25" y="0"/>
                    <a:pt x="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7"/>
            <p:cNvSpPr/>
            <p:nvPr/>
          </p:nvSpPr>
          <p:spPr>
            <a:xfrm>
              <a:off x="4031577" y="1646995"/>
              <a:ext cx="21812" cy="21395"/>
            </a:xfrm>
            <a:custGeom>
              <a:rect b="b" l="l" r="r" t="t"/>
              <a:pathLst>
                <a:path extrusionOk="0" h="256" w="261">
                  <a:moveTo>
                    <a:pt x="131" y="29"/>
                  </a:moveTo>
                  <a:cubicBezTo>
                    <a:pt x="182" y="29"/>
                    <a:pt x="228" y="75"/>
                    <a:pt x="228" y="130"/>
                  </a:cubicBezTo>
                  <a:cubicBezTo>
                    <a:pt x="228" y="186"/>
                    <a:pt x="182" y="228"/>
                    <a:pt x="131" y="228"/>
                  </a:cubicBezTo>
                  <a:cubicBezTo>
                    <a:pt x="70" y="228"/>
                    <a:pt x="29" y="181"/>
                    <a:pt x="29" y="130"/>
                  </a:cubicBezTo>
                  <a:cubicBezTo>
                    <a:pt x="29" y="70"/>
                    <a:pt x="75" y="29"/>
                    <a:pt x="131" y="29"/>
                  </a:cubicBezTo>
                  <a:close/>
                  <a:moveTo>
                    <a:pt x="131" y="1"/>
                  </a:moveTo>
                  <a:cubicBezTo>
                    <a:pt x="61" y="1"/>
                    <a:pt x="1" y="61"/>
                    <a:pt x="1" y="130"/>
                  </a:cubicBezTo>
                  <a:cubicBezTo>
                    <a:pt x="1" y="200"/>
                    <a:pt x="61" y="255"/>
                    <a:pt x="131" y="255"/>
                  </a:cubicBezTo>
                  <a:cubicBezTo>
                    <a:pt x="200" y="255"/>
                    <a:pt x="256" y="200"/>
                    <a:pt x="260" y="130"/>
                  </a:cubicBezTo>
                  <a:cubicBezTo>
                    <a:pt x="260" y="61"/>
                    <a:pt x="200" y="1"/>
                    <a:pt x="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7"/>
            <p:cNvSpPr/>
            <p:nvPr/>
          </p:nvSpPr>
          <p:spPr>
            <a:xfrm>
              <a:off x="3776514" y="1611811"/>
              <a:ext cx="357356" cy="174917"/>
            </a:xfrm>
            <a:custGeom>
              <a:rect b="b" l="l" r="r" t="t"/>
              <a:pathLst>
                <a:path extrusionOk="0" h="2093" w="4276">
                  <a:moveTo>
                    <a:pt x="4086" y="0"/>
                  </a:moveTo>
                  <a:cubicBezTo>
                    <a:pt x="4072" y="468"/>
                    <a:pt x="3924" y="1844"/>
                    <a:pt x="2631" y="1927"/>
                  </a:cubicBezTo>
                  <a:cubicBezTo>
                    <a:pt x="2592" y="1929"/>
                    <a:pt x="2553" y="1931"/>
                    <a:pt x="2514" y="1931"/>
                  </a:cubicBezTo>
                  <a:cubicBezTo>
                    <a:pt x="1246" y="1931"/>
                    <a:pt x="401" y="567"/>
                    <a:pt x="172" y="153"/>
                  </a:cubicBezTo>
                  <a:lnTo>
                    <a:pt x="1" y="204"/>
                  </a:lnTo>
                  <a:cubicBezTo>
                    <a:pt x="1" y="204"/>
                    <a:pt x="963" y="2092"/>
                    <a:pt x="2525" y="2092"/>
                  </a:cubicBezTo>
                  <a:cubicBezTo>
                    <a:pt x="2563" y="2092"/>
                    <a:pt x="2602" y="2091"/>
                    <a:pt x="2641" y="2089"/>
                  </a:cubicBezTo>
                  <a:cubicBezTo>
                    <a:pt x="4276" y="1992"/>
                    <a:pt x="4164" y="5"/>
                    <a:pt x="4164" y="5"/>
                  </a:cubicBezTo>
                  <a:lnTo>
                    <a:pt x="408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7"/>
            <p:cNvSpPr/>
            <p:nvPr/>
          </p:nvSpPr>
          <p:spPr>
            <a:xfrm>
              <a:off x="3774257" y="1610223"/>
              <a:ext cx="359612" cy="178177"/>
            </a:xfrm>
            <a:custGeom>
              <a:rect b="b" l="l" r="r" t="t"/>
              <a:pathLst>
                <a:path extrusionOk="0" h="2132" w="4303">
                  <a:moveTo>
                    <a:pt x="4127" y="29"/>
                  </a:moveTo>
                  <a:lnTo>
                    <a:pt x="4173" y="38"/>
                  </a:lnTo>
                  <a:cubicBezTo>
                    <a:pt x="4178" y="223"/>
                    <a:pt x="4191" y="1997"/>
                    <a:pt x="2668" y="2089"/>
                  </a:cubicBezTo>
                  <a:cubicBezTo>
                    <a:pt x="2629" y="2092"/>
                    <a:pt x="2590" y="2093"/>
                    <a:pt x="2552" y="2093"/>
                  </a:cubicBezTo>
                  <a:cubicBezTo>
                    <a:pt x="1103" y="2093"/>
                    <a:pt x="159" y="431"/>
                    <a:pt x="51" y="232"/>
                  </a:cubicBezTo>
                  <a:lnTo>
                    <a:pt x="185" y="191"/>
                  </a:lnTo>
                  <a:cubicBezTo>
                    <a:pt x="433" y="631"/>
                    <a:pt x="1283" y="1963"/>
                    <a:pt x="2545" y="1963"/>
                  </a:cubicBezTo>
                  <a:cubicBezTo>
                    <a:pt x="2583" y="1963"/>
                    <a:pt x="2620" y="1962"/>
                    <a:pt x="2658" y="1960"/>
                  </a:cubicBezTo>
                  <a:cubicBezTo>
                    <a:pt x="3955" y="1876"/>
                    <a:pt x="4113" y="487"/>
                    <a:pt x="4127" y="29"/>
                  </a:cubicBezTo>
                  <a:close/>
                  <a:moveTo>
                    <a:pt x="4094" y="1"/>
                  </a:moveTo>
                  <a:lnTo>
                    <a:pt x="4094" y="19"/>
                  </a:lnTo>
                  <a:cubicBezTo>
                    <a:pt x="4076" y="445"/>
                    <a:pt x="3937" y="1849"/>
                    <a:pt x="2654" y="1927"/>
                  </a:cubicBezTo>
                  <a:cubicBezTo>
                    <a:pt x="2614" y="1930"/>
                    <a:pt x="2575" y="1931"/>
                    <a:pt x="2536" y="1931"/>
                  </a:cubicBezTo>
                  <a:cubicBezTo>
                    <a:pt x="1286" y="1931"/>
                    <a:pt x="447" y="590"/>
                    <a:pt x="209" y="167"/>
                  </a:cubicBezTo>
                  <a:lnTo>
                    <a:pt x="204" y="158"/>
                  </a:lnTo>
                  <a:lnTo>
                    <a:pt x="0" y="214"/>
                  </a:lnTo>
                  <a:lnTo>
                    <a:pt x="14" y="232"/>
                  </a:lnTo>
                  <a:cubicBezTo>
                    <a:pt x="23" y="251"/>
                    <a:pt x="996" y="2131"/>
                    <a:pt x="2552" y="2131"/>
                  </a:cubicBezTo>
                  <a:cubicBezTo>
                    <a:pt x="2577" y="2131"/>
                    <a:pt x="2603" y="2129"/>
                    <a:pt x="2629" y="2129"/>
                  </a:cubicBezTo>
                  <a:cubicBezTo>
                    <a:pt x="2643" y="2129"/>
                    <a:pt x="2655" y="2130"/>
                    <a:pt x="2668" y="2131"/>
                  </a:cubicBezTo>
                  <a:cubicBezTo>
                    <a:pt x="4303" y="2034"/>
                    <a:pt x="4210" y="47"/>
                    <a:pt x="4210" y="29"/>
                  </a:cubicBezTo>
                  <a:lnTo>
                    <a:pt x="4210" y="10"/>
                  </a:lnTo>
                  <a:lnTo>
                    <a:pt x="409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7"/>
            <p:cNvSpPr/>
            <p:nvPr/>
          </p:nvSpPr>
          <p:spPr>
            <a:xfrm>
              <a:off x="3920927" y="1412824"/>
              <a:ext cx="139399" cy="154526"/>
            </a:xfrm>
            <a:custGeom>
              <a:rect b="b" l="l" r="r" t="t"/>
              <a:pathLst>
                <a:path extrusionOk="0" h="1849" w="1668">
                  <a:moveTo>
                    <a:pt x="695" y="1"/>
                  </a:moveTo>
                  <a:cubicBezTo>
                    <a:pt x="306" y="1"/>
                    <a:pt x="0" y="330"/>
                    <a:pt x="24" y="714"/>
                  </a:cubicBezTo>
                  <a:lnTo>
                    <a:pt x="65" y="1288"/>
                  </a:lnTo>
                  <a:cubicBezTo>
                    <a:pt x="74" y="1325"/>
                    <a:pt x="204" y="1511"/>
                    <a:pt x="394" y="1622"/>
                  </a:cubicBezTo>
                  <a:cubicBezTo>
                    <a:pt x="394" y="1622"/>
                    <a:pt x="777" y="1849"/>
                    <a:pt x="945" y="1849"/>
                  </a:cubicBezTo>
                  <a:cubicBezTo>
                    <a:pt x="948" y="1849"/>
                    <a:pt x="951" y="1849"/>
                    <a:pt x="954" y="1849"/>
                  </a:cubicBezTo>
                  <a:cubicBezTo>
                    <a:pt x="1117" y="1830"/>
                    <a:pt x="1413" y="1543"/>
                    <a:pt x="1413" y="1543"/>
                  </a:cubicBezTo>
                  <a:cubicBezTo>
                    <a:pt x="1538" y="1427"/>
                    <a:pt x="1612" y="1274"/>
                    <a:pt x="1621" y="1117"/>
                  </a:cubicBezTo>
                  <a:lnTo>
                    <a:pt x="1644" y="705"/>
                  </a:lnTo>
                  <a:cubicBezTo>
                    <a:pt x="1668" y="325"/>
                    <a:pt x="1362" y="1"/>
                    <a:pt x="9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7"/>
            <p:cNvSpPr/>
            <p:nvPr/>
          </p:nvSpPr>
          <p:spPr>
            <a:xfrm>
              <a:off x="3949927" y="1474751"/>
              <a:ext cx="44962" cy="28582"/>
            </a:xfrm>
            <a:custGeom>
              <a:rect b="b" l="l" r="r" t="t"/>
              <a:pathLst>
                <a:path extrusionOk="0" h="342" w="538">
                  <a:moveTo>
                    <a:pt x="110" y="0"/>
                  </a:moveTo>
                  <a:cubicBezTo>
                    <a:pt x="99" y="0"/>
                    <a:pt x="89" y="1"/>
                    <a:pt x="79" y="1"/>
                  </a:cubicBezTo>
                  <a:cubicBezTo>
                    <a:pt x="29" y="1"/>
                    <a:pt x="1" y="47"/>
                    <a:pt x="19" y="93"/>
                  </a:cubicBezTo>
                  <a:cubicBezTo>
                    <a:pt x="87" y="305"/>
                    <a:pt x="272" y="341"/>
                    <a:pt x="405" y="341"/>
                  </a:cubicBezTo>
                  <a:cubicBezTo>
                    <a:pt x="426" y="341"/>
                    <a:pt x="446" y="340"/>
                    <a:pt x="464" y="339"/>
                  </a:cubicBezTo>
                  <a:cubicBezTo>
                    <a:pt x="510" y="339"/>
                    <a:pt x="538" y="283"/>
                    <a:pt x="519" y="237"/>
                  </a:cubicBezTo>
                  <a:cubicBezTo>
                    <a:pt x="434" y="32"/>
                    <a:pt x="238" y="0"/>
                    <a:pt x="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7"/>
            <p:cNvSpPr/>
            <p:nvPr/>
          </p:nvSpPr>
          <p:spPr>
            <a:xfrm>
              <a:off x="3948004" y="1472829"/>
              <a:ext cx="48054" cy="32593"/>
            </a:xfrm>
            <a:custGeom>
              <a:rect b="b" l="l" r="r" t="t"/>
              <a:pathLst>
                <a:path extrusionOk="0" h="390" w="575">
                  <a:moveTo>
                    <a:pt x="128" y="46"/>
                  </a:moveTo>
                  <a:cubicBezTo>
                    <a:pt x="248" y="46"/>
                    <a:pt x="442" y="79"/>
                    <a:pt x="519" y="260"/>
                  </a:cubicBezTo>
                  <a:cubicBezTo>
                    <a:pt x="529" y="274"/>
                    <a:pt x="519" y="292"/>
                    <a:pt x="515" y="302"/>
                  </a:cubicBezTo>
                  <a:cubicBezTo>
                    <a:pt x="510" y="316"/>
                    <a:pt x="496" y="325"/>
                    <a:pt x="478" y="325"/>
                  </a:cubicBezTo>
                  <a:cubicBezTo>
                    <a:pt x="454" y="328"/>
                    <a:pt x="427" y="331"/>
                    <a:pt x="398" y="331"/>
                  </a:cubicBezTo>
                  <a:cubicBezTo>
                    <a:pt x="274" y="331"/>
                    <a:pt x="118" y="288"/>
                    <a:pt x="65" y="107"/>
                  </a:cubicBezTo>
                  <a:cubicBezTo>
                    <a:pt x="56" y="93"/>
                    <a:pt x="65" y="75"/>
                    <a:pt x="70" y="66"/>
                  </a:cubicBezTo>
                  <a:cubicBezTo>
                    <a:pt x="75" y="52"/>
                    <a:pt x="93" y="47"/>
                    <a:pt x="102" y="47"/>
                  </a:cubicBezTo>
                  <a:cubicBezTo>
                    <a:pt x="111" y="47"/>
                    <a:pt x="119" y="46"/>
                    <a:pt x="128" y="46"/>
                  </a:cubicBezTo>
                  <a:close/>
                  <a:moveTo>
                    <a:pt x="127" y="0"/>
                  </a:moveTo>
                  <a:cubicBezTo>
                    <a:pt x="117" y="0"/>
                    <a:pt x="107" y="0"/>
                    <a:pt x="98" y="1"/>
                  </a:cubicBezTo>
                  <a:cubicBezTo>
                    <a:pt x="70" y="1"/>
                    <a:pt x="42" y="19"/>
                    <a:pt x="24" y="42"/>
                  </a:cubicBezTo>
                  <a:cubicBezTo>
                    <a:pt x="5" y="66"/>
                    <a:pt x="1" y="98"/>
                    <a:pt x="10" y="130"/>
                  </a:cubicBezTo>
                  <a:cubicBezTo>
                    <a:pt x="79" y="343"/>
                    <a:pt x="274" y="390"/>
                    <a:pt x="413" y="390"/>
                  </a:cubicBezTo>
                  <a:lnTo>
                    <a:pt x="482" y="390"/>
                  </a:lnTo>
                  <a:cubicBezTo>
                    <a:pt x="510" y="390"/>
                    <a:pt x="538" y="371"/>
                    <a:pt x="556" y="343"/>
                  </a:cubicBezTo>
                  <a:cubicBezTo>
                    <a:pt x="575" y="316"/>
                    <a:pt x="575" y="279"/>
                    <a:pt x="561" y="251"/>
                  </a:cubicBezTo>
                  <a:cubicBezTo>
                    <a:pt x="475" y="35"/>
                    <a:pt x="264" y="0"/>
                    <a:pt x="1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7"/>
            <p:cNvSpPr/>
            <p:nvPr/>
          </p:nvSpPr>
          <p:spPr>
            <a:xfrm>
              <a:off x="4021966" y="1475838"/>
              <a:ext cx="34850" cy="27579"/>
            </a:xfrm>
            <a:custGeom>
              <a:rect b="b" l="l" r="r" t="t"/>
              <a:pathLst>
                <a:path extrusionOk="0" h="330" w="417">
                  <a:moveTo>
                    <a:pt x="311" y="1"/>
                  </a:moveTo>
                  <a:cubicBezTo>
                    <a:pt x="122" y="1"/>
                    <a:pt x="45" y="136"/>
                    <a:pt x="14" y="233"/>
                  </a:cubicBezTo>
                  <a:cubicBezTo>
                    <a:pt x="0" y="270"/>
                    <a:pt x="28" y="326"/>
                    <a:pt x="74" y="326"/>
                  </a:cubicBezTo>
                  <a:cubicBezTo>
                    <a:pt x="99" y="328"/>
                    <a:pt x="121" y="330"/>
                    <a:pt x="142" y="330"/>
                  </a:cubicBezTo>
                  <a:cubicBezTo>
                    <a:pt x="401" y="330"/>
                    <a:pt x="416" y="156"/>
                    <a:pt x="408" y="62"/>
                  </a:cubicBezTo>
                  <a:cubicBezTo>
                    <a:pt x="398" y="30"/>
                    <a:pt x="371" y="2"/>
                    <a:pt x="338" y="2"/>
                  </a:cubicBezTo>
                  <a:cubicBezTo>
                    <a:pt x="329" y="1"/>
                    <a:pt x="320" y="1"/>
                    <a:pt x="3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7"/>
            <p:cNvSpPr/>
            <p:nvPr/>
          </p:nvSpPr>
          <p:spPr>
            <a:xfrm>
              <a:off x="4019626" y="1473164"/>
              <a:ext cx="38778" cy="32677"/>
            </a:xfrm>
            <a:custGeom>
              <a:rect b="b" l="l" r="r" t="t"/>
              <a:pathLst>
                <a:path extrusionOk="0" h="391" w="464">
                  <a:moveTo>
                    <a:pt x="371" y="62"/>
                  </a:moveTo>
                  <a:cubicBezTo>
                    <a:pt x="389" y="62"/>
                    <a:pt x="413" y="80"/>
                    <a:pt x="413" y="103"/>
                  </a:cubicBezTo>
                  <a:cubicBezTo>
                    <a:pt x="417" y="154"/>
                    <a:pt x="417" y="224"/>
                    <a:pt x="366" y="275"/>
                  </a:cubicBezTo>
                  <a:cubicBezTo>
                    <a:pt x="328" y="317"/>
                    <a:pt x="260" y="337"/>
                    <a:pt x="168" y="337"/>
                  </a:cubicBezTo>
                  <a:cubicBezTo>
                    <a:pt x="150" y="337"/>
                    <a:pt x="131" y="336"/>
                    <a:pt x="111" y="335"/>
                  </a:cubicBezTo>
                  <a:cubicBezTo>
                    <a:pt x="93" y="335"/>
                    <a:pt x="79" y="326"/>
                    <a:pt x="74" y="316"/>
                  </a:cubicBezTo>
                  <a:cubicBezTo>
                    <a:pt x="70" y="302"/>
                    <a:pt x="65" y="288"/>
                    <a:pt x="70" y="275"/>
                  </a:cubicBezTo>
                  <a:cubicBezTo>
                    <a:pt x="98" y="177"/>
                    <a:pt x="172" y="62"/>
                    <a:pt x="343" y="62"/>
                  </a:cubicBezTo>
                  <a:close/>
                  <a:moveTo>
                    <a:pt x="347" y="1"/>
                  </a:moveTo>
                  <a:cubicBezTo>
                    <a:pt x="130" y="1"/>
                    <a:pt x="46" y="157"/>
                    <a:pt x="10" y="251"/>
                  </a:cubicBezTo>
                  <a:cubicBezTo>
                    <a:pt x="0" y="279"/>
                    <a:pt x="5" y="316"/>
                    <a:pt x="23" y="339"/>
                  </a:cubicBezTo>
                  <a:cubicBezTo>
                    <a:pt x="42" y="367"/>
                    <a:pt x="70" y="376"/>
                    <a:pt x="98" y="386"/>
                  </a:cubicBezTo>
                  <a:cubicBezTo>
                    <a:pt x="121" y="390"/>
                    <a:pt x="144" y="390"/>
                    <a:pt x="167" y="390"/>
                  </a:cubicBezTo>
                  <a:cubicBezTo>
                    <a:pt x="274" y="390"/>
                    <a:pt x="348" y="363"/>
                    <a:pt x="394" y="307"/>
                  </a:cubicBezTo>
                  <a:cubicBezTo>
                    <a:pt x="459" y="247"/>
                    <a:pt x="463" y="154"/>
                    <a:pt x="459" y="89"/>
                  </a:cubicBezTo>
                  <a:cubicBezTo>
                    <a:pt x="450" y="43"/>
                    <a:pt x="413" y="1"/>
                    <a:pt x="366" y="1"/>
                  </a:cubicBezTo>
                  <a:cubicBezTo>
                    <a:pt x="360" y="1"/>
                    <a:pt x="354" y="1"/>
                    <a:pt x="3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7"/>
            <p:cNvSpPr/>
            <p:nvPr/>
          </p:nvSpPr>
          <p:spPr>
            <a:xfrm>
              <a:off x="3975500" y="1481772"/>
              <a:ext cx="178511" cy="193972"/>
            </a:xfrm>
            <a:custGeom>
              <a:rect b="b" l="l" r="r" t="t"/>
              <a:pathLst>
                <a:path extrusionOk="0" h="2321" w="2136">
                  <a:moveTo>
                    <a:pt x="325" y="0"/>
                  </a:moveTo>
                  <a:lnTo>
                    <a:pt x="0" y="797"/>
                  </a:lnTo>
                  <a:cubicBezTo>
                    <a:pt x="51" y="820"/>
                    <a:pt x="107" y="848"/>
                    <a:pt x="158" y="871"/>
                  </a:cubicBezTo>
                  <a:cubicBezTo>
                    <a:pt x="329" y="954"/>
                    <a:pt x="482" y="1098"/>
                    <a:pt x="630" y="1209"/>
                  </a:cubicBezTo>
                  <a:cubicBezTo>
                    <a:pt x="853" y="1366"/>
                    <a:pt x="1066" y="1529"/>
                    <a:pt x="1288" y="1691"/>
                  </a:cubicBezTo>
                  <a:cubicBezTo>
                    <a:pt x="1570" y="1899"/>
                    <a:pt x="1853" y="2112"/>
                    <a:pt x="2135" y="2320"/>
                  </a:cubicBezTo>
                  <a:cubicBezTo>
                    <a:pt x="1663" y="1070"/>
                    <a:pt x="667" y="255"/>
                    <a:pt x="3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7"/>
            <p:cNvSpPr/>
            <p:nvPr/>
          </p:nvSpPr>
          <p:spPr>
            <a:xfrm>
              <a:off x="3973578" y="1480351"/>
              <a:ext cx="184277" cy="200825"/>
            </a:xfrm>
            <a:custGeom>
              <a:rect b="b" l="l" r="r" t="t"/>
              <a:pathLst>
                <a:path extrusionOk="0" h="2403" w="2205">
                  <a:moveTo>
                    <a:pt x="355" y="0"/>
                  </a:moveTo>
                  <a:cubicBezTo>
                    <a:pt x="348" y="0"/>
                    <a:pt x="341" y="3"/>
                    <a:pt x="338" y="8"/>
                  </a:cubicBezTo>
                  <a:cubicBezTo>
                    <a:pt x="329" y="17"/>
                    <a:pt x="329" y="31"/>
                    <a:pt x="343" y="40"/>
                  </a:cubicBezTo>
                  <a:cubicBezTo>
                    <a:pt x="639" y="253"/>
                    <a:pt x="1626" y="1059"/>
                    <a:pt x="2112" y="2273"/>
                  </a:cubicBezTo>
                  <a:lnTo>
                    <a:pt x="672" y="1207"/>
                  </a:lnTo>
                  <a:cubicBezTo>
                    <a:pt x="630" y="1180"/>
                    <a:pt x="584" y="1143"/>
                    <a:pt x="547" y="1110"/>
                  </a:cubicBezTo>
                  <a:cubicBezTo>
                    <a:pt x="431" y="1022"/>
                    <a:pt x="315" y="930"/>
                    <a:pt x="190" y="874"/>
                  </a:cubicBezTo>
                  <a:lnTo>
                    <a:pt x="88" y="818"/>
                  </a:lnTo>
                  <a:lnTo>
                    <a:pt x="37" y="795"/>
                  </a:lnTo>
                  <a:cubicBezTo>
                    <a:pt x="34" y="794"/>
                    <a:pt x="31" y="794"/>
                    <a:pt x="28" y="794"/>
                  </a:cubicBezTo>
                  <a:cubicBezTo>
                    <a:pt x="19" y="794"/>
                    <a:pt x="12" y="799"/>
                    <a:pt x="5" y="809"/>
                  </a:cubicBezTo>
                  <a:cubicBezTo>
                    <a:pt x="0" y="818"/>
                    <a:pt x="5" y="832"/>
                    <a:pt x="19" y="837"/>
                  </a:cubicBezTo>
                  <a:lnTo>
                    <a:pt x="70" y="860"/>
                  </a:lnTo>
                  <a:lnTo>
                    <a:pt x="176" y="911"/>
                  </a:lnTo>
                  <a:cubicBezTo>
                    <a:pt x="297" y="971"/>
                    <a:pt x="408" y="1059"/>
                    <a:pt x="514" y="1143"/>
                  </a:cubicBezTo>
                  <a:cubicBezTo>
                    <a:pt x="556" y="1180"/>
                    <a:pt x="602" y="1212"/>
                    <a:pt x="644" y="1244"/>
                  </a:cubicBezTo>
                  <a:lnTo>
                    <a:pt x="2205" y="2402"/>
                  </a:lnTo>
                  <a:lnTo>
                    <a:pt x="2205" y="2402"/>
                  </a:lnTo>
                  <a:lnTo>
                    <a:pt x="2182" y="2328"/>
                  </a:lnTo>
                  <a:cubicBezTo>
                    <a:pt x="1714" y="1096"/>
                    <a:pt x="755" y="290"/>
                    <a:pt x="366" y="3"/>
                  </a:cubicBezTo>
                  <a:cubicBezTo>
                    <a:pt x="364" y="1"/>
                    <a:pt x="360" y="0"/>
                    <a:pt x="3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7"/>
            <p:cNvSpPr/>
            <p:nvPr/>
          </p:nvSpPr>
          <p:spPr>
            <a:xfrm>
              <a:off x="3971990" y="1538434"/>
              <a:ext cx="164554" cy="126111"/>
            </a:xfrm>
            <a:custGeom>
              <a:rect b="b" l="l" r="r" t="t"/>
              <a:pathLst>
                <a:path extrusionOk="0" h="1509" w="1969">
                  <a:moveTo>
                    <a:pt x="64" y="0"/>
                  </a:moveTo>
                  <a:cubicBezTo>
                    <a:pt x="50" y="0"/>
                    <a:pt x="34" y="1"/>
                    <a:pt x="19" y="3"/>
                  </a:cubicBezTo>
                  <a:cubicBezTo>
                    <a:pt x="10" y="3"/>
                    <a:pt x="1" y="17"/>
                    <a:pt x="1" y="26"/>
                  </a:cubicBezTo>
                  <a:cubicBezTo>
                    <a:pt x="1" y="40"/>
                    <a:pt x="15" y="45"/>
                    <a:pt x="24" y="45"/>
                  </a:cubicBezTo>
                  <a:cubicBezTo>
                    <a:pt x="38" y="43"/>
                    <a:pt x="53" y="42"/>
                    <a:pt x="67" y="42"/>
                  </a:cubicBezTo>
                  <a:cubicBezTo>
                    <a:pt x="213" y="42"/>
                    <a:pt x="346" y="143"/>
                    <a:pt x="464" y="248"/>
                  </a:cubicBezTo>
                  <a:lnTo>
                    <a:pt x="1941" y="1508"/>
                  </a:lnTo>
                  <a:lnTo>
                    <a:pt x="1969" y="1480"/>
                  </a:lnTo>
                  <a:lnTo>
                    <a:pt x="496" y="216"/>
                  </a:lnTo>
                  <a:cubicBezTo>
                    <a:pt x="369" y="110"/>
                    <a:pt x="226" y="0"/>
                    <a:pt x="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7"/>
            <p:cNvSpPr/>
            <p:nvPr/>
          </p:nvSpPr>
          <p:spPr>
            <a:xfrm>
              <a:off x="4088156" y="1741432"/>
              <a:ext cx="44544" cy="318244"/>
            </a:xfrm>
            <a:custGeom>
              <a:rect b="b" l="l" r="r" t="t"/>
              <a:pathLst>
                <a:path extrusionOk="0" h="3808" w="533">
                  <a:moveTo>
                    <a:pt x="19" y="1"/>
                  </a:moveTo>
                  <a:cubicBezTo>
                    <a:pt x="9" y="5"/>
                    <a:pt x="0" y="10"/>
                    <a:pt x="0" y="24"/>
                  </a:cubicBezTo>
                  <a:lnTo>
                    <a:pt x="496" y="3794"/>
                  </a:lnTo>
                  <a:cubicBezTo>
                    <a:pt x="496" y="3803"/>
                    <a:pt x="500" y="3808"/>
                    <a:pt x="509" y="3808"/>
                  </a:cubicBezTo>
                  <a:cubicBezTo>
                    <a:pt x="523" y="3808"/>
                    <a:pt x="533" y="3798"/>
                    <a:pt x="533" y="3784"/>
                  </a:cubicBezTo>
                  <a:lnTo>
                    <a:pt x="42" y="19"/>
                  </a:lnTo>
                  <a:cubicBezTo>
                    <a:pt x="37" y="5"/>
                    <a:pt x="32" y="1"/>
                    <a:pt x="19"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7"/>
            <p:cNvSpPr/>
            <p:nvPr/>
          </p:nvSpPr>
          <p:spPr>
            <a:xfrm>
              <a:off x="3992549" y="1979447"/>
              <a:ext cx="120428" cy="372065"/>
            </a:xfrm>
            <a:custGeom>
              <a:rect b="b" l="l" r="r" t="t"/>
              <a:pathLst>
                <a:path extrusionOk="0" h="4452" w="1441">
                  <a:moveTo>
                    <a:pt x="19" y="1"/>
                  </a:moveTo>
                  <a:cubicBezTo>
                    <a:pt x="5" y="6"/>
                    <a:pt x="0" y="10"/>
                    <a:pt x="0" y="24"/>
                  </a:cubicBezTo>
                  <a:cubicBezTo>
                    <a:pt x="301" y="1538"/>
                    <a:pt x="769" y="3030"/>
                    <a:pt x="1399" y="4438"/>
                  </a:cubicBezTo>
                  <a:cubicBezTo>
                    <a:pt x="1408" y="4447"/>
                    <a:pt x="1413" y="4452"/>
                    <a:pt x="1417" y="4452"/>
                  </a:cubicBezTo>
                  <a:lnTo>
                    <a:pt x="1422" y="4452"/>
                  </a:lnTo>
                  <a:cubicBezTo>
                    <a:pt x="1436" y="4447"/>
                    <a:pt x="1440" y="4442"/>
                    <a:pt x="1436" y="4428"/>
                  </a:cubicBezTo>
                  <a:cubicBezTo>
                    <a:pt x="806" y="3016"/>
                    <a:pt x="334" y="1534"/>
                    <a:pt x="42" y="19"/>
                  </a:cubicBezTo>
                  <a:cubicBezTo>
                    <a:pt x="33" y="6"/>
                    <a:pt x="28" y="1"/>
                    <a:pt x="19"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7"/>
            <p:cNvSpPr/>
            <p:nvPr/>
          </p:nvSpPr>
          <p:spPr>
            <a:xfrm>
              <a:off x="4001825" y="1864535"/>
              <a:ext cx="61259" cy="251303"/>
            </a:xfrm>
            <a:custGeom>
              <a:rect b="b" l="l" r="r" t="t"/>
              <a:pathLst>
                <a:path extrusionOk="0" h="3007" w="733">
                  <a:moveTo>
                    <a:pt x="14" y="0"/>
                  </a:moveTo>
                  <a:cubicBezTo>
                    <a:pt x="5" y="10"/>
                    <a:pt x="0" y="14"/>
                    <a:pt x="0" y="24"/>
                  </a:cubicBezTo>
                  <a:cubicBezTo>
                    <a:pt x="125" y="1033"/>
                    <a:pt x="357" y="2034"/>
                    <a:pt x="686" y="2997"/>
                  </a:cubicBezTo>
                  <a:cubicBezTo>
                    <a:pt x="686" y="3001"/>
                    <a:pt x="700" y="3006"/>
                    <a:pt x="704" y="3006"/>
                  </a:cubicBezTo>
                  <a:lnTo>
                    <a:pt x="718" y="3006"/>
                  </a:lnTo>
                  <a:cubicBezTo>
                    <a:pt x="727" y="3001"/>
                    <a:pt x="732" y="2997"/>
                    <a:pt x="727" y="2983"/>
                  </a:cubicBezTo>
                  <a:cubicBezTo>
                    <a:pt x="399" y="2024"/>
                    <a:pt x="167" y="1029"/>
                    <a:pt x="37" y="19"/>
                  </a:cubicBezTo>
                  <a:cubicBezTo>
                    <a:pt x="33" y="10"/>
                    <a:pt x="28" y="0"/>
                    <a:pt x="14"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7"/>
            <p:cNvSpPr/>
            <p:nvPr/>
          </p:nvSpPr>
          <p:spPr>
            <a:xfrm>
              <a:off x="4111305" y="1987972"/>
              <a:ext cx="29919" cy="177341"/>
            </a:xfrm>
            <a:custGeom>
              <a:rect b="b" l="l" r="r" t="t"/>
              <a:pathLst>
                <a:path extrusionOk="0" h="2122" w="358">
                  <a:moveTo>
                    <a:pt x="19" y="1"/>
                  </a:moveTo>
                  <a:cubicBezTo>
                    <a:pt x="10" y="10"/>
                    <a:pt x="1" y="15"/>
                    <a:pt x="1" y="24"/>
                  </a:cubicBezTo>
                  <a:lnTo>
                    <a:pt x="316" y="2103"/>
                  </a:lnTo>
                  <a:cubicBezTo>
                    <a:pt x="316" y="2117"/>
                    <a:pt x="320" y="2122"/>
                    <a:pt x="334" y="2122"/>
                  </a:cubicBezTo>
                  <a:cubicBezTo>
                    <a:pt x="348" y="2122"/>
                    <a:pt x="358" y="2117"/>
                    <a:pt x="358" y="2099"/>
                  </a:cubicBezTo>
                  <a:lnTo>
                    <a:pt x="43" y="19"/>
                  </a:lnTo>
                  <a:cubicBezTo>
                    <a:pt x="38" y="10"/>
                    <a:pt x="33" y="1"/>
                    <a:pt x="19"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7"/>
            <p:cNvSpPr/>
            <p:nvPr/>
          </p:nvSpPr>
          <p:spPr>
            <a:xfrm>
              <a:off x="3870198" y="1321563"/>
              <a:ext cx="187787" cy="125860"/>
            </a:xfrm>
            <a:custGeom>
              <a:rect b="b" l="l" r="r" t="t"/>
              <a:pathLst>
                <a:path extrusionOk="0" h="1506" w="2247">
                  <a:moveTo>
                    <a:pt x="1741" y="0"/>
                  </a:moveTo>
                  <a:cubicBezTo>
                    <a:pt x="1106" y="0"/>
                    <a:pt x="236" y="392"/>
                    <a:pt x="1" y="667"/>
                  </a:cubicBezTo>
                  <a:cubicBezTo>
                    <a:pt x="1" y="667"/>
                    <a:pt x="214" y="1116"/>
                    <a:pt x="279" y="1505"/>
                  </a:cubicBezTo>
                  <a:cubicBezTo>
                    <a:pt x="279" y="1505"/>
                    <a:pt x="279" y="1505"/>
                    <a:pt x="279" y="1505"/>
                  </a:cubicBezTo>
                  <a:cubicBezTo>
                    <a:pt x="321" y="1505"/>
                    <a:pt x="1866" y="1318"/>
                    <a:pt x="2131" y="1185"/>
                  </a:cubicBezTo>
                  <a:cubicBezTo>
                    <a:pt x="2131" y="1185"/>
                    <a:pt x="2136" y="597"/>
                    <a:pt x="2247" y="134"/>
                  </a:cubicBezTo>
                  <a:cubicBezTo>
                    <a:pt x="2120" y="40"/>
                    <a:pt x="1942" y="0"/>
                    <a:pt x="17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7"/>
            <p:cNvSpPr/>
            <p:nvPr/>
          </p:nvSpPr>
          <p:spPr>
            <a:xfrm>
              <a:off x="3888417" y="1383824"/>
              <a:ext cx="161880" cy="63933"/>
            </a:xfrm>
            <a:custGeom>
              <a:rect b="b" l="l" r="r" t="t"/>
              <a:pathLst>
                <a:path extrusionOk="0" h="765" w="1937">
                  <a:moveTo>
                    <a:pt x="1936" y="1"/>
                  </a:moveTo>
                  <a:lnTo>
                    <a:pt x="1936" y="1"/>
                  </a:lnTo>
                  <a:cubicBezTo>
                    <a:pt x="1274" y="98"/>
                    <a:pt x="626" y="260"/>
                    <a:pt x="0" y="501"/>
                  </a:cubicBezTo>
                  <a:cubicBezTo>
                    <a:pt x="24" y="584"/>
                    <a:pt x="47" y="677"/>
                    <a:pt x="65" y="765"/>
                  </a:cubicBezTo>
                  <a:cubicBezTo>
                    <a:pt x="65" y="765"/>
                    <a:pt x="1644" y="575"/>
                    <a:pt x="1913" y="445"/>
                  </a:cubicBezTo>
                  <a:cubicBezTo>
                    <a:pt x="1913" y="445"/>
                    <a:pt x="1913" y="255"/>
                    <a:pt x="19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7"/>
            <p:cNvSpPr/>
            <p:nvPr/>
          </p:nvSpPr>
          <p:spPr>
            <a:xfrm>
              <a:off x="3843121" y="1408228"/>
              <a:ext cx="252807" cy="45714"/>
            </a:xfrm>
            <a:custGeom>
              <a:rect b="b" l="l" r="r" t="t"/>
              <a:pathLst>
                <a:path extrusionOk="0" h="547" w="3025">
                  <a:moveTo>
                    <a:pt x="3025" y="0"/>
                  </a:moveTo>
                  <a:cubicBezTo>
                    <a:pt x="2779" y="51"/>
                    <a:pt x="1552" y="260"/>
                    <a:pt x="1552" y="260"/>
                  </a:cubicBezTo>
                  <a:lnTo>
                    <a:pt x="1" y="487"/>
                  </a:lnTo>
                  <a:cubicBezTo>
                    <a:pt x="131" y="526"/>
                    <a:pt x="336" y="546"/>
                    <a:pt x="595" y="546"/>
                  </a:cubicBezTo>
                  <a:cubicBezTo>
                    <a:pt x="887" y="546"/>
                    <a:pt x="1249" y="520"/>
                    <a:pt x="1649" y="463"/>
                  </a:cubicBezTo>
                  <a:cubicBezTo>
                    <a:pt x="2274" y="375"/>
                    <a:pt x="2849" y="218"/>
                    <a:pt x="30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77"/>
          <p:cNvGrpSpPr/>
          <p:nvPr/>
        </p:nvGrpSpPr>
        <p:grpSpPr>
          <a:xfrm>
            <a:off x="4837976" y="1299187"/>
            <a:ext cx="882526" cy="1608606"/>
            <a:chOff x="4393112" y="1110625"/>
            <a:chExt cx="882526" cy="1608606"/>
          </a:xfrm>
        </p:grpSpPr>
        <p:sp>
          <p:nvSpPr>
            <p:cNvPr id="6075" name="Google Shape;6075;p77"/>
            <p:cNvSpPr/>
            <p:nvPr/>
          </p:nvSpPr>
          <p:spPr>
            <a:xfrm>
              <a:off x="4393112" y="1110625"/>
              <a:ext cx="882526" cy="554671"/>
            </a:xfrm>
            <a:custGeom>
              <a:rect b="b" l="l" r="r" t="t"/>
              <a:pathLst>
                <a:path extrusionOk="0" h="6637" w="10560">
                  <a:moveTo>
                    <a:pt x="4366" y="1"/>
                  </a:moveTo>
                  <a:cubicBezTo>
                    <a:pt x="3739" y="1"/>
                    <a:pt x="3107" y="255"/>
                    <a:pt x="2687" y="722"/>
                  </a:cubicBezTo>
                  <a:cubicBezTo>
                    <a:pt x="2043" y="1431"/>
                    <a:pt x="1932" y="2570"/>
                    <a:pt x="2423" y="3385"/>
                  </a:cubicBezTo>
                  <a:cubicBezTo>
                    <a:pt x="2122" y="3171"/>
                    <a:pt x="1941" y="2960"/>
                    <a:pt x="1580" y="2960"/>
                  </a:cubicBezTo>
                  <a:cubicBezTo>
                    <a:pt x="1552" y="2960"/>
                    <a:pt x="1522" y="2961"/>
                    <a:pt x="1492" y="2964"/>
                  </a:cubicBezTo>
                  <a:cubicBezTo>
                    <a:pt x="1140" y="2992"/>
                    <a:pt x="774" y="3149"/>
                    <a:pt x="547" y="3432"/>
                  </a:cubicBezTo>
                  <a:cubicBezTo>
                    <a:pt x="172" y="3978"/>
                    <a:pt x="422" y="4687"/>
                    <a:pt x="1056" y="4997"/>
                  </a:cubicBezTo>
                  <a:cubicBezTo>
                    <a:pt x="998" y="4985"/>
                    <a:pt x="939" y="4979"/>
                    <a:pt x="881" y="4979"/>
                  </a:cubicBezTo>
                  <a:cubicBezTo>
                    <a:pt x="435" y="4979"/>
                    <a:pt x="5" y="5318"/>
                    <a:pt x="0" y="5715"/>
                  </a:cubicBezTo>
                  <a:cubicBezTo>
                    <a:pt x="445" y="5590"/>
                    <a:pt x="908" y="5516"/>
                    <a:pt x="1376" y="5492"/>
                  </a:cubicBezTo>
                  <a:cubicBezTo>
                    <a:pt x="1473" y="5488"/>
                    <a:pt x="1571" y="5486"/>
                    <a:pt x="1668" y="5486"/>
                  </a:cubicBezTo>
                  <a:cubicBezTo>
                    <a:pt x="2976" y="5486"/>
                    <a:pt x="4257" y="5889"/>
                    <a:pt x="5262" y="6613"/>
                  </a:cubicBezTo>
                  <a:lnTo>
                    <a:pt x="5262" y="6636"/>
                  </a:lnTo>
                  <a:cubicBezTo>
                    <a:pt x="5266" y="6632"/>
                    <a:pt x="5271" y="6632"/>
                    <a:pt x="5280" y="6627"/>
                  </a:cubicBezTo>
                  <a:cubicBezTo>
                    <a:pt x="5285" y="6632"/>
                    <a:pt x="5289" y="6632"/>
                    <a:pt x="5294" y="6636"/>
                  </a:cubicBezTo>
                  <a:lnTo>
                    <a:pt x="5294" y="6613"/>
                  </a:lnTo>
                  <a:cubicBezTo>
                    <a:pt x="6298" y="5889"/>
                    <a:pt x="7580" y="5486"/>
                    <a:pt x="8888" y="5486"/>
                  </a:cubicBezTo>
                  <a:cubicBezTo>
                    <a:pt x="8985" y="5486"/>
                    <a:pt x="9082" y="5488"/>
                    <a:pt x="9180" y="5492"/>
                  </a:cubicBezTo>
                  <a:cubicBezTo>
                    <a:pt x="9647" y="5516"/>
                    <a:pt x="10110" y="5585"/>
                    <a:pt x="10560" y="5715"/>
                  </a:cubicBezTo>
                  <a:cubicBezTo>
                    <a:pt x="10543" y="5318"/>
                    <a:pt x="10111" y="4979"/>
                    <a:pt x="9665" y="4979"/>
                  </a:cubicBezTo>
                  <a:cubicBezTo>
                    <a:pt x="9607" y="4979"/>
                    <a:pt x="9548" y="4985"/>
                    <a:pt x="9490" y="4997"/>
                  </a:cubicBezTo>
                  <a:cubicBezTo>
                    <a:pt x="10124" y="4687"/>
                    <a:pt x="10374" y="3978"/>
                    <a:pt x="9999" y="3432"/>
                  </a:cubicBezTo>
                  <a:cubicBezTo>
                    <a:pt x="9772" y="3149"/>
                    <a:pt x="9406" y="2992"/>
                    <a:pt x="9054" y="2964"/>
                  </a:cubicBezTo>
                  <a:cubicBezTo>
                    <a:pt x="9024" y="2961"/>
                    <a:pt x="8994" y="2960"/>
                    <a:pt x="8966" y="2960"/>
                  </a:cubicBezTo>
                  <a:cubicBezTo>
                    <a:pt x="8606" y="2960"/>
                    <a:pt x="8428" y="3171"/>
                    <a:pt x="8124" y="3385"/>
                  </a:cubicBezTo>
                  <a:cubicBezTo>
                    <a:pt x="8619" y="2570"/>
                    <a:pt x="8503" y="1431"/>
                    <a:pt x="7860" y="722"/>
                  </a:cubicBezTo>
                  <a:cubicBezTo>
                    <a:pt x="7435" y="257"/>
                    <a:pt x="6805" y="2"/>
                    <a:pt x="6176" y="2"/>
                  </a:cubicBezTo>
                  <a:cubicBezTo>
                    <a:pt x="5866" y="2"/>
                    <a:pt x="5556" y="64"/>
                    <a:pt x="5271" y="194"/>
                  </a:cubicBezTo>
                  <a:cubicBezTo>
                    <a:pt x="4988" y="64"/>
                    <a:pt x="4677" y="1"/>
                    <a:pt x="43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7"/>
            <p:cNvSpPr/>
            <p:nvPr/>
          </p:nvSpPr>
          <p:spPr>
            <a:xfrm>
              <a:off x="4636559" y="1221944"/>
              <a:ext cx="403739" cy="444104"/>
            </a:xfrm>
            <a:custGeom>
              <a:rect b="b" l="l" r="r" t="t"/>
              <a:pathLst>
                <a:path extrusionOk="0" h="5314" w="4831">
                  <a:moveTo>
                    <a:pt x="3702" y="1"/>
                  </a:moveTo>
                  <a:cubicBezTo>
                    <a:pt x="3433" y="1"/>
                    <a:pt x="3186" y="180"/>
                    <a:pt x="2997" y="381"/>
                  </a:cubicBezTo>
                  <a:cubicBezTo>
                    <a:pt x="2538" y="872"/>
                    <a:pt x="2279" y="1539"/>
                    <a:pt x="2279" y="2211"/>
                  </a:cubicBezTo>
                  <a:cubicBezTo>
                    <a:pt x="2247" y="1632"/>
                    <a:pt x="2047" y="1062"/>
                    <a:pt x="1719" y="590"/>
                  </a:cubicBezTo>
                  <a:cubicBezTo>
                    <a:pt x="1540" y="337"/>
                    <a:pt x="1288" y="90"/>
                    <a:pt x="982" y="90"/>
                  </a:cubicBezTo>
                  <a:cubicBezTo>
                    <a:pt x="979" y="90"/>
                    <a:pt x="976" y="90"/>
                    <a:pt x="973" y="90"/>
                  </a:cubicBezTo>
                  <a:cubicBezTo>
                    <a:pt x="672" y="99"/>
                    <a:pt x="422" y="340"/>
                    <a:pt x="278" y="599"/>
                  </a:cubicBezTo>
                  <a:cubicBezTo>
                    <a:pt x="51" y="1007"/>
                    <a:pt x="0" y="1493"/>
                    <a:pt x="56" y="1951"/>
                  </a:cubicBezTo>
                  <a:cubicBezTo>
                    <a:pt x="116" y="2405"/>
                    <a:pt x="278" y="2855"/>
                    <a:pt x="468" y="3276"/>
                  </a:cubicBezTo>
                  <a:cubicBezTo>
                    <a:pt x="672" y="3721"/>
                    <a:pt x="904" y="4151"/>
                    <a:pt x="1163" y="4559"/>
                  </a:cubicBezTo>
                  <a:lnTo>
                    <a:pt x="1232" y="4665"/>
                  </a:lnTo>
                  <a:cubicBezTo>
                    <a:pt x="1626" y="4832"/>
                    <a:pt x="2001" y="5040"/>
                    <a:pt x="2344" y="5291"/>
                  </a:cubicBezTo>
                  <a:lnTo>
                    <a:pt x="2344" y="5314"/>
                  </a:lnTo>
                  <a:cubicBezTo>
                    <a:pt x="2349" y="5309"/>
                    <a:pt x="2353" y="5309"/>
                    <a:pt x="2362" y="5300"/>
                  </a:cubicBezTo>
                  <a:cubicBezTo>
                    <a:pt x="2367" y="5309"/>
                    <a:pt x="2372" y="5309"/>
                    <a:pt x="2376" y="5314"/>
                  </a:cubicBezTo>
                  <a:lnTo>
                    <a:pt x="2376" y="5291"/>
                  </a:lnTo>
                  <a:cubicBezTo>
                    <a:pt x="2738" y="5031"/>
                    <a:pt x="3136" y="4809"/>
                    <a:pt x="3553" y="4638"/>
                  </a:cubicBezTo>
                  <a:cubicBezTo>
                    <a:pt x="3849" y="4272"/>
                    <a:pt x="4099" y="3859"/>
                    <a:pt x="4275" y="3489"/>
                  </a:cubicBezTo>
                  <a:cubicBezTo>
                    <a:pt x="4701" y="2614"/>
                    <a:pt x="4831" y="1567"/>
                    <a:pt x="4470" y="669"/>
                  </a:cubicBezTo>
                  <a:cubicBezTo>
                    <a:pt x="4340" y="363"/>
                    <a:pt x="4113" y="53"/>
                    <a:pt x="3784" y="6"/>
                  </a:cubicBezTo>
                  <a:cubicBezTo>
                    <a:pt x="3756" y="2"/>
                    <a:pt x="3729" y="1"/>
                    <a:pt x="37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7"/>
            <p:cNvSpPr/>
            <p:nvPr/>
          </p:nvSpPr>
          <p:spPr>
            <a:xfrm>
              <a:off x="5100220" y="1423271"/>
              <a:ext cx="78642" cy="78725"/>
            </a:xfrm>
            <a:custGeom>
              <a:rect b="b" l="l" r="r" t="t"/>
              <a:pathLst>
                <a:path extrusionOk="0" h="942" w="941">
                  <a:moveTo>
                    <a:pt x="468" y="1"/>
                  </a:moveTo>
                  <a:cubicBezTo>
                    <a:pt x="214" y="1"/>
                    <a:pt x="1" y="214"/>
                    <a:pt x="1" y="473"/>
                  </a:cubicBezTo>
                  <a:cubicBezTo>
                    <a:pt x="1" y="733"/>
                    <a:pt x="214" y="941"/>
                    <a:pt x="468" y="941"/>
                  </a:cubicBezTo>
                  <a:cubicBezTo>
                    <a:pt x="728" y="941"/>
                    <a:pt x="941" y="733"/>
                    <a:pt x="941" y="473"/>
                  </a:cubicBezTo>
                  <a:cubicBezTo>
                    <a:pt x="941" y="214"/>
                    <a:pt x="728" y="1"/>
                    <a:pt x="4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7"/>
            <p:cNvSpPr/>
            <p:nvPr/>
          </p:nvSpPr>
          <p:spPr>
            <a:xfrm>
              <a:off x="4486797" y="1423271"/>
              <a:ext cx="78642" cy="78725"/>
            </a:xfrm>
            <a:custGeom>
              <a:rect b="b" l="l" r="r" t="t"/>
              <a:pathLst>
                <a:path extrusionOk="0" h="942" w="941">
                  <a:moveTo>
                    <a:pt x="473" y="1"/>
                  </a:moveTo>
                  <a:cubicBezTo>
                    <a:pt x="213" y="1"/>
                    <a:pt x="0" y="214"/>
                    <a:pt x="0" y="473"/>
                  </a:cubicBezTo>
                  <a:cubicBezTo>
                    <a:pt x="0" y="733"/>
                    <a:pt x="213" y="941"/>
                    <a:pt x="473" y="941"/>
                  </a:cubicBezTo>
                  <a:cubicBezTo>
                    <a:pt x="727" y="941"/>
                    <a:pt x="940" y="733"/>
                    <a:pt x="940" y="473"/>
                  </a:cubicBezTo>
                  <a:cubicBezTo>
                    <a:pt x="940" y="214"/>
                    <a:pt x="727" y="1"/>
                    <a:pt x="4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7"/>
            <p:cNvSpPr/>
            <p:nvPr/>
          </p:nvSpPr>
          <p:spPr>
            <a:xfrm>
              <a:off x="4802276" y="1193198"/>
              <a:ext cx="52584" cy="52584"/>
            </a:xfrm>
            <a:custGeom>
              <a:rect b="b" l="l" r="r" t="t"/>
              <a:pathLst>
                <a:path extrusionOk="0" h="686" w="686">
                  <a:moveTo>
                    <a:pt x="343" y="0"/>
                  </a:moveTo>
                  <a:cubicBezTo>
                    <a:pt x="153" y="0"/>
                    <a:pt x="0" y="158"/>
                    <a:pt x="0" y="343"/>
                  </a:cubicBezTo>
                  <a:cubicBezTo>
                    <a:pt x="0" y="533"/>
                    <a:pt x="158" y="686"/>
                    <a:pt x="343" y="686"/>
                  </a:cubicBezTo>
                  <a:cubicBezTo>
                    <a:pt x="533" y="686"/>
                    <a:pt x="686" y="528"/>
                    <a:pt x="686" y="343"/>
                  </a:cubicBezTo>
                  <a:cubicBezTo>
                    <a:pt x="686" y="153"/>
                    <a:pt x="533" y="0"/>
                    <a:pt x="3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7"/>
            <p:cNvSpPr/>
            <p:nvPr/>
          </p:nvSpPr>
          <p:spPr>
            <a:xfrm>
              <a:off x="4501840" y="1968583"/>
              <a:ext cx="617016" cy="720061"/>
            </a:xfrm>
            <a:custGeom>
              <a:rect b="b" l="l" r="r" t="t"/>
              <a:pathLst>
                <a:path extrusionOk="0" h="8616" w="7383">
                  <a:moveTo>
                    <a:pt x="3935" y="0"/>
                  </a:moveTo>
                  <a:cubicBezTo>
                    <a:pt x="3113" y="0"/>
                    <a:pt x="2285" y="366"/>
                    <a:pt x="1705" y="946"/>
                  </a:cubicBezTo>
                  <a:cubicBezTo>
                    <a:pt x="1103" y="1553"/>
                    <a:pt x="705" y="2340"/>
                    <a:pt x="450" y="3160"/>
                  </a:cubicBezTo>
                  <a:cubicBezTo>
                    <a:pt x="93" y="4318"/>
                    <a:pt x="1" y="5559"/>
                    <a:pt x="168" y="6763"/>
                  </a:cubicBezTo>
                  <a:cubicBezTo>
                    <a:pt x="209" y="7008"/>
                    <a:pt x="251" y="7314"/>
                    <a:pt x="306" y="7620"/>
                  </a:cubicBezTo>
                  <a:cubicBezTo>
                    <a:pt x="770" y="7967"/>
                    <a:pt x="1307" y="8198"/>
                    <a:pt x="1876" y="8351"/>
                  </a:cubicBezTo>
                  <a:cubicBezTo>
                    <a:pt x="2533" y="8527"/>
                    <a:pt x="3211" y="8615"/>
                    <a:pt x="3888" y="8615"/>
                  </a:cubicBezTo>
                  <a:cubicBezTo>
                    <a:pt x="4529" y="8615"/>
                    <a:pt x="5168" y="8537"/>
                    <a:pt x="5790" y="8379"/>
                  </a:cubicBezTo>
                  <a:cubicBezTo>
                    <a:pt x="6322" y="8245"/>
                    <a:pt x="6846" y="8060"/>
                    <a:pt x="7341" y="7828"/>
                  </a:cubicBezTo>
                  <a:cubicBezTo>
                    <a:pt x="7346" y="7772"/>
                    <a:pt x="7346" y="7708"/>
                    <a:pt x="7346" y="7652"/>
                  </a:cubicBezTo>
                  <a:cubicBezTo>
                    <a:pt x="7364" y="6615"/>
                    <a:pt x="7383" y="5573"/>
                    <a:pt x="7263" y="4540"/>
                  </a:cubicBezTo>
                  <a:cubicBezTo>
                    <a:pt x="7138" y="3512"/>
                    <a:pt x="6869" y="2484"/>
                    <a:pt x="6346" y="1590"/>
                  </a:cubicBezTo>
                  <a:cubicBezTo>
                    <a:pt x="6072" y="1117"/>
                    <a:pt x="5725" y="687"/>
                    <a:pt x="5276" y="390"/>
                  </a:cubicBezTo>
                  <a:cubicBezTo>
                    <a:pt x="5021" y="224"/>
                    <a:pt x="4743" y="112"/>
                    <a:pt x="4461" y="52"/>
                  </a:cubicBezTo>
                  <a:cubicBezTo>
                    <a:pt x="4287" y="17"/>
                    <a:pt x="4111" y="0"/>
                    <a:pt x="39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7"/>
            <p:cNvSpPr/>
            <p:nvPr/>
          </p:nvSpPr>
          <p:spPr>
            <a:xfrm>
              <a:off x="4587000" y="1976355"/>
              <a:ext cx="464580" cy="742876"/>
            </a:xfrm>
            <a:custGeom>
              <a:rect b="b" l="l" r="r" t="t"/>
              <a:pathLst>
                <a:path extrusionOk="0" h="8889" w="5559">
                  <a:moveTo>
                    <a:pt x="2502" y="1"/>
                  </a:moveTo>
                  <a:cubicBezTo>
                    <a:pt x="2502" y="1"/>
                    <a:pt x="399" y="2094"/>
                    <a:pt x="1" y="8346"/>
                  </a:cubicBezTo>
                  <a:lnTo>
                    <a:pt x="3025" y="8888"/>
                  </a:lnTo>
                  <a:lnTo>
                    <a:pt x="5558" y="8346"/>
                  </a:lnTo>
                  <a:cubicBezTo>
                    <a:pt x="5558" y="8346"/>
                    <a:pt x="5206" y="552"/>
                    <a:pt x="32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7"/>
            <p:cNvSpPr/>
            <p:nvPr/>
          </p:nvSpPr>
          <p:spPr>
            <a:xfrm>
              <a:off x="4618006" y="1976355"/>
              <a:ext cx="402987" cy="719643"/>
            </a:xfrm>
            <a:custGeom>
              <a:rect b="b" l="l" r="r" t="t"/>
              <a:pathLst>
                <a:path extrusionOk="0" h="8611" w="4822">
                  <a:moveTo>
                    <a:pt x="2172" y="1"/>
                  </a:moveTo>
                  <a:cubicBezTo>
                    <a:pt x="2172" y="1"/>
                    <a:pt x="348" y="2029"/>
                    <a:pt x="0" y="8082"/>
                  </a:cubicBezTo>
                  <a:lnTo>
                    <a:pt x="2621" y="8610"/>
                  </a:lnTo>
                  <a:lnTo>
                    <a:pt x="4821" y="8082"/>
                  </a:lnTo>
                  <a:cubicBezTo>
                    <a:pt x="4821" y="8082"/>
                    <a:pt x="4516" y="533"/>
                    <a:pt x="28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7"/>
            <p:cNvSpPr/>
            <p:nvPr/>
          </p:nvSpPr>
          <p:spPr>
            <a:xfrm>
              <a:off x="4680275" y="1997925"/>
              <a:ext cx="119676" cy="652488"/>
            </a:xfrm>
            <a:custGeom>
              <a:rect b="b" l="l" r="r" t="t"/>
              <a:pathLst>
                <a:path extrusionOk="0" h="8042" w="1432">
                  <a:moveTo>
                    <a:pt x="1406" y="0"/>
                  </a:moveTo>
                  <a:cubicBezTo>
                    <a:pt x="1398" y="0"/>
                    <a:pt x="1389" y="6"/>
                    <a:pt x="1386" y="16"/>
                  </a:cubicBezTo>
                  <a:cubicBezTo>
                    <a:pt x="1108" y="757"/>
                    <a:pt x="932" y="1544"/>
                    <a:pt x="770" y="2304"/>
                  </a:cubicBezTo>
                  <a:cubicBezTo>
                    <a:pt x="719" y="2559"/>
                    <a:pt x="663" y="2813"/>
                    <a:pt x="603" y="3068"/>
                  </a:cubicBezTo>
                  <a:cubicBezTo>
                    <a:pt x="344" y="4180"/>
                    <a:pt x="177" y="5208"/>
                    <a:pt x="89" y="6217"/>
                  </a:cubicBezTo>
                  <a:cubicBezTo>
                    <a:pt x="38" y="6815"/>
                    <a:pt x="10" y="7421"/>
                    <a:pt x="1" y="8019"/>
                  </a:cubicBezTo>
                  <a:cubicBezTo>
                    <a:pt x="1" y="8028"/>
                    <a:pt x="15" y="8042"/>
                    <a:pt x="24" y="8042"/>
                  </a:cubicBezTo>
                  <a:cubicBezTo>
                    <a:pt x="42" y="8042"/>
                    <a:pt x="52" y="8028"/>
                    <a:pt x="42" y="8010"/>
                  </a:cubicBezTo>
                  <a:cubicBezTo>
                    <a:pt x="47" y="7412"/>
                    <a:pt x="80" y="6810"/>
                    <a:pt x="130" y="6217"/>
                  </a:cubicBezTo>
                  <a:cubicBezTo>
                    <a:pt x="218" y="5208"/>
                    <a:pt x="385" y="4180"/>
                    <a:pt x="645" y="3073"/>
                  </a:cubicBezTo>
                  <a:cubicBezTo>
                    <a:pt x="705" y="2818"/>
                    <a:pt x="760" y="2559"/>
                    <a:pt x="811" y="2309"/>
                  </a:cubicBezTo>
                  <a:cubicBezTo>
                    <a:pt x="973" y="1554"/>
                    <a:pt x="1145" y="766"/>
                    <a:pt x="1427" y="35"/>
                  </a:cubicBezTo>
                  <a:cubicBezTo>
                    <a:pt x="1432" y="21"/>
                    <a:pt x="1427" y="11"/>
                    <a:pt x="1413" y="2"/>
                  </a:cubicBezTo>
                  <a:cubicBezTo>
                    <a:pt x="1411" y="1"/>
                    <a:pt x="1408" y="0"/>
                    <a:pt x="1406"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7"/>
            <p:cNvSpPr/>
            <p:nvPr/>
          </p:nvSpPr>
          <p:spPr>
            <a:xfrm>
              <a:off x="4823093" y="2101798"/>
              <a:ext cx="5098" cy="585676"/>
            </a:xfrm>
            <a:custGeom>
              <a:rect b="b" l="l" r="r" t="t"/>
              <a:pathLst>
                <a:path extrusionOk="0" h="7008" w="61">
                  <a:moveTo>
                    <a:pt x="38" y="0"/>
                  </a:moveTo>
                  <a:cubicBezTo>
                    <a:pt x="24" y="0"/>
                    <a:pt x="15" y="10"/>
                    <a:pt x="15" y="24"/>
                  </a:cubicBezTo>
                  <a:cubicBezTo>
                    <a:pt x="1" y="2358"/>
                    <a:pt x="1" y="4632"/>
                    <a:pt x="15" y="6984"/>
                  </a:cubicBezTo>
                  <a:cubicBezTo>
                    <a:pt x="15" y="6993"/>
                    <a:pt x="24" y="7007"/>
                    <a:pt x="38" y="7007"/>
                  </a:cubicBezTo>
                  <a:cubicBezTo>
                    <a:pt x="47" y="7007"/>
                    <a:pt x="61" y="6993"/>
                    <a:pt x="61" y="6984"/>
                  </a:cubicBezTo>
                  <a:cubicBezTo>
                    <a:pt x="47" y="4632"/>
                    <a:pt x="47" y="2358"/>
                    <a:pt x="61" y="24"/>
                  </a:cubicBezTo>
                  <a:cubicBezTo>
                    <a:pt x="61" y="14"/>
                    <a:pt x="47" y="0"/>
                    <a:pt x="38"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7"/>
            <p:cNvSpPr/>
            <p:nvPr/>
          </p:nvSpPr>
          <p:spPr>
            <a:xfrm>
              <a:off x="4898977" y="2181443"/>
              <a:ext cx="42288" cy="218459"/>
            </a:xfrm>
            <a:custGeom>
              <a:rect b="b" l="l" r="r" t="t"/>
              <a:pathLst>
                <a:path extrusionOk="0" h="2614" w="506">
                  <a:moveTo>
                    <a:pt x="29" y="0"/>
                  </a:moveTo>
                  <a:cubicBezTo>
                    <a:pt x="27" y="0"/>
                    <a:pt x="25" y="1"/>
                    <a:pt x="24" y="1"/>
                  </a:cubicBezTo>
                  <a:cubicBezTo>
                    <a:pt x="14" y="1"/>
                    <a:pt x="0" y="20"/>
                    <a:pt x="10" y="34"/>
                  </a:cubicBezTo>
                  <a:cubicBezTo>
                    <a:pt x="264" y="867"/>
                    <a:pt x="413" y="1724"/>
                    <a:pt x="459" y="2590"/>
                  </a:cubicBezTo>
                  <a:cubicBezTo>
                    <a:pt x="459" y="2600"/>
                    <a:pt x="473" y="2613"/>
                    <a:pt x="482" y="2613"/>
                  </a:cubicBezTo>
                  <a:cubicBezTo>
                    <a:pt x="501" y="2613"/>
                    <a:pt x="505" y="2600"/>
                    <a:pt x="505" y="2590"/>
                  </a:cubicBezTo>
                  <a:cubicBezTo>
                    <a:pt x="459" y="1720"/>
                    <a:pt x="311" y="854"/>
                    <a:pt x="56" y="20"/>
                  </a:cubicBezTo>
                  <a:cubicBezTo>
                    <a:pt x="56" y="12"/>
                    <a:pt x="42" y="0"/>
                    <a:pt x="29"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7"/>
            <p:cNvSpPr/>
            <p:nvPr/>
          </p:nvSpPr>
          <p:spPr>
            <a:xfrm>
              <a:off x="4932657" y="2256992"/>
              <a:ext cx="27161" cy="128952"/>
            </a:xfrm>
            <a:custGeom>
              <a:rect b="b" l="l" r="r" t="t"/>
              <a:pathLst>
                <a:path extrusionOk="0" h="1543" w="325">
                  <a:moveTo>
                    <a:pt x="14" y="0"/>
                  </a:moveTo>
                  <a:cubicBezTo>
                    <a:pt x="5" y="0"/>
                    <a:pt x="0" y="19"/>
                    <a:pt x="0" y="33"/>
                  </a:cubicBezTo>
                  <a:lnTo>
                    <a:pt x="269" y="1524"/>
                  </a:lnTo>
                  <a:cubicBezTo>
                    <a:pt x="269" y="1538"/>
                    <a:pt x="283" y="1543"/>
                    <a:pt x="292" y="1543"/>
                  </a:cubicBezTo>
                  <a:cubicBezTo>
                    <a:pt x="315" y="1538"/>
                    <a:pt x="325" y="1524"/>
                    <a:pt x="315" y="1510"/>
                  </a:cubicBezTo>
                  <a:lnTo>
                    <a:pt x="47" y="19"/>
                  </a:lnTo>
                  <a:cubicBezTo>
                    <a:pt x="47" y="10"/>
                    <a:pt x="28" y="0"/>
                    <a:pt x="14"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7"/>
            <p:cNvSpPr/>
            <p:nvPr/>
          </p:nvSpPr>
          <p:spPr>
            <a:xfrm>
              <a:off x="4665559" y="1984127"/>
              <a:ext cx="60506" cy="82486"/>
            </a:xfrm>
            <a:custGeom>
              <a:rect b="b" l="l" r="r" t="t"/>
              <a:pathLst>
                <a:path extrusionOk="0" h="987" w="724">
                  <a:moveTo>
                    <a:pt x="103" y="1"/>
                  </a:moveTo>
                  <a:lnTo>
                    <a:pt x="121" y="292"/>
                  </a:lnTo>
                  <a:cubicBezTo>
                    <a:pt x="121" y="292"/>
                    <a:pt x="1" y="371"/>
                    <a:pt x="191" y="718"/>
                  </a:cubicBezTo>
                  <a:cubicBezTo>
                    <a:pt x="145" y="701"/>
                    <a:pt x="112" y="695"/>
                    <a:pt x="88" y="695"/>
                  </a:cubicBezTo>
                  <a:cubicBezTo>
                    <a:pt x="29" y="695"/>
                    <a:pt x="24" y="732"/>
                    <a:pt x="24" y="732"/>
                  </a:cubicBezTo>
                  <a:lnTo>
                    <a:pt x="223" y="904"/>
                  </a:lnTo>
                  <a:lnTo>
                    <a:pt x="422" y="904"/>
                  </a:lnTo>
                  <a:cubicBezTo>
                    <a:pt x="422" y="904"/>
                    <a:pt x="478" y="853"/>
                    <a:pt x="589" y="737"/>
                  </a:cubicBezTo>
                  <a:cubicBezTo>
                    <a:pt x="594" y="987"/>
                    <a:pt x="672" y="987"/>
                    <a:pt x="672" y="987"/>
                  </a:cubicBezTo>
                  <a:lnTo>
                    <a:pt x="723" y="598"/>
                  </a:lnTo>
                  <a:lnTo>
                    <a:pt x="399" y="204"/>
                  </a:lnTo>
                  <a:cubicBezTo>
                    <a:pt x="399" y="204"/>
                    <a:pt x="130" y="14"/>
                    <a:pt x="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7"/>
            <p:cNvSpPr/>
            <p:nvPr/>
          </p:nvSpPr>
          <p:spPr>
            <a:xfrm>
              <a:off x="4606389" y="1939834"/>
              <a:ext cx="122016" cy="92933"/>
            </a:xfrm>
            <a:custGeom>
              <a:rect b="b" l="l" r="r" t="t"/>
              <a:pathLst>
                <a:path extrusionOk="0" h="1112" w="1460">
                  <a:moveTo>
                    <a:pt x="717" y="0"/>
                  </a:moveTo>
                  <a:cubicBezTo>
                    <a:pt x="563" y="0"/>
                    <a:pt x="423" y="82"/>
                    <a:pt x="273" y="151"/>
                  </a:cubicBezTo>
                  <a:cubicBezTo>
                    <a:pt x="246" y="160"/>
                    <a:pt x="209" y="179"/>
                    <a:pt x="190" y="216"/>
                  </a:cubicBezTo>
                  <a:cubicBezTo>
                    <a:pt x="176" y="248"/>
                    <a:pt x="176" y="294"/>
                    <a:pt x="162" y="331"/>
                  </a:cubicBezTo>
                  <a:cubicBezTo>
                    <a:pt x="153" y="368"/>
                    <a:pt x="116" y="401"/>
                    <a:pt x="88" y="424"/>
                  </a:cubicBezTo>
                  <a:cubicBezTo>
                    <a:pt x="60" y="452"/>
                    <a:pt x="23" y="480"/>
                    <a:pt x="14" y="517"/>
                  </a:cubicBezTo>
                  <a:cubicBezTo>
                    <a:pt x="0" y="554"/>
                    <a:pt x="14" y="609"/>
                    <a:pt x="47" y="614"/>
                  </a:cubicBezTo>
                  <a:cubicBezTo>
                    <a:pt x="56" y="616"/>
                    <a:pt x="65" y="616"/>
                    <a:pt x="73" y="616"/>
                  </a:cubicBezTo>
                  <a:cubicBezTo>
                    <a:pt x="81" y="616"/>
                    <a:pt x="88" y="616"/>
                    <a:pt x="93" y="618"/>
                  </a:cubicBezTo>
                  <a:cubicBezTo>
                    <a:pt x="139" y="632"/>
                    <a:pt x="139" y="702"/>
                    <a:pt x="130" y="748"/>
                  </a:cubicBezTo>
                  <a:cubicBezTo>
                    <a:pt x="116" y="804"/>
                    <a:pt x="98" y="864"/>
                    <a:pt x="74" y="920"/>
                  </a:cubicBezTo>
                  <a:cubicBezTo>
                    <a:pt x="65" y="947"/>
                    <a:pt x="51" y="984"/>
                    <a:pt x="60" y="1012"/>
                  </a:cubicBezTo>
                  <a:cubicBezTo>
                    <a:pt x="65" y="1031"/>
                    <a:pt x="74" y="1049"/>
                    <a:pt x="93" y="1054"/>
                  </a:cubicBezTo>
                  <a:cubicBezTo>
                    <a:pt x="113" y="1071"/>
                    <a:pt x="142" y="1081"/>
                    <a:pt x="170" y="1081"/>
                  </a:cubicBezTo>
                  <a:cubicBezTo>
                    <a:pt x="180" y="1081"/>
                    <a:pt x="190" y="1079"/>
                    <a:pt x="199" y="1077"/>
                  </a:cubicBezTo>
                  <a:cubicBezTo>
                    <a:pt x="227" y="1063"/>
                    <a:pt x="236" y="1035"/>
                    <a:pt x="269" y="1026"/>
                  </a:cubicBezTo>
                  <a:cubicBezTo>
                    <a:pt x="282" y="1022"/>
                    <a:pt x="295" y="1021"/>
                    <a:pt x="307" y="1021"/>
                  </a:cubicBezTo>
                  <a:cubicBezTo>
                    <a:pt x="369" y="1021"/>
                    <a:pt x="421" y="1063"/>
                    <a:pt x="463" y="1086"/>
                  </a:cubicBezTo>
                  <a:cubicBezTo>
                    <a:pt x="499" y="1104"/>
                    <a:pt x="538" y="1112"/>
                    <a:pt x="577" y="1112"/>
                  </a:cubicBezTo>
                  <a:cubicBezTo>
                    <a:pt x="609" y="1112"/>
                    <a:pt x="642" y="1106"/>
                    <a:pt x="672" y="1096"/>
                  </a:cubicBezTo>
                  <a:cubicBezTo>
                    <a:pt x="732" y="1072"/>
                    <a:pt x="783" y="1031"/>
                    <a:pt x="838" y="1031"/>
                  </a:cubicBezTo>
                  <a:cubicBezTo>
                    <a:pt x="903" y="1031"/>
                    <a:pt x="961" y="1081"/>
                    <a:pt x="1019" y="1081"/>
                  </a:cubicBezTo>
                  <a:cubicBezTo>
                    <a:pt x="1031" y="1081"/>
                    <a:pt x="1044" y="1078"/>
                    <a:pt x="1056" y="1072"/>
                  </a:cubicBezTo>
                  <a:cubicBezTo>
                    <a:pt x="1102" y="1049"/>
                    <a:pt x="1126" y="980"/>
                    <a:pt x="1172" y="957"/>
                  </a:cubicBezTo>
                  <a:cubicBezTo>
                    <a:pt x="1187" y="946"/>
                    <a:pt x="1202" y="942"/>
                    <a:pt x="1219" y="942"/>
                  </a:cubicBezTo>
                  <a:cubicBezTo>
                    <a:pt x="1253" y="942"/>
                    <a:pt x="1289" y="960"/>
                    <a:pt x="1320" y="966"/>
                  </a:cubicBezTo>
                  <a:cubicBezTo>
                    <a:pt x="1334" y="970"/>
                    <a:pt x="1348" y="972"/>
                    <a:pt x="1363" y="972"/>
                  </a:cubicBezTo>
                  <a:cubicBezTo>
                    <a:pt x="1404" y="972"/>
                    <a:pt x="1444" y="956"/>
                    <a:pt x="1454" y="915"/>
                  </a:cubicBezTo>
                  <a:cubicBezTo>
                    <a:pt x="1459" y="887"/>
                    <a:pt x="1454" y="855"/>
                    <a:pt x="1450" y="832"/>
                  </a:cubicBezTo>
                  <a:cubicBezTo>
                    <a:pt x="1408" y="702"/>
                    <a:pt x="1366" y="572"/>
                    <a:pt x="1311" y="452"/>
                  </a:cubicBezTo>
                  <a:cubicBezTo>
                    <a:pt x="1204" y="239"/>
                    <a:pt x="1042" y="58"/>
                    <a:pt x="815" y="12"/>
                  </a:cubicBezTo>
                  <a:cubicBezTo>
                    <a:pt x="782" y="4"/>
                    <a:pt x="749" y="0"/>
                    <a:pt x="7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7"/>
            <p:cNvSpPr/>
            <p:nvPr/>
          </p:nvSpPr>
          <p:spPr>
            <a:xfrm>
              <a:off x="4656700" y="1998502"/>
              <a:ext cx="69365" cy="17801"/>
            </a:xfrm>
            <a:custGeom>
              <a:rect b="b" l="l" r="r" t="t"/>
              <a:pathLst>
                <a:path extrusionOk="0" h="213" w="830">
                  <a:moveTo>
                    <a:pt x="438" y="1"/>
                  </a:moveTo>
                  <a:cubicBezTo>
                    <a:pt x="417" y="1"/>
                    <a:pt x="398" y="5"/>
                    <a:pt x="380" y="14"/>
                  </a:cubicBezTo>
                  <a:cubicBezTo>
                    <a:pt x="348" y="32"/>
                    <a:pt x="329" y="60"/>
                    <a:pt x="306" y="92"/>
                  </a:cubicBezTo>
                  <a:cubicBezTo>
                    <a:pt x="297" y="116"/>
                    <a:pt x="278" y="139"/>
                    <a:pt x="260" y="148"/>
                  </a:cubicBezTo>
                  <a:cubicBezTo>
                    <a:pt x="239" y="162"/>
                    <a:pt x="212" y="170"/>
                    <a:pt x="184" y="170"/>
                  </a:cubicBezTo>
                  <a:cubicBezTo>
                    <a:pt x="173" y="170"/>
                    <a:pt x="163" y="169"/>
                    <a:pt x="153" y="167"/>
                  </a:cubicBezTo>
                  <a:cubicBezTo>
                    <a:pt x="111" y="153"/>
                    <a:pt x="70" y="139"/>
                    <a:pt x="37" y="116"/>
                  </a:cubicBezTo>
                  <a:cubicBezTo>
                    <a:pt x="31" y="111"/>
                    <a:pt x="26" y="109"/>
                    <a:pt x="21" y="109"/>
                  </a:cubicBezTo>
                  <a:cubicBezTo>
                    <a:pt x="15" y="109"/>
                    <a:pt x="10" y="113"/>
                    <a:pt x="5" y="120"/>
                  </a:cubicBezTo>
                  <a:cubicBezTo>
                    <a:pt x="0" y="130"/>
                    <a:pt x="0" y="143"/>
                    <a:pt x="14" y="148"/>
                  </a:cubicBezTo>
                  <a:cubicBezTo>
                    <a:pt x="51" y="171"/>
                    <a:pt x="93" y="194"/>
                    <a:pt x="139" y="208"/>
                  </a:cubicBezTo>
                  <a:cubicBezTo>
                    <a:pt x="158" y="213"/>
                    <a:pt x="176" y="213"/>
                    <a:pt x="186" y="213"/>
                  </a:cubicBezTo>
                  <a:cubicBezTo>
                    <a:pt x="218" y="213"/>
                    <a:pt x="255" y="199"/>
                    <a:pt x="278" y="176"/>
                  </a:cubicBezTo>
                  <a:cubicBezTo>
                    <a:pt x="301" y="162"/>
                    <a:pt x="320" y="139"/>
                    <a:pt x="334" y="116"/>
                  </a:cubicBezTo>
                  <a:cubicBezTo>
                    <a:pt x="352" y="83"/>
                    <a:pt x="371" y="60"/>
                    <a:pt x="394" y="51"/>
                  </a:cubicBezTo>
                  <a:cubicBezTo>
                    <a:pt x="409" y="43"/>
                    <a:pt x="425" y="40"/>
                    <a:pt x="440" y="40"/>
                  </a:cubicBezTo>
                  <a:cubicBezTo>
                    <a:pt x="472" y="40"/>
                    <a:pt x="503" y="54"/>
                    <a:pt x="528" y="69"/>
                  </a:cubicBezTo>
                  <a:lnTo>
                    <a:pt x="561" y="83"/>
                  </a:lnTo>
                  <a:cubicBezTo>
                    <a:pt x="598" y="106"/>
                    <a:pt x="635" y="130"/>
                    <a:pt x="676" y="139"/>
                  </a:cubicBezTo>
                  <a:cubicBezTo>
                    <a:pt x="685" y="140"/>
                    <a:pt x="693" y="140"/>
                    <a:pt x="701" y="140"/>
                  </a:cubicBezTo>
                  <a:cubicBezTo>
                    <a:pt x="730" y="140"/>
                    <a:pt x="758" y="134"/>
                    <a:pt x="783" y="116"/>
                  </a:cubicBezTo>
                  <a:cubicBezTo>
                    <a:pt x="811" y="97"/>
                    <a:pt x="820" y="74"/>
                    <a:pt x="829" y="46"/>
                  </a:cubicBezTo>
                  <a:cubicBezTo>
                    <a:pt x="829" y="32"/>
                    <a:pt x="820" y="23"/>
                    <a:pt x="811" y="23"/>
                  </a:cubicBezTo>
                  <a:cubicBezTo>
                    <a:pt x="797" y="23"/>
                    <a:pt x="788" y="28"/>
                    <a:pt x="788" y="37"/>
                  </a:cubicBezTo>
                  <a:cubicBezTo>
                    <a:pt x="783" y="60"/>
                    <a:pt x="769" y="79"/>
                    <a:pt x="760" y="83"/>
                  </a:cubicBezTo>
                  <a:cubicBezTo>
                    <a:pt x="742" y="97"/>
                    <a:pt x="719" y="103"/>
                    <a:pt x="699" y="103"/>
                  </a:cubicBezTo>
                  <a:cubicBezTo>
                    <a:pt x="693" y="103"/>
                    <a:pt x="687" y="103"/>
                    <a:pt x="681" y="102"/>
                  </a:cubicBezTo>
                  <a:cubicBezTo>
                    <a:pt x="649" y="97"/>
                    <a:pt x="621" y="79"/>
                    <a:pt x="584" y="55"/>
                  </a:cubicBezTo>
                  <a:cubicBezTo>
                    <a:pt x="575" y="46"/>
                    <a:pt x="561" y="37"/>
                    <a:pt x="551" y="32"/>
                  </a:cubicBezTo>
                  <a:cubicBezTo>
                    <a:pt x="511" y="12"/>
                    <a:pt x="472" y="1"/>
                    <a:pt x="43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7"/>
            <p:cNvSpPr/>
            <p:nvPr/>
          </p:nvSpPr>
          <p:spPr>
            <a:xfrm>
              <a:off x="4619176" y="1993738"/>
              <a:ext cx="65855" cy="19472"/>
            </a:xfrm>
            <a:custGeom>
              <a:rect b="b" l="l" r="r" t="t"/>
              <a:pathLst>
                <a:path extrusionOk="0" h="233" w="788">
                  <a:moveTo>
                    <a:pt x="337" y="1"/>
                  </a:moveTo>
                  <a:cubicBezTo>
                    <a:pt x="283" y="1"/>
                    <a:pt x="231" y="25"/>
                    <a:pt x="167" y="80"/>
                  </a:cubicBezTo>
                  <a:cubicBezTo>
                    <a:pt x="153" y="85"/>
                    <a:pt x="144" y="94"/>
                    <a:pt x="130" y="108"/>
                  </a:cubicBezTo>
                  <a:cubicBezTo>
                    <a:pt x="93" y="140"/>
                    <a:pt x="56" y="177"/>
                    <a:pt x="14" y="196"/>
                  </a:cubicBezTo>
                  <a:cubicBezTo>
                    <a:pt x="5" y="196"/>
                    <a:pt x="0" y="205"/>
                    <a:pt x="5" y="214"/>
                  </a:cubicBezTo>
                  <a:cubicBezTo>
                    <a:pt x="5" y="224"/>
                    <a:pt x="14" y="228"/>
                    <a:pt x="23" y="228"/>
                  </a:cubicBezTo>
                  <a:cubicBezTo>
                    <a:pt x="28" y="228"/>
                    <a:pt x="28" y="228"/>
                    <a:pt x="28" y="233"/>
                  </a:cubicBezTo>
                  <a:cubicBezTo>
                    <a:pt x="79" y="210"/>
                    <a:pt x="111" y="177"/>
                    <a:pt x="153" y="140"/>
                  </a:cubicBezTo>
                  <a:cubicBezTo>
                    <a:pt x="167" y="131"/>
                    <a:pt x="176" y="126"/>
                    <a:pt x="190" y="112"/>
                  </a:cubicBezTo>
                  <a:cubicBezTo>
                    <a:pt x="241" y="66"/>
                    <a:pt x="292" y="42"/>
                    <a:pt x="336" y="42"/>
                  </a:cubicBezTo>
                  <a:cubicBezTo>
                    <a:pt x="340" y="42"/>
                    <a:pt x="344" y="43"/>
                    <a:pt x="347" y="43"/>
                  </a:cubicBezTo>
                  <a:cubicBezTo>
                    <a:pt x="371" y="43"/>
                    <a:pt x="394" y="57"/>
                    <a:pt x="417" y="66"/>
                  </a:cubicBezTo>
                  <a:cubicBezTo>
                    <a:pt x="426" y="71"/>
                    <a:pt x="431" y="71"/>
                    <a:pt x="445" y="80"/>
                  </a:cubicBezTo>
                  <a:cubicBezTo>
                    <a:pt x="488" y="96"/>
                    <a:pt x="535" y="104"/>
                    <a:pt x="583" y="104"/>
                  </a:cubicBezTo>
                  <a:cubicBezTo>
                    <a:pt x="649" y="104"/>
                    <a:pt x="715" y="89"/>
                    <a:pt x="773" y="57"/>
                  </a:cubicBezTo>
                  <a:cubicBezTo>
                    <a:pt x="778" y="48"/>
                    <a:pt x="787" y="34"/>
                    <a:pt x="778" y="24"/>
                  </a:cubicBezTo>
                  <a:cubicBezTo>
                    <a:pt x="775" y="21"/>
                    <a:pt x="769" y="18"/>
                    <a:pt x="761" y="18"/>
                  </a:cubicBezTo>
                  <a:cubicBezTo>
                    <a:pt x="758" y="18"/>
                    <a:pt x="754" y="18"/>
                    <a:pt x="750" y="20"/>
                  </a:cubicBezTo>
                  <a:cubicBezTo>
                    <a:pt x="695" y="50"/>
                    <a:pt x="633" y="67"/>
                    <a:pt x="572" y="67"/>
                  </a:cubicBezTo>
                  <a:cubicBezTo>
                    <a:pt x="531" y="67"/>
                    <a:pt x="491" y="60"/>
                    <a:pt x="454" y="43"/>
                  </a:cubicBezTo>
                  <a:cubicBezTo>
                    <a:pt x="449" y="38"/>
                    <a:pt x="440" y="38"/>
                    <a:pt x="431" y="34"/>
                  </a:cubicBezTo>
                  <a:cubicBezTo>
                    <a:pt x="408" y="20"/>
                    <a:pt x="380" y="11"/>
                    <a:pt x="352" y="1"/>
                  </a:cubicBezTo>
                  <a:cubicBezTo>
                    <a:pt x="347" y="1"/>
                    <a:pt x="342" y="1"/>
                    <a:pt x="337"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7"/>
            <p:cNvSpPr/>
            <p:nvPr/>
          </p:nvSpPr>
          <p:spPr>
            <a:xfrm>
              <a:off x="4616084" y="2009450"/>
              <a:ext cx="34850" cy="13455"/>
            </a:xfrm>
            <a:custGeom>
              <a:rect b="b" l="l" r="r" t="t"/>
              <a:pathLst>
                <a:path extrusionOk="0" h="161" w="417">
                  <a:moveTo>
                    <a:pt x="289" y="0"/>
                  </a:moveTo>
                  <a:cubicBezTo>
                    <a:pt x="272" y="0"/>
                    <a:pt x="254" y="2"/>
                    <a:pt x="236" y="8"/>
                  </a:cubicBezTo>
                  <a:cubicBezTo>
                    <a:pt x="199" y="17"/>
                    <a:pt x="167" y="40"/>
                    <a:pt x="139" y="63"/>
                  </a:cubicBezTo>
                  <a:lnTo>
                    <a:pt x="120" y="77"/>
                  </a:lnTo>
                  <a:cubicBezTo>
                    <a:pt x="93" y="100"/>
                    <a:pt x="60" y="124"/>
                    <a:pt x="23" y="124"/>
                  </a:cubicBezTo>
                  <a:cubicBezTo>
                    <a:pt x="14" y="124"/>
                    <a:pt x="0" y="128"/>
                    <a:pt x="0" y="137"/>
                  </a:cubicBezTo>
                  <a:cubicBezTo>
                    <a:pt x="0" y="151"/>
                    <a:pt x="5" y="161"/>
                    <a:pt x="23" y="161"/>
                  </a:cubicBezTo>
                  <a:cubicBezTo>
                    <a:pt x="69" y="161"/>
                    <a:pt x="116" y="137"/>
                    <a:pt x="144" y="105"/>
                  </a:cubicBezTo>
                  <a:lnTo>
                    <a:pt x="162" y="91"/>
                  </a:lnTo>
                  <a:cubicBezTo>
                    <a:pt x="190" y="68"/>
                    <a:pt x="222" y="54"/>
                    <a:pt x="250" y="40"/>
                  </a:cubicBezTo>
                  <a:cubicBezTo>
                    <a:pt x="261" y="38"/>
                    <a:pt x="273" y="37"/>
                    <a:pt x="285" y="37"/>
                  </a:cubicBezTo>
                  <a:cubicBezTo>
                    <a:pt x="317" y="37"/>
                    <a:pt x="352" y="45"/>
                    <a:pt x="389" y="59"/>
                  </a:cubicBezTo>
                  <a:cubicBezTo>
                    <a:pt x="391" y="60"/>
                    <a:pt x="394" y="60"/>
                    <a:pt x="396" y="60"/>
                  </a:cubicBezTo>
                  <a:cubicBezTo>
                    <a:pt x="403" y="60"/>
                    <a:pt x="409" y="55"/>
                    <a:pt x="412" y="45"/>
                  </a:cubicBezTo>
                  <a:cubicBezTo>
                    <a:pt x="417" y="36"/>
                    <a:pt x="412" y="31"/>
                    <a:pt x="398" y="22"/>
                  </a:cubicBezTo>
                  <a:cubicBezTo>
                    <a:pt x="366" y="12"/>
                    <a:pt x="329" y="0"/>
                    <a:pt x="289"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7"/>
            <p:cNvSpPr/>
            <p:nvPr/>
          </p:nvSpPr>
          <p:spPr>
            <a:xfrm>
              <a:off x="4643495" y="1982122"/>
              <a:ext cx="53152" cy="12954"/>
            </a:xfrm>
            <a:custGeom>
              <a:rect b="b" l="l" r="r" t="t"/>
              <a:pathLst>
                <a:path extrusionOk="0" h="155" w="636">
                  <a:moveTo>
                    <a:pt x="85" y="0"/>
                  </a:moveTo>
                  <a:cubicBezTo>
                    <a:pt x="62" y="0"/>
                    <a:pt x="39" y="5"/>
                    <a:pt x="19" y="15"/>
                  </a:cubicBezTo>
                  <a:cubicBezTo>
                    <a:pt x="10" y="15"/>
                    <a:pt x="1" y="25"/>
                    <a:pt x="10" y="38"/>
                  </a:cubicBezTo>
                  <a:cubicBezTo>
                    <a:pt x="10" y="45"/>
                    <a:pt x="15" y="51"/>
                    <a:pt x="22" y="51"/>
                  </a:cubicBezTo>
                  <a:cubicBezTo>
                    <a:pt x="26" y="51"/>
                    <a:pt x="29" y="50"/>
                    <a:pt x="33" y="48"/>
                  </a:cubicBezTo>
                  <a:cubicBezTo>
                    <a:pt x="49" y="42"/>
                    <a:pt x="66" y="38"/>
                    <a:pt x="84" y="38"/>
                  </a:cubicBezTo>
                  <a:cubicBezTo>
                    <a:pt x="106" y="38"/>
                    <a:pt x="128" y="44"/>
                    <a:pt x="149" y="57"/>
                  </a:cubicBezTo>
                  <a:cubicBezTo>
                    <a:pt x="154" y="62"/>
                    <a:pt x="163" y="66"/>
                    <a:pt x="172" y="71"/>
                  </a:cubicBezTo>
                  <a:cubicBezTo>
                    <a:pt x="186" y="85"/>
                    <a:pt x="205" y="94"/>
                    <a:pt x="223" y="103"/>
                  </a:cubicBezTo>
                  <a:cubicBezTo>
                    <a:pt x="237" y="107"/>
                    <a:pt x="251" y="109"/>
                    <a:pt x="264" y="109"/>
                  </a:cubicBezTo>
                  <a:cubicBezTo>
                    <a:pt x="282" y="109"/>
                    <a:pt x="300" y="106"/>
                    <a:pt x="316" y="103"/>
                  </a:cubicBezTo>
                  <a:cubicBezTo>
                    <a:pt x="320" y="94"/>
                    <a:pt x="334" y="94"/>
                    <a:pt x="339" y="94"/>
                  </a:cubicBezTo>
                  <a:cubicBezTo>
                    <a:pt x="349" y="93"/>
                    <a:pt x="359" y="92"/>
                    <a:pt x="370" y="92"/>
                  </a:cubicBezTo>
                  <a:cubicBezTo>
                    <a:pt x="446" y="92"/>
                    <a:pt x="520" y="121"/>
                    <a:pt x="594" y="154"/>
                  </a:cubicBezTo>
                  <a:lnTo>
                    <a:pt x="598" y="154"/>
                  </a:lnTo>
                  <a:cubicBezTo>
                    <a:pt x="603" y="154"/>
                    <a:pt x="617" y="150"/>
                    <a:pt x="626" y="145"/>
                  </a:cubicBezTo>
                  <a:cubicBezTo>
                    <a:pt x="635" y="140"/>
                    <a:pt x="626" y="131"/>
                    <a:pt x="617" y="122"/>
                  </a:cubicBezTo>
                  <a:cubicBezTo>
                    <a:pt x="541" y="94"/>
                    <a:pt x="461" y="59"/>
                    <a:pt x="378" y="59"/>
                  </a:cubicBezTo>
                  <a:cubicBezTo>
                    <a:pt x="365" y="59"/>
                    <a:pt x="352" y="60"/>
                    <a:pt x="339" y="62"/>
                  </a:cubicBezTo>
                  <a:cubicBezTo>
                    <a:pt x="325" y="66"/>
                    <a:pt x="320" y="66"/>
                    <a:pt x="311" y="66"/>
                  </a:cubicBezTo>
                  <a:cubicBezTo>
                    <a:pt x="300" y="69"/>
                    <a:pt x="288" y="70"/>
                    <a:pt x="276" y="70"/>
                  </a:cubicBezTo>
                  <a:cubicBezTo>
                    <a:pt x="265" y="70"/>
                    <a:pt x="253" y="69"/>
                    <a:pt x="242" y="66"/>
                  </a:cubicBezTo>
                  <a:cubicBezTo>
                    <a:pt x="228" y="66"/>
                    <a:pt x="209" y="57"/>
                    <a:pt x="200" y="43"/>
                  </a:cubicBezTo>
                  <a:cubicBezTo>
                    <a:pt x="186" y="38"/>
                    <a:pt x="181" y="34"/>
                    <a:pt x="172" y="25"/>
                  </a:cubicBezTo>
                  <a:cubicBezTo>
                    <a:pt x="146" y="9"/>
                    <a:pt x="115" y="0"/>
                    <a:pt x="85"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7"/>
            <p:cNvSpPr/>
            <p:nvPr/>
          </p:nvSpPr>
          <p:spPr>
            <a:xfrm>
              <a:off x="4625360" y="1713184"/>
              <a:ext cx="102627" cy="273700"/>
            </a:xfrm>
            <a:custGeom>
              <a:rect b="b" l="l" r="r" t="t"/>
              <a:pathLst>
                <a:path extrusionOk="0" h="3275" w="1228">
                  <a:moveTo>
                    <a:pt x="852" y="1"/>
                  </a:moveTo>
                  <a:cubicBezTo>
                    <a:pt x="852" y="1"/>
                    <a:pt x="236" y="1673"/>
                    <a:pt x="144" y="1779"/>
                  </a:cubicBezTo>
                  <a:cubicBezTo>
                    <a:pt x="51" y="1886"/>
                    <a:pt x="0" y="2886"/>
                    <a:pt x="0" y="2886"/>
                  </a:cubicBezTo>
                  <a:cubicBezTo>
                    <a:pt x="0" y="2886"/>
                    <a:pt x="760" y="2941"/>
                    <a:pt x="1158" y="3275"/>
                  </a:cubicBezTo>
                  <a:lnTo>
                    <a:pt x="825" y="2307"/>
                  </a:lnTo>
                  <a:lnTo>
                    <a:pt x="1227" y="246"/>
                  </a:lnTo>
                  <a:lnTo>
                    <a:pt x="85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7"/>
            <p:cNvSpPr/>
            <p:nvPr/>
          </p:nvSpPr>
          <p:spPr>
            <a:xfrm>
              <a:off x="4929147" y="1984127"/>
              <a:ext cx="60506" cy="82486"/>
            </a:xfrm>
            <a:custGeom>
              <a:rect b="b" l="l" r="r" t="t"/>
              <a:pathLst>
                <a:path extrusionOk="0" h="987" w="724">
                  <a:moveTo>
                    <a:pt x="621" y="1"/>
                  </a:moveTo>
                  <a:cubicBezTo>
                    <a:pt x="589" y="14"/>
                    <a:pt x="325" y="204"/>
                    <a:pt x="325" y="204"/>
                  </a:cubicBezTo>
                  <a:lnTo>
                    <a:pt x="1" y="598"/>
                  </a:lnTo>
                  <a:lnTo>
                    <a:pt x="52" y="987"/>
                  </a:lnTo>
                  <a:cubicBezTo>
                    <a:pt x="52" y="987"/>
                    <a:pt x="126" y="987"/>
                    <a:pt x="130" y="737"/>
                  </a:cubicBezTo>
                  <a:cubicBezTo>
                    <a:pt x="241" y="853"/>
                    <a:pt x="302" y="904"/>
                    <a:pt x="302" y="904"/>
                  </a:cubicBezTo>
                  <a:lnTo>
                    <a:pt x="496" y="904"/>
                  </a:lnTo>
                  <a:lnTo>
                    <a:pt x="700" y="732"/>
                  </a:lnTo>
                  <a:cubicBezTo>
                    <a:pt x="700" y="732"/>
                    <a:pt x="693" y="695"/>
                    <a:pt x="634" y="695"/>
                  </a:cubicBezTo>
                  <a:cubicBezTo>
                    <a:pt x="610" y="695"/>
                    <a:pt x="577" y="701"/>
                    <a:pt x="533" y="718"/>
                  </a:cubicBezTo>
                  <a:cubicBezTo>
                    <a:pt x="723" y="371"/>
                    <a:pt x="603" y="292"/>
                    <a:pt x="603" y="292"/>
                  </a:cubicBezTo>
                  <a:lnTo>
                    <a:pt x="62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7"/>
            <p:cNvSpPr/>
            <p:nvPr/>
          </p:nvSpPr>
          <p:spPr>
            <a:xfrm>
              <a:off x="4926054" y="1939834"/>
              <a:ext cx="122016" cy="92933"/>
            </a:xfrm>
            <a:custGeom>
              <a:rect b="b" l="l" r="r" t="t"/>
              <a:pathLst>
                <a:path extrusionOk="0" h="1112" w="1460">
                  <a:moveTo>
                    <a:pt x="745" y="0"/>
                  </a:moveTo>
                  <a:cubicBezTo>
                    <a:pt x="712" y="0"/>
                    <a:pt x="679" y="4"/>
                    <a:pt x="644" y="12"/>
                  </a:cubicBezTo>
                  <a:cubicBezTo>
                    <a:pt x="417" y="58"/>
                    <a:pt x="255" y="239"/>
                    <a:pt x="153" y="452"/>
                  </a:cubicBezTo>
                  <a:cubicBezTo>
                    <a:pt x="93" y="572"/>
                    <a:pt x="56" y="702"/>
                    <a:pt x="15" y="832"/>
                  </a:cubicBezTo>
                  <a:cubicBezTo>
                    <a:pt x="10" y="855"/>
                    <a:pt x="1" y="887"/>
                    <a:pt x="10" y="915"/>
                  </a:cubicBezTo>
                  <a:cubicBezTo>
                    <a:pt x="17" y="956"/>
                    <a:pt x="56" y="972"/>
                    <a:pt x="97" y="972"/>
                  </a:cubicBezTo>
                  <a:cubicBezTo>
                    <a:pt x="111" y="972"/>
                    <a:pt x="126" y="970"/>
                    <a:pt x="140" y="966"/>
                  </a:cubicBezTo>
                  <a:cubicBezTo>
                    <a:pt x="171" y="960"/>
                    <a:pt x="209" y="942"/>
                    <a:pt x="245" y="942"/>
                  </a:cubicBezTo>
                  <a:cubicBezTo>
                    <a:pt x="261" y="942"/>
                    <a:pt x="278" y="946"/>
                    <a:pt x="292" y="957"/>
                  </a:cubicBezTo>
                  <a:cubicBezTo>
                    <a:pt x="339" y="980"/>
                    <a:pt x="362" y="1049"/>
                    <a:pt x="408" y="1072"/>
                  </a:cubicBezTo>
                  <a:cubicBezTo>
                    <a:pt x="421" y="1078"/>
                    <a:pt x="433" y="1081"/>
                    <a:pt x="446" y="1081"/>
                  </a:cubicBezTo>
                  <a:cubicBezTo>
                    <a:pt x="503" y="1081"/>
                    <a:pt x="560" y="1031"/>
                    <a:pt x="621" y="1031"/>
                  </a:cubicBezTo>
                  <a:cubicBezTo>
                    <a:pt x="681" y="1031"/>
                    <a:pt x="732" y="1072"/>
                    <a:pt x="788" y="1096"/>
                  </a:cubicBezTo>
                  <a:cubicBezTo>
                    <a:pt x="818" y="1106"/>
                    <a:pt x="851" y="1112"/>
                    <a:pt x="885" y="1112"/>
                  </a:cubicBezTo>
                  <a:cubicBezTo>
                    <a:pt x="924" y="1112"/>
                    <a:pt x="964" y="1104"/>
                    <a:pt x="996" y="1086"/>
                  </a:cubicBezTo>
                  <a:cubicBezTo>
                    <a:pt x="1047" y="1063"/>
                    <a:pt x="1100" y="1021"/>
                    <a:pt x="1159" y="1021"/>
                  </a:cubicBezTo>
                  <a:cubicBezTo>
                    <a:pt x="1171" y="1021"/>
                    <a:pt x="1183" y="1022"/>
                    <a:pt x="1195" y="1026"/>
                  </a:cubicBezTo>
                  <a:cubicBezTo>
                    <a:pt x="1223" y="1035"/>
                    <a:pt x="1233" y="1063"/>
                    <a:pt x="1265" y="1077"/>
                  </a:cubicBezTo>
                  <a:cubicBezTo>
                    <a:pt x="1273" y="1079"/>
                    <a:pt x="1282" y="1081"/>
                    <a:pt x="1292" y="1081"/>
                  </a:cubicBezTo>
                  <a:cubicBezTo>
                    <a:pt x="1318" y="1081"/>
                    <a:pt x="1346" y="1071"/>
                    <a:pt x="1367" y="1054"/>
                  </a:cubicBezTo>
                  <a:cubicBezTo>
                    <a:pt x="1385" y="1049"/>
                    <a:pt x="1395" y="1031"/>
                    <a:pt x="1404" y="1012"/>
                  </a:cubicBezTo>
                  <a:cubicBezTo>
                    <a:pt x="1409" y="984"/>
                    <a:pt x="1395" y="947"/>
                    <a:pt x="1385" y="920"/>
                  </a:cubicBezTo>
                  <a:cubicBezTo>
                    <a:pt x="1362" y="864"/>
                    <a:pt x="1344" y="804"/>
                    <a:pt x="1334" y="748"/>
                  </a:cubicBezTo>
                  <a:cubicBezTo>
                    <a:pt x="1321" y="702"/>
                    <a:pt x="1321" y="632"/>
                    <a:pt x="1367" y="618"/>
                  </a:cubicBezTo>
                  <a:cubicBezTo>
                    <a:pt x="1374" y="616"/>
                    <a:pt x="1381" y="616"/>
                    <a:pt x="1388" y="616"/>
                  </a:cubicBezTo>
                  <a:cubicBezTo>
                    <a:pt x="1396" y="616"/>
                    <a:pt x="1404" y="616"/>
                    <a:pt x="1413" y="614"/>
                  </a:cubicBezTo>
                  <a:cubicBezTo>
                    <a:pt x="1450" y="609"/>
                    <a:pt x="1459" y="554"/>
                    <a:pt x="1450" y="517"/>
                  </a:cubicBezTo>
                  <a:cubicBezTo>
                    <a:pt x="1436" y="480"/>
                    <a:pt x="1404" y="452"/>
                    <a:pt x="1371" y="424"/>
                  </a:cubicBezTo>
                  <a:cubicBezTo>
                    <a:pt x="1344" y="401"/>
                    <a:pt x="1311" y="368"/>
                    <a:pt x="1297" y="331"/>
                  </a:cubicBezTo>
                  <a:cubicBezTo>
                    <a:pt x="1288" y="294"/>
                    <a:pt x="1288" y="248"/>
                    <a:pt x="1270" y="216"/>
                  </a:cubicBezTo>
                  <a:cubicBezTo>
                    <a:pt x="1251" y="179"/>
                    <a:pt x="1219" y="160"/>
                    <a:pt x="1191" y="151"/>
                  </a:cubicBezTo>
                  <a:cubicBezTo>
                    <a:pt x="1041" y="82"/>
                    <a:pt x="902" y="0"/>
                    <a:pt x="7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7"/>
            <p:cNvSpPr/>
            <p:nvPr/>
          </p:nvSpPr>
          <p:spPr>
            <a:xfrm>
              <a:off x="4928812" y="1998753"/>
              <a:ext cx="68947" cy="17550"/>
            </a:xfrm>
            <a:custGeom>
              <a:rect b="b" l="l" r="r" t="t"/>
              <a:pathLst>
                <a:path extrusionOk="0" h="210" w="825">
                  <a:moveTo>
                    <a:pt x="388" y="0"/>
                  </a:moveTo>
                  <a:cubicBezTo>
                    <a:pt x="354" y="0"/>
                    <a:pt x="316" y="14"/>
                    <a:pt x="278" y="34"/>
                  </a:cubicBezTo>
                  <a:cubicBezTo>
                    <a:pt x="264" y="48"/>
                    <a:pt x="255" y="52"/>
                    <a:pt x="241" y="57"/>
                  </a:cubicBezTo>
                  <a:cubicBezTo>
                    <a:pt x="213" y="80"/>
                    <a:pt x="176" y="99"/>
                    <a:pt x="144" y="103"/>
                  </a:cubicBezTo>
                  <a:cubicBezTo>
                    <a:pt x="137" y="104"/>
                    <a:pt x="131" y="105"/>
                    <a:pt x="125" y="105"/>
                  </a:cubicBezTo>
                  <a:cubicBezTo>
                    <a:pt x="105" y="105"/>
                    <a:pt x="87" y="99"/>
                    <a:pt x="70" y="85"/>
                  </a:cubicBezTo>
                  <a:cubicBezTo>
                    <a:pt x="56" y="76"/>
                    <a:pt x="46" y="62"/>
                    <a:pt x="37" y="39"/>
                  </a:cubicBezTo>
                  <a:cubicBezTo>
                    <a:pt x="37" y="29"/>
                    <a:pt x="28" y="25"/>
                    <a:pt x="14" y="25"/>
                  </a:cubicBezTo>
                  <a:cubicBezTo>
                    <a:pt x="5" y="25"/>
                    <a:pt x="0" y="34"/>
                    <a:pt x="0" y="48"/>
                  </a:cubicBezTo>
                  <a:cubicBezTo>
                    <a:pt x="5" y="71"/>
                    <a:pt x="23" y="99"/>
                    <a:pt x="46" y="117"/>
                  </a:cubicBezTo>
                  <a:cubicBezTo>
                    <a:pt x="70" y="129"/>
                    <a:pt x="105" y="141"/>
                    <a:pt x="135" y="141"/>
                  </a:cubicBezTo>
                  <a:cubicBezTo>
                    <a:pt x="139" y="141"/>
                    <a:pt x="144" y="141"/>
                    <a:pt x="148" y="140"/>
                  </a:cubicBezTo>
                  <a:cubicBezTo>
                    <a:pt x="195" y="131"/>
                    <a:pt x="232" y="108"/>
                    <a:pt x="264" y="85"/>
                  </a:cubicBezTo>
                  <a:lnTo>
                    <a:pt x="301" y="71"/>
                  </a:lnTo>
                  <a:cubicBezTo>
                    <a:pt x="327" y="58"/>
                    <a:pt x="360" y="43"/>
                    <a:pt x="391" y="43"/>
                  </a:cubicBezTo>
                  <a:cubicBezTo>
                    <a:pt x="405" y="43"/>
                    <a:pt x="418" y="46"/>
                    <a:pt x="431" y="52"/>
                  </a:cubicBezTo>
                  <a:cubicBezTo>
                    <a:pt x="454" y="71"/>
                    <a:pt x="472" y="94"/>
                    <a:pt x="491" y="117"/>
                  </a:cubicBezTo>
                  <a:cubicBezTo>
                    <a:pt x="505" y="140"/>
                    <a:pt x="523" y="164"/>
                    <a:pt x="547" y="182"/>
                  </a:cubicBezTo>
                  <a:cubicBezTo>
                    <a:pt x="579" y="196"/>
                    <a:pt x="611" y="210"/>
                    <a:pt x="648" y="210"/>
                  </a:cubicBezTo>
                  <a:lnTo>
                    <a:pt x="685" y="210"/>
                  </a:lnTo>
                  <a:cubicBezTo>
                    <a:pt x="732" y="196"/>
                    <a:pt x="773" y="173"/>
                    <a:pt x="815" y="150"/>
                  </a:cubicBezTo>
                  <a:cubicBezTo>
                    <a:pt x="820" y="145"/>
                    <a:pt x="824" y="131"/>
                    <a:pt x="820" y="122"/>
                  </a:cubicBezTo>
                  <a:cubicBezTo>
                    <a:pt x="817" y="119"/>
                    <a:pt x="809" y="113"/>
                    <a:pt x="802" y="113"/>
                  </a:cubicBezTo>
                  <a:cubicBezTo>
                    <a:pt x="798" y="113"/>
                    <a:pt x="795" y="114"/>
                    <a:pt x="792" y="117"/>
                  </a:cubicBezTo>
                  <a:cubicBezTo>
                    <a:pt x="750" y="140"/>
                    <a:pt x="713" y="154"/>
                    <a:pt x="676" y="168"/>
                  </a:cubicBezTo>
                  <a:cubicBezTo>
                    <a:pt x="663" y="171"/>
                    <a:pt x="650" y="173"/>
                    <a:pt x="637" y="173"/>
                  </a:cubicBezTo>
                  <a:cubicBezTo>
                    <a:pt x="610" y="173"/>
                    <a:pt x="584" y="166"/>
                    <a:pt x="565" y="150"/>
                  </a:cubicBezTo>
                  <a:cubicBezTo>
                    <a:pt x="547" y="131"/>
                    <a:pt x="537" y="117"/>
                    <a:pt x="519" y="94"/>
                  </a:cubicBezTo>
                  <a:cubicBezTo>
                    <a:pt x="496" y="62"/>
                    <a:pt x="472" y="34"/>
                    <a:pt x="445" y="15"/>
                  </a:cubicBezTo>
                  <a:cubicBezTo>
                    <a:pt x="427" y="5"/>
                    <a:pt x="408" y="0"/>
                    <a:pt x="388"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7"/>
            <p:cNvSpPr/>
            <p:nvPr/>
          </p:nvSpPr>
          <p:spPr>
            <a:xfrm>
              <a:off x="4970181" y="1993404"/>
              <a:ext cx="65521" cy="19472"/>
            </a:xfrm>
            <a:custGeom>
              <a:rect b="b" l="l" r="r" t="t"/>
              <a:pathLst>
                <a:path extrusionOk="0" h="233" w="784">
                  <a:moveTo>
                    <a:pt x="450" y="0"/>
                  </a:moveTo>
                  <a:cubicBezTo>
                    <a:pt x="445" y="0"/>
                    <a:pt x="441" y="0"/>
                    <a:pt x="436" y="1"/>
                  </a:cubicBezTo>
                  <a:cubicBezTo>
                    <a:pt x="403" y="5"/>
                    <a:pt x="376" y="19"/>
                    <a:pt x="353" y="28"/>
                  </a:cubicBezTo>
                  <a:cubicBezTo>
                    <a:pt x="348" y="33"/>
                    <a:pt x="343" y="33"/>
                    <a:pt x="329" y="42"/>
                  </a:cubicBezTo>
                  <a:cubicBezTo>
                    <a:pt x="291" y="56"/>
                    <a:pt x="249" y="63"/>
                    <a:pt x="207" y="63"/>
                  </a:cubicBezTo>
                  <a:cubicBezTo>
                    <a:pt x="148" y="63"/>
                    <a:pt x="87" y="49"/>
                    <a:pt x="33" y="19"/>
                  </a:cubicBezTo>
                  <a:cubicBezTo>
                    <a:pt x="29" y="15"/>
                    <a:pt x="24" y="13"/>
                    <a:pt x="19" y="13"/>
                  </a:cubicBezTo>
                  <a:cubicBezTo>
                    <a:pt x="13" y="13"/>
                    <a:pt x="8" y="16"/>
                    <a:pt x="5" y="24"/>
                  </a:cubicBezTo>
                  <a:cubicBezTo>
                    <a:pt x="1" y="38"/>
                    <a:pt x="1" y="47"/>
                    <a:pt x="10" y="52"/>
                  </a:cubicBezTo>
                  <a:cubicBezTo>
                    <a:pt x="70" y="86"/>
                    <a:pt x="135" y="102"/>
                    <a:pt x="200" y="102"/>
                  </a:cubicBezTo>
                  <a:cubicBezTo>
                    <a:pt x="249" y="102"/>
                    <a:pt x="297" y="93"/>
                    <a:pt x="343" y="75"/>
                  </a:cubicBezTo>
                  <a:cubicBezTo>
                    <a:pt x="353" y="70"/>
                    <a:pt x="357" y="70"/>
                    <a:pt x="371" y="65"/>
                  </a:cubicBezTo>
                  <a:cubicBezTo>
                    <a:pt x="394" y="52"/>
                    <a:pt x="417" y="42"/>
                    <a:pt x="441" y="42"/>
                  </a:cubicBezTo>
                  <a:cubicBezTo>
                    <a:pt x="444" y="42"/>
                    <a:pt x="448" y="42"/>
                    <a:pt x="452" y="42"/>
                  </a:cubicBezTo>
                  <a:cubicBezTo>
                    <a:pt x="495" y="42"/>
                    <a:pt x="543" y="65"/>
                    <a:pt x="598" y="112"/>
                  </a:cubicBezTo>
                  <a:cubicBezTo>
                    <a:pt x="607" y="121"/>
                    <a:pt x="621" y="126"/>
                    <a:pt x="630" y="140"/>
                  </a:cubicBezTo>
                  <a:cubicBezTo>
                    <a:pt x="672" y="177"/>
                    <a:pt x="714" y="209"/>
                    <a:pt x="760" y="232"/>
                  </a:cubicBezTo>
                  <a:lnTo>
                    <a:pt x="765" y="232"/>
                  </a:lnTo>
                  <a:cubicBezTo>
                    <a:pt x="769" y="232"/>
                    <a:pt x="779" y="232"/>
                    <a:pt x="783" y="214"/>
                  </a:cubicBezTo>
                  <a:cubicBezTo>
                    <a:pt x="783" y="209"/>
                    <a:pt x="783" y="195"/>
                    <a:pt x="769" y="191"/>
                  </a:cubicBezTo>
                  <a:cubicBezTo>
                    <a:pt x="728" y="167"/>
                    <a:pt x="695" y="140"/>
                    <a:pt x="654" y="103"/>
                  </a:cubicBezTo>
                  <a:cubicBezTo>
                    <a:pt x="644" y="93"/>
                    <a:pt x="630" y="89"/>
                    <a:pt x="621" y="75"/>
                  </a:cubicBezTo>
                  <a:cubicBezTo>
                    <a:pt x="557" y="24"/>
                    <a:pt x="502" y="0"/>
                    <a:pt x="450" y="0"/>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7"/>
            <p:cNvSpPr/>
            <p:nvPr/>
          </p:nvSpPr>
          <p:spPr>
            <a:xfrm>
              <a:off x="5004278" y="2009784"/>
              <a:ext cx="34850" cy="13121"/>
            </a:xfrm>
            <a:custGeom>
              <a:rect b="b" l="l" r="r" t="t"/>
              <a:pathLst>
                <a:path extrusionOk="0" h="157" w="417">
                  <a:moveTo>
                    <a:pt x="121" y="1"/>
                  </a:moveTo>
                  <a:cubicBezTo>
                    <a:pt x="81" y="1"/>
                    <a:pt x="42" y="13"/>
                    <a:pt x="9" y="22"/>
                  </a:cubicBezTo>
                  <a:cubicBezTo>
                    <a:pt x="0" y="22"/>
                    <a:pt x="0" y="36"/>
                    <a:pt x="0" y="45"/>
                  </a:cubicBezTo>
                  <a:cubicBezTo>
                    <a:pt x="0" y="56"/>
                    <a:pt x="5" y="61"/>
                    <a:pt x="14" y="61"/>
                  </a:cubicBezTo>
                  <a:cubicBezTo>
                    <a:pt x="17" y="61"/>
                    <a:pt x="20" y="61"/>
                    <a:pt x="23" y="59"/>
                  </a:cubicBezTo>
                  <a:cubicBezTo>
                    <a:pt x="61" y="46"/>
                    <a:pt x="95" y="37"/>
                    <a:pt x="128" y="37"/>
                  </a:cubicBezTo>
                  <a:cubicBezTo>
                    <a:pt x="140" y="37"/>
                    <a:pt x="151" y="38"/>
                    <a:pt x="162" y="41"/>
                  </a:cubicBezTo>
                  <a:cubicBezTo>
                    <a:pt x="195" y="55"/>
                    <a:pt x="218" y="73"/>
                    <a:pt x="246" y="96"/>
                  </a:cubicBezTo>
                  <a:lnTo>
                    <a:pt x="264" y="106"/>
                  </a:lnTo>
                  <a:cubicBezTo>
                    <a:pt x="301" y="129"/>
                    <a:pt x="338" y="157"/>
                    <a:pt x="385" y="157"/>
                  </a:cubicBezTo>
                  <a:cubicBezTo>
                    <a:pt x="403" y="157"/>
                    <a:pt x="417" y="152"/>
                    <a:pt x="408" y="138"/>
                  </a:cubicBezTo>
                  <a:cubicBezTo>
                    <a:pt x="403" y="129"/>
                    <a:pt x="398" y="124"/>
                    <a:pt x="385" y="124"/>
                  </a:cubicBezTo>
                  <a:cubicBezTo>
                    <a:pt x="352" y="124"/>
                    <a:pt x="315" y="101"/>
                    <a:pt x="287" y="78"/>
                  </a:cubicBezTo>
                  <a:lnTo>
                    <a:pt x="269" y="64"/>
                  </a:lnTo>
                  <a:cubicBezTo>
                    <a:pt x="241" y="41"/>
                    <a:pt x="209" y="18"/>
                    <a:pt x="171" y="8"/>
                  </a:cubicBezTo>
                  <a:cubicBezTo>
                    <a:pt x="155" y="3"/>
                    <a:pt x="138" y="1"/>
                    <a:pt x="121"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7"/>
            <p:cNvSpPr/>
            <p:nvPr/>
          </p:nvSpPr>
          <p:spPr>
            <a:xfrm>
              <a:off x="4959734" y="1981787"/>
              <a:ext cx="52734" cy="13288"/>
            </a:xfrm>
            <a:custGeom>
              <a:rect b="b" l="l" r="r" t="t"/>
              <a:pathLst>
                <a:path extrusionOk="0" h="159" w="631">
                  <a:moveTo>
                    <a:pt x="549" y="1"/>
                  </a:moveTo>
                  <a:cubicBezTo>
                    <a:pt x="520" y="1"/>
                    <a:pt x="491" y="8"/>
                    <a:pt x="464" y="24"/>
                  </a:cubicBezTo>
                  <a:cubicBezTo>
                    <a:pt x="450" y="29"/>
                    <a:pt x="445" y="33"/>
                    <a:pt x="431" y="42"/>
                  </a:cubicBezTo>
                  <a:cubicBezTo>
                    <a:pt x="422" y="47"/>
                    <a:pt x="403" y="56"/>
                    <a:pt x="394" y="66"/>
                  </a:cubicBezTo>
                  <a:cubicBezTo>
                    <a:pt x="385" y="68"/>
                    <a:pt x="373" y="69"/>
                    <a:pt x="361" y="69"/>
                  </a:cubicBezTo>
                  <a:cubicBezTo>
                    <a:pt x="349" y="69"/>
                    <a:pt x="336" y="68"/>
                    <a:pt x="325" y="66"/>
                  </a:cubicBezTo>
                  <a:cubicBezTo>
                    <a:pt x="311" y="56"/>
                    <a:pt x="302" y="56"/>
                    <a:pt x="292" y="56"/>
                  </a:cubicBezTo>
                  <a:cubicBezTo>
                    <a:pt x="283" y="55"/>
                    <a:pt x="274" y="55"/>
                    <a:pt x="264" y="55"/>
                  </a:cubicBezTo>
                  <a:cubicBezTo>
                    <a:pt x="176" y="55"/>
                    <a:pt x="90" y="92"/>
                    <a:pt x="14" y="121"/>
                  </a:cubicBezTo>
                  <a:cubicBezTo>
                    <a:pt x="5" y="121"/>
                    <a:pt x="1" y="135"/>
                    <a:pt x="5" y="144"/>
                  </a:cubicBezTo>
                  <a:cubicBezTo>
                    <a:pt x="5" y="149"/>
                    <a:pt x="14" y="158"/>
                    <a:pt x="24" y="158"/>
                  </a:cubicBezTo>
                  <a:cubicBezTo>
                    <a:pt x="24" y="158"/>
                    <a:pt x="28" y="158"/>
                    <a:pt x="38" y="149"/>
                  </a:cubicBezTo>
                  <a:cubicBezTo>
                    <a:pt x="106" y="125"/>
                    <a:pt x="184" y="91"/>
                    <a:pt x="258" y="91"/>
                  </a:cubicBezTo>
                  <a:cubicBezTo>
                    <a:pt x="269" y="91"/>
                    <a:pt x="281" y="91"/>
                    <a:pt x="292" y="93"/>
                  </a:cubicBezTo>
                  <a:cubicBezTo>
                    <a:pt x="302" y="98"/>
                    <a:pt x="311" y="98"/>
                    <a:pt x="315" y="98"/>
                  </a:cubicBezTo>
                  <a:cubicBezTo>
                    <a:pt x="333" y="103"/>
                    <a:pt x="351" y="107"/>
                    <a:pt x="368" y="107"/>
                  </a:cubicBezTo>
                  <a:cubicBezTo>
                    <a:pt x="382" y="107"/>
                    <a:pt x="396" y="104"/>
                    <a:pt x="408" y="98"/>
                  </a:cubicBezTo>
                  <a:cubicBezTo>
                    <a:pt x="427" y="93"/>
                    <a:pt x="445" y="84"/>
                    <a:pt x="464" y="70"/>
                  </a:cubicBezTo>
                  <a:cubicBezTo>
                    <a:pt x="468" y="66"/>
                    <a:pt x="478" y="61"/>
                    <a:pt x="487" y="52"/>
                  </a:cubicBezTo>
                  <a:cubicBezTo>
                    <a:pt x="505" y="41"/>
                    <a:pt x="528" y="35"/>
                    <a:pt x="550" y="35"/>
                  </a:cubicBezTo>
                  <a:cubicBezTo>
                    <a:pt x="568" y="35"/>
                    <a:pt x="586" y="39"/>
                    <a:pt x="603" y="47"/>
                  </a:cubicBezTo>
                  <a:cubicBezTo>
                    <a:pt x="603" y="48"/>
                    <a:pt x="604" y="48"/>
                    <a:pt x="606" y="48"/>
                  </a:cubicBezTo>
                  <a:cubicBezTo>
                    <a:pt x="611" y="48"/>
                    <a:pt x="618" y="41"/>
                    <a:pt x="626" y="33"/>
                  </a:cubicBezTo>
                  <a:cubicBezTo>
                    <a:pt x="630" y="29"/>
                    <a:pt x="626" y="19"/>
                    <a:pt x="612" y="10"/>
                  </a:cubicBezTo>
                  <a:cubicBezTo>
                    <a:pt x="591" y="4"/>
                    <a:pt x="570" y="1"/>
                    <a:pt x="549"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7"/>
            <p:cNvSpPr/>
            <p:nvPr/>
          </p:nvSpPr>
          <p:spPr>
            <a:xfrm>
              <a:off x="4926806" y="1713184"/>
              <a:ext cx="102711" cy="273700"/>
            </a:xfrm>
            <a:custGeom>
              <a:rect b="b" l="l" r="r" t="t"/>
              <a:pathLst>
                <a:path extrusionOk="0" h="3275" w="1229">
                  <a:moveTo>
                    <a:pt x="376" y="1"/>
                  </a:moveTo>
                  <a:lnTo>
                    <a:pt x="1" y="246"/>
                  </a:lnTo>
                  <a:lnTo>
                    <a:pt x="399" y="2307"/>
                  </a:lnTo>
                  <a:lnTo>
                    <a:pt x="70" y="3275"/>
                  </a:lnTo>
                  <a:cubicBezTo>
                    <a:pt x="469" y="2941"/>
                    <a:pt x="1228" y="2886"/>
                    <a:pt x="1228" y="2886"/>
                  </a:cubicBezTo>
                  <a:cubicBezTo>
                    <a:pt x="1228" y="2886"/>
                    <a:pt x="1173" y="1886"/>
                    <a:pt x="1080" y="1779"/>
                  </a:cubicBezTo>
                  <a:cubicBezTo>
                    <a:pt x="987" y="1673"/>
                    <a:pt x="376" y="1"/>
                    <a:pt x="3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7"/>
            <p:cNvSpPr/>
            <p:nvPr/>
          </p:nvSpPr>
          <p:spPr>
            <a:xfrm>
              <a:off x="4613326" y="1527068"/>
              <a:ext cx="437418" cy="166476"/>
            </a:xfrm>
            <a:custGeom>
              <a:rect b="b" l="l" r="r" t="t"/>
              <a:pathLst>
                <a:path extrusionOk="0" h="1992" w="5234">
                  <a:moveTo>
                    <a:pt x="2617" y="0"/>
                  </a:moveTo>
                  <a:cubicBezTo>
                    <a:pt x="695" y="93"/>
                    <a:pt x="1" y="875"/>
                    <a:pt x="1" y="875"/>
                  </a:cubicBezTo>
                  <a:cubicBezTo>
                    <a:pt x="224" y="798"/>
                    <a:pt x="421" y="765"/>
                    <a:pt x="597" y="765"/>
                  </a:cubicBezTo>
                  <a:cubicBezTo>
                    <a:pt x="1664" y="765"/>
                    <a:pt x="1899" y="1991"/>
                    <a:pt x="1899" y="1991"/>
                  </a:cubicBezTo>
                  <a:lnTo>
                    <a:pt x="3330" y="1991"/>
                  </a:lnTo>
                  <a:cubicBezTo>
                    <a:pt x="3330" y="1991"/>
                    <a:pt x="3566" y="765"/>
                    <a:pt x="4633" y="765"/>
                  </a:cubicBezTo>
                  <a:cubicBezTo>
                    <a:pt x="4809" y="765"/>
                    <a:pt x="5006" y="798"/>
                    <a:pt x="5229" y="875"/>
                  </a:cubicBezTo>
                  <a:cubicBezTo>
                    <a:pt x="5234" y="875"/>
                    <a:pt x="4544" y="88"/>
                    <a:pt x="26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7"/>
            <p:cNvSpPr/>
            <p:nvPr/>
          </p:nvSpPr>
          <p:spPr>
            <a:xfrm>
              <a:off x="4612574" y="1527068"/>
              <a:ext cx="437418" cy="73210"/>
            </a:xfrm>
            <a:custGeom>
              <a:rect b="b" l="l" r="r" t="t"/>
              <a:pathLst>
                <a:path extrusionOk="0" h="876" w="5234">
                  <a:moveTo>
                    <a:pt x="2617" y="0"/>
                  </a:moveTo>
                  <a:cubicBezTo>
                    <a:pt x="695" y="93"/>
                    <a:pt x="0" y="875"/>
                    <a:pt x="0" y="875"/>
                  </a:cubicBezTo>
                  <a:cubicBezTo>
                    <a:pt x="130" y="829"/>
                    <a:pt x="246" y="801"/>
                    <a:pt x="357" y="783"/>
                  </a:cubicBezTo>
                  <a:cubicBezTo>
                    <a:pt x="746" y="547"/>
                    <a:pt x="1459" y="236"/>
                    <a:pt x="2626" y="181"/>
                  </a:cubicBezTo>
                  <a:cubicBezTo>
                    <a:pt x="3793" y="236"/>
                    <a:pt x="4507" y="547"/>
                    <a:pt x="4882" y="783"/>
                  </a:cubicBezTo>
                  <a:cubicBezTo>
                    <a:pt x="4993" y="801"/>
                    <a:pt x="5109" y="829"/>
                    <a:pt x="5234" y="875"/>
                  </a:cubicBezTo>
                  <a:cubicBezTo>
                    <a:pt x="5234" y="875"/>
                    <a:pt x="4548" y="93"/>
                    <a:pt x="26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7"/>
            <p:cNvSpPr/>
            <p:nvPr/>
          </p:nvSpPr>
          <p:spPr>
            <a:xfrm>
              <a:off x="4626112" y="1642064"/>
              <a:ext cx="144413" cy="217539"/>
            </a:xfrm>
            <a:custGeom>
              <a:rect b="b" l="l" r="r" t="t"/>
              <a:pathLst>
                <a:path extrusionOk="0" h="2603" w="1728">
                  <a:moveTo>
                    <a:pt x="491" y="1"/>
                  </a:moveTo>
                  <a:cubicBezTo>
                    <a:pt x="422" y="1"/>
                    <a:pt x="357" y="19"/>
                    <a:pt x="301" y="64"/>
                  </a:cubicBezTo>
                  <a:cubicBezTo>
                    <a:pt x="0" y="328"/>
                    <a:pt x="301" y="940"/>
                    <a:pt x="450" y="1208"/>
                  </a:cubicBezTo>
                  <a:cubicBezTo>
                    <a:pt x="760" y="1764"/>
                    <a:pt x="1200" y="2241"/>
                    <a:pt x="1728" y="2602"/>
                  </a:cubicBezTo>
                  <a:cubicBezTo>
                    <a:pt x="1645" y="1764"/>
                    <a:pt x="1566" y="666"/>
                    <a:pt x="829" y="120"/>
                  </a:cubicBezTo>
                  <a:cubicBezTo>
                    <a:pt x="731" y="53"/>
                    <a:pt x="607" y="1"/>
                    <a:pt x="4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7"/>
            <p:cNvSpPr/>
            <p:nvPr/>
          </p:nvSpPr>
          <p:spPr>
            <a:xfrm>
              <a:off x="4889282" y="1642064"/>
              <a:ext cx="144497" cy="217539"/>
            </a:xfrm>
            <a:custGeom>
              <a:rect b="b" l="l" r="r" t="t"/>
              <a:pathLst>
                <a:path extrusionOk="0" h="2603" w="1729">
                  <a:moveTo>
                    <a:pt x="1240" y="1"/>
                  </a:moveTo>
                  <a:cubicBezTo>
                    <a:pt x="1124" y="1"/>
                    <a:pt x="998" y="53"/>
                    <a:pt x="899" y="120"/>
                  </a:cubicBezTo>
                  <a:cubicBezTo>
                    <a:pt x="158" y="666"/>
                    <a:pt x="84" y="1764"/>
                    <a:pt x="1" y="2602"/>
                  </a:cubicBezTo>
                  <a:cubicBezTo>
                    <a:pt x="529" y="2241"/>
                    <a:pt x="969" y="1764"/>
                    <a:pt x="1284" y="1208"/>
                  </a:cubicBezTo>
                  <a:cubicBezTo>
                    <a:pt x="1427" y="940"/>
                    <a:pt x="1728" y="328"/>
                    <a:pt x="1427" y="64"/>
                  </a:cubicBezTo>
                  <a:cubicBezTo>
                    <a:pt x="1374" y="19"/>
                    <a:pt x="1308" y="1"/>
                    <a:pt x="12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7"/>
            <p:cNvSpPr/>
            <p:nvPr/>
          </p:nvSpPr>
          <p:spPr>
            <a:xfrm>
              <a:off x="4737932" y="1669810"/>
              <a:ext cx="182439" cy="312478"/>
            </a:xfrm>
            <a:custGeom>
              <a:rect b="b" l="l" r="r" t="t"/>
              <a:pathLst>
                <a:path extrusionOk="0" h="3739" w="2183">
                  <a:moveTo>
                    <a:pt x="788" y="1"/>
                  </a:moveTo>
                  <a:lnTo>
                    <a:pt x="1" y="390"/>
                  </a:lnTo>
                  <a:lnTo>
                    <a:pt x="631" y="3738"/>
                  </a:lnTo>
                  <a:lnTo>
                    <a:pt x="1552" y="3738"/>
                  </a:lnTo>
                  <a:lnTo>
                    <a:pt x="2182" y="390"/>
                  </a:lnTo>
                  <a:lnTo>
                    <a:pt x="13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7"/>
            <p:cNvSpPr/>
            <p:nvPr/>
          </p:nvSpPr>
          <p:spPr>
            <a:xfrm>
              <a:off x="4771278" y="1955880"/>
              <a:ext cx="113826" cy="26409"/>
            </a:xfrm>
            <a:custGeom>
              <a:rect b="b" l="l" r="r" t="t"/>
              <a:pathLst>
                <a:path extrusionOk="0" h="316" w="1362">
                  <a:moveTo>
                    <a:pt x="0" y="0"/>
                  </a:moveTo>
                  <a:lnTo>
                    <a:pt x="0" y="315"/>
                  </a:lnTo>
                  <a:lnTo>
                    <a:pt x="1362" y="315"/>
                  </a:lnTo>
                  <a:lnTo>
                    <a:pt x="13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7"/>
            <p:cNvSpPr/>
            <p:nvPr/>
          </p:nvSpPr>
          <p:spPr>
            <a:xfrm>
              <a:off x="4759243" y="1665966"/>
              <a:ext cx="139817" cy="362370"/>
            </a:xfrm>
            <a:custGeom>
              <a:rect b="b" l="l" r="r" t="t"/>
              <a:pathLst>
                <a:path extrusionOk="0" h="4336" w="1673">
                  <a:moveTo>
                    <a:pt x="603" y="1"/>
                  </a:moveTo>
                  <a:lnTo>
                    <a:pt x="1" y="191"/>
                  </a:lnTo>
                  <a:lnTo>
                    <a:pt x="441" y="3715"/>
                  </a:lnTo>
                  <a:lnTo>
                    <a:pt x="834" y="4335"/>
                  </a:lnTo>
                  <a:lnTo>
                    <a:pt x="1228" y="3715"/>
                  </a:lnTo>
                  <a:lnTo>
                    <a:pt x="1672" y="191"/>
                  </a:lnTo>
                  <a:lnTo>
                    <a:pt x="10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7"/>
            <p:cNvSpPr/>
            <p:nvPr/>
          </p:nvSpPr>
          <p:spPr>
            <a:xfrm>
              <a:off x="4756903" y="1664044"/>
              <a:ext cx="143327" cy="367803"/>
            </a:xfrm>
            <a:custGeom>
              <a:rect b="b" l="l" r="r" t="t"/>
              <a:pathLst>
                <a:path extrusionOk="0" h="4401" w="1715">
                  <a:moveTo>
                    <a:pt x="1089" y="51"/>
                  </a:moveTo>
                  <a:lnTo>
                    <a:pt x="1673" y="232"/>
                  </a:lnTo>
                  <a:lnTo>
                    <a:pt x="1233" y="3733"/>
                  </a:lnTo>
                  <a:lnTo>
                    <a:pt x="862" y="4317"/>
                  </a:lnTo>
                  <a:lnTo>
                    <a:pt x="492" y="3733"/>
                  </a:lnTo>
                  <a:lnTo>
                    <a:pt x="47" y="232"/>
                  </a:lnTo>
                  <a:lnTo>
                    <a:pt x="631" y="51"/>
                  </a:lnTo>
                  <a:close/>
                  <a:moveTo>
                    <a:pt x="626" y="1"/>
                  </a:moveTo>
                  <a:lnTo>
                    <a:pt x="1" y="195"/>
                  </a:lnTo>
                  <a:lnTo>
                    <a:pt x="445" y="3738"/>
                  </a:lnTo>
                  <a:lnTo>
                    <a:pt x="862" y="4400"/>
                  </a:lnTo>
                  <a:lnTo>
                    <a:pt x="1274" y="3738"/>
                  </a:lnTo>
                  <a:lnTo>
                    <a:pt x="1714" y="209"/>
                  </a:lnTo>
                  <a:lnTo>
                    <a:pt x="1714" y="190"/>
                  </a:lnTo>
                  <a:lnTo>
                    <a:pt x="1094" y="1"/>
                  </a:lnTo>
                  <a:close/>
                </a:path>
              </a:pathLst>
            </a:custGeom>
            <a:solidFill>
              <a:srgbClr val="1060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7"/>
            <p:cNvSpPr/>
            <p:nvPr/>
          </p:nvSpPr>
          <p:spPr>
            <a:xfrm>
              <a:off x="4788243" y="1681427"/>
              <a:ext cx="81400" cy="62011"/>
            </a:xfrm>
            <a:custGeom>
              <a:rect b="b" l="l" r="r" t="t"/>
              <a:pathLst>
                <a:path extrusionOk="0" h="742" w="974">
                  <a:moveTo>
                    <a:pt x="973" y="1"/>
                  </a:moveTo>
                  <a:lnTo>
                    <a:pt x="1" y="24"/>
                  </a:lnTo>
                  <a:lnTo>
                    <a:pt x="529" y="742"/>
                  </a:lnTo>
                  <a:lnTo>
                    <a:pt x="9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7"/>
            <p:cNvSpPr/>
            <p:nvPr/>
          </p:nvSpPr>
          <p:spPr>
            <a:xfrm>
              <a:off x="4786321" y="1679923"/>
              <a:ext cx="85244" cy="65521"/>
            </a:xfrm>
            <a:custGeom>
              <a:rect b="b" l="l" r="r" t="t"/>
              <a:pathLst>
                <a:path extrusionOk="0" h="784" w="1020">
                  <a:moveTo>
                    <a:pt x="955" y="47"/>
                  </a:moveTo>
                  <a:lnTo>
                    <a:pt x="552" y="718"/>
                  </a:lnTo>
                  <a:lnTo>
                    <a:pt x="70" y="65"/>
                  </a:lnTo>
                  <a:lnTo>
                    <a:pt x="955" y="47"/>
                  </a:lnTo>
                  <a:close/>
                  <a:moveTo>
                    <a:pt x="996" y="0"/>
                  </a:moveTo>
                  <a:lnTo>
                    <a:pt x="24" y="24"/>
                  </a:lnTo>
                  <a:cubicBezTo>
                    <a:pt x="19" y="24"/>
                    <a:pt x="15" y="28"/>
                    <a:pt x="5" y="37"/>
                  </a:cubicBezTo>
                  <a:cubicBezTo>
                    <a:pt x="1" y="42"/>
                    <a:pt x="1" y="51"/>
                    <a:pt x="5" y="61"/>
                  </a:cubicBezTo>
                  <a:lnTo>
                    <a:pt x="533" y="769"/>
                  </a:lnTo>
                  <a:cubicBezTo>
                    <a:pt x="538" y="778"/>
                    <a:pt x="547" y="783"/>
                    <a:pt x="552" y="783"/>
                  </a:cubicBezTo>
                  <a:cubicBezTo>
                    <a:pt x="561" y="783"/>
                    <a:pt x="570" y="778"/>
                    <a:pt x="566" y="769"/>
                  </a:cubicBezTo>
                  <a:lnTo>
                    <a:pt x="1015" y="37"/>
                  </a:lnTo>
                  <a:cubicBezTo>
                    <a:pt x="1020" y="28"/>
                    <a:pt x="1020" y="19"/>
                    <a:pt x="1015" y="14"/>
                  </a:cubicBezTo>
                  <a:cubicBezTo>
                    <a:pt x="1015" y="5"/>
                    <a:pt x="1001" y="0"/>
                    <a:pt x="996" y="0"/>
                  </a:cubicBezTo>
                  <a:close/>
                </a:path>
              </a:pathLst>
            </a:custGeom>
            <a:solidFill>
              <a:srgbClr val="002E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7"/>
            <p:cNvSpPr/>
            <p:nvPr/>
          </p:nvSpPr>
          <p:spPr>
            <a:xfrm>
              <a:off x="4794511" y="1665966"/>
              <a:ext cx="68947" cy="42706"/>
            </a:xfrm>
            <a:custGeom>
              <a:rect b="b" l="l" r="r" t="t"/>
              <a:pathLst>
                <a:path extrusionOk="0" h="511" w="825">
                  <a:moveTo>
                    <a:pt x="181" y="1"/>
                  </a:moveTo>
                  <a:lnTo>
                    <a:pt x="0" y="56"/>
                  </a:lnTo>
                  <a:lnTo>
                    <a:pt x="0" y="98"/>
                  </a:lnTo>
                  <a:cubicBezTo>
                    <a:pt x="0" y="325"/>
                    <a:pt x="185" y="510"/>
                    <a:pt x="412" y="510"/>
                  </a:cubicBezTo>
                  <a:cubicBezTo>
                    <a:pt x="639" y="510"/>
                    <a:pt x="824" y="325"/>
                    <a:pt x="824" y="98"/>
                  </a:cubicBezTo>
                  <a:lnTo>
                    <a:pt x="824" y="56"/>
                  </a:lnTo>
                  <a:lnTo>
                    <a:pt x="6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7"/>
            <p:cNvSpPr/>
            <p:nvPr/>
          </p:nvSpPr>
          <p:spPr>
            <a:xfrm>
              <a:off x="4793341" y="1664462"/>
              <a:ext cx="71622" cy="45714"/>
            </a:xfrm>
            <a:custGeom>
              <a:rect b="b" l="l" r="r" t="t"/>
              <a:pathLst>
                <a:path extrusionOk="0" h="547" w="857">
                  <a:moveTo>
                    <a:pt x="662" y="37"/>
                  </a:moveTo>
                  <a:lnTo>
                    <a:pt x="824" y="88"/>
                  </a:lnTo>
                  <a:lnTo>
                    <a:pt x="824" y="116"/>
                  </a:lnTo>
                  <a:cubicBezTo>
                    <a:pt x="824" y="329"/>
                    <a:pt x="644" y="510"/>
                    <a:pt x="431" y="510"/>
                  </a:cubicBezTo>
                  <a:cubicBezTo>
                    <a:pt x="218" y="510"/>
                    <a:pt x="37" y="338"/>
                    <a:pt x="37" y="116"/>
                  </a:cubicBezTo>
                  <a:lnTo>
                    <a:pt x="37" y="88"/>
                  </a:lnTo>
                  <a:lnTo>
                    <a:pt x="209" y="37"/>
                  </a:lnTo>
                  <a:close/>
                  <a:moveTo>
                    <a:pt x="190" y="0"/>
                  </a:moveTo>
                  <a:lnTo>
                    <a:pt x="0" y="60"/>
                  </a:lnTo>
                  <a:lnTo>
                    <a:pt x="0" y="70"/>
                  </a:lnTo>
                  <a:lnTo>
                    <a:pt x="0" y="116"/>
                  </a:lnTo>
                  <a:cubicBezTo>
                    <a:pt x="0" y="352"/>
                    <a:pt x="190" y="547"/>
                    <a:pt x="426" y="547"/>
                  </a:cubicBezTo>
                  <a:cubicBezTo>
                    <a:pt x="662" y="547"/>
                    <a:pt x="857" y="352"/>
                    <a:pt x="843" y="116"/>
                  </a:cubicBezTo>
                  <a:lnTo>
                    <a:pt x="843" y="70"/>
                  </a:lnTo>
                  <a:lnTo>
                    <a:pt x="843" y="60"/>
                  </a:lnTo>
                  <a:lnTo>
                    <a:pt x="6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7"/>
            <p:cNvSpPr/>
            <p:nvPr/>
          </p:nvSpPr>
          <p:spPr>
            <a:xfrm>
              <a:off x="4759243" y="1677165"/>
              <a:ext cx="139817" cy="351172"/>
            </a:xfrm>
            <a:custGeom>
              <a:rect b="b" l="l" r="r" t="t"/>
              <a:pathLst>
                <a:path extrusionOk="0" h="4202" w="1673">
                  <a:moveTo>
                    <a:pt x="177" y="1"/>
                  </a:moveTo>
                  <a:lnTo>
                    <a:pt x="1" y="57"/>
                  </a:lnTo>
                  <a:lnTo>
                    <a:pt x="441" y="3581"/>
                  </a:lnTo>
                  <a:lnTo>
                    <a:pt x="834" y="4201"/>
                  </a:lnTo>
                  <a:lnTo>
                    <a:pt x="1228" y="3581"/>
                  </a:lnTo>
                  <a:lnTo>
                    <a:pt x="1672" y="57"/>
                  </a:lnTo>
                  <a:lnTo>
                    <a:pt x="1496" y="1"/>
                  </a:lnTo>
                  <a:lnTo>
                    <a:pt x="1084" y="3511"/>
                  </a:lnTo>
                  <a:lnTo>
                    <a:pt x="834" y="3900"/>
                  </a:lnTo>
                  <a:lnTo>
                    <a:pt x="593" y="3511"/>
                  </a:lnTo>
                  <a:lnTo>
                    <a:pt x="1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7"/>
            <p:cNvSpPr/>
            <p:nvPr/>
          </p:nvSpPr>
          <p:spPr>
            <a:xfrm>
              <a:off x="4757321" y="1675242"/>
              <a:ext cx="143243" cy="355768"/>
            </a:xfrm>
            <a:custGeom>
              <a:rect b="b" l="l" r="r" t="t"/>
              <a:pathLst>
                <a:path extrusionOk="0" h="4257" w="1714">
                  <a:moveTo>
                    <a:pt x="1543" y="42"/>
                  </a:moveTo>
                  <a:lnTo>
                    <a:pt x="1682" y="89"/>
                  </a:lnTo>
                  <a:lnTo>
                    <a:pt x="1242" y="3599"/>
                  </a:lnTo>
                  <a:lnTo>
                    <a:pt x="862" y="4192"/>
                  </a:lnTo>
                  <a:lnTo>
                    <a:pt x="487" y="3599"/>
                  </a:lnTo>
                  <a:lnTo>
                    <a:pt x="47" y="93"/>
                  </a:lnTo>
                  <a:lnTo>
                    <a:pt x="186" y="47"/>
                  </a:lnTo>
                  <a:lnTo>
                    <a:pt x="598" y="3534"/>
                  </a:lnTo>
                  <a:lnTo>
                    <a:pt x="862" y="3960"/>
                  </a:lnTo>
                  <a:lnTo>
                    <a:pt x="1130" y="3544"/>
                  </a:lnTo>
                  <a:lnTo>
                    <a:pt x="1543" y="42"/>
                  </a:lnTo>
                  <a:close/>
                  <a:moveTo>
                    <a:pt x="209" y="1"/>
                  </a:moveTo>
                  <a:lnTo>
                    <a:pt x="0" y="61"/>
                  </a:lnTo>
                  <a:lnTo>
                    <a:pt x="445" y="3604"/>
                  </a:lnTo>
                  <a:lnTo>
                    <a:pt x="857" y="4257"/>
                  </a:lnTo>
                  <a:lnTo>
                    <a:pt x="1274" y="3613"/>
                  </a:lnTo>
                  <a:lnTo>
                    <a:pt x="1714" y="80"/>
                  </a:lnTo>
                  <a:lnTo>
                    <a:pt x="1714" y="61"/>
                  </a:lnTo>
                  <a:lnTo>
                    <a:pt x="1506" y="1"/>
                  </a:lnTo>
                  <a:lnTo>
                    <a:pt x="1089" y="3530"/>
                  </a:lnTo>
                  <a:lnTo>
                    <a:pt x="857" y="3891"/>
                  </a:lnTo>
                  <a:lnTo>
                    <a:pt x="626" y="3530"/>
                  </a:lnTo>
                  <a:lnTo>
                    <a:pt x="20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7"/>
            <p:cNvSpPr/>
            <p:nvPr/>
          </p:nvSpPr>
          <p:spPr>
            <a:xfrm>
              <a:off x="4730578" y="1609889"/>
              <a:ext cx="101875" cy="133549"/>
            </a:xfrm>
            <a:custGeom>
              <a:rect b="b" l="l" r="r" t="t"/>
              <a:pathLst>
                <a:path extrusionOk="0" h="1598" w="1219">
                  <a:moveTo>
                    <a:pt x="29" y="0"/>
                  </a:moveTo>
                  <a:lnTo>
                    <a:pt x="1" y="79"/>
                  </a:lnTo>
                  <a:cubicBezTo>
                    <a:pt x="1" y="79"/>
                    <a:pt x="432" y="459"/>
                    <a:pt x="496" y="1000"/>
                  </a:cubicBezTo>
                  <a:lnTo>
                    <a:pt x="1219" y="1598"/>
                  </a:lnTo>
                  <a:lnTo>
                    <a:pt x="770" y="727"/>
                  </a:lnTo>
                  <a:lnTo>
                    <a:pt x="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7"/>
            <p:cNvSpPr/>
            <p:nvPr/>
          </p:nvSpPr>
          <p:spPr>
            <a:xfrm>
              <a:off x="4832787" y="1609889"/>
              <a:ext cx="101875" cy="133549"/>
            </a:xfrm>
            <a:custGeom>
              <a:rect b="b" l="l" r="r" t="t"/>
              <a:pathLst>
                <a:path extrusionOk="0" h="1598" w="1219">
                  <a:moveTo>
                    <a:pt x="1191" y="0"/>
                  </a:moveTo>
                  <a:lnTo>
                    <a:pt x="339" y="727"/>
                  </a:lnTo>
                  <a:lnTo>
                    <a:pt x="1" y="1598"/>
                  </a:lnTo>
                  <a:lnTo>
                    <a:pt x="723" y="1000"/>
                  </a:lnTo>
                  <a:cubicBezTo>
                    <a:pt x="788" y="459"/>
                    <a:pt x="1219" y="79"/>
                    <a:pt x="1219" y="79"/>
                  </a:cubicBezTo>
                  <a:lnTo>
                    <a:pt x="11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7"/>
            <p:cNvSpPr/>
            <p:nvPr/>
          </p:nvSpPr>
          <p:spPr>
            <a:xfrm>
              <a:off x="4807632" y="1614151"/>
              <a:ext cx="42622" cy="77054"/>
            </a:xfrm>
            <a:custGeom>
              <a:rect b="b" l="l" r="r" t="t"/>
              <a:pathLst>
                <a:path extrusionOk="0" h="922" w="510">
                  <a:moveTo>
                    <a:pt x="0" y="0"/>
                  </a:moveTo>
                  <a:lnTo>
                    <a:pt x="0" y="667"/>
                  </a:lnTo>
                  <a:cubicBezTo>
                    <a:pt x="0" y="806"/>
                    <a:pt x="116" y="922"/>
                    <a:pt x="255" y="922"/>
                  </a:cubicBezTo>
                  <a:cubicBezTo>
                    <a:pt x="399" y="922"/>
                    <a:pt x="510" y="806"/>
                    <a:pt x="510" y="667"/>
                  </a:cubicBezTo>
                  <a:lnTo>
                    <a:pt x="5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7"/>
            <p:cNvSpPr/>
            <p:nvPr/>
          </p:nvSpPr>
          <p:spPr>
            <a:xfrm>
              <a:off x="4749215" y="1424023"/>
              <a:ext cx="159540" cy="219461"/>
            </a:xfrm>
            <a:custGeom>
              <a:rect b="b" l="l" r="r" t="t"/>
              <a:pathLst>
                <a:path extrusionOk="0" h="2626" w="1909">
                  <a:moveTo>
                    <a:pt x="919" y="0"/>
                  </a:moveTo>
                  <a:cubicBezTo>
                    <a:pt x="525" y="0"/>
                    <a:pt x="165" y="379"/>
                    <a:pt x="107" y="798"/>
                  </a:cubicBezTo>
                  <a:cubicBezTo>
                    <a:pt x="0" y="1631"/>
                    <a:pt x="375" y="2460"/>
                    <a:pt x="445" y="2497"/>
                  </a:cubicBezTo>
                  <a:cubicBezTo>
                    <a:pt x="605" y="2583"/>
                    <a:pt x="779" y="2626"/>
                    <a:pt x="954" y="2626"/>
                  </a:cubicBezTo>
                  <a:cubicBezTo>
                    <a:pt x="1129" y="2626"/>
                    <a:pt x="1304" y="2583"/>
                    <a:pt x="1464" y="2497"/>
                  </a:cubicBezTo>
                  <a:cubicBezTo>
                    <a:pt x="1528" y="2460"/>
                    <a:pt x="1908" y="1645"/>
                    <a:pt x="1802" y="798"/>
                  </a:cubicBezTo>
                  <a:cubicBezTo>
                    <a:pt x="1743" y="377"/>
                    <a:pt x="1384" y="1"/>
                    <a:pt x="983" y="1"/>
                  </a:cubicBezTo>
                  <a:cubicBezTo>
                    <a:pt x="973" y="1"/>
                    <a:pt x="964" y="1"/>
                    <a:pt x="954" y="1"/>
                  </a:cubicBezTo>
                  <a:cubicBezTo>
                    <a:pt x="943" y="1"/>
                    <a:pt x="931"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7"/>
            <p:cNvSpPr/>
            <p:nvPr/>
          </p:nvSpPr>
          <p:spPr>
            <a:xfrm>
              <a:off x="4683025" y="1336940"/>
              <a:ext cx="291083" cy="192467"/>
            </a:xfrm>
            <a:custGeom>
              <a:rect b="b" l="l" r="r" t="t"/>
              <a:pathLst>
                <a:path extrusionOk="0" h="2303" w="3483">
                  <a:moveTo>
                    <a:pt x="954" y="1"/>
                  </a:moveTo>
                  <a:cubicBezTo>
                    <a:pt x="919" y="1"/>
                    <a:pt x="883" y="4"/>
                    <a:pt x="848" y="10"/>
                  </a:cubicBezTo>
                  <a:cubicBezTo>
                    <a:pt x="649" y="47"/>
                    <a:pt x="449" y="205"/>
                    <a:pt x="348" y="450"/>
                  </a:cubicBezTo>
                  <a:cubicBezTo>
                    <a:pt x="0" y="1256"/>
                    <a:pt x="700" y="1840"/>
                    <a:pt x="1116" y="2113"/>
                  </a:cubicBezTo>
                  <a:cubicBezTo>
                    <a:pt x="1311" y="2243"/>
                    <a:pt x="1519" y="2298"/>
                    <a:pt x="1728" y="2303"/>
                  </a:cubicBezTo>
                  <a:lnTo>
                    <a:pt x="1742" y="2303"/>
                  </a:lnTo>
                  <a:cubicBezTo>
                    <a:pt x="1955" y="2298"/>
                    <a:pt x="2163" y="2243"/>
                    <a:pt x="2353" y="2113"/>
                  </a:cubicBezTo>
                  <a:cubicBezTo>
                    <a:pt x="2784" y="1849"/>
                    <a:pt x="3483" y="1256"/>
                    <a:pt x="3136" y="450"/>
                  </a:cubicBezTo>
                  <a:cubicBezTo>
                    <a:pt x="3024" y="205"/>
                    <a:pt x="2835" y="47"/>
                    <a:pt x="2631" y="10"/>
                  </a:cubicBezTo>
                  <a:cubicBezTo>
                    <a:pt x="2600" y="5"/>
                    <a:pt x="2568" y="3"/>
                    <a:pt x="2537" y="3"/>
                  </a:cubicBezTo>
                  <a:cubicBezTo>
                    <a:pt x="2395" y="3"/>
                    <a:pt x="2249" y="53"/>
                    <a:pt x="2117" y="140"/>
                  </a:cubicBezTo>
                  <a:cubicBezTo>
                    <a:pt x="1982" y="228"/>
                    <a:pt x="1876" y="381"/>
                    <a:pt x="1751" y="497"/>
                  </a:cubicBezTo>
                  <a:lnTo>
                    <a:pt x="1746" y="492"/>
                  </a:lnTo>
                  <a:lnTo>
                    <a:pt x="1746" y="483"/>
                  </a:lnTo>
                  <a:cubicBezTo>
                    <a:pt x="1746" y="483"/>
                    <a:pt x="1746" y="487"/>
                    <a:pt x="1742" y="487"/>
                  </a:cubicBezTo>
                  <a:cubicBezTo>
                    <a:pt x="1742" y="487"/>
                    <a:pt x="1742" y="483"/>
                    <a:pt x="1737" y="483"/>
                  </a:cubicBezTo>
                  <a:lnTo>
                    <a:pt x="1737" y="492"/>
                  </a:lnTo>
                  <a:cubicBezTo>
                    <a:pt x="1737" y="492"/>
                    <a:pt x="1737" y="497"/>
                    <a:pt x="1728" y="497"/>
                  </a:cubicBezTo>
                  <a:cubicBezTo>
                    <a:pt x="1612" y="381"/>
                    <a:pt x="1496" y="228"/>
                    <a:pt x="1366" y="140"/>
                  </a:cubicBezTo>
                  <a:cubicBezTo>
                    <a:pt x="1240" y="51"/>
                    <a:pt x="1097" y="1"/>
                    <a:pt x="9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7"/>
            <p:cNvSpPr/>
            <p:nvPr/>
          </p:nvSpPr>
          <p:spPr>
            <a:xfrm>
              <a:off x="4741860" y="1337107"/>
              <a:ext cx="53821" cy="185782"/>
            </a:xfrm>
            <a:custGeom>
              <a:rect b="b" l="l" r="r" t="t"/>
              <a:pathLst>
                <a:path extrusionOk="0" h="2223" w="644">
                  <a:moveTo>
                    <a:pt x="258" y="1"/>
                  </a:moveTo>
                  <a:cubicBezTo>
                    <a:pt x="224" y="1"/>
                    <a:pt x="191" y="3"/>
                    <a:pt x="158" y="8"/>
                  </a:cubicBezTo>
                  <a:cubicBezTo>
                    <a:pt x="139" y="8"/>
                    <a:pt x="121" y="18"/>
                    <a:pt x="111" y="22"/>
                  </a:cubicBezTo>
                  <a:cubicBezTo>
                    <a:pt x="23" y="231"/>
                    <a:pt x="5" y="518"/>
                    <a:pt x="5" y="634"/>
                  </a:cubicBezTo>
                  <a:cubicBezTo>
                    <a:pt x="0" y="1004"/>
                    <a:pt x="93" y="1384"/>
                    <a:pt x="213" y="1736"/>
                  </a:cubicBezTo>
                  <a:cubicBezTo>
                    <a:pt x="250" y="1847"/>
                    <a:pt x="297" y="1949"/>
                    <a:pt x="343" y="2055"/>
                  </a:cubicBezTo>
                  <a:cubicBezTo>
                    <a:pt x="371" y="2079"/>
                    <a:pt x="398" y="2092"/>
                    <a:pt x="431" y="2111"/>
                  </a:cubicBezTo>
                  <a:cubicBezTo>
                    <a:pt x="500" y="2157"/>
                    <a:pt x="570" y="2194"/>
                    <a:pt x="644" y="2222"/>
                  </a:cubicBezTo>
                  <a:cubicBezTo>
                    <a:pt x="537" y="2032"/>
                    <a:pt x="463" y="1824"/>
                    <a:pt x="398" y="1620"/>
                  </a:cubicBezTo>
                  <a:cubicBezTo>
                    <a:pt x="250" y="1111"/>
                    <a:pt x="134" y="495"/>
                    <a:pt x="422" y="22"/>
                  </a:cubicBezTo>
                  <a:cubicBezTo>
                    <a:pt x="370" y="8"/>
                    <a:pt x="314" y="1"/>
                    <a:pt x="258"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7"/>
            <p:cNvSpPr/>
            <p:nvPr/>
          </p:nvSpPr>
          <p:spPr>
            <a:xfrm>
              <a:off x="4859865" y="1337107"/>
              <a:ext cx="53904" cy="185782"/>
            </a:xfrm>
            <a:custGeom>
              <a:rect b="b" l="l" r="r" t="t"/>
              <a:pathLst>
                <a:path extrusionOk="0" h="2223" w="645">
                  <a:moveTo>
                    <a:pt x="387" y="1"/>
                  </a:moveTo>
                  <a:cubicBezTo>
                    <a:pt x="331" y="1"/>
                    <a:pt x="275" y="8"/>
                    <a:pt x="223" y="22"/>
                  </a:cubicBezTo>
                  <a:cubicBezTo>
                    <a:pt x="510" y="495"/>
                    <a:pt x="394" y="1111"/>
                    <a:pt x="246" y="1620"/>
                  </a:cubicBezTo>
                  <a:cubicBezTo>
                    <a:pt x="186" y="1824"/>
                    <a:pt x="112" y="2032"/>
                    <a:pt x="1" y="2222"/>
                  </a:cubicBezTo>
                  <a:cubicBezTo>
                    <a:pt x="75" y="2194"/>
                    <a:pt x="144" y="2157"/>
                    <a:pt x="214" y="2111"/>
                  </a:cubicBezTo>
                  <a:cubicBezTo>
                    <a:pt x="246" y="2092"/>
                    <a:pt x="274" y="2079"/>
                    <a:pt x="302" y="2055"/>
                  </a:cubicBezTo>
                  <a:cubicBezTo>
                    <a:pt x="348" y="1949"/>
                    <a:pt x="394" y="1847"/>
                    <a:pt x="431" y="1736"/>
                  </a:cubicBezTo>
                  <a:cubicBezTo>
                    <a:pt x="552" y="1384"/>
                    <a:pt x="644" y="1004"/>
                    <a:pt x="640" y="634"/>
                  </a:cubicBezTo>
                  <a:cubicBezTo>
                    <a:pt x="640" y="518"/>
                    <a:pt x="621" y="231"/>
                    <a:pt x="533" y="22"/>
                  </a:cubicBezTo>
                  <a:cubicBezTo>
                    <a:pt x="524" y="18"/>
                    <a:pt x="505" y="8"/>
                    <a:pt x="487" y="8"/>
                  </a:cubicBezTo>
                  <a:cubicBezTo>
                    <a:pt x="454" y="3"/>
                    <a:pt x="420" y="1"/>
                    <a:pt x="387" y="1"/>
                  </a:cubicBezTo>
                  <a:close/>
                </a:path>
              </a:pathLst>
            </a:custGeom>
            <a:solidFill>
              <a:srgbClr val="F5F5F7">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7"/>
            <p:cNvSpPr/>
            <p:nvPr/>
          </p:nvSpPr>
          <p:spPr>
            <a:xfrm>
              <a:off x="4811476" y="1390761"/>
              <a:ext cx="34933" cy="64017"/>
            </a:xfrm>
            <a:custGeom>
              <a:rect b="b" l="l" r="r" t="t"/>
              <a:pathLst>
                <a:path extrusionOk="0" h="766" w="418">
                  <a:moveTo>
                    <a:pt x="209" y="1"/>
                  </a:moveTo>
                  <a:cubicBezTo>
                    <a:pt x="93" y="1"/>
                    <a:pt x="1" y="172"/>
                    <a:pt x="1" y="381"/>
                  </a:cubicBezTo>
                  <a:cubicBezTo>
                    <a:pt x="1" y="594"/>
                    <a:pt x="93" y="765"/>
                    <a:pt x="209" y="765"/>
                  </a:cubicBezTo>
                  <a:cubicBezTo>
                    <a:pt x="325" y="765"/>
                    <a:pt x="418" y="589"/>
                    <a:pt x="418" y="381"/>
                  </a:cubicBezTo>
                  <a:cubicBezTo>
                    <a:pt x="418" y="172"/>
                    <a:pt x="325"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7"/>
            <p:cNvSpPr/>
            <p:nvPr/>
          </p:nvSpPr>
          <p:spPr>
            <a:xfrm>
              <a:off x="4815739" y="1399285"/>
              <a:ext cx="26409" cy="46550"/>
            </a:xfrm>
            <a:custGeom>
              <a:rect b="b" l="l" r="r" t="t"/>
              <a:pathLst>
                <a:path extrusionOk="0" h="557" w="316">
                  <a:moveTo>
                    <a:pt x="158" y="1"/>
                  </a:moveTo>
                  <a:cubicBezTo>
                    <a:pt x="70" y="1"/>
                    <a:pt x="1" y="130"/>
                    <a:pt x="1" y="279"/>
                  </a:cubicBezTo>
                  <a:cubicBezTo>
                    <a:pt x="1" y="431"/>
                    <a:pt x="70" y="557"/>
                    <a:pt x="158" y="557"/>
                  </a:cubicBezTo>
                  <a:cubicBezTo>
                    <a:pt x="246" y="557"/>
                    <a:pt x="316" y="436"/>
                    <a:pt x="316" y="279"/>
                  </a:cubicBezTo>
                  <a:cubicBezTo>
                    <a:pt x="316" y="130"/>
                    <a:pt x="246" y="1"/>
                    <a:pt x="1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7"/>
            <p:cNvSpPr/>
            <p:nvPr/>
          </p:nvSpPr>
          <p:spPr>
            <a:xfrm>
              <a:off x="4758491" y="1483861"/>
              <a:ext cx="142073" cy="157534"/>
            </a:xfrm>
            <a:custGeom>
              <a:rect b="b" l="l" r="r" t="t"/>
              <a:pathLst>
                <a:path extrusionOk="0" h="1885" w="1700">
                  <a:moveTo>
                    <a:pt x="908" y="1"/>
                  </a:moveTo>
                  <a:cubicBezTo>
                    <a:pt x="372" y="1"/>
                    <a:pt x="0" y="119"/>
                    <a:pt x="0" y="119"/>
                  </a:cubicBezTo>
                  <a:cubicBezTo>
                    <a:pt x="33" y="934"/>
                    <a:pt x="149" y="1860"/>
                    <a:pt x="778" y="1883"/>
                  </a:cubicBezTo>
                  <a:cubicBezTo>
                    <a:pt x="792" y="1884"/>
                    <a:pt x="806" y="1884"/>
                    <a:pt x="819" y="1884"/>
                  </a:cubicBezTo>
                  <a:cubicBezTo>
                    <a:pt x="1468" y="1884"/>
                    <a:pt x="1568" y="1225"/>
                    <a:pt x="1700" y="91"/>
                  </a:cubicBezTo>
                  <a:cubicBezTo>
                    <a:pt x="1415" y="24"/>
                    <a:pt x="1145" y="1"/>
                    <a:pt x="9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7"/>
            <p:cNvSpPr/>
            <p:nvPr/>
          </p:nvSpPr>
          <p:spPr>
            <a:xfrm>
              <a:off x="4772030" y="1521385"/>
              <a:ext cx="36103" cy="24570"/>
            </a:xfrm>
            <a:custGeom>
              <a:rect b="b" l="l" r="r" t="t"/>
              <a:pathLst>
                <a:path extrusionOk="0" h="294" w="432">
                  <a:moveTo>
                    <a:pt x="62" y="0"/>
                  </a:moveTo>
                  <a:cubicBezTo>
                    <a:pt x="43" y="0"/>
                    <a:pt x="22" y="1"/>
                    <a:pt x="0" y="3"/>
                  </a:cubicBezTo>
                  <a:cubicBezTo>
                    <a:pt x="0" y="3"/>
                    <a:pt x="45" y="294"/>
                    <a:pt x="325" y="294"/>
                  </a:cubicBezTo>
                  <a:cubicBezTo>
                    <a:pt x="357" y="294"/>
                    <a:pt x="392" y="290"/>
                    <a:pt x="431" y="281"/>
                  </a:cubicBezTo>
                  <a:cubicBezTo>
                    <a:pt x="431" y="281"/>
                    <a:pt x="394" y="0"/>
                    <a:pt x="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7"/>
            <p:cNvSpPr/>
            <p:nvPr/>
          </p:nvSpPr>
          <p:spPr>
            <a:xfrm>
              <a:off x="4840142" y="1516538"/>
              <a:ext cx="39530" cy="29000"/>
            </a:xfrm>
            <a:custGeom>
              <a:rect b="b" l="l" r="r" t="t"/>
              <a:pathLst>
                <a:path extrusionOk="0" h="347" w="473">
                  <a:moveTo>
                    <a:pt x="440" y="0"/>
                  </a:moveTo>
                  <a:cubicBezTo>
                    <a:pt x="22" y="0"/>
                    <a:pt x="0" y="339"/>
                    <a:pt x="0" y="339"/>
                  </a:cubicBezTo>
                  <a:cubicBezTo>
                    <a:pt x="33" y="344"/>
                    <a:pt x="63" y="346"/>
                    <a:pt x="91" y="346"/>
                  </a:cubicBezTo>
                  <a:cubicBezTo>
                    <a:pt x="441" y="346"/>
                    <a:pt x="473" y="1"/>
                    <a:pt x="473" y="1"/>
                  </a:cubicBezTo>
                  <a:cubicBezTo>
                    <a:pt x="462" y="1"/>
                    <a:pt x="450" y="0"/>
                    <a:pt x="4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7"/>
            <p:cNvSpPr/>
            <p:nvPr/>
          </p:nvSpPr>
          <p:spPr>
            <a:xfrm>
              <a:off x="4814986" y="1545621"/>
              <a:ext cx="11282" cy="33763"/>
            </a:xfrm>
            <a:custGeom>
              <a:rect b="b" l="l" r="r" t="t"/>
              <a:pathLst>
                <a:path extrusionOk="0" h="404" w="135">
                  <a:moveTo>
                    <a:pt x="47" y="0"/>
                  </a:moveTo>
                  <a:lnTo>
                    <a:pt x="0" y="380"/>
                  </a:lnTo>
                  <a:lnTo>
                    <a:pt x="135" y="403"/>
                  </a:lnTo>
                  <a:lnTo>
                    <a:pt x="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7"/>
            <p:cNvSpPr/>
            <p:nvPr/>
          </p:nvSpPr>
          <p:spPr>
            <a:xfrm>
              <a:off x="4812646" y="1543950"/>
              <a:ext cx="15544" cy="37357"/>
            </a:xfrm>
            <a:custGeom>
              <a:rect b="b" l="l" r="r" t="t"/>
              <a:pathLst>
                <a:path extrusionOk="0" h="447" w="186">
                  <a:moveTo>
                    <a:pt x="68" y="1"/>
                  </a:moveTo>
                  <a:cubicBezTo>
                    <a:pt x="58" y="1"/>
                    <a:pt x="52" y="9"/>
                    <a:pt x="52" y="20"/>
                  </a:cubicBezTo>
                  <a:lnTo>
                    <a:pt x="1" y="423"/>
                  </a:lnTo>
                  <a:lnTo>
                    <a:pt x="163" y="446"/>
                  </a:lnTo>
                  <a:cubicBezTo>
                    <a:pt x="172" y="446"/>
                    <a:pt x="186" y="437"/>
                    <a:pt x="177" y="428"/>
                  </a:cubicBezTo>
                  <a:cubicBezTo>
                    <a:pt x="186" y="419"/>
                    <a:pt x="172" y="405"/>
                    <a:pt x="163" y="405"/>
                  </a:cubicBezTo>
                  <a:lnTo>
                    <a:pt x="47" y="391"/>
                  </a:lnTo>
                  <a:lnTo>
                    <a:pt x="93" y="25"/>
                  </a:lnTo>
                  <a:cubicBezTo>
                    <a:pt x="98" y="11"/>
                    <a:pt x="84" y="2"/>
                    <a:pt x="75" y="2"/>
                  </a:cubicBezTo>
                  <a:cubicBezTo>
                    <a:pt x="72" y="1"/>
                    <a:pt x="70" y="1"/>
                    <a:pt x="68"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7"/>
            <p:cNvSpPr/>
            <p:nvPr/>
          </p:nvSpPr>
          <p:spPr>
            <a:xfrm>
              <a:off x="4811476" y="1590500"/>
              <a:ext cx="24487" cy="18553"/>
            </a:xfrm>
            <a:custGeom>
              <a:rect b="b" l="l" r="r" t="t"/>
              <a:pathLst>
                <a:path extrusionOk="0" h="222" w="293">
                  <a:moveTo>
                    <a:pt x="163" y="0"/>
                  </a:moveTo>
                  <a:cubicBezTo>
                    <a:pt x="148" y="0"/>
                    <a:pt x="134" y="6"/>
                    <a:pt x="121" y="19"/>
                  </a:cubicBezTo>
                  <a:cubicBezTo>
                    <a:pt x="105" y="7"/>
                    <a:pt x="91" y="2"/>
                    <a:pt x="78" y="2"/>
                  </a:cubicBezTo>
                  <a:cubicBezTo>
                    <a:pt x="27" y="2"/>
                    <a:pt x="1" y="79"/>
                    <a:pt x="1" y="79"/>
                  </a:cubicBezTo>
                  <a:cubicBezTo>
                    <a:pt x="46" y="186"/>
                    <a:pt x="93" y="221"/>
                    <a:pt x="136" y="221"/>
                  </a:cubicBezTo>
                  <a:cubicBezTo>
                    <a:pt x="223" y="221"/>
                    <a:pt x="293" y="79"/>
                    <a:pt x="293" y="79"/>
                  </a:cubicBezTo>
                  <a:cubicBezTo>
                    <a:pt x="293" y="79"/>
                    <a:pt x="222" y="0"/>
                    <a:pt x="1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33" name="Shape 6133"/>
        <p:cNvGrpSpPr/>
        <p:nvPr/>
      </p:nvGrpSpPr>
      <p:grpSpPr>
        <a:xfrm>
          <a:off x="0" y="0"/>
          <a:ext cx="0" cy="0"/>
          <a:chOff x="0" y="0"/>
          <a:chExt cx="0" cy="0"/>
        </a:xfrm>
      </p:grpSpPr>
      <p:sp>
        <p:nvSpPr>
          <p:cNvPr id="6134" name="Google Shape;6134;p78"/>
          <p:cNvSpPr txBox="1"/>
          <p:nvPr>
            <p:ph type="title"/>
          </p:nvPr>
        </p:nvSpPr>
        <p:spPr>
          <a:xfrm>
            <a:off x="716800" y="45872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a:t>
            </a:r>
            <a:r>
              <a:rPr lang="en"/>
              <a:t>lternative </a:t>
            </a:r>
            <a:r>
              <a:rPr lang="en"/>
              <a:t>resources</a:t>
            </a:r>
            <a:endParaRPr/>
          </a:p>
        </p:txBody>
      </p:sp>
      <p:sp>
        <p:nvSpPr>
          <p:cNvPr id="6135" name="Google Shape;6135;p78"/>
          <p:cNvSpPr txBox="1"/>
          <p:nvPr>
            <p:ph idx="1" type="subTitle"/>
          </p:nvPr>
        </p:nvSpPr>
        <p:spPr>
          <a:xfrm>
            <a:off x="2573650" y="1182375"/>
            <a:ext cx="3987600" cy="2141100"/>
          </a:xfrm>
          <a:prstGeom prst="rect">
            <a:avLst/>
          </a:prstGeom>
        </p:spPr>
        <p:txBody>
          <a:bodyPr anchorCtr="0" anchor="t" bIns="91425" lIns="91425" spcFirstLastPara="1" rIns="91425" wrap="square" tIns="91425">
            <a:noAutofit/>
          </a:bodyPr>
          <a:lstStyle/>
          <a:p>
            <a:pPr indent="0" lvl="0" marL="0" rtl="0" algn="l">
              <a:lnSpc>
                <a:spcPct val="115000"/>
              </a:lnSpc>
              <a:spcBef>
                <a:spcPts val="300"/>
              </a:spcBef>
              <a:spcAft>
                <a:spcPts val="0"/>
              </a:spcAft>
              <a:buNone/>
            </a:pPr>
            <a:r>
              <a:rPr lang="en">
                <a:solidFill>
                  <a:schemeClr val="dk1"/>
                </a:solidFill>
              </a:rPr>
              <a:t>Did </a:t>
            </a:r>
            <a:r>
              <a:rPr lang="en">
                <a:solidFill>
                  <a:schemeClr val="dk1"/>
                </a:solidFill>
              </a:rPr>
              <a:t>you</a:t>
            </a:r>
            <a:r>
              <a:rPr lang="en">
                <a:solidFill>
                  <a:schemeClr val="dk1"/>
                </a:solidFill>
              </a:rPr>
              <a:t> like the resources on this template? Get them for free at our other websites</a:t>
            </a:r>
            <a:endParaRPr sz="2400">
              <a:solidFill>
                <a:schemeClr val="dk1"/>
              </a:solidFill>
              <a:latin typeface="Oswald SemiBold"/>
              <a:ea typeface="Oswald SemiBold"/>
              <a:cs typeface="Oswald SemiBold"/>
              <a:sym typeface="Oswald SemiBold"/>
            </a:endParaRPr>
          </a:p>
          <a:p>
            <a:pPr indent="0" lvl="0" marL="0" rtl="0" algn="l">
              <a:spcBef>
                <a:spcPts val="1200"/>
              </a:spcBef>
              <a:spcAft>
                <a:spcPts val="0"/>
              </a:spcAft>
              <a:buClr>
                <a:schemeClr val="dk1"/>
              </a:buClr>
              <a:buSzPts val="1100"/>
              <a:buFont typeface="Arial"/>
              <a:buNone/>
            </a:pPr>
            <a:r>
              <a:rPr b="1" lang="en" sz="2500">
                <a:solidFill>
                  <a:schemeClr val="dk1"/>
                </a:solidFill>
                <a:latin typeface="Playfair Display"/>
                <a:ea typeface="Playfair Display"/>
                <a:cs typeface="Playfair Display"/>
                <a:sym typeface="Playfair Display"/>
              </a:rPr>
              <a:t>Vectors</a:t>
            </a:r>
            <a:endParaRPr b="1" sz="1500">
              <a:solidFill>
                <a:schemeClr val="dk1"/>
              </a:solidFill>
              <a:latin typeface="Playfair Display"/>
              <a:ea typeface="Playfair Display"/>
              <a:cs typeface="Playfair Display"/>
              <a:sym typeface="Playfair Display"/>
            </a:endParaRPr>
          </a:p>
          <a:p>
            <a:pPr indent="-317500" lvl="0" marL="457200" rtl="0" algn="l">
              <a:spcBef>
                <a:spcPts val="0"/>
              </a:spcBef>
              <a:spcAft>
                <a:spcPts val="0"/>
              </a:spcAft>
              <a:buClr>
                <a:schemeClr val="dk1"/>
              </a:buClr>
              <a:buSzPts val="1400"/>
              <a:buChar char="●"/>
            </a:pPr>
            <a:r>
              <a:rPr lang="en">
                <a:solidFill>
                  <a:schemeClr val="hlink"/>
                </a:solidFill>
                <a:uFill>
                  <a:noFill/>
                </a:uFill>
                <a:hlinkClick r:id="rId3"/>
              </a:rPr>
              <a:t>Hand drawn people wearing venetian carnival costumes</a:t>
            </a:r>
            <a:endParaRPr>
              <a:solidFill>
                <a:schemeClr val="dk1"/>
              </a:solidFill>
            </a:endParaRPr>
          </a:p>
          <a:p>
            <a:pPr indent="-317500" lvl="0" marL="457200" rtl="0" algn="l">
              <a:spcBef>
                <a:spcPts val="0"/>
              </a:spcBef>
              <a:spcAft>
                <a:spcPts val="0"/>
              </a:spcAft>
              <a:buClr>
                <a:schemeClr val="dk1"/>
              </a:buClr>
              <a:buSzPts val="1400"/>
              <a:buChar char="●"/>
            </a:pPr>
            <a:r>
              <a:rPr lang="en">
                <a:solidFill>
                  <a:schemeClr val="hlink"/>
                </a:solidFill>
                <a:uFill>
                  <a:noFill/>
                </a:uFill>
                <a:hlinkClick r:id="rId4"/>
              </a:rPr>
              <a:t>Hand drawn characters wearing venetian carnival costumes</a:t>
            </a:r>
            <a:endParaRPr>
              <a:solidFill>
                <a:schemeClr val="dk1"/>
              </a:solidFill>
            </a:endParaRPr>
          </a:p>
          <a:p>
            <a:pPr indent="0" lvl="0" marL="457200" rtl="0" algn="l">
              <a:spcBef>
                <a:spcPts val="0"/>
              </a:spcBef>
              <a:spcAft>
                <a:spcPts val="0"/>
              </a:spcAft>
              <a:buNone/>
            </a:pPr>
            <a:r>
              <a:t/>
            </a:r>
            <a:endParaRPr>
              <a:solidFill>
                <a:schemeClr val="dk1"/>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39" name="Shape 6139"/>
        <p:cNvGrpSpPr/>
        <p:nvPr/>
      </p:nvGrpSpPr>
      <p:grpSpPr>
        <a:xfrm>
          <a:off x="0" y="0"/>
          <a:ext cx="0" cy="0"/>
          <a:chOff x="0" y="0"/>
          <a:chExt cx="0" cy="0"/>
        </a:xfrm>
      </p:grpSpPr>
      <p:sp>
        <p:nvSpPr>
          <p:cNvPr id="6140" name="Google Shape;6140;p79"/>
          <p:cNvSpPr txBox="1"/>
          <p:nvPr>
            <p:ph type="title"/>
          </p:nvPr>
        </p:nvSpPr>
        <p:spPr>
          <a:xfrm>
            <a:off x="716800" y="46332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a:t>
            </a:r>
            <a:r>
              <a:rPr lang="en"/>
              <a:t>esources</a:t>
            </a:r>
            <a:endParaRPr/>
          </a:p>
        </p:txBody>
      </p:sp>
      <p:sp>
        <p:nvSpPr>
          <p:cNvPr id="6141" name="Google Shape;6141;p79"/>
          <p:cNvSpPr txBox="1"/>
          <p:nvPr>
            <p:ph idx="1" type="subTitle"/>
          </p:nvPr>
        </p:nvSpPr>
        <p:spPr>
          <a:xfrm>
            <a:off x="721100" y="1373225"/>
            <a:ext cx="3850800" cy="290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500">
                <a:latin typeface="Playfair Display"/>
                <a:ea typeface="Playfair Display"/>
                <a:cs typeface="Playfair Display"/>
                <a:sym typeface="Playfair Display"/>
              </a:rPr>
              <a:t>Vectors</a:t>
            </a:r>
            <a:endParaRPr b="1" sz="2500">
              <a:latin typeface="Playfair Display"/>
              <a:ea typeface="Playfair Display"/>
              <a:cs typeface="Playfair Display"/>
              <a:sym typeface="Playfair Display"/>
            </a:endParaRPr>
          </a:p>
          <a:p>
            <a:pPr indent="-298450" lvl="0" marL="457200" rtl="0" algn="l">
              <a:spcBef>
                <a:spcPts val="0"/>
              </a:spcBef>
              <a:spcAft>
                <a:spcPts val="0"/>
              </a:spcAft>
              <a:buSzPts val="1100"/>
              <a:buChar char="●"/>
            </a:pPr>
            <a:r>
              <a:rPr lang="en">
                <a:solidFill>
                  <a:schemeClr val="hlink"/>
                </a:solidFill>
                <a:uFill>
                  <a:noFill/>
                </a:uFill>
                <a:hlinkClick r:id="rId3"/>
              </a:rPr>
              <a:t>Cartoon venetian carnival scene with elegant men and women in costumes dancing at fancy dress party </a:t>
            </a:r>
            <a:r>
              <a:rPr lang="en">
                <a:solidFill>
                  <a:schemeClr val="hlink"/>
                </a:solidFill>
                <a:uFill>
                  <a:noFill/>
                </a:uFill>
                <a:hlinkClick r:id="rId4"/>
              </a:rPr>
              <a:t>illustration</a:t>
            </a:r>
            <a:endParaRPr/>
          </a:p>
          <a:p>
            <a:pPr indent="-298450" lvl="0" marL="457200" rtl="0" algn="l">
              <a:spcBef>
                <a:spcPts val="0"/>
              </a:spcBef>
              <a:spcAft>
                <a:spcPts val="0"/>
              </a:spcAft>
              <a:buSzPts val="1100"/>
              <a:buChar char="●"/>
            </a:pPr>
            <a:r>
              <a:rPr lang="en">
                <a:solidFill>
                  <a:schemeClr val="hlink"/>
                </a:solidFill>
                <a:uFill>
                  <a:noFill/>
                </a:uFill>
                <a:hlinkClick r:id="rId5"/>
              </a:rPr>
              <a:t>Venetian </a:t>
            </a:r>
            <a:r>
              <a:rPr lang="en">
                <a:solidFill>
                  <a:schemeClr val="hlink"/>
                </a:solidFill>
                <a:uFill>
                  <a:noFill/>
                </a:uFill>
                <a:hlinkClick r:id="rId6"/>
              </a:rPr>
              <a:t>carnival</a:t>
            </a:r>
            <a:r>
              <a:rPr lang="en">
                <a:solidFill>
                  <a:schemeClr val="hlink"/>
                </a:solidFill>
                <a:uFill>
                  <a:noFill/>
                </a:uFill>
                <a:hlinkClick r:id="rId7"/>
              </a:rPr>
              <a:t> illustration</a:t>
            </a:r>
            <a:endParaRPr/>
          </a:p>
          <a:p>
            <a:pPr indent="-298450" lvl="0" marL="457200" rtl="0" algn="l">
              <a:spcBef>
                <a:spcPts val="0"/>
              </a:spcBef>
              <a:spcAft>
                <a:spcPts val="0"/>
              </a:spcAft>
              <a:buSzPts val="1100"/>
              <a:buChar char="●"/>
            </a:pPr>
            <a:r>
              <a:rPr lang="en">
                <a:solidFill>
                  <a:schemeClr val="hlink"/>
                </a:solidFill>
                <a:uFill>
                  <a:noFill/>
                </a:uFill>
                <a:hlinkClick r:id="rId8"/>
              </a:rPr>
              <a:t>Steampunk people with robotic arms and robot servant in room in victorian style cartoon illustration</a:t>
            </a:r>
            <a:endParaRPr/>
          </a:p>
          <a:p>
            <a:pPr indent="-298450" lvl="0" marL="457200" rtl="0" algn="l">
              <a:spcBef>
                <a:spcPts val="0"/>
              </a:spcBef>
              <a:spcAft>
                <a:spcPts val="0"/>
              </a:spcAft>
              <a:buSzPts val="1100"/>
              <a:buChar char="●"/>
            </a:pPr>
            <a:r>
              <a:rPr lang="en">
                <a:solidFill>
                  <a:schemeClr val="hlink"/>
                </a:solidFill>
                <a:uFill>
                  <a:noFill/>
                </a:uFill>
                <a:hlinkClick r:id="rId9"/>
              </a:rPr>
              <a:t>Famous scientist darwin composition with vintage room interior scenery and doodle character looking at human skull</a:t>
            </a:r>
            <a:endParaRPr/>
          </a:p>
        </p:txBody>
      </p:sp>
      <p:sp>
        <p:nvSpPr>
          <p:cNvPr id="6142" name="Google Shape;6142;p79"/>
          <p:cNvSpPr txBox="1"/>
          <p:nvPr>
            <p:ph idx="2" type="subTitle"/>
          </p:nvPr>
        </p:nvSpPr>
        <p:spPr>
          <a:xfrm>
            <a:off x="4572000" y="1759000"/>
            <a:ext cx="3850800" cy="2901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10"/>
              </a:rPr>
              <a:t>Professional teacher giving art master class to man and woman in studio cartoon illustration</a:t>
            </a:r>
            <a:endParaRPr/>
          </a:p>
          <a:p>
            <a:pPr indent="-317500" lvl="0" marL="457200" rtl="0" algn="l">
              <a:spcBef>
                <a:spcPts val="0"/>
              </a:spcBef>
              <a:spcAft>
                <a:spcPts val="0"/>
              </a:spcAft>
              <a:buSzPts val="1400"/>
              <a:buChar char="●"/>
            </a:pPr>
            <a:r>
              <a:rPr lang="en">
                <a:uFill>
                  <a:noFill/>
                </a:uFill>
                <a:hlinkClick r:id="rId11"/>
              </a:rPr>
              <a:t>Professional art shop</a:t>
            </a:r>
            <a:endParaRPr/>
          </a:p>
          <a:p>
            <a:pPr indent="-317500" lvl="0" marL="457200" rtl="0" algn="l">
              <a:spcBef>
                <a:spcPts val="0"/>
              </a:spcBef>
              <a:spcAft>
                <a:spcPts val="0"/>
              </a:spcAft>
              <a:buSzPts val="1400"/>
              <a:buChar char="●"/>
            </a:pPr>
            <a:r>
              <a:rPr lang="en">
                <a:uFill>
                  <a:noFill/>
                </a:uFill>
                <a:hlinkClick r:id="rId12"/>
              </a:rPr>
              <a:t>Blue and red dark venetian carnival character costumes</a:t>
            </a:r>
            <a:endParaRPr sz="1100"/>
          </a:p>
          <a:p>
            <a:pPr indent="-317500" lvl="0" marL="457200" rtl="0" algn="l">
              <a:spcBef>
                <a:spcPts val="0"/>
              </a:spcBef>
              <a:spcAft>
                <a:spcPts val="0"/>
              </a:spcAft>
              <a:buSzPts val="1400"/>
              <a:buChar char="●"/>
            </a:pPr>
            <a:r>
              <a:rPr lang="en">
                <a:solidFill>
                  <a:schemeClr val="hlink"/>
                </a:solidFill>
                <a:uFill>
                  <a:noFill/>
                </a:uFill>
                <a:hlinkClick r:id="rId13"/>
              </a:rPr>
              <a:t>Art exhibition design concept</a:t>
            </a:r>
            <a:endParaRPr/>
          </a:p>
        </p:txBody>
      </p:sp>
      <p:sp>
        <p:nvSpPr>
          <p:cNvPr id="6143" name="Google Shape;6143;p79"/>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Did you like the resources on this template? Get them for free at our other websites.</a:t>
            </a:r>
            <a:endParaRPr/>
          </a:p>
        </p:txBody>
      </p:sp>
      <p:grpSp>
        <p:nvGrpSpPr>
          <p:cNvPr id="6144" name="Google Shape;6144;p79"/>
          <p:cNvGrpSpPr/>
          <p:nvPr/>
        </p:nvGrpSpPr>
        <p:grpSpPr>
          <a:xfrm>
            <a:off x="444136" y="4283190"/>
            <a:ext cx="941482" cy="775100"/>
            <a:chOff x="274636" y="4025615"/>
            <a:chExt cx="941482" cy="775100"/>
          </a:xfrm>
        </p:grpSpPr>
        <p:sp>
          <p:nvSpPr>
            <p:cNvPr id="6145" name="Google Shape;6145;p79"/>
            <p:cNvSpPr/>
            <p:nvPr/>
          </p:nvSpPr>
          <p:spPr>
            <a:xfrm flipH="1">
              <a:off x="640371" y="4386543"/>
              <a:ext cx="575747" cy="414171"/>
            </a:xfrm>
            <a:custGeom>
              <a:rect b="b" l="l" r="r" t="t"/>
              <a:pathLst>
                <a:path extrusionOk="0" h="3189" w="4433">
                  <a:moveTo>
                    <a:pt x="2886" y="0"/>
                  </a:moveTo>
                  <a:lnTo>
                    <a:pt x="769" y="584"/>
                  </a:lnTo>
                  <a:cubicBezTo>
                    <a:pt x="769" y="584"/>
                    <a:pt x="186" y="1330"/>
                    <a:pt x="144" y="1473"/>
                  </a:cubicBezTo>
                  <a:cubicBezTo>
                    <a:pt x="102" y="1621"/>
                    <a:pt x="0" y="2089"/>
                    <a:pt x="561" y="2446"/>
                  </a:cubicBezTo>
                  <a:cubicBezTo>
                    <a:pt x="1049" y="2758"/>
                    <a:pt x="2569" y="3188"/>
                    <a:pt x="2993" y="3188"/>
                  </a:cubicBezTo>
                  <a:cubicBezTo>
                    <a:pt x="3059" y="3188"/>
                    <a:pt x="3099" y="3177"/>
                    <a:pt x="3103" y="3154"/>
                  </a:cubicBezTo>
                  <a:cubicBezTo>
                    <a:pt x="3131" y="2978"/>
                    <a:pt x="3552" y="2478"/>
                    <a:pt x="4432" y="1399"/>
                  </a:cubicBezTo>
                  <a:lnTo>
                    <a:pt x="28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9"/>
            <p:cNvSpPr/>
            <p:nvPr/>
          </p:nvSpPr>
          <p:spPr>
            <a:xfrm flipH="1">
              <a:off x="641021" y="4386543"/>
              <a:ext cx="567954" cy="414171"/>
            </a:xfrm>
            <a:custGeom>
              <a:rect b="b" l="l" r="r" t="t"/>
              <a:pathLst>
                <a:path extrusionOk="0" h="3189" w="4373">
                  <a:moveTo>
                    <a:pt x="2831" y="0"/>
                  </a:moveTo>
                  <a:lnTo>
                    <a:pt x="714" y="584"/>
                  </a:lnTo>
                  <a:cubicBezTo>
                    <a:pt x="714" y="584"/>
                    <a:pt x="131" y="1325"/>
                    <a:pt x="89" y="1473"/>
                  </a:cubicBezTo>
                  <a:cubicBezTo>
                    <a:pt x="61" y="1575"/>
                    <a:pt x="1" y="1830"/>
                    <a:pt x="154" y="2094"/>
                  </a:cubicBezTo>
                  <a:cubicBezTo>
                    <a:pt x="177" y="1983"/>
                    <a:pt x="205" y="1867"/>
                    <a:pt x="237" y="1751"/>
                  </a:cubicBezTo>
                  <a:cubicBezTo>
                    <a:pt x="471" y="1081"/>
                    <a:pt x="958" y="622"/>
                    <a:pt x="1398" y="622"/>
                  </a:cubicBezTo>
                  <a:cubicBezTo>
                    <a:pt x="1463" y="622"/>
                    <a:pt x="1527" y="633"/>
                    <a:pt x="1589" y="653"/>
                  </a:cubicBezTo>
                  <a:cubicBezTo>
                    <a:pt x="2062" y="820"/>
                    <a:pt x="2238" y="1580"/>
                    <a:pt x="1969" y="2348"/>
                  </a:cubicBezTo>
                  <a:cubicBezTo>
                    <a:pt x="1895" y="2561"/>
                    <a:pt x="1798" y="2756"/>
                    <a:pt x="1682" y="2918"/>
                  </a:cubicBezTo>
                  <a:cubicBezTo>
                    <a:pt x="2198" y="3071"/>
                    <a:pt x="2714" y="3189"/>
                    <a:pt x="2932" y="3189"/>
                  </a:cubicBezTo>
                  <a:cubicBezTo>
                    <a:pt x="2997" y="3189"/>
                    <a:pt x="3036" y="3178"/>
                    <a:pt x="3039" y="3154"/>
                  </a:cubicBezTo>
                  <a:cubicBezTo>
                    <a:pt x="3071" y="2978"/>
                    <a:pt x="3493" y="2478"/>
                    <a:pt x="4373" y="1399"/>
                  </a:cubicBezTo>
                  <a:lnTo>
                    <a:pt x="283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9"/>
            <p:cNvSpPr/>
            <p:nvPr/>
          </p:nvSpPr>
          <p:spPr>
            <a:xfrm flipH="1">
              <a:off x="653617" y="4458105"/>
              <a:ext cx="299627" cy="342610"/>
            </a:xfrm>
            <a:custGeom>
              <a:rect b="b" l="l" r="r" t="t"/>
              <a:pathLst>
                <a:path extrusionOk="0" h="2638" w="2307">
                  <a:moveTo>
                    <a:pt x="968" y="0"/>
                  </a:moveTo>
                  <a:cubicBezTo>
                    <a:pt x="841" y="0"/>
                    <a:pt x="719" y="29"/>
                    <a:pt x="607" y="89"/>
                  </a:cubicBezTo>
                  <a:cubicBezTo>
                    <a:pt x="84" y="376"/>
                    <a:pt x="0" y="1256"/>
                    <a:pt x="431" y="2057"/>
                  </a:cubicBezTo>
                  <a:cubicBezTo>
                    <a:pt x="551" y="2284"/>
                    <a:pt x="695" y="2474"/>
                    <a:pt x="857" y="2631"/>
                  </a:cubicBezTo>
                  <a:cubicBezTo>
                    <a:pt x="897" y="2635"/>
                    <a:pt x="933" y="2637"/>
                    <a:pt x="962" y="2637"/>
                  </a:cubicBezTo>
                  <a:cubicBezTo>
                    <a:pt x="1032" y="2637"/>
                    <a:pt x="1073" y="2626"/>
                    <a:pt x="1079" y="2603"/>
                  </a:cubicBezTo>
                  <a:cubicBezTo>
                    <a:pt x="1107" y="2437"/>
                    <a:pt x="1496" y="1960"/>
                    <a:pt x="2307" y="968"/>
                  </a:cubicBezTo>
                  <a:cubicBezTo>
                    <a:pt x="1965" y="376"/>
                    <a:pt x="1432" y="0"/>
                    <a:pt x="96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9"/>
            <p:cNvSpPr/>
            <p:nvPr/>
          </p:nvSpPr>
          <p:spPr>
            <a:xfrm flipH="1">
              <a:off x="794925" y="4498107"/>
              <a:ext cx="358722" cy="164552"/>
            </a:xfrm>
            <a:custGeom>
              <a:rect b="b" l="l" r="r" t="t"/>
              <a:pathLst>
                <a:path extrusionOk="0" h="1267" w="2762">
                  <a:moveTo>
                    <a:pt x="334" y="0"/>
                  </a:moveTo>
                  <a:cubicBezTo>
                    <a:pt x="196" y="0"/>
                    <a:pt x="105" y="29"/>
                    <a:pt x="80" y="91"/>
                  </a:cubicBezTo>
                  <a:cubicBezTo>
                    <a:pt x="1" y="267"/>
                    <a:pt x="524" y="656"/>
                    <a:pt x="1247" y="957"/>
                  </a:cubicBezTo>
                  <a:cubicBezTo>
                    <a:pt x="1723" y="1157"/>
                    <a:pt x="2167" y="1267"/>
                    <a:pt x="2433" y="1267"/>
                  </a:cubicBezTo>
                  <a:cubicBezTo>
                    <a:pt x="2568" y="1267"/>
                    <a:pt x="2658" y="1238"/>
                    <a:pt x="2682" y="1179"/>
                  </a:cubicBezTo>
                  <a:cubicBezTo>
                    <a:pt x="2761" y="999"/>
                    <a:pt x="2238" y="609"/>
                    <a:pt x="1515" y="308"/>
                  </a:cubicBezTo>
                  <a:cubicBezTo>
                    <a:pt x="1042" y="110"/>
                    <a:pt x="6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9"/>
            <p:cNvSpPr/>
            <p:nvPr/>
          </p:nvSpPr>
          <p:spPr>
            <a:xfrm flipH="1">
              <a:off x="680112" y="4520706"/>
              <a:ext cx="228714" cy="183513"/>
            </a:xfrm>
            <a:custGeom>
              <a:rect b="b" l="l" r="r" t="t"/>
              <a:pathLst>
                <a:path extrusionOk="0" h="1413" w="1761">
                  <a:moveTo>
                    <a:pt x="774" y="0"/>
                  </a:moveTo>
                  <a:cubicBezTo>
                    <a:pt x="774" y="0"/>
                    <a:pt x="1" y="1403"/>
                    <a:pt x="172" y="1413"/>
                  </a:cubicBezTo>
                  <a:cubicBezTo>
                    <a:pt x="175" y="1413"/>
                    <a:pt x="177" y="1413"/>
                    <a:pt x="180" y="1413"/>
                  </a:cubicBezTo>
                  <a:cubicBezTo>
                    <a:pt x="371" y="1413"/>
                    <a:pt x="1185" y="926"/>
                    <a:pt x="1761" y="227"/>
                  </a:cubicBez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9"/>
            <p:cNvSpPr/>
            <p:nvPr/>
          </p:nvSpPr>
          <p:spPr>
            <a:xfrm flipH="1">
              <a:off x="275935" y="4025615"/>
              <a:ext cx="884855" cy="617815"/>
            </a:xfrm>
            <a:custGeom>
              <a:rect b="b" l="l" r="r" t="t"/>
              <a:pathLst>
                <a:path extrusionOk="0" h="4757" w="6813">
                  <a:moveTo>
                    <a:pt x="2890" y="0"/>
                  </a:moveTo>
                  <a:cubicBezTo>
                    <a:pt x="1494" y="0"/>
                    <a:pt x="827" y="1073"/>
                    <a:pt x="607" y="1311"/>
                  </a:cubicBezTo>
                  <a:cubicBezTo>
                    <a:pt x="325" y="1636"/>
                    <a:pt x="0" y="2585"/>
                    <a:pt x="468" y="3136"/>
                  </a:cubicBezTo>
                  <a:lnTo>
                    <a:pt x="93" y="3706"/>
                  </a:lnTo>
                  <a:cubicBezTo>
                    <a:pt x="93" y="3706"/>
                    <a:pt x="329" y="4007"/>
                    <a:pt x="584" y="4178"/>
                  </a:cubicBezTo>
                  <a:cubicBezTo>
                    <a:pt x="848" y="4359"/>
                    <a:pt x="1996" y="4752"/>
                    <a:pt x="2168" y="4757"/>
                  </a:cubicBezTo>
                  <a:cubicBezTo>
                    <a:pt x="2335" y="4757"/>
                    <a:pt x="2473" y="4493"/>
                    <a:pt x="2473" y="4493"/>
                  </a:cubicBezTo>
                  <a:cubicBezTo>
                    <a:pt x="2473" y="4493"/>
                    <a:pt x="2584" y="4489"/>
                    <a:pt x="2741" y="4489"/>
                  </a:cubicBezTo>
                  <a:cubicBezTo>
                    <a:pt x="2945" y="4489"/>
                    <a:pt x="3228" y="4496"/>
                    <a:pt x="3451" y="4530"/>
                  </a:cubicBezTo>
                  <a:cubicBezTo>
                    <a:pt x="3591" y="4553"/>
                    <a:pt x="3770" y="4581"/>
                    <a:pt x="3975" y="4581"/>
                  </a:cubicBezTo>
                  <a:cubicBezTo>
                    <a:pt x="4354" y="4581"/>
                    <a:pt x="4821" y="4484"/>
                    <a:pt x="5299" y="4076"/>
                  </a:cubicBezTo>
                  <a:cubicBezTo>
                    <a:pt x="6035" y="3442"/>
                    <a:pt x="6813" y="1436"/>
                    <a:pt x="4377" y="353"/>
                  </a:cubicBezTo>
                  <a:cubicBezTo>
                    <a:pt x="3808" y="100"/>
                    <a:pt x="331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9"/>
            <p:cNvSpPr/>
            <p:nvPr/>
          </p:nvSpPr>
          <p:spPr>
            <a:xfrm flipH="1">
              <a:off x="274636" y="4026135"/>
              <a:ext cx="886154" cy="617945"/>
            </a:xfrm>
            <a:custGeom>
              <a:rect b="b" l="l" r="r" t="t"/>
              <a:pathLst>
                <a:path extrusionOk="0" h="4758" w="6823">
                  <a:moveTo>
                    <a:pt x="2895" y="1"/>
                  </a:moveTo>
                  <a:cubicBezTo>
                    <a:pt x="1499" y="1"/>
                    <a:pt x="833" y="1075"/>
                    <a:pt x="616" y="1317"/>
                  </a:cubicBezTo>
                  <a:cubicBezTo>
                    <a:pt x="329" y="1632"/>
                    <a:pt x="0" y="2581"/>
                    <a:pt x="468" y="3132"/>
                  </a:cubicBezTo>
                  <a:lnTo>
                    <a:pt x="93" y="3702"/>
                  </a:lnTo>
                  <a:cubicBezTo>
                    <a:pt x="93" y="3702"/>
                    <a:pt x="130" y="3748"/>
                    <a:pt x="190" y="3817"/>
                  </a:cubicBezTo>
                  <a:cubicBezTo>
                    <a:pt x="213" y="3771"/>
                    <a:pt x="232" y="3729"/>
                    <a:pt x="255" y="3683"/>
                  </a:cubicBezTo>
                  <a:cubicBezTo>
                    <a:pt x="389" y="3428"/>
                    <a:pt x="556" y="3201"/>
                    <a:pt x="728" y="3030"/>
                  </a:cubicBezTo>
                  <a:cubicBezTo>
                    <a:pt x="464" y="2715"/>
                    <a:pt x="288" y="2159"/>
                    <a:pt x="403" y="1840"/>
                  </a:cubicBezTo>
                  <a:cubicBezTo>
                    <a:pt x="583" y="1353"/>
                    <a:pt x="1049" y="648"/>
                    <a:pt x="1724" y="648"/>
                  </a:cubicBezTo>
                  <a:cubicBezTo>
                    <a:pt x="1831" y="648"/>
                    <a:pt x="1944" y="666"/>
                    <a:pt x="2061" y="705"/>
                  </a:cubicBezTo>
                  <a:cubicBezTo>
                    <a:pt x="4210" y="1437"/>
                    <a:pt x="3867" y="2535"/>
                    <a:pt x="3654" y="3104"/>
                  </a:cubicBezTo>
                  <a:cubicBezTo>
                    <a:pt x="3509" y="3500"/>
                    <a:pt x="2939" y="3772"/>
                    <a:pt x="2364" y="3772"/>
                  </a:cubicBezTo>
                  <a:cubicBezTo>
                    <a:pt x="2300" y="3772"/>
                    <a:pt x="2236" y="3769"/>
                    <a:pt x="2172" y="3762"/>
                  </a:cubicBezTo>
                  <a:cubicBezTo>
                    <a:pt x="2126" y="4012"/>
                    <a:pt x="2038" y="4285"/>
                    <a:pt x="1899" y="4549"/>
                  </a:cubicBezTo>
                  <a:cubicBezTo>
                    <a:pt x="1876" y="4591"/>
                    <a:pt x="1853" y="4633"/>
                    <a:pt x="1830" y="4679"/>
                  </a:cubicBezTo>
                  <a:cubicBezTo>
                    <a:pt x="1992" y="4730"/>
                    <a:pt x="2122" y="4758"/>
                    <a:pt x="2168" y="4758"/>
                  </a:cubicBezTo>
                  <a:cubicBezTo>
                    <a:pt x="2335" y="4758"/>
                    <a:pt x="2473" y="4494"/>
                    <a:pt x="2473" y="4494"/>
                  </a:cubicBezTo>
                  <a:cubicBezTo>
                    <a:pt x="2473" y="4494"/>
                    <a:pt x="2584" y="4489"/>
                    <a:pt x="2741" y="4489"/>
                  </a:cubicBezTo>
                  <a:cubicBezTo>
                    <a:pt x="2945" y="4489"/>
                    <a:pt x="3228" y="4497"/>
                    <a:pt x="3451" y="4531"/>
                  </a:cubicBezTo>
                  <a:cubicBezTo>
                    <a:pt x="3591" y="4553"/>
                    <a:pt x="3770" y="4582"/>
                    <a:pt x="3975" y="4582"/>
                  </a:cubicBezTo>
                  <a:cubicBezTo>
                    <a:pt x="4354" y="4582"/>
                    <a:pt x="4821" y="4485"/>
                    <a:pt x="5299" y="4077"/>
                  </a:cubicBezTo>
                  <a:cubicBezTo>
                    <a:pt x="6040" y="3447"/>
                    <a:pt x="6822" y="1437"/>
                    <a:pt x="4382" y="353"/>
                  </a:cubicBezTo>
                  <a:cubicBezTo>
                    <a:pt x="3813" y="100"/>
                    <a:pt x="3320" y="1"/>
                    <a:pt x="289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9"/>
            <p:cNvSpPr/>
            <p:nvPr/>
          </p:nvSpPr>
          <p:spPr>
            <a:xfrm flipH="1">
              <a:off x="896619" y="4174454"/>
              <a:ext cx="193777" cy="194033"/>
            </a:xfrm>
            <a:custGeom>
              <a:rect b="b" l="l" r="r" t="t"/>
              <a:pathLst>
                <a:path extrusionOk="0" h="1494" w="1492">
                  <a:moveTo>
                    <a:pt x="732" y="0"/>
                  </a:moveTo>
                  <a:cubicBezTo>
                    <a:pt x="586" y="0"/>
                    <a:pt x="450" y="74"/>
                    <a:pt x="287" y="346"/>
                  </a:cubicBezTo>
                  <a:cubicBezTo>
                    <a:pt x="14" y="804"/>
                    <a:pt x="0" y="1295"/>
                    <a:pt x="264" y="1448"/>
                  </a:cubicBezTo>
                  <a:cubicBezTo>
                    <a:pt x="316" y="1479"/>
                    <a:pt x="374" y="1494"/>
                    <a:pt x="436" y="1494"/>
                  </a:cubicBezTo>
                  <a:cubicBezTo>
                    <a:pt x="684" y="1494"/>
                    <a:pt x="1000" y="1263"/>
                    <a:pt x="1218" y="897"/>
                  </a:cubicBezTo>
                  <a:cubicBezTo>
                    <a:pt x="1492" y="439"/>
                    <a:pt x="1431" y="142"/>
                    <a:pt x="1042" y="59"/>
                  </a:cubicBezTo>
                  <a:cubicBezTo>
                    <a:pt x="927" y="31"/>
                    <a:pt x="827" y="0"/>
                    <a:pt x="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9"/>
            <p:cNvSpPr/>
            <p:nvPr/>
          </p:nvSpPr>
          <p:spPr>
            <a:xfrm flipH="1">
              <a:off x="912853" y="4223158"/>
              <a:ext cx="155333" cy="144681"/>
            </a:xfrm>
            <a:custGeom>
              <a:rect b="b" l="l" r="r" t="t"/>
              <a:pathLst>
                <a:path extrusionOk="0" h="1114" w="1196">
                  <a:moveTo>
                    <a:pt x="654" y="1"/>
                  </a:moveTo>
                  <a:cubicBezTo>
                    <a:pt x="507" y="1"/>
                    <a:pt x="372" y="74"/>
                    <a:pt x="209" y="346"/>
                  </a:cubicBezTo>
                  <a:cubicBezTo>
                    <a:pt x="79" y="568"/>
                    <a:pt x="10" y="795"/>
                    <a:pt x="1" y="985"/>
                  </a:cubicBezTo>
                  <a:cubicBezTo>
                    <a:pt x="24" y="1018"/>
                    <a:pt x="52" y="1041"/>
                    <a:pt x="89" y="1064"/>
                  </a:cubicBezTo>
                  <a:cubicBezTo>
                    <a:pt x="143" y="1098"/>
                    <a:pt x="204" y="1114"/>
                    <a:pt x="270" y="1114"/>
                  </a:cubicBezTo>
                  <a:cubicBezTo>
                    <a:pt x="520" y="1114"/>
                    <a:pt x="831" y="885"/>
                    <a:pt x="1047" y="522"/>
                  </a:cubicBezTo>
                  <a:cubicBezTo>
                    <a:pt x="1121" y="388"/>
                    <a:pt x="1172" y="272"/>
                    <a:pt x="1195" y="170"/>
                  </a:cubicBezTo>
                  <a:cubicBezTo>
                    <a:pt x="1140" y="119"/>
                    <a:pt x="1066" y="82"/>
                    <a:pt x="964" y="59"/>
                  </a:cubicBezTo>
                  <a:cubicBezTo>
                    <a:pt x="849" y="32"/>
                    <a:pt x="749" y="1"/>
                    <a:pt x="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9"/>
            <p:cNvSpPr/>
            <p:nvPr/>
          </p:nvSpPr>
          <p:spPr>
            <a:xfrm flipH="1">
              <a:off x="713101" y="4256796"/>
              <a:ext cx="210661" cy="204553"/>
            </a:xfrm>
            <a:custGeom>
              <a:rect b="b" l="l" r="r" t="t"/>
              <a:pathLst>
                <a:path extrusionOk="0" h="1575" w="1622">
                  <a:moveTo>
                    <a:pt x="817" y="0"/>
                  </a:moveTo>
                  <a:cubicBezTo>
                    <a:pt x="625" y="0"/>
                    <a:pt x="440" y="147"/>
                    <a:pt x="273" y="434"/>
                  </a:cubicBezTo>
                  <a:cubicBezTo>
                    <a:pt x="0" y="893"/>
                    <a:pt x="19" y="1384"/>
                    <a:pt x="315" y="1532"/>
                  </a:cubicBezTo>
                  <a:cubicBezTo>
                    <a:pt x="372" y="1561"/>
                    <a:pt x="436" y="1574"/>
                    <a:pt x="503" y="1574"/>
                  </a:cubicBezTo>
                  <a:cubicBezTo>
                    <a:pt x="783" y="1574"/>
                    <a:pt x="1127" y="1336"/>
                    <a:pt x="1348" y="962"/>
                  </a:cubicBezTo>
                  <a:cubicBezTo>
                    <a:pt x="1621" y="504"/>
                    <a:pt x="1413" y="383"/>
                    <a:pt x="1176" y="166"/>
                  </a:cubicBezTo>
                  <a:cubicBezTo>
                    <a:pt x="1055" y="55"/>
                    <a:pt x="935" y="0"/>
                    <a:pt x="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9"/>
            <p:cNvSpPr/>
            <p:nvPr/>
          </p:nvSpPr>
          <p:spPr>
            <a:xfrm flipH="1">
              <a:off x="737777" y="4313682"/>
              <a:ext cx="167412" cy="147408"/>
            </a:xfrm>
            <a:custGeom>
              <a:rect b="b" l="l" r="r" t="t"/>
              <a:pathLst>
                <a:path extrusionOk="0" h="1135" w="1289">
                  <a:moveTo>
                    <a:pt x="728" y="0"/>
                  </a:moveTo>
                  <a:cubicBezTo>
                    <a:pt x="536" y="0"/>
                    <a:pt x="351" y="147"/>
                    <a:pt x="181" y="432"/>
                  </a:cubicBezTo>
                  <a:cubicBezTo>
                    <a:pt x="84" y="598"/>
                    <a:pt x="24" y="770"/>
                    <a:pt x="1" y="923"/>
                  </a:cubicBezTo>
                  <a:cubicBezTo>
                    <a:pt x="42" y="1001"/>
                    <a:pt x="98" y="1057"/>
                    <a:pt x="167" y="1094"/>
                  </a:cubicBezTo>
                  <a:cubicBezTo>
                    <a:pt x="223" y="1121"/>
                    <a:pt x="285" y="1134"/>
                    <a:pt x="351" y="1134"/>
                  </a:cubicBezTo>
                  <a:cubicBezTo>
                    <a:pt x="632" y="1134"/>
                    <a:pt x="979" y="896"/>
                    <a:pt x="1200" y="524"/>
                  </a:cubicBezTo>
                  <a:cubicBezTo>
                    <a:pt x="1233" y="460"/>
                    <a:pt x="1265" y="404"/>
                    <a:pt x="1288" y="358"/>
                  </a:cubicBezTo>
                  <a:cubicBezTo>
                    <a:pt x="1233" y="293"/>
                    <a:pt x="1158" y="233"/>
                    <a:pt x="1084" y="168"/>
                  </a:cubicBezTo>
                  <a:cubicBezTo>
                    <a:pt x="965" y="55"/>
                    <a:pt x="845"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9"/>
            <p:cNvSpPr/>
            <p:nvPr/>
          </p:nvSpPr>
          <p:spPr>
            <a:xfrm flipH="1">
              <a:off x="959350" y="4356671"/>
              <a:ext cx="104941" cy="133771"/>
            </a:xfrm>
            <a:custGeom>
              <a:rect b="b" l="l" r="r" t="t"/>
              <a:pathLst>
                <a:path extrusionOk="0" h="1030" w="808">
                  <a:moveTo>
                    <a:pt x="748" y="0"/>
                  </a:moveTo>
                  <a:cubicBezTo>
                    <a:pt x="639" y="0"/>
                    <a:pt x="0" y="733"/>
                    <a:pt x="45" y="809"/>
                  </a:cubicBezTo>
                  <a:cubicBezTo>
                    <a:pt x="71" y="852"/>
                    <a:pt x="120" y="861"/>
                    <a:pt x="158" y="861"/>
                  </a:cubicBezTo>
                  <a:cubicBezTo>
                    <a:pt x="186" y="861"/>
                    <a:pt x="207" y="856"/>
                    <a:pt x="207" y="856"/>
                  </a:cubicBezTo>
                  <a:cubicBezTo>
                    <a:pt x="207" y="856"/>
                    <a:pt x="295" y="971"/>
                    <a:pt x="415" y="1027"/>
                  </a:cubicBezTo>
                  <a:cubicBezTo>
                    <a:pt x="419" y="1029"/>
                    <a:pt x="422" y="1030"/>
                    <a:pt x="426" y="1030"/>
                  </a:cubicBezTo>
                  <a:cubicBezTo>
                    <a:pt x="547" y="1030"/>
                    <a:pt x="807" y="44"/>
                    <a:pt x="758" y="3"/>
                  </a:cubicBezTo>
                  <a:cubicBezTo>
                    <a:pt x="755" y="1"/>
                    <a:pt x="752"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9"/>
            <p:cNvSpPr/>
            <p:nvPr/>
          </p:nvSpPr>
          <p:spPr>
            <a:xfrm flipH="1">
              <a:off x="959349" y="4356671"/>
              <a:ext cx="56497" cy="133771"/>
            </a:xfrm>
            <a:custGeom>
              <a:rect b="b" l="l" r="r" t="t"/>
              <a:pathLst>
                <a:path extrusionOk="0" h="1030" w="435">
                  <a:moveTo>
                    <a:pt x="375" y="1"/>
                  </a:moveTo>
                  <a:cubicBezTo>
                    <a:pt x="331" y="1"/>
                    <a:pt x="215" y="109"/>
                    <a:pt x="84" y="244"/>
                  </a:cubicBezTo>
                  <a:cubicBezTo>
                    <a:pt x="33" y="393"/>
                    <a:pt x="1" y="564"/>
                    <a:pt x="1" y="754"/>
                  </a:cubicBezTo>
                  <a:cubicBezTo>
                    <a:pt x="1" y="846"/>
                    <a:pt x="5" y="939"/>
                    <a:pt x="19" y="1022"/>
                  </a:cubicBezTo>
                  <a:cubicBezTo>
                    <a:pt x="24" y="1022"/>
                    <a:pt x="33" y="1027"/>
                    <a:pt x="33" y="1027"/>
                  </a:cubicBezTo>
                  <a:cubicBezTo>
                    <a:pt x="37" y="1029"/>
                    <a:pt x="41" y="1030"/>
                    <a:pt x="45" y="1030"/>
                  </a:cubicBezTo>
                  <a:cubicBezTo>
                    <a:pt x="174" y="1030"/>
                    <a:pt x="434" y="44"/>
                    <a:pt x="385" y="3"/>
                  </a:cubicBezTo>
                  <a:cubicBezTo>
                    <a:pt x="382" y="1"/>
                    <a:pt x="379"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9"/>
            <p:cNvSpPr/>
            <p:nvPr/>
          </p:nvSpPr>
          <p:spPr>
            <a:xfrm flipH="1">
              <a:off x="319830" y="4180169"/>
              <a:ext cx="371839" cy="426639"/>
            </a:xfrm>
            <a:custGeom>
              <a:rect b="b" l="l" r="r" t="t"/>
              <a:pathLst>
                <a:path extrusionOk="0" h="3285" w="2863">
                  <a:moveTo>
                    <a:pt x="1950" y="1"/>
                  </a:moveTo>
                  <a:lnTo>
                    <a:pt x="1950" y="1"/>
                  </a:lnTo>
                  <a:cubicBezTo>
                    <a:pt x="1645" y="61"/>
                    <a:pt x="1242" y="135"/>
                    <a:pt x="881" y="413"/>
                  </a:cubicBezTo>
                  <a:cubicBezTo>
                    <a:pt x="455" y="747"/>
                    <a:pt x="237" y="2034"/>
                    <a:pt x="61" y="2701"/>
                  </a:cubicBezTo>
                  <a:cubicBezTo>
                    <a:pt x="1" y="2914"/>
                    <a:pt x="552" y="2970"/>
                    <a:pt x="732" y="2993"/>
                  </a:cubicBezTo>
                  <a:cubicBezTo>
                    <a:pt x="732" y="2993"/>
                    <a:pt x="830" y="3178"/>
                    <a:pt x="1024" y="3284"/>
                  </a:cubicBezTo>
                  <a:cubicBezTo>
                    <a:pt x="1242" y="3210"/>
                    <a:pt x="1460" y="3081"/>
                    <a:pt x="1687" y="2891"/>
                  </a:cubicBezTo>
                  <a:cubicBezTo>
                    <a:pt x="2265" y="2400"/>
                    <a:pt x="2863" y="1071"/>
                    <a:pt x="195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9"/>
            <p:cNvSpPr/>
            <p:nvPr/>
          </p:nvSpPr>
          <p:spPr>
            <a:xfrm flipH="1">
              <a:off x="547117" y="4030291"/>
              <a:ext cx="361709" cy="133252"/>
            </a:xfrm>
            <a:custGeom>
              <a:rect b="b" l="l" r="r" t="t"/>
              <a:pathLst>
                <a:path extrusionOk="0" h="1026" w="2785">
                  <a:moveTo>
                    <a:pt x="873" y="0"/>
                  </a:moveTo>
                  <a:cubicBezTo>
                    <a:pt x="558" y="0"/>
                    <a:pt x="304" y="60"/>
                    <a:pt x="195" y="178"/>
                  </a:cubicBezTo>
                  <a:cubicBezTo>
                    <a:pt x="1" y="391"/>
                    <a:pt x="376" y="715"/>
                    <a:pt x="1034" y="900"/>
                  </a:cubicBezTo>
                  <a:cubicBezTo>
                    <a:pt x="1334" y="984"/>
                    <a:pt x="1641" y="1025"/>
                    <a:pt x="1906" y="1025"/>
                  </a:cubicBezTo>
                  <a:cubicBezTo>
                    <a:pt x="2224" y="1025"/>
                    <a:pt x="2481" y="966"/>
                    <a:pt x="2590" y="849"/>
                  </a:cubicBezTo>
                  <a:cubicBezTo>
                    <a:pt x="2784" y="636"/>
                    <a:pt x="2409" y="312"/>
                    <a:pt x="1747" y="127"/>
                  </a:cubicBezTo>
                  <a:cubicBezTo>
                    <a:pt x="1446" y="42"/>
                    <a:pt x="1138" y="0"/>
                    <a:pt x="87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9"/>
            <p:cNvSpPr/>
            <p:nvPr/>
          </p:nvSpPr>
          <p:spPr>
            <a:xfrm flipH="1">
              <a:off x="368533" y="4227834"/>
              <a:ext cx="184816" cy="299492"/>
            </a:xfrm>
            <a:custGeom>
              <a:rect b="b" l="l" r="r" t="t"/>
              <a:pathLst>
                <a:path extrusionOk="0" h="2306" w="1423">
                  <a:moveTo>
                    <a:pt x="835" y="1"/>
                  </a:moveTo>
                  <a:cubicBezTo>
                    <a:pt x="514" y="1"/>
                    <a:pt x="195" y="457"/>
                    <a:pt x="98" y="1065"/>
                  </a:cubicBezTo>
                  <a:cubicBezTo>
                    <a:pt x="1" y="1699"/>
                    <a:pt x="200" y="2255"/>
                    <a:pt x="538" y="2301"/>
                  </a:cubicBezTo>
                  <a:cubicBezTo>
                    <a:pt x="556" y="2304"/>
                    <a:pt x="574" y="2306"/>
                    <a:pt x="592" y="2306"/>
                  </a:cubicBezTo>
                  <a:cubicBezTo>
                    <a:pt x="913" y="2306"/>
                    <a:pt x="1233" y="1846"/>
                    <a:pt x="1325" y="1246"/>
                  </a:cubicBezTo>
                  <a:cubicBezTo>
                    <a:pt x="1423" y="606"/>
                    <a:pt x="1228" y="51"/>
                    <a:pt x="885" y="4"/>
                  </a:cubicBezTo>
                  <a:cubicBezTo>
                    <a:pt x="869" y="2"/>
                    <a:pt x="852" y="1"/>
                    <a:pt x="8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9"/>
            <p:cNvSpPr/>
            <p:nvPr/>
          </p:nvSpPr>
          <p:spPr>
            <a:xfrm flipH="1">
              <a:off x="989870" y="4557980"/>
              <a:ext cx="29612" cy="55457"/>
            </a:xfrm>
            <a:custGeom>
              <a:rect b="b" l="l" r="r" t="t"/>
              <a:pathLst>
                <a:path extrusionOk="0" h="427" w="228">
                  <a:moveTo>
                    <a:pt x="228" y="0"/>
                  </a:moveTo>
                  <a:cubicBezTo>
                    <a:pt x="228" y="0"/>
                    <a:pt x="107" y="172"/>
                    <a:pt x="1" y="357"/>
                  </a:cubicBezTo>
                  <a:lnTo>
                    <a:pt x="163" y="426"/>
                  </a:lnTo>
                  <a:lnTo>
                    <a:pt x="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9"/>
            <p:cNvSpPr/>
            <p:nvPr/>
          </p:nvSpPr>
          <p:spPr>
            <a:xfrm flipH="1">
              <a:off x="1065070" y="4569929"/>
              <a:ext cx="28963" cy="39222"/>
            </a:xfrm>
            <a:custGeom>
              <a:rect b="b" l="l" r="r" t="t"/>
              <a:pathLst>
                <a:path extrusionOk="0" h="302" w="223">
                  <a:moveTo>
                    <a:pt x="61" y="1"/>
                  </a:moveTo>
                  <a:lnTo>
                    <a:pt x="0" y="302"/>
                  </a:lnTo>
                  <a:cubicBezTo>
                    <a:pt x="0" y="302"/>
                    <a:pt x="126" y="200"/>
                    <a:pt x="223" y="80"/>
                  </a:cubicBezTo>
                  <a:lnTo>
                    <a:pt x="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9"/>
            <p:cNvSpPr/>
            <p:nvPr/>
          </p:nvSpPr>
          <p:spPr>
            <a:xfrm flipH="1">
              <a:off x="1090266" y="4501354"/>
              <a:ext cx="34418" cy="53768"/>
            </a:xfrm>
            <a:custGeom>
              <a:rect b="b" l="l" r="r" t="t"/>
              <a:pathLst>
                <a:path extrusionOk="0" h="414" w="265">
                  <a:moveTo>
                    <a:pt x="264" y="1"/>
                  </a:moveTo>
                  <a:lnTo>
                    <a:pt x="264" y="1"/>
                  </a:lnTo>
                  <a:lnTo>
                    <a:pt x="264" y="1"/>
                  </a:lnTo>
                  <a:cubicBezTo>
                    <a:pt x="264" y="1"/>
                    <a:pt x="264" y="1"/>
                    <a:pt x="264" y="1"/>
                  </a:cubicBezTo>
                  <a:close/>
                  <a:moveTo>
                    <a:pt x="264" y="1"/>
                  </a:moveTo>
                  <a:cubicBezTo>
                    <a:pt x="259" y="11"/>
                    <a:pt x="128" y="152"/>
                    <a:pt x="0" y="311"/>
                  </a:cubicBezTo>
                  <a:lnTo>
                    <a:pt x="121" y="413"/>
                  </a:lnTo>
                  <a:lnTo>
                    <a:pt x="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9"/>
            <p:cNvSpPr/>
            <p:nvPr/>
          </p:nvSpPr>
          <p:spPr>
            <a:xfrm flipH="1">
              <a:off x="1047017" y="4532654"/>
              <a:ext cx="26625" cy="56106"/>
            </a:xfrm>
            <a:custGeom>
              <a:rect b="b" l="l" r="r" t="t"/>
              <a:pathLst>
                <a:path extrusionOk="0" h="432" w="205">
                  <a:moveTo>
                    <a:pt x="205" y="1"/>
                  </a:moveTo>
                  <a:cubicBezTo>
                    <a:pt x="202" y="1"/>
                    <a:pt x="92" y="175"/>
                    <a:pt x="1" y="357"/>
                  </a:cubicBezTo>
                  <a:lnTo>
                    <a:pt x="140" y="431"/>
                  </a:lnTo>
                  <a:lnTo>
                    <a:pt x="205" y="1"/>
                  </a:lnTo>
                  <a:cubicBezTo>
                    <a:pt x="205" y="1"/>
                    <a:pt x="205"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9"/>
            <p:cNvSpPr/>
            <p:nvPr/>
          </p:nvSpPr>
          <p:spPr>
            <a:xfrm flipH="1">
              <a:off x="926100" y="4583177"/>
              <a:ext cx="26625" cy="56106"/>
            </a:xfrm>
            <a:custGeom>
              <a:rect b="b" l="l" r="r" t="t"/>
              <a:pathLst>
                <a:path extrusionOk="0" h="432" w="205">
                  <a:moveTo>
                    <a:pt x="205" y="1"/>
                  </a:moveTo>
                  <a:lnTo>
                    <a:pt x="205" y="1"/>
                  </a:lnTo>
                  <a:cubicBezTo>
                    <a:pt x="205" y="1"/>
                    <a:pt x="93" y="168"/>
                    <a:pt x="1" y="353"/>
                  </a:cubicBezTo>
                  <a:lnTo>
                    <a:pt x="140" y="432"/>
                  </a:lnTo>
                  <a:lnTo>
                    <a:pt x="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9"/>
            <p:cNvSpPr/>
            <p:nvPr/>
          </p:nvSpPr>
          <p:spPr>
            <a:xfrm flipH="1">
              <a:off x="985065" y="4612659"/>
              <a:ext cx="25326" cy="55457"/>
            </a:xfrm>
            <a:custGeom>
              <a:rect b="b" l="l" r="r" t="t"/>
              <a:pathLst>
                <a:path extrusionOk="0" h="427" w="195">
                  <a:moveTo>
                    <a:pt x="56" y="1"/>
                  </a:moveTo>
                  <a:lnTo>
                    <a:pt x="0" y="427"/>
                  </a:lnTo>
                  <a:cubicBezTo>
                    <a:pt x="0" y="427"/>
                    <a:pt x="111" y="255"/>
                    <a:pt x="195" y="70"/>
                  </a:cubicBezTo>
                  <a:lnTo>
                    <a:pt x="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9"/>
            <p:cNvSpPr/>
            <p:nvPr/>
          </p:nvSpPr>
          <p:spPr>
            <a:xfrm flipH="1">
              <a:off x="916489" y="4639153"/>
              <a:ext cx="25456" cy="55457"/>
            </a:xfrm>
            <a:custGeom>
              <a:rect b="b" l="l" r="r" t="t"/>
              <a:pathLst>
                <a:path extrusionOk="0" h="427" w="196">
                  <a:moveTo>
                    <a:pt x="57" y="1"/>
                  </a:moveTo>
                  <a:lnTo>
                    <a:pt x="1" y="425"/>
                  </a:lnTo>
                  <a:lnTo>
                    <a:pt x="1" y="425"/>
                  </a:lnTo>
                  <a:cubicBezTo>
                    <a:pt x="8" y="408"/>
                    <a:pt x="108" y="245"/>
                    <a:pt x="196" y="70"/>
                  </a:cubicBezTo>
                  <a:lnTo>
                    <a:pt x="57" y="1"/>
                  </a:lnTo>
                  <a:close/>
                  <a:moveTo>
                    <a:pt x="1" y="425"/>
                  </a:moveTo>
                  <a:cubicBezTo>
                    <a:pt x="1" y="426"/>
                    <a:pt x="1" y="427"/>
                    <a:pt x="1" y="427"/>
                  </a:cubicBezTo>
                  <a:lnTo>
                    <a:pt x="1" y="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9"/>
            <p:cNvSpPr/>
            <p:nvPr/>
          </p:nvSpPr>
          <p:spPr>
            <a:xfrm flipH="1">
              <a:off x="1105332" y="4539928"/>
              <a:ext cx="27794" cy="28443"/>
            </a:xfrm>
            <a:custGeom>
              <a:rect b="b" l="l" r="r" t="t"/>
              <a:pathLst>
                <a:path extrusionOk="0" h="219" w="214">
                  <a:moveTo>
                    <a:pt x="93" y="0"/>
                  </a:moveTo>
                  <a:lnTo>
                    <a:pt x="1" y="218"/>
                  </a:lnTo>
                  <a:lnTo>
                    <a:pt x="1" y="218"/>
                  </a:lnTo>
                  <a:cubicBezTo>
                    <a:pt x="7" y="213"/>
                    <a:pt x="121" y="159"/>
                    <a:pt x="213" y="79"/>
                  </a:cubicBezTo>
                  <a:lnTo>
                    <a:pt x="93" y="0"/>
                  </a:lnTo>
                  <a:close/>
                  <a:moveTo>
                    <a:pt x="1" y="218"/>
                  </a:moveTo>
                  <a:cubicBezTo>
                    <a:pt x="0" y="218"/>
                    <a:pt x="0" y="218"/>
                    <a:pt x="0" y="218"/>
                  </a:cubicBezTo>
                  <a:lnTo>
                    <a:pt x="1" y="2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79"/>
          <p:cNvGrpSpPr/>
          <p:nvPr/>
        </p:nvGrpSpPr>
        <p:grpSpPr>
          <a:xfrm>
            <a:off x="7848500" y="3827056"/>
            <a:ext cx="888852" cy="1231245"/>
            <a:chOff x="5002525" y="2269656"/>
            <a:chExt cx="888852" cy="1231245"/>
          </a:xfrm>
        </p:grpSpPr>
        <p:sp>
          <p:nvSpPr>
            <p:cNvPr id="6170" name="Google Shape;6170;p79"/>
            <p:cNvSpPr/>
            <p:nvPr/>
          </p:nvSpPr>
          <p:spPr>
            <a:xfrm>
              <a:off x="5499255" y="2269656"/>
              <a:ext cx="319119" cy="1036443"/>
            </a:xfrm>
            <a:custGeom>
              <a:rect b="b" l="l" r="r" t="t"/>
              <a:pathLst>
                <a:path extrusionOk="0" h="7837" w="2413">
                  <a:moveTo>
                    <a:pt x="750" y="1"/>
                  </a:moveTo>
                  <a:cubicBezTo>
                    <a:pt x="468" y="1"/>
                    <a:pt x="218" y="246"/>
                    <a:pt x="209" y="547"/>
                  </a:cubicBezTo>
                  <a:cubicBezTo>
                    <a:pt x="199" y="649"/>
                    <a:pt x="218" y="733"/>
                    <a:pt x="259" y="816"/>
                  </a:cubicBezTo>
                  <a:cubicBezTo>
                    <a:pt x="199" y="848"/>
                    <a:pt x="162" y="913"/>
                    <a:pt x="162" y="987"/>
                  </a:cubicBezTo>
                  <a:cubicBezTo>
                    <a:pt x="162" y="1099"/>
                    <a:pt x="250" y="1187"/>
                    <a:pt x="357" y="1191"/>
                  </a:cubicBezTo>
                  <a:lnTo>
                    <a:pt x="357" y="1196"/>
                  </a:lnTo>
                  <a:cubicBezTo>
                    <a:pt x="1454" y="1650"/>
                    <a:pt x="2218" y="3025"/>
                    <a:pt x="2163" y="4655"/>
                  </a:cubicBezTo>
                  <a:cubicBezTo>
                    <a:pt x="2135" y="5637"/>
                    <a:pt x="1093" y="7642"/>
                    <a:pt x="0" y="7837"/>
                  </a:cubicBezTo>
                  <a:cubicBezTo>
                    <a:pt x="574" y="7805"/>
                    <a:pt x="1005" y="7392"/>
                    <a:pt x="1065" y="7346"/>
                  </a:cubicBezTo>
                  <a:cubicBezTo>
                    <a:pt x="1677" y="6809"/>
                    <a:pt x="2334" y="5711"/>
                    <a:pt x="2371" y="4461"/>
                  </a:cubicBezTo>
                  <a:cubicBezTo>
                    <a:pt x="2413" y="2928"/>
                    <a:pt x="1737" y="1353"/>
                    <a:pt x="746" y="779"/>
                  </a:cubicBezTo>
                  <a:cubicBezTo>
                    <a:pt x="672" y="686"/>
                    <a:pt x="621" y="566"/>
                    <a:pt x="611" y="432"/>
                  </a:cubicBezTo>
                  <a:cubicBezTo>
                    <a:pt x="607" y="256"/>
                    <a:pt x="676" y="98"/>
                    <a:pt x="797"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9"/>
            <p:cNvSpPr/>
            <p:nvPr/>
          </p:nvSpPr>
          <p:spPr>
            <a:xfrm>
              <a:off x="5595400" y="2453483"/>
              <a:ext cx="219403" cy="493822"/>
            </a:xfrm>
            <a:custGeom>
              <a:rect b="b" l="l" r="r" t="t"/>
              <a:pathLst>
                <a:path extrusionOk="0" h="3734" w="1659">
                  <a:moveTo>
                    <a:pt x="0" y="0"/>
                  </a:moveTo>
                  <a:lnTo>
                    <a:pt x="0" y="0"/>
                  </a:lnTo>
                  <a:cubicBezTo>
                    <a:pt x="894" y="579"/>
                    <a:pt x="1482" y="1820"/>
                    <a:pt x="1441" y="3256"/>
                  </a:cubicBezTo>
                  <a:cubicBezTo>
                    <a:pt x="1431" y="3404"/>
                    <a:pt x="1403" y="3566"/>
                    <a:pt x="1362" y="3733"/>
                  </a:cubicBezTo>
                  <a:cubicBezTo>
                    <a:pt x="1482" y="3603"/>
                    <a:pt x="1570" y="3437"/>
                    <a:pt x="1630" y="3233"/>
                  </a:cubicBezTo>
                  <a:cubicBezTo>
                    <a:pt x="1635" y="3182"/>
                    <a:pt x="1635" y="3126"/>
                    <a:pt x="1640" y="3066"/>
                  </a:cubicBezTo>
                  <a:cubicBezTo>
                    <a:pt x="1658" y="2464"/>
                    <a:pt x="1566" y="1853"/>
                    <a:pt x="1385" y="1302"/>
                  </a:cubicBezTo>
                  <a:cubicBezTo>
                    <a:pt x="1042" y="561"/>
                    <a:pt x="491" y="61"/>
                    <a:pt x="0"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9"/>
            <p:cNvSpPr/>
            <p:nvPr/>
          </p:nvSpPr>
          <p:spPr>
            <a:xfrm>
              <a:off x="5498593" y="2381142"/>
              <a:ext cx="319251" cy="924956"/>
            </a:xfrm>
            <a:custGeom>
              <a:rect b="b" l="l" r="r" t="t"/>
              <a:pathLst>
                <a:path extrusionOk="0" h="6994" w="2414">
                  <a:moveTo>
                    <a:pt x="848" y="1"/>
                  </a:moveTo>
                  <a:lnTo>
                    <a:pt x="848" y="1"/>
                  </a:lnTo>
                  <a:cubicBezTo>
                    <a:pt x="1209" y="297"/>
                    <a:pt x="1538" y="737"/>
                    <a:pt x="1765" y="1279"/>
                  </a:cubicBezTo>
                  <a:cubicBezTo>
                    <a:pt x="1959" y="1742"/>
                    <a:pt x="2052" y="2205"/>
                    <a:pt x="2047" y="2622"/>
                  </a:cubicBezTo>
                  <a:cubicBezTo>
                    <a:pt x="2135" y="2993"/>
                    <a:pt x="2177" y="3395"/>
                    <a:pt x="2163" y="3812"/>
                  </a:cubicBezTo>
                  <a:cubicBezTo>
                    <a:pt x="2135" y="4794"/>
                    <a:pt x="1093" y="6799"/>
                    <a:pt x="0" y="6994"/>
                  </a:cubicBezTo>
                  <a:cubicBezTo>
                    <a:pt x="570" y="6962"/>
                    <a:pt x="1005" y="6549"/>
                    <a:pt x="1066" y="6503"/>
                  </a:cubicBezTo>
                  <a:cubicBezTo>
                    <a:pt x="1677" y="5966"/>
                    <a:pt x="2330" y="4868"/>
                    <a:pt x="2372" y="3618"/>
                  </a:cubicBezTo>
                  <a:cubicBezTo>
                    <a:pt x="2413" y="2136"/>
                    <a:pt x="1788" y="621"/>
                    <a:pt x="848" y="1"/>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9"/>
            <p:cNvSpPr/>
            <p:nvPr/>
          </p:nvSpPr>
          <p:spPr>
            <a:xfrm>
              <a:off x="5519357" y="2269656"/>
              <a:ext cx="84772" cy="142301"/>
            </a:xfrm>
            <a:custGeom>
              <a:rect b="b" l="l" r="r" t="t"/>
              <a:pathLst>
                <a:path extrusionOk="0" h="1076" w="641">
                  <a:moveTo>
                    <a:pt x="594" y="1"/>
                  </a:moveTo>
                  <a:cubicBezTo>
                    <a:pt x="311" y="1"/>
                    <a:pt x="61" y="246"/>
                    <a:pt x="47" y="547"/>
                  </a:cubicBezTo>
                  <a:cubicBezTo>
                    <a:pt x="43" y="649"/>
                    <a:pt x="61" y="733"/>
                    <a:pt x="103" y="816"/>
                  </a:cubicBezTo>
                  <a:cubicBezTo>
                    <a:pt x="43" y="848"/>
                    <a:pt x="1" y="913"/>
                    <a:pt x="1" y="987"/>
                  </a:cubicBezTo>
                  <a:cubicBezTo>
                    <a:pt x="1" y="1011"/>
                    <a:pt x="10" y="1034"/>
                    <a:pt x="15" y="1057"/>
                  </a:cubicBezTo>
                  <a:cubicBezTo>
                    <a:pt x="57" y="1071"/>
                    <a:pt x="94" y="1075"/>
                    <a:pt x="140" y="1075"/>
                  </a:cubicBezTo>
                  <a:cubicBezTo>
                    <a:pt x="330" y="1075"/>
                    <a:pt x="501" y="973"/>
                    <a:pt x="617" y="798"/>
                  </a:cubicBezTo>
                  <a:cubicBezTo>
                    <a:pt x="608" y="793"/>
                    <a:pt x="598" y="788"/>
                    <a:pt x="589" y="779"/>
                  </a:cubicBezTo>
                  <a:cubicBezTo>
                    <a:pt x="510" y="686"/>
                    <a:pt x="459" y="566"/>
                    <a:pt x="455" y="432"/>
                  </a:cubicBezTo>
                  <a:cubicBezTo>
                    <a:pt x="450" y="256"/>
                    <a:pt x="520" y="98"/>
                    <a:pt x="640"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9"/>
            <p:cNvSpPr/>
            <p:nvPr/>
          </p:nvSpPr>
          <p:spPr>
            <a:xfrm>
              <a:off x="5196668" y="3305435"/>
              <a:ext cx="502947" cy="195465"/>
            </a:xfrm>
            <a:custGeom>
              <a:rect b="b" l="l" r="r" t="t"/>
              <a:pathLst>
                <a:path extrusionOk="0" h="1478" w="3803">
                  <a:moveTo>
                    <a:pt x="1593" y="0"/>
                  </a:moveTo>
                  <a:lnTo>
                    <a:pt x="1593" y="10"/>
                  </a:lnTo>
                  <a:cubicBezTo>
                    <a:pt x="1593" y="56"/>
                    <a:pt x="1612" y="98"/>
                    <a:pt x="1635" y="125"/>
                  </a:cubicBezTo>
                  <a:cubicBezTo>
                    <a:pt x="1658" y="195"/>
                    <a:pt x="1672" y="274"/>
                    <a:pt x="1672" y="348"/>
                  </a:cubicBezTo>
                  <a:cubicBezTo>
                    <a:pt x="1672" y="700"/>
                    <a:pt x="1394" y="991"/>
                    <a:pt x="1056" y="991"/>
                  </a:cubicBezTo>
                  <a:cubicBezTo>
                    <a:pt x="996" y="991"/>
                    <a:pt x="940" y="977"/>
                    <a:pt x="880" y="968"/>
                  </a:cubicBezTo>
                  <a:cubicBezTo>
                    <a:pt x="862" y="959"/>
                    <a:pt x="848" y="954"/>
                    <a:pt x="825" y="954"/>
                  </a:cubicBezTo>
                  <a:cubicBezTo>
                    <a:pt x="718" y="954"/>
                    <a:pt x="639" y="1042"/>
                    <a:pt x="639" y="1144"/>
                  </a:cubicBezTo>
                  <a:cubicBezTo>
                    <a:pt x="639" y="1167"/>
                    <a:pt x="644" y="1191"/>
                    <a:pt x="649" y="1209"/>
                  </a:cubicBezTo>
                  <a:lnTo>
                    <a:pt x="445" y="1288"/>
                  </a:lnTo>
                  <a:lnTo>
                    <a:pt x="181" y="1288"/>
                  </a:lnTo>
                  <a:cubicBezTo>
                    <a:pt x="84" y="1288"/>
                    <a:pt x="0" y="1371"/>
                    <a:pt x="0" y="1468"/>
                  </a:cubicBezTo>
                  <a:lnTo>
                    <a:pt x="0" y="1478"/>
                  </a:lnTo>
                  <a:lnTo>
                    <a:pt x="3803" y="1478"/>
                  </a:lnTo>
                  <a:lnTo>
                    <a:pt x="3803" y="1468"/>
                  </a:lnTo>
                  <a:cubicBezTo>
                    <a:pt x="3798" y="1371"/>
                    <a:pt x="3719" y="1288"/>
                    <a:pt x="3617" y="1288"/>
                  </a:cubicBezTo>
                  <a:lnTo>
                    <a:pt x="3353" y="1288"/>
                  </a:lnTo>
                  <a:lnTo>
                    <a:pt x="3150" y="1209"/>
                  </a:lnTo>
                  <a:cubicBezTo>
                    <a:pt x="3154" y="1186"/>
                    <a:pt x="3163" y="1167"/>
                    <a:pt x="3163" y="1144"/>
                  </a:cubicBezTo>
                  <a:cubicBezTo>
                    <a:pt x="3163" y="1042"/>
                    <a:pt x="3080" y="954"/>
                    <a:pt x="2978" y="954"/>
                  </a:cubicBezTo>
                  <a:cubicBezTo>
                    <a:pt x="2960" y="954"/>
                    <a:pt x="2936" y="959"/>
                    <a:pt x="2918" y="968"/>
                  </a:cubicBezTo>
                  <a:cubicBezTo>
                    <a:pt x="2867" y="982"/>
                    <a:pt x="2807" y="991"/>
                    <a:pt x="2747" y="991"/>
                  </a:cubicBezTo>
                  <a:cubicBezTo>
                    <a:pt x="2404" y="991"/>
                    <a:pt x="2126" y="700"/>
                    <a:pt x="2126" y="348"/>
                  </a:cubicBezTo>
                  <a:cubicBezTo>
                    <a:pt x="2126" y="274"/>
                    <a:pt x="2135" y="195"/>
                    <a:pt x="2168" y="125"/>
                  </a:cubicBezTo>
                  <a:cubicBezTo>
                    <a:pt x="2177" y="111"/>
                    <a:pt x="2191" y="88"/>
                    <a:pt x="2195" y="65"/>
                  </a:cubicBezTo>
                  <a:lnTo>
                    <a:pt x="2195" y="65"/>
                  </a:lnTo>
                  <a:cubicBezTo>
                    <a:pt x="2149" y="70"/>
                    <a:pt x="2103" y="70"/>
                    <a:pt x="2052" y="70"/>
                  </a:cubicBezTo>
                  <a:cubicBezTo>
                    <a:pt x="1881" y="70"/>
                    <a:pt x="1728" y="47"/>
                    <a:pt x="1593" y="0"/>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9"/>
            <p:cNvSpPr/>
            <p:nvPr/>
          </p:nvSpPr>
          <p:spPr>
            <a:xfrm>
              <a:off x="5407341" y="3305435"/>
              <a:ext cx="79747" cy="62025"/>
            </a:xfrm>
            <a:custGeom>
              <a:rect b="b" l="l" r="r" t="t"/>
              <a:pathLst>
                <a:path extrusionOk="0" h="469" w="603">
                  <a:moveTo>
                    <a:pt x="0" y="0"/>
                  </a:moveTo>
                  <a:lnTo>
                    <a:pt x="0" y="10"/>
                  </a:lnTo>
                  <a:cubicBezTo>
                    <a:pt x="0" y="56"/>
                    <a:pt x="19" y="98"/>
                    <a:pt x="42" y="125"/>
                  </a:cubicBezTo>
                  <a:cubicBezTo>
                    <a:pt x="56" y="186"/>
                    <a:pt x="75" y="241"/>
                    <a:pt x="75" y="306"/>
                  </a:cubicBezTo>
                  <a:cubicBezTo>
                    <a:pt x="186" y="357"/>
                    <a:pt x="301" y="399"/>
                    <a:pt x="427" y="440"/>
                  </a:cubicBezTo>
                  <a:cubicBezTo>
                    <a:pt x="468" y="445"/>
                    <a:pt x="510" y="459"/>
                    <a:pt x="542" y="468"/>
                  </a:cubicBezTo>
                  <a:cubicBezTo>
                    <a:pt x="538" y="426"/>
                    <a:pt x="533" y="389"/>
                    <a:pt x="533" y="348"/>
                  </a:cubicBezTo>
                  <a:cubicBezTo>
                    <a:pt x="533" y="274"/>
                    <a:pt x="542" y="195"/>
                    <a:pt x="575" y="125"/>
                  </a:cubicBezTo>
                  <a:cubicBezTo>
                    <a:pt x="584" y="111"/>
                    <a:pt x="598" y="88"/>
                    <a:pt x="602" y="65"/>
                  </a:cubicBezTo>
                  <a:lnTo>
                    <a:pt x="602" y="65"/>
                  </a:lnTo>
                  <a:cubicBezTo>
                    <a:pt x="556" y="70"/>
                    <a:pt x="510" y="70"/>
                    <a:pt x="459" y="70"/>
                  </a:cubicBezTo>
                  <a:cubicBezTo>
                    <a:pt x="288" y="70"/>
                    <a:pt x="135" y="47"/>
                    <a:pt x="0" y="0"/>
                  </a:cubicBezTo>
                  <a:close/>
                </a:path>
              </a:pathLst>
            </a:custGeom>
            <a:solidFill>
              <a:srgbClr val="5A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9"/>
            <p:cNvSpPr/>
            <p:nvPr/>
          </p:nvSpPr>
          <p:spPr>
            <a:xfrm>
              <a:off x="5002525" y="2452689"/>
              <a:ext cx="888852" cy="825372"/>
            </a:xfrm>
            <a:custGeom>
              <a:rect b="b" l="l" r="r" t="t"/>
              <a:pathLst>
                <a:path extrusionOk="0" h="6241" w="6721">
                  <a:moveTo>
                    <a:pt x="3368" y="1"/>
                  </a:moveTo>
                  <a:cubicBezTo>
                    <a:pt x="3198" y="1"/>
                    <a:pt x="3026" y="15"/>
                    <a:pt x="2853" y="43"/>
                  </a:cubicBezTo>
                  <a:cubicBezTo>
                    <a:pt x="1153" y="321"/>
                    <a:pt x="0" y="1928"/>
                    <a:pt x="283" y="3628"/>
                  </a:cubicBezTo>
                  <a:cubicBezTo>
                    <a:pt x="537" y="5155"/>
                    <a:pt x="1856" y="6241"/>
                    <a:pt x="3354" y="6241"/>
                  </a:cubicBezTo>
                  <a:cubicBezTo>
                    <a:pt x="3523" y="6241"/>
                    <a:pt x="3695" y="6227"/>
                    <a:pt x="3867" y="6198"/>
                  </a:cubicBezTo>
                  <a:cubicBezTo>
                    <a:pt x="5567" y="5916"/>
                    <a:pt x="6720" y="4313"/>
                    <a:pt x="6438" y="2609"/>
                  </a:cubicBezTo>
                  <a:cubicBezTo>
                    <a:pt x="6188" y="1083"/>
                    <a:pt x="4866" y="1"/>
                    <a:pt x="3368" y="1"/>
                  </a:cubicBezTo>
                  <a:close/>
                </a:path>
              </a:pathLst>
            </a:custGeom>
            <a:solidFill>
              <a:srgbClr val="F084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9"/>
            <p:cNvSpPr/>
            <p:nvPr/>
          </p:nvSpPr>
          <p:spPr>
            <a:xfrm>
              <a:off x="5034926" y="2451631"/>
              <a:ext cx="768240" cy="787417"/>
            </a:xfrm>
            <a:custGeom>
              <a:rect b="b" l="l" r="r" t="t"/>
              <a:pathLst>
                <a:path extrusionOk="0" h="5954" w="5809">
                  <a:moveTo>
                    <a:pt x="3122" y="0"/>
                  </a:moveTo>
                  <a:cubicBezTo>
                    <a:pt x="1395" y="0"/>
                    <a:pt x="1" y="1394"/>
                    <a:pt x="1" y="3122"/>
                  </a:cubicBezTo>
                  <a:cubicBezTo>
                    <a:pt x="1" y="4368"/>
                    <a:pt x="732" y="5442"/>
                    <a:pt x="1793" y="5942"/>
                  </a:cubicBezTo>
                  <a:cubicBezTo>
                    <a:pt x="1884" y="5949"/>
                    <a:pt x="1978" y="5953"/>
                    <a:pt x="2073" y="5953"/>
                  </a:cubicBezTo>
                  <a:cubicBezTo>
                    <a:pt x="2108" y="5953"/>
                    <a:pt x="2143" y="5953"/>
                    <a:pt x="2177" y="5951"/>
                  </a:cubicBezTo>
                  <a:cubicBezTo>
                    <a:pt x="3993" y="5919"/>
                    <a:pt x="5600" y="4391"/>
                    <a:pt x="5767" y="2548"/>
                  </a:cubicBezTo>
                  <a:cubicBezTo>
                    <a:pt x="5808" y="2089"/>
                    <a:pt x="5757" y="1658"/>
                    <a:pt x="5628" y="1265"/>
                  </a:cubicBezTo>
                  <a:cubicBezTo>
                    <a:pt x="5063" y="501"/>
                    <a:pt x="4146" y="0"/>
                    <a:pt x="3122" y="0"/>
                  </a:cubicBezTo>
                  <a:close/>
                </a:path>
              </a:pathLst>
            </a:custGeom>
            <a:solidFill>
              <a:srgbClr val="DD6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9"/>
            <p:cNvSpPr/>
            <p:nvPr/>
          </p:nvSpPr>
          <p:spPr>
            <a:xfrm>
              <a:off x="5034926" y="2452292"/>
              <a:ext cx="692196" cy="687303"/>
            </a:xfrm>
            <a:custGeom>
              <a:rect b="b" l="l" r="r" t="t"/>
              <a:pathLst>
                <a:path extrusionOk="0" h="5197" w="5234">
                  <a:moveTo>
                    <a:pt x="3127" y="0"/>
                  </a:moveTo>
                  <a:cubicBezTo>
                    <a:pt x="1399" y="0"/>
                    <a:pt x="1" y="1399"/>
                    <a:pt x="1" y="3121"/>
                  </a:cubicBezTo>
                  <a:cubicBezTo>
                    <a:pt x="1" y="3469"/>
                    <a:pt x="61" y="3807"/>
                    <a:pt x="163" y="4117"/>
                  </a:cubicBezTo>
                  <a:cubicBezTo>
                    <a:pt x="686" y="4770"/>
                    <a:pt x="1492" y="5196"/>
                    <a:pt x="2395" y="5196"/>
                  </a:cubicBezTo>
                  <a:cubicBezTo>
                    <a:pt x="3960" y="5196"/>
                    <a:pt x="5234" y="3923"/>
                    <a:pt x="5234" y="2353"/>
                  </a:cubicBezTo>
                  <a:cubicBezTo>
                    <a:pt x="5234" y="1496"/>
                    <a:pt x="4854" y="732"/>
                    <a:pt x="4257" y="208"/>
                  </a:cubicBezTo>
                  <a:cubicBezTo>
                    <a:pt x="3905" y="70"/>
                    <a:pt x="3530" y="0"/>
                    <a:pt x="3127" y="0"/>
                  </a:cubicBezTo>
                  <a:close/>
                </a:path>
              </a:pathLst>
            </a:custGeom>
            <a:solidFill>
              <a:srgbClr val="FFB0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9"/>
            <p:cNvSpPr/>
            <p:nvPr/>
          </p:nvSpPr>
          <p:spPr>
            <a:xfrm>
              <a:off x="5717863" y="2634136"/>
              <a:ext cx="139788" cy="303381"/>
            </a:xfrm>
            <a:custGeom>
              <a:rect b="b" l="l" r="r" t="t"/>
              <a:pathLst>
                <a:path extrusionOk="0" h="2294" w="1057">
                  <a:moveTo>
                    <a:pt x="542" y="1"/>
                  </a:moveTo>
                  <a:lnTo>
                    <a:pt x="542" y="1"/>
                  </a:lnTo>
                  <a:cubicBezTo>
                    <a:pt x="556" y="70"/>
                    <a:pt x="575" y="139"/>
                    <a:pt x="552" y="223"/>
                  </a:cubicBezTo>
                  <a:cubicBezTo>
                    <a:pt x="542" y="260"/>
                    <a:pt x="501" y="306"/>
                    <a:pt x="505" y="339"/>
                  </a:cubicBezTo>
                  <a:cubicBezTo>
                    <a:pt x="510" y="385"/>
                    <a:pt x="565" y="385"/>
                    <a:pt x="589" y="422"/>
                  </a:cubicBezTo>
                  <a:cubicBezTo>
                    <a:pt x="667" y="538"/>
                    <a:pt x="579" y="566"/>
                    <a:pt x="547" y="686"/>
                  </a:cubicBezTo>
                  <a:cubicBezTo>
                    <a:pt x="510" y="802"/>
                    <a:pt x="510" y="862"/>
                    <a:pt x="366" y="880"/>
                  </a:cubicBezTo>
                  <a:cubicBezTo>
                    <a:pt x="371" y="927"/>
                    <a:pt x="385" y="959"/>
                    <a:pt x="385" y="1001"/>
                  </a:cubicBezTo>
                  <a:cubicBezTo>
                    <a:pt x="362" y="992"/>
                    <a:pt x="344" y="988"/>
                    <a:pt x="329" y="988"/>
                  </a:cubicBezTo>
                  <a:cubicBezTo>
                    <a:pt x="297" y="988"/>
                    <a:pt x="275" y="1006"/>
                    <a:pt x="227" y="1029"/>
                  </a:cubicBezTo>
                  <a:cubicBezTo>
                    <a:pt x="181" y="1052"/>
                    <a:pt x="93" y="1089"/>
                    <a:pt x="70" y="1121"/>
                  </a:cubicBezTo>
                  <a:cubicBezTo>
                    <a:pt x="0" y="1195"/>
                    <a:pt x="61" y="1445"/>
                    <a:pt x="107" y="1529"/>
                  </a:cubicBezTo>
                  <a:cubicBezTo>
                    <a:pt x="153" y="1612"/>
                    <a:pt x="200" y="1654"/>
                    <a:pt x="227" y="1760"/>
                  </a:cubicBezTo>
                  <a:cubicBezTo>
                    <a:pt x="251" y="1834"/>
                    <a:pt x="232" y="1909"/>
                    <a:pt x="251" y="1978"/>
                  </a:cubicBezTo>
                  <a:cubicBezTo>
                    <a:pt x="261" y="2031"/>
                    <a:pt x="286" y="2050"/>
                    <a:pt x="316" y="2050"/>
                  </a:cubicBezTo>
                  <a:cubicBezTo>
                    <a:pt x="350" y="2050"/>
                    <a:pt x="392" y="2026"/>
                    <a:pt x="431" y="1997"/>
                  </a:cubicBezTo>
                  <a:lnTo>
                    <a:pt x="431" y="1997"/>
                  </a:lnTo>
                  <a:lnTo>
                    <a:pt x="403" y="2024"/>
                  </a:lnTo>
                  <a:cubicBezTo>
                    <a:pt x="459" y="2075"/>
                    <a:pt x="431" y="2274"/>
                    <a:pt x="565" y="2293"/>
                  </a:cubicBezTo>
                  <a:cubicBezTo>
                    <a:pt x="569" y="2293"/>
                    <a:pt x="573" y="2293"/>
                    <a:pt x="576" y="2293"/>
                  </a:cubicBezTo>
                  <a:cubicBezTo>
                    <a:pt x="620" y="2293"/>
                    <a:pt x="646" y="2266"/>
                    <a:pt x="663" y="2223"/>
                  </a:cubicBezTo>
                  <a:cubicBezTo>
                    <a:pt x="704" y="2177"/>
                    <a:pt x="737" y="2098"/>
                    <a:pt x="741" y="2071"/>
                  </a:cubicBezTo>
                  <a:cubicBezTo>
                    <a:pt x="755" y="2024"/>
                    <a:pt x="765" y="1992"/>
                    <a:pt x="783" y="1950"/>
                  </a:cubicBezTo>
                  <a:cubicBezTo>
                    <a:pt x="802" y="1904"/>
                    <a:pt x="825" y="1862"/>
                    <a:pt x="848" y="1821"/>
                  </a:cubicBezTo>
                  <a:cubicBezTo>
                    <a:pt x="880" y="1765"/>
                    <a:pt x="857" y="1760"/>
                    <a:pt x="866" y="1696"/>
                  </a:cubicBezTo>
                  <a:cubicBezTo>
                    <a:pt x="871" y="1658"/>
                    <a:pt x="890" y="1598"/>
                    <a:pt x="904" y="1561"/>
                  </a:cubicBezTo>
                  <a:cubicBezTo>
                    <a:pt x="927" y="1515"/>
                    <a:pt x="987" y="1473"/>
                    <a:pt x="1019" y="1436"/>
                  </a:cubicBezTo>
                  <a:cubicBezTo>
                    <a:pt x="1033" y="1418"/>
                    <a:pt x="1042" y="1404"/>
                    <a:pt x="1056" y="1390"/>
                  </a:cubicBezTo>
                  <a:cubicBezTo>
                    <a:pt x="996" y="880"/>
                    <a:pt x="811" y="403"/>
                    <a:pt x="542" y="1"/>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9"/>
            <p:cNvSpPr/>
            <p:nvPr/>
          </p:nvSpPr>
          <p:spPr>
            <a:xfrm>
              <a:off x="5790733" y="2904851"/>
              <a:ext cx="68109" cy="183299"/>
            </a:xfrm>
            <a:custGeom>
              <a:rect b="b" l="l" r="r" t="t"/>
              <a:pathLst>
                <a:path extrusionOk="0" h="1386" w="515">
                  <a:moveTo>
                    <a:pt x="515" y="0"/>
                  </a:moveTo>
                  <a:lnTo>
                    <a:pt x="515" y="0"/>
                  </a:lnTo>
                  <a:cubicBezTo>
                    <a:pt x="422" y="84"/>
                    <a:pt x="348" y="269"/>
                    <a:pt x="278" y="362"/>
                  </a:cubicBezTo>
                  <a:cubicBezTo>
                    <a:pt x="214" y="445"/>
                    <a:pt x="24" y="561"/>
                    <a:pt x="5" y="672"/>
                  </a:cubicBezTo>
                  <a:cubicBezTo>
                    <a:pt x="1" y="714"/>
                    <a:pt x="47" y="779"/>
                    <a:pt x="52" y="816"/>
                  </a:cubicBezTo>
                  <a:cubicBezTo>
                    <a:pt x="61" y="876"/>
                    <a:pt x="38" y="941"/>
                    <a:pt x="47" y="1010"/>
                  </a:cubicBezTo>
                  <a:cubicBezTo>
                    <a:pt x="61" y="1084"/>
                    <a:pt x="61" y="1154"/>
                    <a:pt x="52" y="1223"/>
                  </a:cubicBezTo>
                  <a:cubicBezTo>
                    <a:pt x="38" y="1269"/>
                    <a:pt x="38" y="1325"/>
                    <a:pt x="38" y="1385"/>
                  </a:cubicBezTo>
                  <a:cubicBezTo>
                    <a:pt x="297" y="978"/>
                    <a:pt x="468" y="505"/>
                    <a:pt x="515"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9"/>
            <p:cNvSpPr/>
            <p:nvPr/>
          </p:nvSpPr>
          <p:spPr>
            <a:xfrm>
              <a:off x="5060054" y="2450441"/>
              <a:ext cx="539051" cy="822595"/>
            </a:xfrm>
            <a:custGeom>
              <a:rect b="b" l="l" r="r" t="t"/>
              <a:pathLst>
                <a:path extrusionOk="0" h="6220" w="4076">
                  <a:moveTo>
                    <a:pt x="2941" y="0"/>
                  </a:moveTo>
                  <a:cubicBezTo>
                    <a:pt x="1825" y="0"/>
                    <a:pt x="848" y="584"/>
                    <a:pt x="297" y="1464"/>
                  </a:cubicBezTo>
                  <a:cubicBezTo>
                    <a:pt x="297" y="1482"/>
                    <a:pt x="297" y="1505"/>
                    <a:pt x="288" y="1519"/>
                  </a:cubicBezTo>
                  <a:cubicBezTo>
                    <a:pt x="274" y="1552"/>
                    <a:pt x="255" y="1552"/>
                    <a:pt x="241" y="1561"/>
                  </a:cubicBezTo>
                  <a:cubicBezTo>
                    <a:pt x="227" y="1584"/>
                    <a:pt x="218" y="1603"/>
                    <a:pt x="204" y="1626"/>
                  </a:cubicBezTo>
                  <a:lnTo>
                    <a:pt x="204" y="1630"/>
                  </a:lnTo>
                  <a:cubicBezTo>
                    <a:pt x="195" y="1667"/>
                    <a:pt x="181" y="1714"/>
                    <a:pt x="158" y="1746"/>
                  </a:cubicBezTo>
                  <a:cubicBezTo>
                    <a:pt x="153" y="1751"/>
                    <a:pt x="139" y="1760"/>
                    <a:pt x="135" y="1765"/>
                  </a:cubicBezTo>
                  <a:lnTo>
                    <a:pt x="65" y="1922"/>
                  </a:lnTo>
                  <a:lnTo>
                    <a:pt x="65" y="1945"/>
                  </a:lnTo>
                  <a:cubicBezTo>
                    <a:pt x="61" y="1978"/>
                    <a:pt x="38" y="1973"/>
                    <a:pt x="38" y="2015"/>
                  </a:cubicBezTo>
                  <a:lnTo>
                    <a:pt x="33" y="2015"/>
                  </a:lnTo>
                  <a:cubicBezTo>
                    <a:pt x="19" y="2038"/>
                    <a:pt x="14" y="2066"/>
                    <a:pt x="1" y="2089"/>
                  </a:cubicBezTo>
                  <a:cubicBezTo>
                    <a:pt x="24" y="2130"/>
                    <a:pt x="47" y="2177"/>
                    <a:pt x="19" y="2200"/>
                  </a:cubicBezTo>
                  <a:cubicBezTo>
                    <a:pt x="24" y="2214"/>
                    <a:pt x="24" y="2232"/>
                    <a:pt x="24" y="2251"/>
                  </a:cubicBezTo>
                  <a:cubicBezTo>
                    <a:pt x="70" y="2274"/>
                    <a:pt x="56" y="2325"/>
                    <a:pt x="61" y="2367"/>
                  </a:cubicBezTo>
                  <a:cubicBezTo>
                    <a:pt x="65" y="2418"/>
                    <a:pt x="84" y="2436"/>
                    <a:pt x="93" y="2482"/>
                  </a:cubicBezTo>
                  <a:cubicBezTo>
                    <a:pt x="107" y="2524"/>
                    <a:pt x="93" y="2570"/>
                    <a:pt x="107" y="2608"/>
                  </a:cubicBezTo>
                  <a:cubicBezTo>
                    <a:pt x="116" y="2640"/>
                    <a:pt x="149" y="2668"/>
                    <a:pt x="153" y="2700"/>
                  </a:cubicBezTo>
                  <a:cubicBezTo>
                    <a:pt x="158" y="2742"/>
                    <a:pt x="135" y="2793"/>
                    <a:pt x="153" y="2830"/>
                  </a:cubicBezTo>
                  <a:cubicBezTo>
                    <a:pt x="172" y="2858"/>
                    <a:pt x="218" y="2881"/>
                    <a:pt x="241" y="2904"/>
                  </a:cubicBezTo>
                  <a:cubicBezTo>
                    <a:pt x="265" y="2927"/>
                    <a:pt x="297" y="2946"/>
                    <a:pt x="315" y="2987"/>
                  </a:cubicBezTo>
                  <a:cubicBezTo>
                    <a:pt x="334" y="3034"/>
                    <a:pt x="315" y="3061"/>
                    <a:pt x="366" y="3089"/>
                  </a:cubicBezTo>
                  <a:cubicBezTo>
                    <a:pt x="357" y="3126"/>
                    <a:pt x="348" y="3196"/>
                    <a:pt x="357" y="3228"/>
                  </a:cubicBezTo>
                  <a:cubicBezTo>
                    <a:pt x="357" y="3256"/>
                    <a:pt x="343" y="3251"/>
                    <a:pt x="357" y="3279"/>
                  </a:cubicBezTo>
                  <a:cubicBezTo>
                    <a:pt x="362" y="3302"/>
                    <a:pt x="394" y="3302"/>
                    <a:pt x="403" y="3335"/>
                  </a:cubicBezTo>
                  <a:cubicBezTo>
                    <a:pt x="441" y="3367"/>
                    <a:pt x="528" y="3395"/>
                    <a:pt x="496" y="3460"/>
                  </a:cubicBezTo>
                  <a:cubicBezTo>
                    <a:pt x="486" y="3451"/>
                    <a:pt x="476" y="3449"/>
                    <a:pt x="467" y="3449"/>
                  </a:cubicBezTo>
                  <a:cubicBezTo>
                    <a:pt x="455" y="3449"/>
                    <a:pt x="444" y="3452"/>
                    <a:pt x="431" y="3455"/>
                  </a:cubicBezTo>
                  <a:cubicBezTo>
                    <a:pt x="459" y="3501"/>
                    <a:pt x="528" y="3511"/>
                    <a:pt x="510" y="3575"/>
                  </a:cubicBezTo>
                  <a:cubicBezTo>
                    <a:pt x="533" y="3580"/>
                    <a:pt x="575" y="3589"/>
                    <a:pt x="589" y="3612"/>
                  </a:cubicBezTo>
                  <a:cubicBezTo>
                    <a:pt x="593" y="3622"/>
                    <a:pt x="570" y="3659"/>
                    <a:pt x="579" y="3682"/>
                  </a:cubicBezTo>
                  <a:cubicBezTo>
                    <a:pt x="598" y="3719"/>
                    <a:pt x="695" y="3733"/>
                    <a:pt x="742" y="3738"/>
                  </a:cubicBezTo>
                  <a:cubicBezTo>
                    <a:pt x="737" y="3765"/>
                    <a:pt x="760" y="3798"/>
                    <a:pt x="760" y="3812"/>
                  </a:cubicBezTo>
                  <a:cubicBezTo>
                    <a:pt x="760" y="3844"/>
                    <a:pt x="742" y="3858"/>
                    <a:pt x="751" y="3890"/>
                  </a:cubicBezTo>
                  <a:cubicBezTo>
                    <a:pt x="797" y="3904"/>
                    <a:pt x="862" y="3946"/>
                    <a:pt x="894" y="3992"/>
                  </a:cubicBezTo>
                  <a:cubicBezTo>
                    <a:pt x="945" y="4122"/>
                    <a:pt x="913" y="4247"/>
                    <a:pt x="955" y="4400"/>
                  </a:cubicBezTo>
                  <a:cubicBezTo>
                    <a:pt x="959" y="4409"/>
                    <a:pt x="959" y="4428"/>
                    <a:pt x="959" y="4451"/>
                  </a:cubicBezTo>
                  <a:cubicBezTo>
                    <a:pt x="955" y="4469"/>
                    <a:pt x="945" y="4492"/>
                    <a:pt x="955" y="4516"/>
                  </a:cubicBezTo>
                  <a:cubicBezTo>
                    <a:pt x="959" y="4590"/>
                    <a:pt x="945" y="4654"/>
                    <a:pt x="936" y="4715"/>
                  </a:cubicBezTo>
                  <a:cubicBezTo>
                    <a:pt x="931" y="4775"/>
                    <a:pt x="936" y="4868"/>
                    <a:pt x="945" y="4923"/>
                  </a:cubicBezTo>
                  <a:cubicBezTo>
                    <a:pt x="959" y="4969"/>
                    <a:pt x="992" y="5011"/>
                    <a:pt x="1001" y="5057"/>
                  </a:cubicBezTo>
                  <a:cubicBezTo>
                    <a:pt x="1006" y="5118"/>
                    <a:pt x="1006" y="5169"/>
                    <a:pt x="1029" y="5219"/>
                  </a:cubicBezTo>
                  <a:cubicBezTo>
                    <a:pt x="1047" y="5266"/>
                    <a:pt x="1084" y="5307"/>
                    <a:pt x="1103" y="5354"/>
                  </a:cubicBezTo>
                  <a:cubicBezTo>
                    <a:pt x="1121" y="5400"/>
                    <a:pt x="1126" y="5451"/>
                    <a:pt x="1149" y="5497"/>
                  </a:cubicBezTo>
                  <a:cubicBezTo>
                    <a:pt x="1172" y="5548"/>
                    <a:pt x="1177" y="5604"/>
                    <a:pt x="1200" y="5655"/>
                  </a:cubicBezTo>
                  <a:cubicBezTo>
                    <a:pt x="1213" y="5647"/>
                    <a:pt x="1222" y="5644"/>
                    <a:pt x="1229" y="5644"/>
                  </a:cubicBezTo>
                  <a:cubicBezTo>
                    <a:pt x="1246" y="5644"/>
                    <a:pt x="1248" y="5663"/>
                    <a:pt x="1265" y="5673"/>
                  </a:cubicBezTo>
                  <a:cubicBezTo>
                    <a:pt x="1269" y="5678"/>
                    <a:pt x="1293" y="5706"/>
                    <a:pt x="1302" y="5710"/>
                  </a:cubicBezTo>
                  <a:cubicBezTo>
                    <a:pt x="1307" y="5720"/>
                    <a:pt x="1330" y="5710"/>
                    <a:pt x="1339" y="5724"/>
                  </a:cubicBezTo>
                  <a:cubicBezTo>
                    <a:pt x="1353" y="5734"/>
                    <a:pt x="1385" y="5775"/>
                    <a:pt x="1399" y="5789"/>
                  </a:cubicBezTo>
                  <a:lnTo>
                    <a:pt x="1432" y="5822"/>
                  </a:lnTo>
                  <a:cubicBezTo>
                    <a:pt x="1885" y="6076"/>
                    <a:pt x="2404" y="6220"/>
                    <a:pt x="2955" y="6220"/>
                  </a:cubicBezTo>
                  <a:cubicBezTo>
                    <a:pt x="3178" y="6220"/>
                    <a:pt x="3391" y="6197"/>
                    <a:pt x="3599" y="6160"/>
                  </a:cubicBezTo>
                  <a:cubicBezTo>
                    <a:pt x="3576" y="6150"/>
                    <a:pt x="3557" y="6150"/>
                    <a:pt x="3548" y="6146"/>
                  </a:cubicBezTo>
                  <a:cubicBezTo>
                    <a:pt x="3539" y="6123"/>
                    <a:pt x="3516" y="6072"/>
                    <a:pt x="3442" y="6021"/>
                  </a:cubicBezTo>
                  <a:cubicBezTo>
                    <a:pt x="3367" y="5965"/>
                    <a:pt x="3330" y="5960"/>
                    <a:pt x="3293" y="5872"/>
                  </a:cubicBezTo>
                  <a:cubicBezTo>
                    <a:pt x="3275" y="5845"/>
                    <a:pt x="3270" y="5817"/>
                    <a:pt x="3256" y="5780"/>
                  </a:cubicBezTo>
                  <a:cubicBezTo>
                    <a:pt x="3247" y="5743"/>
                    <a:pt x="3247" y="5743"/>
                    <a:pt x="3224" y="5720"/>
                  </a:cubicBezTo>
                  <a:cubicBezTo>
                    <a:pt x="3182" y="5669"/>
                    <a:pt x="3159" y="5641"/>
                    <a:pt x="3136" y="5585"/>
                  </a:cubicBezTo>
                  <a:cubicBezTo>
                    <a:pt x="3113" y="5534"/>
                    <a:pt x="3071" y="5497"/>
                    <a:pt x="3053" y="5451"/>
                  </a:cubicBezTo>
                  <a:cubicBezTo>
                    <a:pt x="3029" y="5377"/>
                    <a:pt x="3090" y="5307"/>
                    <a:pt x="3085" y="5238"/>
                  </a:cubicBezTo>
                  <a:cubicBezTo>
                    <a:pt x="3076" y="5192"/>
                    <a:pt x="3048" y="5178"/>
                    <a:pt x="3043" y="5145"/>
                  </a:cubicBezTo>
                  <a:cubicBezTo>
                    <a:pt x="3029" y="5113"/>
                    <a:pt x="3043" y="5067"/>
                    <a:pt x="3043" y="5039"/>
                  </a:cubicBezTo>
                  <a:cubicBezTo>
                    <a:pt x="3039" y="4974"/>
                    <a:pt x="3048" y="4923"/>
                    <a:pt x="3048" y="4858"/>
                  </a:cubicBezTo>
                  <a:cubicBezTo>
                    <a:pt x="3048" y="4830"/>
                    <a:pt x="3039" y="4807"/>
                    <a:pt x="3043" y="4775"/>
                  </a:cubicBezTo>
                  <a:cubicBezTo>
                    <a:pt x="3048" y="4733"/>
                    <a:pt x="3085" y="4719"/>
                    <a:pt x="3071" y="4673"/>
                  </a:cubicBezTo>
                  <a:cubicBezTo>
                    <a:pt x="3053" y="4668"/>
                    <a:pt x="3043" y="4664"/>
                    <a:pt x="3029" y="4650"/>
                  </a:cubicBezTo>
                  <a:cubicBezTo>
                    <a:pt x="3043" y="4627"/>
                    <a:pt x="3048" y="4604"/>
                    <a:pt x="3015" y="4576"/>
                  </a:cubicBezTo>
                  <a:cubicBezTo>
                    <a:pt x="3002" y="4567"/>
                    <a:pt x="2992" y="4557"/>
                    <a:pt x="2978" y="4548"/>
                  </a:cubicBezTo>
                  <a:cubicBezTo>
                    <a:pt x="2951" y="4497"/>
                    <a:pt x="2909" y="4441"/>
                    <a:pt x="2863" y="4409"/>
                  </a:cubicBezTo>
                  <a:cubicBezTo>
                    <a:pt x="2835" y="4384"/>
                    <a:pt x="2836" y="4380"/>
                    <a:pt x="2823" y="4380"/>
                  </a:cubicBezTo>
                  <a:cubicBezTo>
                    <a:pt x="2817" y="4380"/>
                    <a:pt x="2807" y="4381"/>
                    <a:pt x="2789" y="4381"/>
                  </a:cubicBezTo>
                  <a:lnTo>
                    <a:pt x="2691" y="4381"/>
                  </a:lnTo>
                  <a:cubicBezTo>
                    <a:pt x="2626" y="4381"/>
                    <a:pt x="2585" y="4381"/>
                    <a:pt x="2529" y="4358"/>
                  </a:cubicBezTo>
                  <a:cubicBezTo>
                    <a:pt x="2488" y="4341"/>
                    <a:pt x="2465" y="4331"/>
                    <a:pt x="2444" y="4331"/>
                  </a:cubicBezTo>
                  <a:cubicBezTo>
                    <a:pt x="2420" y="4331"/>
                    <a:pt x="2399" y="4343"/>
                    <a:pt x="2358" y="4367"/>
                  </a:cubicBezTo>
                  <a:cubicBezTo>
                    <a:pt x="2323" y="4388"/>
                    <a:pt x="2301" y="4391"/>
                    <a:pt x="2277" y="4391"/>
                  </a:cubicBezTo>
                  <a:cubicBezTo>
                    <a:pt x="2269" y="4391"/>
                    <a:pt x="2261" y="4391"/>
                    <a:pt x="2251" y="4391"/>
                  </a:cubicBezTo>
                  <a:lnTo>
                    <a:pt x="2168" y="4391"/>
                  </a:lnTo>
                  <a:cubicBezTo>
                    <a:pt x="2136" y="4391"/>
                    <a:pt x="2111" y="4389"/>
                    <a:pt x="2087" y="4389"/>
                  </a:cubicBezTo>
                  <a:cubicBezTo>
                    <a:pt x="2063" y="4389"/>
                    <a:pt x="2038" y="4391"/>
                    <a:pt x="2006" y="4395"/>
                  </a:cubicBezTo>
                  <a:cubicBezTo>
                    <a:pt x="1978" y="4404"/>
                    <a:pt x="1955" y="4414"/>
                    <a:pt x="1927" y="4414"/>
                  </a:cubicBezTo>
                  <a:cubicBezTo>
                    <a:pt x="1905" y="4414"/>
                    <a:pt x="1880" y="4408"/>
                    <a:pt x="1859" y="4408"/>
                  </a:cubicBezTo>
                  <a:cubicBezTo>
                    <a:pt x="1853" y="4408"/>
                    <a:pt x="1848" y="4408"/>
                    <a:pt x="1844" y="4409"/>
                  </a:cubicBezTo>
                  <a:cubicBezTo>
                    <a:pt x="1825" y="4414"/>
                    <a:pt x="1825" y="4437"/>
                    <a:pt x="1816" y="4437"/>
                  </a:cubicBezTo>
                  <a:lnTo>
                    <a:pt x="1779" y="4437"/>
                  </a:lnTo>
                  <a:cubicBezTo>
                    <a:pt x="1756" y="4451"/>
                    <a:pt x="1723" y="4455"/>
                    <a:pt x="1700" y="4455"/>
                  </a:cubicBezTo>
                  <a:cubicBezTo>
                    <a:pt x="1631" y="4465"/>
                    <a:pt x="1552" y="4492"/>
                    <a:pt x="1487" y="4502"/>
                  </a:cubicBezTo>
                  <a:cubicBezTo>
                    <a:pt x="1479" y="4503"/>
                    <a:pt x="1471" y="4503"/>
                    <a:pt x="1463" y="4503"/>
                  </a:cubicBezTo>
                  <a:cubicBezTo>
                    <a:pt x="1430" y="4503"/>
                    <a:pt x="1398" y="4496"/>
                    <a:pt x="1371" y="4492"/>
                  </a:cubicBezTo>
                  <a:cubicBezTo>
                    <a:pt x="1283" y="4428"/>
                    <a:pt x="1163" y="4307"/>
                    <a:pt x="1098" y="4298"/>
                  </a:cubicBezTo>
                  <a:cubicBezTo>
                    <a:pt x="820" y="4289"/>
                    <a:pt x="1140" y="3802"/>
                    <a:pt x="1256" y="3687"/>
                  </a:cubicBezTo>
                  <a:cubicBezTo>
                    <a:pt x="1348" y="3585"/>
                    <a:pt x="1357" y="3501"/>
                    <a:pt x="1436" y="3413"/>
                  </a:cubicBezTo>
                  <a:cubicBezTo>
                    <a:pt x="1469" y="3376"/>
                    <a:pt x="1566" y="3325"/>
                    <a:pt x="1608" y="3316"/>
                  </a:cubicBezTo>
                  <a:cubicBezTo>
                    <a:pt x="1617" y="3313"/>
                    <a:pt x="1627" y="3312"/>
                    <a:pt x="1638" y="3312"/>
                  </a:cubicBezTo>
                  <a:cubicBezTo>
                    <a:pt x="1687" y="3312"/>
                    <a:pt x="1748" y="3337"/>
                    <a:pt x="1791" y="3337"/>
                  </a:cubicBezTo>
                  <a:cubicBezTo>
                    <a:pt x="1798" y="3337"/>
                    <a:pt x="1805" y="3336"/>
                    <a:pt x="1811" y="3335"/>
                  </a:cubicBezTo>
                  <a:cubicBezTo>
                    <a:pt x="1885" y="3311"/>
                    <a:pt x="1895" y="3200"/>
                    <a:pt x="1927" y="3140"/>
                  </a:cubicBezTo>
                  <a:cubicBezTo>
                    <a:pt x="1978" y="3024"/>
                    <a:pt x="2048" y="2941"/>
                    <a:pt x="2108" y="2830"/>
                  </a:cubicBezTo>
                  <a:cubicBezTo>
                    <a:pt x="2173" y="2709"/>
                    <a:pt x="2191" y="2580"/>
                    <a:pt x="2256" y="2469"/>
                  </a:cubicBezTo>
                  <a:cubicBezTo>
                    <a:pt x="2270" y="2466"/>
                    <a:pt x="2286" y="2464"/>
                    <a:pt x="2301" y="2464"/>
                  </a:cubicBezTo>
                  <a:cubicBezTo>
                    <a:pt x="2319" y="2464"/>
                    <a:pt x="2336" y="2468"/>
                    <a:pt x="2349" y="2478"/>
                  </a:cubicBezTo>
                  <a:cubicBezTo>
                    <a:pt x="2418" y="2524"/>
                    <a:pt x="2302" y="2649"/>
                    <a:pt x="2362" y="2654"/>
                  </a:cubicBezTo>
                  <a:cubicBezTo>
                    <a:pt x="2372" y="2663"/>
                    <a:pt x="2362" y="2668"/>
                    <a:pt x="2376" y="2672"/>
                  </a:cubicBezTo>
                  <a:cubicBezTo>
                    <a:pt x="2418" y="2654"/>
                    <a:pt x="2455" y="2594"/>
                    <a:pt x="2487" y="2557"/>
                  </a:cubicBezTo>
                  <a:cubicBezTo>
                    <a:pt x="2538" y="2501"/>
                    <a:pt x="2525" y="2482"/>
                    <a:pt x="2543" y="2408"/>
                  </a:cubicBezTo>
                  <a:cubicBezTo>
                    <a:pt x="2562" y="2325"/>
                    <a:pt x="2682" y="2075"/>
                    <a:pt x="2603" y="1982"/>
                  </a:cubicBezTo>
                  <a:cubicBezTo>
                    <a:pt x="2631" y="1955"/>
                    <a:pt x="2636" y="1968"/>
                    <a:pt x="2673" y="1950"/>
                  </a:cubicBezTo>
                  <a:cubicBezTo>
                    <a:pt x="2696" y="1936"/>
                    <a:pt x="2747" y="1927"/>
                    <a:pt x="2779" y="1913"/>
                  </a:cubicBezTo>
                  <a:cubicBezTo>
                    <a:pt x="2789" y="1936"/>
                    <a:pt x="2789" y="1964"/>
                    <a:pt x="2793" y="2005"/>
                  </a:cubicBezTo>
                  <a:cubicBezTo>
                    <a:pt x="2796" y="2005"/>
                    <a:pt x="2799" y="2004"/>
                    <a:pt x="2802" y="2004"/>
                  </a:cubicBezTo>
                  <a:cubicBezTo>
                    <a:pt x="2813" y="2004"/>
                    <a:pt x="2825" y="2009"/>
                    <a:pt x="2834" y="2009"/>
                  </a:cubicBezTo>
                  <a:cubicBezTo>
                    <a:pt x="2838" y="2009"/>
                    <a:pt x="2842" y="2008"/>
                    <a:pt x="2844" y="2005"/>
                  </a:cubicBezTo>
                  <a:cubicBezTo>
                    <a:pt x="2844" y="2019"/>
                    <a:pt x="2858" y="2024"/>
                    <a:pt x="2858" y="2043"/>
                  </a:cubicBezTo>
                  <a:cubicBezTo>
                    <a:pt x="2863" y="2043"/>
                    <a:pt x="2868" y="2044"/>
                    <a:pt x="2872" y="2044"/>
                  </a:cubicBezTo>
                  <a:cubicBezTo>
                    <a:pt x="2913" y="2044"/>
                    <a:pt x="2887" y="2003"/>
                    <a:pt x="2895" y="1973"/>
                  </a:cubicBezTo>
                  <a:cubicBezTo>
                    <a:pt x="2914" y="1931"/>
                    <a:pt x="2941" y="1913"/>
                    <a:pt x="2978" y="1880"/>
                  </a:cubicBezTo>
                  <a:cubicBezTo>
                    <a:pt x="3034" y="1816"/>
                    <a:pt x="3053" y="1765"/>
                    <a:pt x="3048" y="1681"/>
                  </a:cubicBezTo>
                  <a:cubicBezTo>
                    <a:pt x="3048" y="1644"/>
                    <a:pt x="3057" y="1589"/>
                    <a:pt x="3053" y="1556"/>
                  </a:cubicBezTo>
                  <a:cubicBezTo>
                    <a:pt x="3048" y="1533"/>
                    <a:pt x="3043" y="1515"/>
                    <a:pt x="3034" y="1496"/>
                  </a:cubicBezTo>
                  <a:cubicBezTo>
                    <a:pt x="3034" y="1482"/>
                    <a:pt x="3034" y="1464"/>
                    <a:pt x="3029" y="1445"/>
                  </a:cubicBezTo>
                  <a:cubicBezTo>
                    <a:pt x="3034" y="1417"/>
                    <a:pt x="3048" y="1390"/>
                    <a:pt x="3034" y="1357"/>
                  </a:cubicBezTo>
                  <a:cubicBezTo>
                    <a:pt x="3034" y="1352"/>
                    <a:pt x="3034" y="1352"/>
                    <a:pt x="3029" y="1348"/>
                  </a:cubicBezTo>
                  <a:cubicBezTo>
                    <a:pt x="3029" y="1343"/>
                    <a:pt x="3029" y="1343"/>
                    <a:pt x="3025" y="1334"/>
                  </a:cubicBezTo>
                  <a:cubicBezTo>
                    <a:pt x="3020" y="1325"/>
                    <a:pt x="3006" y="1311"/>
                    <a:pt x="3002" y="1302"/>
                  </a:cubicBezTo>
                  <a:lnTo>
                    <a:pt x="2965" y="1163"/>
                  </a:lnTo>
                  <a:cubicBezTo>
                    <a:pt x="2965" y="1149"/>
                    <a:pt x="2965" y="1139"/>
                    <a:pt x="2974" y="1126"/>
                  </a:cubicBezTo>
                  <a:cubicBezTo>
                    <a:pt x="3025" y="1149"/>
                    <a:pt x="3080" y="1158"/>
                    <a:pt x="3140" y="1172"/>
                  </a:cubicBezTo>
                  <a:cubicBezTo>
                    <a:pt x="3117" y="1218"/>
                    <a:pt x="3266" y="1260"/>
                    <a:pt x="3307" y="1260"/>
                  </a:cubicBezTo>
                  <a:lnTo>
                    <a:pt x="3307" y="1278"/>
                  </a:lnTo>
                  <a:cubicBezTo>
                    <a:pt x="3312" y="1280"/>
                    <a:pt x="3317" y="1280"/>
                    <a:pt x="3322" y="1280"/>
                  </a:cubicBezTo>
                  <a:cubicBezTo>
                    <a:pt x="3335" y="1280"/>
                    <a:pt x="3350" y="1276"/>
                    <a:pt x="3362" y="1268"/>
                  </a:cubicBezTo>
                  <a:lnTo>
                    <a:pt x="3362" y="1268"/>
                  </a:lnTo>
                  <a:cubicBezTo>
                    <a:pt x="3330" y="1293"/>
                    <a:pt x="3324" y="1343"/>
                    <a:pt x="3377" y="1348"/>
                  </a:cubicBezTo>
                  <a:cubicBezTo>
                    <a:pt x="3358" y="1403"/>
                    <a:pt x="3354" y="1403"/>
                    <a:pt x="3404" y="1436"/>
                  </a:cubicBezTo>
                  <a:cubicBezTo>
                    <a:pt x="3428" y="1445"/>
                    <a:pt x="3465" y="1473"/>
                    <a:pt x="3492" y="1482"/>
                  </a:cubicBezTo>
                  <a:lnTo>
                    <a:pt x="3492" y="1533"/>
                  </a:lnTo>
                  <a:cubicBezTo>
                    <a:pt x="3534" y="1552"/>
                    <a:pt x="3580" y="1579"/>
                    <a:pt x="3608" y="1607"/>
                  </a:cubicBezTo>
                  <a:cubicBezTo>
                    <a:pt x="3631" y="1635"/>
                    <a:pt x="3636" y="1677"/>
                    <a:pt x="3659" y="1704"/>
                  </a:cubicBezTo>
                  <a:cubicBezTo>
                    <a:pt x="3692" y="1741"/>
                    <a:pt x="3724" y="1765"/>
                    <a:pt x="3752" y="1792"/>
                  </a:cubicBezTo>
                  <a:cubicBezTo>
                    <a:pt x="3766" y="1806"/>
                    <a:pt x="3770" y="1834"/>
                    <a:pt x="3784" y="1843"/>
                  </a:cubicBezTo>
                  <a:cubicBezTo>
                    <a:pt x="3793" y="1862"/>
                    <a:pt x="3812" y="1853"/>
                    <a:pt x="3821" y="1880"/>
                  </a:cubicBezTo>
                  <a:cubicBezTo>
                    <a:pt x="3823" y="1881"/>
                    <a:pt x="3824" y="1881"/>
                    <a:pt x="3826" y="1881"/>
                  </a:cubicBezTo>
                  <a:cubicBezTo>
                    <a:pt x="3957" y="1881"/>
                    <a:pt x="4007" y="1495"/>
                    <a:pt x="4007" y="1403"/>
                  </a:cubicBezTo>
                  <a:cubicBezTo>
                    <a:pt x="4007" y="1325"/>
                    <a:pt x="4053" y="1283"/>
                    <a:pt x="4067" y="1209"/>
                  </a:cubicBezTo>
                  <a:cubicBezTo>
                    <a:pt x="4071" y="1144"/>
                    <a:pt x="4076" y="1047"/>
                    <a:pt x="4071" y="982"/>
                  </a:cubicBezTo>
                  <a:cubicBezTo>
                    <a:pt x="4062" y="880"/>
                    <a:pt x="3969" y="815"/>
                    <a:pt x="3974" y="704"/>
                  </a:cubicBezTo>
                  <a:cubicBezTo>
                    <a:pt x="3979" y="630"/>
                    <a:pt x="4030" y="570"/>
                    <a:pt x="4002" y="491"/>
                  </a:cubicBezTo>
                  <a:cubicBezTo>
                    <a:pt x="3974" y="417"/>
                    <a:pt x="3928" y="398"/>
                    <a:pt x="3932" y="306"/>
                  </a:cubicBezTo>
                  <a:cubicBezTo>
                    <a:pt x="3937" y="236"/>
                    <a:pt x="3946" y="209"/>
                    <a:pt x="3914" y="153"/>
                  </a:cubicBezTo>
                  <a:cubicBezTo>
                    <a:pt x="3608" y="56"/>
                    <a:pt x="3284" y="0"/>
                    <a:pt x="2941"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9"/>
            <p:cNvSpPr/>
            <p:nvPr/>
          </p:nvSpPr>
          <p:spPr>
            <a:xfrm>
              <a:off x="5238326" y="2503076"/>
              <a:ext cx="622368" cy="774853"/>
            </a:xfrm>
            <a:custGeom>
              <a:rect b="b" l="l" r="r" t="t"/>
              <a:pathLst>
                <a:path extrusionOk="0" h="5859" w="4706">
                  <a:moveTo>
                    <a:pt x="3089" y="0"/>
                  </a:moveTo>
                  <a:cubicBezTo>
                    <a:pt x="4011" y="542"/>
                    <a:pt x="4562" y="1561"/>
                    <a:pt x="4562" y="2710"/>
                  </a:cubicBezTo>
                  <a:cubicBezTo>
                    <a:pt x="4562" y="4432"/>
                    <a:pt x="3228" y="5813"/>
                    <a:pt x="1505" y="5813"/>
                  </a:cubicBezTo>
                  <a:cubicBezTo>
                    <a:pt x="959" y="5813"/>
                    <a:pt x="445" y="5674"/>
                    <a:pt x="0" y="5424"/>
                  </a:cubicBezTo>
                  <a:lnTo>
                    <a:pt x="0" y="5424"/>
                  </a:lnTo>
                  <a:cubicBezTo>
                    <a:pt x="463" y="5697"/>
                    <a:pt x="1005" y="5859"/>
                    <a:pt x="1584" y="5859"/>
                  </a:cubicBezTo>
                  <a:cubicBezTo>
                    <a:pt x="3312" y="5859"/>
                    <a:pt x="4706" y="4465"/>
                    <a:pt x="4706" y="2737"/>
                  </a:cubicBezTo>
                  <a:cubicBezTo>
                    <a:pt x="4706" y="1557"/>
                    <a:pt x="4053" y="533"/>
                    <a:pt x="3089"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9"/>
            <p:cNvSpPr/>
            <p:nvPr/>
          </p:nvSpPr>
          <p:spPr>
            <a:xfrm>
              <a:off x="5718525" y="2632945"/>
              <a:ext cx="143359" cy="306952"/>
            </a:xfrm>
            <a:custGeom>
              <a:rect b="b" l="l" r="r" t="t"/>
              <a:pathLst>
                <a:path extrusionOk="0" h="2321" w="1084">
                  <a:moveTo>
                    <a:pt x="537" y="0"/>
                  </a:moveTo>
                  <a:lnTo>
                    <a:pt x="528" y="23"/>
                  </a:lnTo>
                  <a:cubicBezTo>
                    <a:pt x="547" y="93"/>
                    <a:pt x="560" y="158"/>
                    <a:pt x="542" y="232"/>
                  </a:cubicBezTo>
                  <a:cubicBezTo>
                    <a:pt x="537" y="246"/>
                    <a:pt x="528" y="255"/>
                    <a:pt x="523" y="273"/>
                  </a:cubicBezTo>
                  <a:cubicBezTo>
                    <a:pt x="505" y="301"/>
                    <a:pt x="496" y="324"/>
                    <a:pt x="496" y="352"/>
                  </a:cubicBezTo>
                  <a:cubicBezTo>
                    <a:pt x="500" y="389"/>
                    <a:pt x="523" y="399"/>
                    <a:pt x="547" y="412"/>
                  </a:cubicBezTo>
                  <a:cubicBezTo>
                    <a:pt x="560" y="417"/>
                    <a:pt x="574" y="431"/>
                    <a:pt x="584" y="440"/>
                  </a:cubicBezTo>
                  <a:cubicBezTo>
                    <a:pt x="635" y="510"/>
                    <a:pt x="616" y="537"/>
                    <a:pt x="588" y="593"/>
                  </a:cubicBezTo>
                  <a:cubicBezTo>
                    <a:pt x="570" y="621"/>
                    <a:pt x="551" y="649"/>
                    <a:pt x="542" y="690"/>
                  </a:cubicBezTo>
                  <a:lnTo>
                    <a:pt x="537" y="718"/>
                  </a:lnTo>
                  <a:cubicBezTo>
                    <a:pt x="505" y="815"/>
                    <a:pt x="496" y="857"/>
                    <a:pt x="371" y="871"/>
                  </a:cubicBezTo>
                  <a:lnTo>
                    <a:pt x="357" y="871"/>
                  </a:lnTo>
                  <a:lnTo>
                    <a:pt x="357" y="885"/>
                  </a:lnTo>
                  <a:cubicBezTo>
                    <a:pt x="357" y="903"/>
                    <a:pt x="361" y="922"/>
                    <a:pt x="366" y="931"/>
                  </a:cubicBezTo>
                  <a:cubicBezTo>
                    <a:pt x="371" y="950"/>
                    <a:pt x="371" y="968"/>
                    <a:pt x="380" y="987"/>
                  </a:cubicBezTo>
                  <a:cubicBezTo>
                    <a:pt x="364" y="981"/>
                    <a:pt x="351" y="979"/>
                    <a:pt x="339" y="979"/>
                  </a:cubicBezTo>
                  <a:cubicBezTo>
                    <a:pt x="310" y="979"/>
                    <a:pt x="291" y="993"/>
                    <a:pt x="264" y="1010"/>
                  </a:cubicBezTo>
                  <a:cubicBezTo>
                    <a:pt x="250" y="1014"/>
                    <a:pt x="246" y="1019"/>
                    <a:pt x="232" y="1024"/>
                  </a:cubicBezTo>
                  <a:lnTo>
                    <a:pt x="199" y="1042"/>
                  </a:lnTo>
                  <a:cubicBezTo>
                    <a:pt x="153" y="1065"/>
                    <a:pt x="93" y="1093"/>
                    <a:pt x="79" y="1116"/>
                  </a:cubicBezTo>
                  <a:cubicBezTo>
                    <a:pt x="0" y="1204"/>
                    <a:pt x="65" y="1459"/>
                    <a:pt x="111" y="1547"/>
                  </a:cubicBezTo>
                  <a:cubicBezTo>
                    <a:pt x="130" y="1575"/>
                    <a:pt x="139" y="1598"/>
                    <a:pt x="158" y="1621"/>
                  </a:cubicBezTo>
                  <a:cubicBezTo>
                    <a:pt x="185" y="1667"/>
                    <a:pt x="208" y="1709"/>
                    <a:pt x="232" y="1779"/>
                  </a:cubicBezTo>
                  <a:cubicBezTo>
                    <a:pt x="246" y="1811"/>
                    <a:pt x="246" y="1853"/>
                    <a:pt x="246" y="1894"/>
                  </a:cubicBezTo>
                  <a:cubicBezTo>
                    <a:pt x="246" y="1927"/>
                    <a:pt x="246" y="1964"/>
                    <a:pt x="255" y="1996"/>
                  </a:cubicBezTo>
                  <a:cubicBezTo>
                    <a:pt x="269" y="2043"/>
                    <a:pt x="287" y="2066"/>
                    <a:pt x="315" y="2080"/>
                  </a:cubicBezTo>
                  <a:cubicBezTo>
                    <a:pt x="322" y="2082"/>
                    <a:pt x="330" y="2083"/>
                    <a:pt x="338" y="2083"/>
                  </a:cubicBezTo>
                  <a:cubicBezTo>
                    <a:pt x="362" y="2083"/>
                    <a:pt x="388" y="2074"/>
                    <a:pt x="412" y="2056"/>
                  </a:cubicBezTo>
                  <a:cubicBezTo>
                    <a:pt x="431" y="2075"/>
                    <a:pt x="435" y="2107"/>
                    <a:pt x="449" y="2149"/>
                  </a:cubicBezTo>
                  <a:cubicBezTo>
                    <a:pt x="463" y="2223"/>
                    <a:pt x="486" y="2311"/>
                    <a:pt x="579" y="2320"/>
                  </a:cubicBezTo>
                  <a:lnTo>
                    <a:pt x="593" y="2320"/>
                  </a:lnTo>
                  <a:cubicBezTo>
                    <a:pt x="639" y="2320"/>
                    <a:pt x="672" y="2297"/>
                    <a:pt x="690" y="2246"/>
                  </a:cubicBezTo>
                  <a:cubicBezTo>
                    <a:pt x="732" y="2195"/>
                    <a:pt x="764" y="2121"/>
                    <a:pt x="778" y="2089"/>
                  </a:cubicBezTo>
                  <a:lnTo>
                    <a:pt x="783" y="2066"/>
                  </a:lnTo>
                  <a:cubicBezTo>
                    <a:pt x="797" y="2033"/>
                    <a:pt x="801" y="2006"/>
                    <a:pt x="811" y="1968"/>
                  </a:cubicBezTo>
                  <a:cubicBezTo>
                    <a:pt x="829" y="1922"/>
                    <a:pt x="852" y="1881"/>
                    <a:pt x="875" y="1843"/>
                  </a:cubicBezTo>
                  <a:cubicBezTo>
                    <a:pt x="899" y="1802"/>
                    <a:pt x="899" y="1779"/>
                    <a:pt x="899" y="1755"/>
                  </a:cubicBezTo>
                  <a:lnTo>
                    <a:pt x="899" y="1709"/>
                  </a:lnTo>
                  <a:cubicBezTo>
                    <a:pt x="903" y="1672"/>
                    <a:pt x="922" y="1617"/>
                    <a:pt x="940" y="1579"/>
                  </a:cubicBezTo>
                  <a:cubicBezTo>
                    <a:pt x="949" y="1561"/>
                    <a:pt x="973" y="1533"/>
                    <a:pt x="996" y="1510"/>
                  </a:cubicBezTo>
                  <a:lnTo>
                    <a:pt x="1056" y="1454"/>
                  </a:lnTo>
                  <a:cubicBezTo>
                    <a:pt x="1061" y="1445"/>
                    <a:pt x="1075" y="1436"/>
                    <a:pt x="1084" y="1427"/>
                  </a:cubicBezTo>
                  <a:lnTo>
                    <a:pt x="1051" y="1376"/>
                  </a:lnTo>
                  <a:cubicBezTo>
                    <a:pt x="1037" y="1385"/>
                    <a:pt x="1010" y="1413"/>
                    <a:pt x="1000" y="1431"/>
                  </a:cubicBezTo>
                  <a:cubicBezTo>
                    <a:pt x="987" y="1450"/>
                    <a:pt x="968" y="1468"/>
                    <a:pt x="945" y="1482"/>
                  </a:cubicBezTo>
                  <a:cubicBezTo>
                    <a:pt x="922" y="1505"/>
                    <a:pt x="894" y="1529"/>
                    <a:pt x="885" y="1561"/>
                  </a:cubicBezTo>
                  <a:cubicBezTo>
                    <a:pt x="866" y="1593"/>
                    <a:pt x="848" y="1658"/>
                    <a:pt x="843" y="1695"/>
                  </a:cubicBezTo>
                  <a:lnTo>
                    <a:pt x="843" y="1751"/>
                  </a:lnTo>
                  <a:cubicBezTo>
                    <a:pt x="843" y="1774"/>
                    <a:pt x="843" y="1783"/>
                    <a:pt x="824" y="1820"/>
                  </a:cubicBezTo>
                  <a:cubicBezTo>
                    <a:pt x="801" y="1857"/>
                    <a:pt x="778" y="1899"/>
                    <a:pt x="760" y="1945"/>
                  </a:cubicBezTo>
                  <a:cubicBezTo>
                    <a:pt x="741" y="1982"/>
                    <a:pt x="736" y="2015"/>
                    <a:pt x="727" y="2043"/>
                  </a:cubicBezTo>
                  <a:lnTo>
                    <a:pt x="723" y="2066"/>
                  </a:lnTo>
                  <a:cubicBezTo>
                    <a:pt x="713" y="2098"/>
                    <a:pt x="681" y="2168"/>
                    <a:pt x="639" y="2214"/>
                  </a:cubicBezTo>
                  <a:lnTo>
                    <a:pt x="639" y="2219"/>
                  </a:lnTo>
                  <a:cubicBezTo>
                    <a:pt x="624" y="2257"/>
                    <a:pt x="605" y="2276"/>
                    <a:pt x="578" y="2276"/>
                  </a:cubicBezTo>
                  <a:cubicBezTo>
                    <a:pt x="572" y="2276"/>
                    <a:pt x="567" y="2276"/>
                    <a:pt x="560" y="2274"/>
                  </a:cubicBezTo>
                  <a:cubicBezTo>
                    <a:pt x="491" y="2270"/>
                    <a:pt x="472" y="2195"/>
                    <a:pt x="454" y="2126"/>
                  </a:cubicBezTo>
                  <a:cubicBezTo>
                    <a:pt x="445" y="2084"/>
                    <a:pt x="435" y="2052"/>
                    <a:pt x="422" y="2029"/>
                  </a:cubicBezTo>
                  <a:lnTo>
                    <a:pt x="435" y="2010"/>
                  </a:lnTo>
                  <a:lnTo>
                    <a:pt x="412" y="1987"/>
                  </a:lnTo>
                  <a:cubicBezTo>
                    <a:pt x="375" y="2021"/>
                    <a:pt x="344" y="2036"/>
                    <a:pt x="316" y="2036"/>
                  </a:cubicBezTo>
                  <a:cubicBezTo>
                    <a:pt x="309" y="2036"/>
                    <a:pt x="303" y="2035"/>
                    <a:pt x="296" y="2033"/>
                  </a:cubicBezTo>
                  <a:cubicBezTo>
                    <a:pt x="278" y="2029"/>
                    <a:pt x="269" y="2010"/>
                    <a:pt x="259" y="1973"/>
                  </a:cubicBezTo>
                  <a:cubicBezTo>
                    <a:pt x="250" y="1945"/>
                    <a:pt x="250" y="1913"/>
                    <a:pt x="246" y="1876"/>
                  </a:cubicBezTo>
                  <a:cubicBezTo>
                    <a:pt x="246" y="1834"/>
                    <a:pt x="246" y="1797"/>
                    <a:pt x="236" y="1755"/>
                  </a:cubicBezTo>
                  <a:cubicBezTo>
                    <a:pt x="213" y="1681"/>
                    <a:pt x="190" y="1640"/>
                    <a:pt x="158" y="1593"/>
                  </a:cubicBezTo>
                  <a:cubicBezTo>
                    <a:pt x="148" y="1570"/>
                    <a:pt x="130" y="1547"/>
                    <a:pt x="120" y="1524"/>
                  </a:cubicBezTo>
                  <a:cubicBezTo>
                    <a:pt x="79" y="1441"/>
                    <a:pt x="19" y="1204"/>
                    <a:pt x="83" y="1135"/>
                  </a:cubicBezTo>
                  <a:cubicBezTo>
                    <a:pt x="102" y="1112"/>
                    <a:pt x="153" y="1089"/>
                    <a:pt x="199" y="1065"/>
                  </a:cubicBezTo>
                  <a:cubicBezTo>
                    <a:pt x="213" y="1061"/>
                    <a:pt x="227" y="1056"/>
                    <a:pt x="241" y="1047"/>
                  </a:cubicBezTo>
                  <a:cubicBezTo>
                    <a:pt x="250" y="1042"/>
                    <a:pt x="264" y="1038"/>
                    <a:pt x="269" y="1033"/>
                  </a:cubicBezTo>
                  <a:cubicBezTo>
                    <a:pt x="298" y="1018"/>
                    <a:pt x="315" y="1007"/>
                    <a:pt x="337" y="1007"/>
                  </a:cubicBezTo>
                  <a:cubicBezTo>
                    <a:pt x="350" y="1007"/>
                    <a:pt x="364" y="1011"/>
                    <a:pt x="384" y="1019"/>
                  </a:cubicBezTo>
                  <a:lnTo>
                    <a:pt x="408" y="1033"/>
                  </a:lnTo>
                  <a:lnTo>
                    <a:pt x="408" y="1010"/>
                  </a:lnTo>
                  <a:cubicBezTo>
                    <a:pt x="408" y="977"/>
                    <a:pt x="403" y="950"/>
                    <a:pt x="398" y="926"/>
                  </a:cubicBezTo>
                  <a:cubicBezTo>
                    <a:pt x="398" y="917"/>
                    <a:pt x="389" y="908"/>
                    <a:pt x="389" y="899"/>
                  </a:cubicBezTo>
                  <a:cubicBezTo>
                    <a:pt x="519" y="880"/>
                    <a:pt x="537" y="815"/>
                    <a:pt x="565" y="723"/>
                  </a:cubicBezTo>
                  <a:lnTo>
                    <a:pt x="570" y="695"/>
                  </a:lnTo>
                  <a:cubicBezTo>
                    <a:pt x="584" y="653"/>
                    <a:pt x="598" y="625"/>
                    <a:pt x="611" y="602"/>
                  </a:cubicBezTo>
                  <a:cubicBezTo>
                    <a:pt x="639" y="551"/>
                    <a:pt x="667" y="500"/>
                    <a:pt x="607" y="417"/>
                  </a:cubicBezTo>
                  <a:cubicBezTo>
                    <a:pt x="593" y="399"/>
                    <a:pt x="574" y="389"/>
                    <a:pt x="560" y="385"/>
                  </a:cubicBezTo>
                  <a:cubicBezTo>
                    <a:pt x="542" y="371"/>
                    <a:pt x="528" y="366"/>
                    <a:pt x="523" y="348"/>
                  </a:cubicBezTo>
                  <a:cubicBezTo>
                    <a:pt x="523" y="329"/>
                    <a:pt x="537" y="306"/>
                    <a:pt x="547" y="292"/>
                  </a:cubicBezTo>
                  <a:cubicBezTo>
                    <a:pt x="560" y="273"/>
                    <a:pt x="565" y="255"/>
                    <a:pt x="570" y="246"/>
                  </a:cubicBezTo>
                  <a:cubicBezTo>
                    <a:pt x="584" y="190"/>
                    <a:pt x="588" y="116"/>
                    <a:pt x="584" y="70"/>
                  </a:cubicBezTo>
                  <a:lnTo>
                    <a:pt x="537" y="0"/>
                  </a:ln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9"/>
            <p:cNvSpPr/>
            <p:nvPr/>
          </p:nvSpPr>
          <p:spPr>
            <a:xfrm>
              <a:off x="5788353" y="2898767"/>
              <a:ext cx="69828" cy="192424"/>
            </a:xfrm>
            <a:custGeom>
              <a:rect b="b" l="l" r="r" t="t"/>
              <a:pathLst>
                <a:path extrusionOk="0" h="1455" w="528">
                  <a:moveTo>
                    <a:pt x="528" y="0"/>
                  </a:moveTo>
                  <a:lnTo>
                    <a:pt x="519" y="23"/>
                  </a:lnTo>
                  <a:cubicBezTo>
                    <a:pt x="454" y="74"/>
                    <a:pt x="403" y="176"/>
                    <a:pt x="357" y="260"/>
                  </a:cubicBezTo>
                  <a:cubicBezTo>
                    <a:pt x="329" y="306"/>
                    <a:pt x="301" y="352"/>
                    <a:pt x="278" y="385"/>
                  </a:cubicBezTo>
                  <a:cubicBezTo>
                    <a:pt x="255" y="417"/>
                    <a:pt x="213" y="454"/>
                    <a:pt x="176" y="486"/>
                  </a:cubicBezTo>
                  <a:cubicBezTo>
                    <a:pt x="97" y="556"/>
                    <a:pt x="19" y="625"/>
                    <a:pt x="5" y="699"/>
                  </a:cubicBezTo>
                  <a:cubicBezTo>
                    <a:pt x="0" y="732"/>
                    <a:pt x="19" y="764"/>
                    <a:pt x="28" y="792"/>
                  </a:cubicBezTo>
                  <a:cubicBezTo>
                    <a:pt x="42" y="834"/>
                    <a:pt x="56" y="857"/>
                    <a:pt x="56" y="871"/>
                  </a:cubicBezTo>
                  <a:cubicBezTo>
                    <a:pt x="56" y="889"/>
                    <a:pt x="56" y="922"/>
                    <a:pt x="46" y="945"/>
                  </a:cubicBezTo>
                  <a:cubicBezTo>
                    <a:pt x="42" y="977"/>
                    <a:pt x="37" y="1019"/>
                    <a:pt x="42" y="1061"/>
                  </a:cubicBezTo>
                  <a:cubicBezTo>
                    <a:pt x="56" y="1126"/>
                    <a:pt x="56" y="1186"/>
                    <a:pt x="46" y="1269"/>
                  </a:cubicBezTo>
                  <a:cubicBezTo>
                    <a:pt x="37" y="1302"/>
                    <a:pt x="32" y="1343"/>
                    <a:pt x="32" y="1385"/>
                  </a:cubicBezTo>
                  <a:cubicBezTo>
                    <a:pt x="32" y="1403"/>
                    <a:pt x="32" y="1413"/>
                    <a:pt x="23" y="1431"/>
                  </a:cubicBezTo>
                  <a:lnTo>
                    <a:pt x="23" y="1454"/>
                  </a:lnTo>
                  <a:lnTo>
                    <a:pt x="65" y="1390"/>
                  </a:lnTo>
                  <a:cubicBezTo>
                    <a:pt x="65" y="1362"/>
                    <a:pt x="65" y="1297"/>
                    <a:pt x="74" y="1274"/>
                  </a:cubicBezTo>
                  <a:lnTo>
                    <a:pt x="74" y="1269"/>
                  </a:lnTo>
                  <a:cubicBezTo>
                    <a:pt x="83" y="1186"/>
                    <a:pt x="74" y="1116"/>
                    <a:pt x="70" y="1056"/>
                  </a:cubicBezTo>
                  <a:cubicBezTo>
                    <a:pt x="65" y="1019"/>
                    <a:pt x="70" y="977"/>
                    <a:pt x="74" y="945"/>
                  </a:cubicBezTo>
                  <a:cubicBezTo>
                    <a:pt x="83" y="917"/>
                    <a:pt x="83" y="894"/>
                    <a:pt x="83" y="862"/>
                  </a:cubicBezTo>
                  <a:cubicBezTo>
                    <a:pt x="83" y="838"/>
                    <a:pt x="70" y="815"/>
                    <a:pt x="60" y="792"/>
                  </a:cubicBezTo>
                  <a:cubicBezTo>
                    <a:pt x="46" y="769"/>
                    <a:pt x="37" y="741"/>
                    <a:pt x="37" y="718"/>
                  </a:cubicBezTo>
                  <a:cubicBezTo>
                    <a:pt x="46" y="653"/>
                    <a:pt x="130" y="584"/>
                    <a:pt x="199" y="524"/>
                  </a:cubicBezTo>
                  <a:cubicBezTo>
                    <a:pt x="245" y="482"/>
                    <a:pt x="283" y="445"/>
                    <a:pt x="306" y="408"/>
                  </a:cubicBezTo>
                  <a:cubicBezTo>
                    <a:pt x="329" y="371"/>
                    <a:pt x="357" y="324"/>
                    <a:pt x="384" y="278"/>
                  </a:cubicBezTo>
                  <a:cubicBezTo>
                    <a:pt x="417" y="209"/>
                    <a:pt x="459" y="139"/>
                    <a:pt x="505" y="84"/>
                  </a:cubicBezTo>
                  <a:lnTo>
                    <a:pt x="523" y="70"/>
                  </a:lnTo>
                  <a:lnTo>
                    <a:pt x="528" y="0"/>
                  </a:ln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9"/>
            <p:cNvSpPr/>
            <p:nvPr/>
          </p:nvSpPr>
          <p:spPr>
            <a:xfrm>
              <a:off x="5059392" y="2724198"/>
              <a:ext cx="158832" cy="483374"/>
            </a:xfrm>
            <a:custGeom>
              <a:rect b="b" l="l" r="r" t="t"/>
              <a:pathLst>
                <a:path extrusionOk="0" h="3655" w="1201">
                  <a:moveTo>
                    <a:pt x="19" y="0"/>
                  </a:moveTo>
                  <a:lnTo>
                    <a:pt x="1" y="51"/>
                  </a:lnTo>
                  <a:cubicBezTo>
                    <a:pt x="1" y="51"/>
                    <a:pt x="38" y="116"/>
                    <a:pt x="19" y="125"/>
                  </a:cubicBezTo>
                  <a:lnTo>
                    <a:pt x="15" y="135"/>
                  </a:lnTo>
                  <a:lnTo>
                    <a:pt x="15" y="144"/>
                  </a:lnTo>
                  <a:cubicBezTo>
                    <a:pt x="19" y="162"/>
                    <a:pt x="19" y="181"/>
                    <a:pt x="19" y="195"/>
                  </a:cubicBezTo>
                  <a:lnTo>
                    <a:pt x="19" y="209"/>
                  </a:lnTo>
                  <a:lnTo>
                    <a:pt x="29" y="213"/>
                  </a:lnTo>
                  <a:cubicBezTo>
                    <a:pt x="52" y="227"/>
                    <a:pt x="52" y="241"/>
                    <a:pt x="52" y="283"/>
                  </a:cubicBezTo>
                  <a:lnTo>
                    <a:pt x="52" y="320"/>
                  </a:lnTo>
                  <a:cubicBezTo>
                    <a:pt x="52" y="352"/>
                    <a:pt x="66" y="375"/>
                    <a:pt x="75" y="399"/>
                  </a:cubicBezTo>
                  <a:cubicBezTo>
                    <a:pt x="84" y="412"/>
                    <a:pt x="89" y="422"/>
                    <a:pt x="94" y="440"/>
                  </a:cubicBezTo>
                  <a:cubicBezTo>
                    <a:pt x="98" y="459"/>
                    <a:pt x="98" y="482"/>
                    <a:pt x="98" y="496"/>
                  </a:cubicBezTo>
                  <a:cubicBezTo>
                    <a:pt x="98" y="519"/>
                    <a:pt x="98" y="542"/>
                    <a:pt x="107" y="565"/>
                  </a:cubicBezTo>
                  <a:cubicBezTo>
                    <a:pt x="112" y="584"/>
                    <a:pt x="121" y="598"/>
                    <a:pt x="131" y="612"/>
                  </a:cubicBezTo>
                  <a:cubicBezTo>
                    <a:pt x="140" y="630"/>
                    <a:pt x="154" y="644"/>
                    <a:pt x="154" y="658"/>
                  </a:cubicBezTo>
                  <a:cubicBezTo>
                    <a:pt x="158" y="676"/>
                    <a:pt x="154" y="695"/>
                    <a:pt x="154" y="718"/>
                  </a:cubicBezTo>
                  <a:cubicBezTo>
                    <a:pt x="144" y="746"/>
                    <a:pt x="144" y="769"/>
                    <a:pt x="158" y="792"/>
                  </a:cubicBezTo>
                  <a:cubicBezTo>
                    <a:pt x="168" y="815"/>
                    <a:pt x="191" y="834"/>
                    <a:pt x="214" y="852"/>
                  </a:cubicBezTo>
                  <a:cubicBezTo>
                    <a:pt x="228" y="857"/>
                    <a:pt x="237" y="866"/>
                    <a:pt x="251" y="876"/>
                  </a:cubicBezTo>
                  <a:cubicBezTo>
                    <a:pt x="256" y="880"/>
                    <a:pt x="260" y="885"/>
                    <a:pt x="274" y="889"/>
                  </a:cubicBezTo>
                  <a:cubicBezTo>
                    <a:pt x="293" y="908"/>
                    <a:pt x="307" y="922"/>
                    <a:pt x="320" y="950"/>
                  </a:cubicBezTo>
                  <a:cubicBezTo>
                    <a:pt x="325" y="959"/>
                    <a:pt x="325" y="973"/>
                    <a:pt x="330" y="982"/>
                  </a:cubicBezTo>
                  <a:cubicBezTo>
                    <a:pt x="339" y="1005"/>
                    <a:pt x="344" y="1028"/>
                    <a:pt x="371" y="1052"/>
                  </a:cubicBezTo>
                  <a:cubicBezTo>
                    <a:pt x="362" y="1093"/>
                    <a:pt x="362" y="1158"/>
                    <a:pt x="362" y="1186"/>
                  </a:cubicBezTo>
                  <a:lnTo>
                    <a:pt x="362" y="1204"/>
                  </a:lnTo>
                  <a:cubicBezTo>
                    <a:pt x="362" y="1214"/>
                    <a:pt x="353" y="1223"/>
                    <a:pt x="362" y="1246"/>
                  </a:cubicBezTo>
                  <a:cubicBezTo>
                    <a:pt x="367" y="1260"/>
                    <a:pt x="376" y="1269"/>
                    <a:pt x="390" y="1274"/>
                  </a:cubicBezTo>
                  <a:cubicBezTo>
                    <a:pt x="399" y="1278"/>
                    <a:pt x="408" y="1283"/>
                    <a:pt x="408" y="1297"/>
                  </a:cubicBezTo>
                  <a:lnTo>
                    <a:pt x="408" y="1302"/>
                  </a:lnTo>
                  <a:lnTo>
                    <a:pt x="413" y="1306"/>
                  </a:lnTo>
                  <a:cubicBezTo>
                    <a:pt x="422" y="1316"/>
                    <a:pt x="436" y="1325"/>
                    <a:pt x="446" y="1329"/>
                  </a:cubicBezTo>
                  <a:cubicBezTo>
                    <a:pt x="487" y="1362"/>
                    <a:pt x="510" y="1371"/>
                    <a:pt x="506" y="1399"/>
                  </a:cubicBezTo>
                  <a:cubicBezTo>
                    <a:pt x="538" y="1339"/>
                    <a:pt x="483" y="1297"/>
                    <a:pt x="441" y="1274"/>
                  </a:cubicBezTo>
                  <a:cubicBezTo>
                    <a:pt x="432" y="1269"/>
                    <a:pt x="422" y="1260"/>
                    <a:pt x="413" y="1255"/>
                  </a:cubicBezTo>
                  <a:cubicBezTo>
                    <a:pt x="408" y="1232"/>
                    <a:pt x="395" y="1228"/>
                    <a:pt x="385" y="1223"/>
                  </a:cubicBezTo>
                  <a:cubicBezTo>
                    <a:pt x="376" y="1214"/>
                    <a:pt x="371" y="1214"/>
                    <a:pt x="371" y="1209"/>
                  </a:cubicBezTo>
                  <a:cubicBezTo>
                    <a:pt x="367" y="1200"/>
                    <a:pt x="367" y="1200"/>
                    <a:pt x="371" y="1191"/>
                  </a:cubicBezTo>
                  <a:cubicBezTo>
                    <a:pt x="371" y="1186"/>
                    <a:pt x="376" y="1181"/>
                    <a:pt x="376" y="1163"/>
                  </a:cubicBezTo>
                  <a:cubicBezTo>
                    <a:pt x="376" y="1130"/>
                    <a:pt x="376" y="1061"/>
                    <a:pt x="390" y="1028"/>
                  </a:cubicBezTo>
                  <a:lnTo>
                    <a:pt x="395" y="1019"/>
                  </a:lnTo>
                  <a:lnTo>
                    <a:pt x="385" y="1015"/>
                  </a:lnTo>
                  <a:cubicBezTo>
                    <a:pt x="353" y="996"/>
                    <a:pt x="353" y="982"/>
                    <a:pt x="348" y="959"/>
                  </a:cubicBezTo>
                  <a:cubicBezTo>
                    <a:pt x="348" y="950"/>
                    <a:pt x="344" y="936"/>
                    <a:pt x="339" y="922"/>
                  </a:cubicBezTo>
                  <a:cubicBezTo>
                    <a:pt x="325" y="885"/>
                    <a:pt x="302" y="866"/>
                    <a:pt x="279" y="852"/>
                  </a:cubicBezTo>
                  <a:lnTo>
                    <a:pt x="260" y="834"/>
                  </a:lnTo>
                  <a:cubicBezTo>
                    <a:pt x="251" y="820"/>
                    <a:pt x="237" y="815"/>
                    <a:pt x="228" y="806"/>
                  </a:cubicBezTo>
                  <a:cubicBezTo>
                    <a:pt x="209" y="792"/>
                    <a:pt x="186" y="774"/>
                    <a:pt x="182" y="764"/>
                  </a:cubicBezTo>
                  <a:cubicBezTo>
                    <a:pt x="177" y="751"/>
                    <a:pt x="177" y="727"/>
                    <a:pt x="182" y="704"/>
                  </a:cubicBezTo>
                  <a:cubicBezTo>
                    <a:pt x="186" y="681"/>
                    <a:pt x="186" y="658"/>
                    <a:pt x="182" y="635"/>
                  </a:cubicBezTo>
                  <a:cubicBezTo>
                    <a:pt x="177" y="612"/>
                    <a:pt x="163" y="598"/>
                    <a:pt x="154" y="579"/>
                  </a:cubicBezTo>
                  <a:cubicBezTo>
                    <a:pt x="140" y="565"/>
                    <a:pt x="135" y="556"/>
                    <a:pt x="131" y="538"/>
                  </a:cubicBezTo>
                  <a:cubicBezTo>
                    <a:pt x="121" y="519"/>
                    <a:pt x="121" y="496"/>
                    <a:pt x="121" y="482"/>
                  </a:cubicBezTo>
                  <a:cubicBezTo>
                    <a:pt x="121" y="459"/>
                    <a:pt x="121" y="436"/>
                    <a:pt x="117" y="412"/>
                  </a:cubicBezTo>
                  <a:cubicBezTo>
                    <a:pt x="112" y="394"/>
                    <a:pt x="107" y="380"/>
                    <a:pt x="98" y="371"/>
                  </a:cubicBezTo>
                  <a:cubicBezTo>
                    <a:pt x="94" y="352"/>
                    <a:pt x="84" y="334"/>
                    <a:pt x="84" y="301"/>
                  </a:cubicBezTo>
                  <a:lnTo>
                    <a:pt x="84" y="274"/>
                  </a:lnTo>
                  <a:cubicBezTo>
                    <a:pt x="84" y="236"/>
                    <a:pt x="84" y="195"/>
                    <a:pt x="47" y="181"/>
                  </a:cubicBezTo>
                  <a:cubicBezTo>
                    <a:pt x="47" y="167"/>
                    <a:pt x="47" y="158"/>
                    <a:pt x="43" y="144"/>
                  </a:cubicBezTo>
                  <a:cubicBezTo>
                    <a:pt x="66" y="116"/>
                    <a:pt x="52" y="79"/>
                    <a:pt x="38" y="47"/>
                  </a:cubicBezTo>
                  <a:lnTo>
                    <a:pt x="19" y="0"/>
                  </a:lnTo>
                  <a:close/>
                  <a:moveTo>
                    <a:pt x="482" y="1396"/>
                  </a:moveTo>
                  <a:cubicBezTo>
                    <a:pt x="474" y="1396"/>
                    <a:pt x="466" y="1397"/>
                    <a:pt x="459" y="1401"/>
                  </a:cubicBezTo>
                  <a:lnTo>
                    <a:pt x="459" y="1401"/>
                  </a:lnTo>
                  <a:cubicBezTo>
                    <a:pt x="457" y="1400"/>
                    <a:pt x="456" y="1399"/>
                    <a:pt x="455" y="1399"/>
                  </a:cubicBezTo>
                  <a:lnTo>
                    <a:pt x="455" y="1399"/>
                  </a:lnTo>
                  <a:cubicBezTo>
                    <a:pt x="456" y="1399"/>
                    <a:pt x="457" y="1400"/>
                    <a:pt x="458" y="1401"/>
                  </a:cubicBezTo>
                  <a:lnTo>
                    <a:pt x="458" y="1401"/>
                  </a:lnTo>
                  <a:cubicBezTo>
                    <a:pt x="459" y="1401"/>
                    <a:pt x="459" y="1401"/>
                    <a:pt x="459" y="1401"/>
                  </a:cubicBezTo>
                  <a:lnTo>
                    <a:pt x="459" y="1401"/>
                  </a:lnTo>
                  <a:cubicBezTo>
                    <a:pt x="463" y="1403"/>
                    <a:pt x="468" y="1408"/>
                    <a:pt x="478" y="1408"/>
                  </a:cubicBezTo>
                  <a:lnTo>
                    <a:pt x="492" y="1417"/>
                  </a:lnTo>
                  <a:lnTo>
                    <a:pt x="506" y="1399"/>
                  </a:lnTo>
                  <a:cubicBezTo>
                    <a:pt x="497" y="1397"/>
                    <a:pt x="489" y="1396"/>
                    <a:pt x="482" y="1396"/>
                  </a:cubicBezTo>
                  <a:close/>
                  <a:moveTo>
                    <a:pt x="458" y="1401"/>
                  </a:moveTo>
                  <a:lnTo>
                    <a:pt x="458" y="1401"/>
                  </a:lnTo>
                  <a:cubicBezTo>
                    <a:pt x="454" y="1402"/>
                    <a:pt x="450" y="1405"/>
                    <a:pt x="446" y="1408"/>
                  </a:cubicBezTo>
                  <a:lnTo>
                    <a:pt x="432" y="1413"/>
                  </a:lnTo>
                  <a:lnTo>
                    <a:pt x="441" y="1431"/>
                  </a:lnTo>
                  <a:cubicBezTo>
                    <a:pt x="455" y="1445"/>
                    <a:pt x="469" y="1459"/>
                    <a:pt x="487" y="1468"/>
                  </a:cubicBezTo>
                  <a:cubicBezTo>
                    <a:pt x="500" y="1479"/>
                    <a:pt x="509" y="1487"/>
                    <a:pt x="516" y="1496"/>
                  </a:cubicBezTo>
                  <a:lnTo>
                    <a:pt x="516" y="1496"/>
                  </a:lnTo>
                  <a:cubicBezTo>
                    <a:pt x="522" y="1457"/>
                    <a:pt x="491" y="1435"/>
                    <a:pt x="469" y="1413"/>
                  </a:cubicBezTo>
                  <a:cubicBezTo>
                    <a:pt x="465" y="1409"/>
                    <a:pt x="462" y="1404"/>
                    <a:pt x="458" y="1401"/>
                  </a:cubicBezTo>
                  <a:close/>
                  <a:moveTo>
                    <a:pt x="516" y="1496"/>
                  </a:moveTo>
                  <a:lnTo>
                    <a:pt x="516" y="1496"/>
                  </a:lnTo>
                  <a:cubicBezTo>
                    <a:pt x="516" y="1498"/>
                    <a:pt x="515" y="1499"/>
                    <a:pt x="515" y="1501"/>
                  </a:cubicBezTo>
                  <a:cubicBezTo>
                    <a:pt x="516" y="1501"/>
                    <a:pt x="518" y="1501"/>
                    <a:pt x="519" y="1502"/>
                  </a:cubicBezTo>
                  <a:lnTo>
                    <a:pt x="519" y="1502"/>
                  </a:lnTo>
                  <a:cubicBezTo>
                    <a:pt x="518" y="1500"/>
                    <a:pt x="517" y="1498"/>
                    <a:pt x="516" y="1496"/>
                  </a:cubicBezTo>
                  <a:close/>
                  <a:moveTo>
                    <a:pt x="519" y="1502"/>
                  </a:moveTo>
                  <a:cubicBezTo>
                    <a:pt x="525" y="1511"/>
                    <a:pt x="526" y="1521"/>
                    <a:pt x="524" y="1533"/>
                  </a:cubicBezTo>
                  <a:lnTo>
                    <a:pt x="515" y="1552"/>
                  </a:lnTo>
                  <a:lnTo>
                    <a:pt x="533" y="1556"/>
                  </a:lnTo>
                  <a:cubicBezTo>
                    <a:pt x="538" y="1556"/>
                    <a:pt x="547" y="1566"/>
                    <a:pt x="552" y="1566"/>
                  </a:cubicBezTo>
                  <a:cubicBezTo>
                    <a:pt x="563" y="1568"/>
                    <a:pt x="575" y="1571"/>
                    <a:pt x="585" y="1575"/>
                  </a:cubicBezTo>
                  <a:lnTo>
                    <a:pt x="585" y="1575"/>
                  </a:lnTo>
                  <a:cubicBezTo>
                    <a:pt x="594" y="1561"/>
                    <a:pt x="594" y="1552"/>
                    <a:pt x="584" y="1538"/>
                  </a:cubicBezTo>
                  <a:cubicBezTo>
                    <a:pt x="576" y="1516"/>
                    <a:pt x="543" y="1507"/>
                    <a:pt x="519" y="1502"/>
                  </a:cubicBezTo>
                  <a:close/>
                  <a:moveTo>
                    <a:pt x="585" y="1575"/>
                  </a:moveTo>
                  <a:cubicBezTo>
                    <a:pt x="585" y="1575"/>
                    <a:pt x="584" y="1575"/>
                    <a:pt x="584" y="1575"/>
                  </a:cubicBezTo>
                  <a:cubicBezTo>
                    <a:pt x="580" y="1584"/>
                    <a:pt x="575" y="1603"/>
                    <a:pt x="580" y="1607"/>
                  </a:cubicBezTo>
                  <a:cubicBezTo>
                    <a:pt x="582" y="1612"/>
                    <a:pt x="585" y="1615"/>
                    <a:pt x="588" y="1619"/>
                  </a:cubicBezTo>
                  <a:lnTo>
                    <a:pt x="588" y="1619"/>
                  </a:lnTo>
                  <a:cubicBezTo>
                    <a:pt x="590" y="1612"/>
                    <a:pt x="592" y="1605"/>
                    <a:pt x="594" y="1598"/>
                  </a:cubicBezTo>
                  <a:cubicBezTo>
                    <a:pt x="598" y="1593"/>
                    <a:pt x="598" y="1593"/>
                    <a:pt x="598" y="1584"/>
                  </a:cubicBezTo>
                  <a:cubicBezTo>
                    <a:pt x="596" y="1580"/>
                    <a:pt x="591" y="1577"/>
                    <a:pt x="585" y="1575"/>
                  </a:cubicBezTo>
                  <a:close/>
                  <a:moveTo>
                    <a:pt x="588" y="1619"/>
                  </a:moveTo>
                  <a:lnTo>
                    <a:pt x="588" y="1619"/>
                  </a:lnTo>
                  <a:cubicBezTo>
                    <a:pt x="585" y="1632"/>
                    <a:pt x="585" y="1645"/>
                    <a:pt x="594" y="1654"/>
                  </a:cubicBezTo>
                  <a:cubicBezTo>
                    <a:pt x="617" y="1695"/>
                    <a:pt x="691" y="1714"/>
                    <a:pt x="742" y="1718"/>
                  </a:cubicBezTo>
                  <a:lnTo>
                    <a:pt x="747" y="1718"/>
                  </a:lnTo>
                  <a:cubicBezTo>
                    <a:pt x="747" y="1737"/>
                    <a:pt x="756" y="1746"/>
                    <a:pt x="760" y="1760"/>
                  </a:cubicBezTo>
                  <a:cubicBezTo>
                    <a:pt x="760" y="1746"/>
                    <a:pt x="756" y="1737"/>
                    <a:pt x="756" y="1723"/>
                  </a:cubicBezTo>
                  <a:cubicBezTo>
                    <a:pt x="747" y="1714"/>
                    <a:pt x="742" y="1695"/>
                    <a:pt x="747" y="1686"/>
                  </a:cubicBezTo>
                  <a:lnTo>
                    <a:pt x="747" y="1668"/>
                  </a:lnTo>
                  <a:lnTo>
                    <a:pt x="733" y="1663"/>
                  </a:lnTo>
                  <a:cubicBezTo>
                    <a:pt x="723" y="1663"/>
                    <a:pt x="719" y="1663"/>
                    <a:pt x="709" y="1654"/>
                  </a:cubicBezTo>
                  <a:cubicBezTo>
                    <a:pt x="673" y="1650"/>
                    <a:pt x="613" y="1642"/>
                    <a:pt x="588" y="1619"/>
                  </a:cubicBezTo>
                  <a:close/>
                  <a:moveTo>
                    <a:pt x="760" y="1760"/>
                  </a:moveTo>
                  <a:cubicBezTo>
                    <a:pt x="760" y="1779"/>
                    <a:pt x="760" y="1788"/>
                    <a:pt x="756" y="1802"/>
                  </a:cubicBezTo>
                  <a:cubicBezTo>
                    <a:pt x="756" y="1806"/>
                    <a:pt x="747" y="1811"/>
                    <a:pt x="747" y="1825"/>
                  </a:cubicBezTo>
                  <a:cubicBezTo>
                    <a:pt x="749" y="1826"/>
                    <a:pt x="752" y="1826"/>
                    <a:pt x="754" y="1827"/>
                  </a:cubicBezTo>
                  <a:lnTo>
                    <a:pt x="754" y="1827"/>
                  </a:lnTo>
                  <a:cubicBezTo>
                    <a:pt x="756" y="1822"/>
                    <a:pt x="759" y="1816"/>
                    <a:pt x="760" y="1811"/>
                  </a:cubicBezTo>
                  <a:cubicBezTo>
                    <a:pt x="760" y="1802"/>
                    <a:pt x="765" y="1793"/>
                    <a:pt x="765" y="1783"/>
                  </a:cubicBezTo>
                  <a:cubicBezTo>
                    <a:pt x="765" y="1779"/>
                    <a:pt x="765" y="1765"/>
                    <a:pt x="760" y="1760"/>
                  </a:cubicBezTo>
                  <a:close/>
                  <a:moveTo>
                    <a:pt x="754" y="1827"/>
                  </a:moveTo>
                  <a:cubicBezTo>
                    <a:pt x="751" y="1837"/>
                    <a:pt x="750" y="1848"/>
                    <a:pt x="756" y="1862"/>
                  </a:cubicBezTo>
                  <a:lnTo>
                    <a:pt x="756" y="1876"/>
                  </a:lnTo>
                  <a:lnTo>
                    <a:pt x="765" y="1881"/>
                  </a:lnTo>
                  <a:cubicBezTo>
                    <a:pt x="811" y="1899"/>
                    <a:pt x="872" y="1941"/>
                    <a:pt x="899" y="1978"/>
                  </a:cubicBezTo>
                  <a:cubicBezTo>
                    <a:pt x="905" y="1992"/>
                    <a:pt x="909" y="2006"/>
                    <a:pt x="913" y="2019"/>
                  </a:cubicBezTo>
                  <a:lnTo>
                    <a:pt x="913" y="2019"/>
                  </a:lnTo>
                  <a:cubicBezTo>
                    <a:pt x="908" y="1991"/>
                    <a:pt x="901" y="1962"/>
                    <a:pt x="890" y="1931"/>
                  </a:cubicBezTo>
                  <a:lnTo>
                    <a:pt x="890" y="1927"/>
                  </a:lnTo>
                  <a:cubicBezTo>
                    <a:pt x="855" y="1887"/>
                    <a:pt x="803" y="1844"/>
                    <a:pt x="754" y="1827"/>
                  </a:cubicBezTo>
                  <a:close/>
                  <a:moveTo>
                    <a:pt x="913" y="2019"/>
                  </a:moveTo>
                  <a:cubicBezTo>
                    <a:pt x="921" y="2064"/>
                    <a:pt x="923" y="2108"/>
                    <a:pt x="923" y="2154"/>
                  </a:cubicBezTo>
                  <a:cubicBezTo>
                    <a:pt x="925" y="2181"/>
                    <a:pt x="926" y="2211"/>
                    <a:pt x="929" y="2242"/>
                  </a:cubicBezTo>
                  <a:lnTo>
                    <a:pt x="929" y="2242"/>
                  </a:lnTo>
                  <a:cubicBezTo>
                    <a:pt x="928" y="2222"/>
                    <a:pt x="927" y="2202"/>
                    <a:pt x="927" y="2182"/>
                  </a:cubicBezTo>
                  <a:cubicBezTo>
                    <a:pt x="927" y="2126"/>
                    <a:pt x="927" y="2074"/>
                    <a:pt x="913" y="2019"/>
                  </a:cubicBezTo>
                  <a:close/>
                  <a:moveTo>
                    <a:pt x="929" y="2242"/>
                  </a:moveTo>
                  <a:lnTo>
                    <a:pt x="929" y="2242"/>
                  </a:lnTo>
                  <a:cubicBezTo>
                    <a:pt x="931" y="2287"/>
                    <a:pt x="937" y="2332"/>
                    <a:pt x="950" y="2380"/>
                  </a:cubicBezTo>
                  <a:lnTo>
                    <a:pt x="950" y="2380"/>
                  </a:lnTo>
                  <a:cubicBezTo>
                    <a:pt x="950" y="2367"/>
                    <a:pt x="949" y="2355"/>
                    <a:pt x="946" y="2344"/>
                  </a:cubicBezTo>
                  <a:cubicBezTo>
                    <a:pt x="936" y="2309"/>
                    <a:pt x="932" y="2275"/>
                    <a:pt x="929" y="2242"/>
                  </a:cubicBezTo>
                  <a:close/>
                  <a:moveTo>
                    <a:pt x="950" y="2380"/>
                  </a:moveTo>
                  <a:cubicBezTo>
                    <a:pt x="950" y="2387"/>
                    <a:pt x="950" y="2395"/>
                    <a:pt x="950" y="2404"/>
                  </a:cubicBezTo>
                  <a:cubicBezTo>
                    <a:pt x="946" y="2422"/>
                    <a:pt x="946" y="2436"/>
                    <a:pt x="946" y="2459"/>
                  </a:cubicBezTo>
                  <a:cubicBezTo>
                    <a:pt x="946" y="2520"/>
                    <a:pt x="941" y="2571"/>
                    <a:pt x="936" y="2622"/>
                  </a:cubicBezTo>
                  <a:cubicBezTo>
                    <a:pt x="936" y="2640"/>
                    <a:pt x="927" y="2654"/>
                    <a:pt x="927" y="2668"/>
                  </a:cubicBezTo>
                  <a:cubicBezTo>
                    <a:pt x="923" y="2726"/>
                    <a:pt x="927" y="2814"/>
                    <a:pt x="940" y="2866"/>
                  </a:cubicBezTo>
                  <a:lnTo>
                    <a:pt x="940" y="2866"/>
                  </a:lnTo>
                  <a:cubicBezTo>
                    <a:pt x="933" y="2809"/>
                    <a:pt x="929" y="2742"/>
                    <a:pt x="936" y="2696"/>
                  </a:cubicBezTo>
                  <a:cubicBezTo>
                    <a:pt x="936" y="2682"/>
                    <a:pt x="941" y="2668"/>
                    <a:pt x="941" y="2649"/>
                  </a:cubicBezTo>
                  <a:cubicBezTo>
                    <a:pt x="946" y="2598"/>
                    <a:pt x="950" y="2547"/>
                    <a:pt x="950" y="2497"/>
                  </a:cubicBezTo>
                  <a:cubicBezTo>
                    <a:pt x="946" y="2473"/>
                    <a:pt x="950" y="2450"/>
                    <a:pt x="955" y="2427"/>
                  </a:cubicBezTo>
                  <a:cubicBezTo>
                    <a:pt x="955" y="2404"/>
                    <a:pt x="950" y="2390"/>
                    <a:pt x="950" y="2381"/>
                  </a:cubicBezTo>
                  <a:cubicBezTo>
                    <a:pt x="950" y="2380"/>
                    <a:pt x="950" y="2380"/>
                    <a:pt x="950" y="2380"/>
                  </a:cubicBezTo>
                  <a:close/>
                  <a:moveTo>
                    <a:pt x="940" y="2866"/>
                  </a:moveTo>
                  <a:cubicBezTo>
                    <a:pt x="942" y="2883"/>
                    <a:pt x="944" y="2899"/>
                    <a:pt x="946" y="2913"/>
                  </a:cubicBezTo>
                  <a:cubicBezTo>
                    <a:pt x="950" y="2936"/>
                    <a:pt x="964" y="2950"/>
                    <a:pt x="969" y="2969"/>
                  </a:cubicBezTo>
                  <a:cubicBezTo>
                    <a:pt x="978" y="2992"/>
                    <a:pt x="992" y="3015"/>
                    <a:pt x="992" y="3038"/>
                  </a:cubicBezTo>
                  <a:lnTo>
                    <a:pt x="992" y="3066"/>
                  </a:lnTo>
                  <a:cubicBezTo>
                    <a:pt x="997" y="3112"/>
                    <a:pt x="1006" y="3159"/>
                    <a:pt x="1020" y="3205"/>
                  </a:cubicBezTo>
                  <a:cubicBezTo>
                    <a:pt x="1034" y="3228"/>
                    <a:pt x="1043" y="3251"/>
                    <a:pt x="1061" y="3275"/>
                  </a:cubicBezTo>
                  <a:cubicBezTo>
                    <a:pt x="1080" y="3298"/>
                    <a:pt x="1089" y="3321"/>
                    <a:pt x="1103" y="3339"/>
                  </a:cubicBezTo>
                  <a:cubicBezTo>
                    <a:pt x="1108" y="3358"/>
                    <a:pt x="1112" y="3381"/>
                    <a:pt x="1122" y="3404"/>
                  </a:cubicBezTo>
                  <a:cubicBezTo>
                    <a:pt x="1126" y="3432"/>
                    <a:pt x="1131" y="3455"/>
                    <a:pt x="1145" y="3483"/>
                  </a:cubicBezTo>
                  <a:cubicBezTo>
                    <a:pt x="1131" y="3497"/>
                    <a:pt x="1136" y="3520"/>
                    <a:pt x="1145" y="3548"/>
                  </a:cubicBezTo>
                  <a:cubicBezTo>
                    <a:pt x="1145" y="3557"/>
                    <a:pt x="1149" y="3613"/>
                    <a:pt x="1154" y="3627"/>
                  </a:cubicBezTo>
                  <a:lnTo>
                    <a:pt x="1200" y="3654"/>
                  </a:lnTo>
                  <a:cubicBezTo>
                    <a:pt x="1200" y="3650"/>
                    <a:pt x="1177" y="3543"/>
                    <a:pt x="1173" y="3539"/>
                  </a:cubicBezTo>
                  <a:cubicBezTo>
                    <a:pt x="1168" y="3511"/>
                    <a:pt x="1154" y="3478"/>
                    <a:pt x="1145" y="3451"/>
                  </a:cubicBezTo>
                  <a:cubicBezTo>
                    <a:pt x="1131" y="3427"/>
                    <a:pt x="1126" y="3404"/>
                    <a:pt x="1122" y="3376"/>
                  </a:cubicBezTo>
                  <a:cubicBezTo>
                    <a:pt x="1112" y="3353"/>
                    <a:pt x="1108" y="3330"/>
                    <a:pt x="1094" y="3307"/>
                  </a:cubicBezTo>
                  <a:cubicBezTo>
                    <a:pt x="1085" y="3284"/>
                    <a:pt x="1071" y="3256"/>
                    <a:pt x="1057" y="3233"/>
                  </a:cubicBezTo>
                  <a:cubicBezTo>
                    <a:pt x="1043" y="3210"/>
                    <a:pt x="1029" y="3191"/>
                    <a:pt x="1020" y="3168"/>
                  </a:cubicBezTo>
                  <a:cubicBezTo>
                    <a:pt x="1006" y="3126"/>
                    <a:pt x="997" y="3080"/>
                    <a:pt x="992" y="3034"/>
                  </a:cubicBezTo>
                  <a:lnTo>
                    <a:pt x="992" y="3006"/>
                  </a:lnTo>
                  <a:cubicBezTo>
                    <a:pt x="987" y="2974"/>
                    <a:pt x="973" y="2946"/>
                    <a:pt x="964" y="2923"/>
                  </a:cubicBezTo>
                  <a:cubicBezTo>
                    <a:pt x="950" y="2904"/>
                    <a:pt x="946" y="2890"/>
                    <a:pt x="941" y="2872"/>
                  </a:cubicBezTo>
                  <a:cubicBezTo>
                    <a:pt x="941" y="2870"/>
                    <a:pt x="940" y="2868"/>
                    <a:pt x="940" y="2866"/>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9"/>
            <p:cNvSpPr/>
            <p:nvPr/>
          </p:nvSpPr>
          <p:spPr>
            <a:xfrm>
              <a:off x="5185030" y="2472394"/>
              <a:ext cx="420290" cy="794558"/>
            </a:xfrm>
            <a:custGeom>
              <a:rect b="b" l="l" r="r" t="t"/>
              <a:pathLst>
                <a:path extrusionOk="0" h="6008" w="3178">
                  <a:moveTo>
                    <a:pt x="2305" y="1076"/>
                  </a:moveTo>
                  <a:cubicBezTo>
                    <a:pt x="2330" y="1085"/>
                    <a:pt x="2356" y="1090"/>
                    <a:pt x="2376" y="1093"/>
                  </a:cubicBezTo>
                  <a:lnTo>
                    <a:pt x="2376" y="1093"/>
                  </a:lnTo>
                  <a:lnTo>
                    <a:pt x="2376" y="1085"/>
                  </a:lnTo>
                  <a:lnTo>
                    <a:pt x="2358" y="1085"/>
                  </a:lnTo>
                  <a:cubicBezTo>
                    <a:pt x="2348" y="1085"/>
                    <a:pt x="2327" y="1082"/>
                    <a:pt x="2305" y="1076"/>
                  </a:cubicBezTo>
                  <a:close/>
                  <a:moveTo>
                    <a:pt x="2376" y="1093"/>
                  </a:moveTo>
                  <a:lnTo>
                    <a:pt x="2376" y="1098"/>
                  </a:lnTo>
                  <a:lnTo>
                    <a:pt x="2376" y="1108"/>
                  </a:lnTo>
                  <a:cubicBezTo>
                    <a:pt x="2379" y="1108"/>
                    <a:pt x="2382" y="1108"/>
                    <a:pt x="2385" y="1107"/>
                  </a:cubicBezTo>
                  <a:lnTo>
                    <a:pt x="2385" y="1107"/>
                  </a:lnTo>
                  <a:lnTo>
                    <a:pt x="2385" y="1112"/>
                  </a:lnTo>
                  <a:lnTo>
                    <a:pt x="2399" y="1117"/>
                  </a:lnTo>
                  <a:lnTo>
                    <a:pt x="2413" y="1117"/>
                  </a:lnTo>
                  <a:cubicBezTo>
                    <a:pt x="2409" y="1125"/>
                    <a:pt x="2409" y="1133"/>
                    <a:pt x="2412" y="1141"/>
                  </a:cubicBezTo>
                  <a:lnTo>
                    <a:pt x="2412" y="1141"/>
                  </a:lnTo>
                  <a:cubicBezTo>
                    <a:pt x="2414" y="1137"/>
                    <a:pt x="2418" y="1134"/>
                    <a:pt x="2422" y="1131"/>
                  </a:cubicBezTo>
                  <a:lnTo>
                    <a:pt x="2427" y="1131"/>
                  </a:lnTo>
                  <a:lnTo>
                    <a:pt x="2409" y="1098"/>
                  </a:lnTo>
                  <a:lnTo>
                    <a:pt x="2404" y="1098"/>
                  </a:lnTo>
                  <a:cubicBezTo>
                    <a:pt x="2401" y="1105"/>
                    <a:pt x="2393" y="1107"/>
                    <a:pt x="2385" y="1107"/>
                  </a:cubicBezTo>
                  <a:lnTo>
                    <a:pt x="2385" y="1107"/>
                  </a:lnTo>
                  <a:lnTo>
                    <a:pt x="2385" y="1098"/>
                  </a:lnTo>
                  <a:lnTo>
                    <a:pt x="2385" y="1094"/>
                  </a:lnTo>
                  <a:cubicBezTo>
                    <a:pt x="2382" y="1094"/>
                    <a:pt x="2379" y="1093"/>
                    <a:pt x="2376" y="1093"/>
                  </a:cubicBezTo>
                  <a:close/>
                  <a:moveTo>
                    <a:pt x="2412" y="1141"/>
                  </a:moveTo>
                  <a:cubicBezTo>
                    <a:pt x="2406" y="1149"/>
                    <a:pt x="2404" y="1157"/>
                    <a:pt x="2404" y="1163"/>
                  </a:cubicBezTo>
                  <a:cubicBezTo>
                    <a:pt x="2404" y="1168"/>
                    <a:pt x="2418" y="1177"/>
                    <a:pt x="2427" y="1177"/>
                  </a:cubicBezTo>
                  <a:lnTo>
                    <a:pt x="2440" y="1177"/>
                  </a:lnTo>
                  <a:cubicBezTo>
                    <a:pt x="2423" y="1168"/>
                    <a:pt x="2413" y="1157"/>
                    <a:pt x="2413" y="1145"/>
                  </a:cubicBezTo>
                  <a:cubicBezTo>
                    <a:pt x="2413" y="1144"/>
                    <a:pt x="2412" y="1142"/>
                    <a:pt x="2412" y="1141"/>
                  </a:cubicBezTo>
                  <a:close/>
                  <a:moveTo>
                    <a:pt x="2440" y="1177"/>
                  </a:moveTo>
                  <a:cubicBezTo>
                    <a:pt x="2442" y="1178"/>
                    <a:pt x="2443" y="1179"/>
                    <a:pt x="2445" y="1179"/>
                  </a:cubicBezTo>
                  <a:lnTo>
                    <a:pt x="2445" y="1179"/>
                  </a:lnTo>
                  <a:lnTo>
                    <a:pt x="2446" y="1177"/>
                  </a:lnTo>
                  <a:close/>
                  <a:moveTo>
                    <a:pt x="2445" y="1179"/>
                  </a:moveTo>
                  <a:lnTo>
                    <a:pt x="2432" y="1210"/>
                  </a:lnTo>
                  <a:cubicBezTo>
                    <a:pt x="2422" y="1247"/>
                    <a:pt x="2422" y="1247"/>
                    <a:pt x="2455" y="1261"/>
                  </a:cubicBezTo>
                  <a:cubicBezTo>
                    <a:pt x="2469" y="1270"/>
                    <a:pt x="2473" y="1274"/>
                    <a:pt x="2487" y="1279"/>
                  </a:cubicBezTo>
                  <a:cubicBezTo>
                    <a:pt x="2501" y="1293"/>
                    <a:pt x="2524" y="1302"/>
                    <a:pt x="2538" y="1307"/>
                  </a:cubicBezTo>
                  <a:lnTo>
                    <a:pt x="2547" y="1307"/>
                  </a:lnTo>
                  <a:lnTo>
                    <a:pt x="2547" y="1321"/>
                  </a:lnTo>
                  <a:lnTo>
                    <a:pt x="2547" y="1344"/>
                  </a:lnTo>
                  <a:lnTo>
                    <a:pt x="2547" y="1362"/>
                  </a:lnTo>
                  <a:cubicBezTo>
                    <a:pt x="2585" y="1372"/>
                    <a:pt x="2631" y="1399"/>
                    <a:pt x="2659" y="1437"/>
                  </a:cubicBezTo>
                  <a:cubicBezTo>
                    <a:pt x="2673" y="1455"/>
                    <a:pt x="2682" y="1469"/>
                    <a:pt x="2686" y="1487"/>
                  </a:cubicBezTo>
                  <a:cubicBezTo>
                    <a:pt x="2696" y="1506"/>
                    <a:pt x="2700" y="1525"/>
                    <a:pt x="2710" y="1534"/>
                  </a:cubicBezTo>
                  <a:cubicBezTo>
                    <a:pt x="2728" y="1557"/>
                    <a:pt x="2747" y="1571"/>
                    <a:pt x="2765" y="1585"/>
                  </a:cubicBezTo>
                  <a:cubicBezTo>
                    <a:pt x="2779" y="1599"/>
                    <a:pt x="2793" y="1608"/>
                    <a:pt x="2802" y="1622"/>
                  </a:cubicBezTo>
                  <a:cubicBezTo>
                    <a:pt x="2811" y="1626"/>
                    <a:pt x="2816" y="1640"/>
                    <a:pt x="2821" y="1650"/>
                  </a:cubicBezTo>
                  <a:cubicBezTo>
                    <a:pt x="2825" y="1663"/>
                    <a:pt x="2825" y="1668"/>
                    <a:pt x="2835" y="1673"/>
                  </a:cubicBezTo>
                  <a:cubicBezTo>
                    <a:pt x="2839" y="1677"/>
                    <a:pt x="2839" y="1677"/>
                    <a:pt x="2844" y="1677"/>
                  </a:cubicBezTo>
                  <a:cubicBezTo>
                    <a:pt x="2847" y="1679"/>
                    <a:pt x="2849" y="1681"/>
                    <a:pt x="2851" y="1682"/>
                  </a:cubicBezTo>
                  <a:lnTo>
                    <a:pt x="2851" y="1682"/>
                  </a:lnTo>
                  <a:lnTo>
                    <a:pt x="2839" y="1650"/>
                  </a:lnTo>
                  <a:cubicBezTo>
                    <a:pt x="2830" y="1645"/>
                    <a:pt x="2825" y="1631"/>
                    <a:pt x="2825" y="1631"/>
                  </a:cubicBezTo>
                  <a:cubicBezTo>
                    <a:pt x="2821" y="1622"/>
                    <a:pt x="2802" y="1608"/>
                    <a:pt x="2793" y="1599"/>
                  </a:cubicBezTo>
                  <a:lnTo>
                    <a:pt x="2737" y="1548"/>
                  </a:lnTo>
                  <a:cubicBezTo>
                    <a:pt x="2728" y="1529"/>
                    <a:pt x="2714" y="1511"/>
                    <a:pt x="2710" y="1492"/>
                  </a:cubicBezTo>
                  <a:cubicBezTo>
                    <a:pt x="2705" y="1478"/>
                    <a:pt x="2700" y="1460"/>
                    <a:pt x="2686" y="1446"/>
                  </a:cubicBezTo>
                  <a:cubicBezTo>
                    <a:pt x="2663" y="1418"/>
                    <a:pt x="2617" y="1390"/>
                    <a:pt x="2575" y="1372"/>
                  </a:cubicBezTo>
                  <a:lnTo>
                    <a:pt x="2566" y="1367"/>
                  </a:lnTo>
                  <a:lnTo>
                    <a:pt x="2566" y="1353"/>
                  </a:lnTo>
                  <a:lnTo>
                    <a:pt x="2566" y="1325"/>
                  </a:lnTo>
                  <a:lnTo>
                    <a:pt x="2566" y="1316"/>
                  </a:lnTo>
                  <a:cubicBezTo>
                    <a:pt x="2547" y="1307"/>
                    <a:pt x="2529" y="1298"/>
                    <a:pt x="2515" y="1284"/>
                  </a:cubicBezTo>
                  <a:cubicBezTo>
                    <a:pt x="2506" y="1279"/>
                    <a:pt x="2497" y="1274"/>
                    <a:pt x="2492" y="1270"/>
                  </a:cubicBezTo>
                  <a:cubicBezTo>
                    <a:pt x="2436" y="1237"/>
                    <a:pt x="2436" y="1233"/>
                    <a:pt x="2450" y="1182"/>
                  </a:cubicBezTo>
                  <a:cubicBezTo>
                    <a:pt x="2448" y="1181"/>
                    <a:pt x="2446" y="1180"/>
                    <a:pt x="2445" y="1179"/>
                  </a:cubicBezTo>
                  <a:close/>
                  <a:moveTo>
                    <a:pt x="2851" y="1682"/>
                  </a:moveTo>
                  <a:lnTo>
                    <a:pt x="2853" y="1687"/>
                  </a:lnTo>
                  <a:cubicBezTo>
                    <a:pt x="2859" y="1691"/>
                    <a:pt x="2864" y="1693"/>
                    <a:pt x="2867" y="1694"/>
                  </a:cubicBezTo>
                  <a:lnTo>
                    <a:pt x="2867" y="1694"/>
                  </a:lnTo>
                  <a:cubicBezTo>
                    <a:pt x="2862" y="1688"/>
                    <a:pt x="2858" y="1686"/>
                    <a:pt x="2851" y="1682"/>
                  </a:cubicBezTo>
                  <a:close/>
                  <a:moveTo>
                    <a:pt x="2950" y="1"/>
                  </a:moveTo>
                  <a:cubicBezTo>
                    <a:pt x="2960" y="29"/>
                    <a:pt x="2964" y="80"/>
                    <a:pt x="2960" y="117"/>
                  </a:cubicBezTo>
                  <a:lnTo>
                    <a:pt x="2960" y="149"/>
                  </a:lnTo>
                  <a:cubicBezTo>
                    <a:pt x="2955" y="214"/>
                    <a:pt x="2978" y="251"/>
                    <a:pt x="3001" y="283"/>
                  </a:cubicBezTo>
                  <a:cubicBezTo>
                    <a:pt x="3011" y="302"/>
                    <a:pt x="3024" y="320"/>
                    <a:pt x="3029" y="344"/>
                  </a:cubicBezTo>
                  <a:cubicBezTo>
                    <a:pt x="3048" y="381"/>
                    <a:pt x="3034" y="422"/>
                    <a:pt x="3020" y="464"/>
                  </a:cubicBezTo>
                  <a:cubicBezTo>
                    <a:pt x="3011" y="487"/>
                    <a:pt x="3001" y="515"/>
                    <a:pt x="3001" y="543"/>
                  </a:cubicBezTo>
                  <a:cubicBezTo>
                    <a:pt x="2997" y="608"/>
                    <a:pt x="3024" y="654"/>
                    <a:pt x="3052" y="700"/>
                  </a:cubicBezTo>
                  <a:cubicBezTo>
                    <a:pt x="3075" y="742"/>
                    <a:pt x="3099" y="774"/>
                    <a:pt x="3099" y="821"/>
                  </a:cubicBezTo>
                  <a:cubicBezTo>
                    <a:pt x="3103" y="881"/>
                    <a:pt x="3103" y="978"/>
                    <a:pt x="3094" y="1043"/>
                  </a:cubicBezTo>
                  <a:cubicBezTo>
                    <a:pt x="3089" y="1071"/>
                    <a:pt x="3075" y="1098"/>
                    <a:pt x="3066" y="1122"/>
                  </a:cubicBezTo>
                  <a:cubicBezTo>
                    <a:pt x="3052" y="1159"/>
                    <a:pt x="3034" y="1191"/>
                    <a:pt x="3034" y="1237"/>
                  </a:cubicBezTo>
                  <a:cubicBezTo>
                    <a:pt x="3034" y="1316"/>
                    <a:pt x="2997" y="1608"/>
                    <a:pt x="2909" y="1687"/>
                  </a:cubicBezTo>
                  <a:cubicBezTo>
                    <a:pt x="2900" y="1692"/>
                    <a:pt x="2893" y="1696"/>
                    <a:pt x="2886" y="1699"/>
                  </a:cubicBezTo>
                  <a:lnTo>
                    <a:pt x="2886" y="1699"/>
                  </a:lnTo>
                  <a:cubicBezTo>
                    <a:pt x="2883" y="1697"/>
                    <a:pt x="2880" y="1696"/>
                    <a:pt x="2876" y="1696"/>
                  </a:cubicBezTo>
                  <a:cubicBezTo>
                    <a:pt x="2874" y="1696"/>
                    <a:pt x="2871" y="1696"/>
                    <a:pt x="2867" y="1694"/>
                  </a:cubicBezTo>
                  <a:lnTo>
                    <a:pt x="2867" y="1694"/>
                  </a:lnTo>
                  <a:cubicBezTo>
                    <a:pt x="2869" y="1696"/>
                    <a:pt x="2870" y="1698"/>
                    <a:pt x="2872" y="1701"/>
                  </a:cubicBezTo>
                  <a:cubicBezTo>
                    <a:pt x="2877" y="1701"/>
                    <a:pt x="2881" y="1700"/>
                    <a:pt x="2886" y="1699"/>
                  </a:cubicBezTo>
                  <a:lnTo>
                    <a:pt x="2886" y="1699"/>
                  </a:lnTo>
                  <a:cubicBezTo>
                    <a:pt x="2889" y="1701"/>
                    <a:pt x="2892" y="1706"/>
                    <a:pt x="2895" y="1714"/>
                  </a:cubicBezTo>
                  <a:lnTo>
                    <a:pt x="2899" y="1719"/>
                  </a:lnTo>
                  <a:lnTo>
                    <a:pt x="2913" y="1719"/>
                  </a:lnTo>
                  <a:cubicBezTo>
                    <a:pt x="2936" y="1719"/>
                    <a:pt x="2960" y="1714"/>
                    <a:pt x="2983" y="1696"/>
                  </a:cubicBezTo>
                  <a:cubicBezTo>
                    <a:pt x="3085" y="1608"/>
                    <a:pt x="3122" y="1284"/>
                    <a:pt x="3122" y="1228"/>
                  </a:cubicBezTo>
                  <a:cubicBezTo>
                    <a:pt x="3122" y="1186"/>
                    <a:pt x="3131" y="1159"/>
                    <a:pt x="3150" y="1131"/>
                  </a:cubicBezTo>
                  <a:cubicBezTo>
                    <a:pt x="3163" y="1098"/>
                    <a:pt x="3173" y="1071"/>
                    <a:pt x="3177" y="1038"/>
                  </a:cubicBezTo>
                  <a:cubicBezTo>
                    <a:pt x="3136" y="983"/>
                    <a:pt x="3136" y="881"/>
                    <a:pt x="3126" y="821"/>
                  </a:cubicBezTo>
                  <a:cubicBezTo>
                    <a:pt x="3122" y="770"/>
                    <a:pt x="3099" y="728"/>
                    <a:pt x="3075" y="691"/>
                  </a:cubicBezTo>
                  <a:cubicBezTo>
                    <a:pt x="3052" y="640"/>
                    <a:pt x="3024" y="603"/>
                    <a:pt x="3029" y="552"/>
                  </a:cubicBezTo>
                  <a:cubicBezTo>
                    <a:pt x="3029" y="529"/>
                    <a:pt x="3038" y="506"/>
                    <a:pt x="3048" y="473"/>
                  </a:cubicBezTo>
                  <a:cubicBezTo>
                    <a:pt x="3057" y="427"/>
                    <a:pt x="3075" y="381"/>
                    <a:pt x="3057" y="330"/>
                  </a:cubicBezTo>
                  <a:cubicBezTo>
                    <a:pt x="3048" y="302"/>
                    <a:pt x="3034" y="283"/>
                    <a:pt x="3024" y="265"/>
                  </a:cubicBezTo>
                  <a:cubicBezTo>
                    <a:pt x="3006" y="232"/>
                    <a:pt x="2987" y="209"/>
                    <a:pt x="2987" y="158"/>
                  </a:cubicBezTo>
                  <a:lnTo>
                    <a:pt x="2987" y="121"/>
                  </a:lnTo>
                  <a:cubicBezTo>
                    <a:pt x="2997" y="75"/>
                    <a:pt x="3001" y="52"/>
                    <a:pt x="2983" y="10"/>
                  </a:cubicBezTo>
                  <a:lnTo>
                    <a:pt x="2950" y="1"/>
                  </a:lnTo>
                  <a:close/>
                  <a:moveTo>
                    <a:pt x="1438" y="2315"/>
                  </a:moveTo>
                  <a:cubicBezTo>
                    <a:pt x="1456" y="2337"/>
                    <a:pt x="1453" y="2368"/>
                    <a:pt x="1445" y="2397"/>
                  </a:cubicBezTo>
                  <a:lnTo>
                    <a:pt x="1445" y="2397"/>
                  </a:lnTo>
                  <a:cubicBezTo>
                    <a:pt x="1460" y="2358"/>
                    <a:pt x="1462" y="2333"/>
                    <a:pt x="1441" y="2316"/>
                  </a:cubicBezTo>
                  <a:cubicBezTo>
                    <a:pt x="1440" y="2316"/>
                    <a:pt x="1439" y="2315"/>
                    <a:pt x="1438" y="2315"/>
                  </a:cubicBezTo>
                  <a:close/>
                  <a:moveTo>
                    <a:pt x="1445" y="2397"/>
                  </a:moveTo>
                  <a:cubicBezTo>
                    <a:pt x="1444" y="2401"/>
                    <a:pt x="1442" y="2405"/>
                    <a:pt x="1441" y="2409"/>
                  </a:cubicBezTo>
                  <a:cubicBezTo>
                    <a:pt x="1438" y="2417"/>
                    <a:pt x="1436" y="2424"/>
                    <a:pt x="1434" y="2431"/>
                  </a:cubicBezTo>
                  <a:lnTo>
                    <a:pt x="1434" y="2431"/>
                  </a:lnTo>
                  <a:cubicBezTo>
                    <a:pt x="1435" y="2430"/>
                    <a:pt x="1435" y="2429"/>
                    <a:pt x="1436" y="2428"/>
                  </a:cubicBezTo>
                  <a:cubicBezTo>
                    <a:pt x="1439" y="2418"/>
                    <a:pt x="1443" y="2408"/>
                    <a:pt x="1445" y="2397"/>
                  </a:cubicBezTo>
                  <a:close/>
                  <a:moveTo>
                    <a:pt x="1434" y="2431"/>
                  </a:moveTo>
                  <a:cubicBezTo>
                    <a:pt x="1430" y="2443"/>
                    <a:pt x="1423" y="2466"/>
                    <a:pt x="1427" y="2474"/>
                  </a:cubicBezTo>
                  <a:lnTo>
                    <a:pt x="1433" y="2474"/>
                  </a:lnTo>
                  <a:cubicBezTo>
                    <a:pt x="1430" y="2462"/>
                    <a:pt x="1431" y="2447"/>
                    <a:pt x="1434" y="2431"/>
                  </a:cubicBezTo>
                  <a:close/>
                  <a:moveTo>
                    <a:pt x="2015" y="946"/>
                  </a:moveTo>
                  <a:lnTo>
                    <a:pt x="2015" y="969"/>
                  </a:lnTo>
                  <a:lnTo>
                    <a:pt x="2015" y="997"/>
                  </a:lnTo>
                  <a:lnTo>
                    <a:pt x="2015" y="1001"/>
                  </a:lnTo>
                  <a:cubicBezTo>
                    <a:pt x="2020" y="1024"/>
                    <a:pt x="2029" y="1052"/>
                    <a:pt x="2033" y="1075"/>
                  </a:cubicBezTo>
                  <a:cubicBezTo>
                    <a:pt x="2033" y="1089"/>
                    <a:pt x="2038" y="1094"/>
                    <a:pt x="2038" y="1108"/>
                  </a:cubicBezTo>
                  <a:lnTo>
                    <a:pt x="2029" y="1094"/>
                  </a:lnTo>
                  <a:lnTo>
                    <a:pt x="2047" y="1131"/>
                  </a:lnTo>
                  <a:cubicBezTo>
                    <a:pt x="2047" y="1136"/>
                    <a:pt x="2047" y="1140"/>
                    <a:pt x="2052" y="1140"/>
                  </a:cubicBezTo>
                  <a:lnTo>
                    <a:pt x="2052" y="1145"/>
                  </a:lnTo>
                  <a:lnTo>
                    <a:pt x="2057" y="1154"/>
                  </a:lnTo>
                  <a:lnTo>
                    <a:pt x="2066" y="1163"/>
                  </a:lnTo>
                  <a:lnTo>
                    <a:pt x="2084" y="1191"/>
                  </a:lnTo>
                  <a:cubicBezTo>
                    <a:pt x="2084" y="1191"/>
                    <a:pt x="2084" y="1200"/>
                    <a:pt x="2089" y="1200"/>
                  </a:cubicBezTo>
                  <a:cubicBezTo>
                    <a:pt x="2098" y="1214"/>
                    <a:pt x="2089" y="1233"/>
                    <a:pt x="2089" y="1256"/>
                  </a:cubicBezTo>
                  <a:cubicBezTo>
                    <a:pt x="2089" y="1261"/>
                    <a:pt x="2084" y="1274"/>
                    <a:pt x="2084" y="1279"/>
                  </a:cubicBezTo>
                  <a:cubicBezTo>
                    <a:pt x="2084" y="1298"/>
                    <a:pt x="2089" y="1316"/>
                    <a:pt x="2089" y="1330"/>
                  </a:cubicBezTo>
                  <a:lnTo>
                    <a:pt x="2089" y="1339"/>
                  </a:lnTo>
                  <a:cubicBezTo>
                    <a:pt x="2089" y="1344"/>
                    <a:pt x="2098" y="1349"/>
                    <a:pt x="2098" y="1353"/>
                  </a:cubicBezTo>
                  <a:cubicBezTo>
                    <a:pt x="2103" y="1367"/>
                    <a:pt x="2103" y="1376"/>
                    <a:pt x="2108" y="1395"/>
                  </a:cubicBezTo>
                  <a:cubicBezTo>
                    <a:pt x="2112" y="1413"/>
                    <a:pt x="2108" y="1437"/>
                    <a:pt x="2103" y="1460"/>
                  </a:cubicBezTo>
                  <a:cubicBezTo>
                    <a:pt x="2103" y="1483"/>
                    <a:pt x="2098" y="1501"/>
                    <a:pt x="2098" y="1525"/>
                  </a:cubicBezTo>
                  <a:cubicBezTo>
                    <a:pt x="2103" y="1603"/>
                    <a:pt x="2084" y="1650"/>
                    <a:pt x="2033" y="1710"/>
                  </a:cubicBezTo>
                  <a:lnTo>
                    <a:pt x="2006" y="1738"/>
                  </a:lnTo>
                  <a:cubicBezTo>
                    <a:pt x="1987" y="1756"/>
                    <a:pt x="1964" y="1770"/>
                    <a:pt x="1950" y="1807"/>
                  </a:cubicBezTo>
                  <a:cubicBezTo>
                    <a:pt x="1945" y="1826"/>
                    <a:pt x="1945" y="1835"/>
                    <a:pt x="1945" y="1849"/>
                  </a:cubicBezTo>
                  <a:lnTo>
                    <a:pt x="1945" y="1863"/>
                  </a:lnTo>
                  <a:lnTo>
                    <a:pt x="1941" y="1863"/>
                  </a:lnTo>
                  <a:cubicBezTo>
                    <a:pt x="1941" y="1858"/>
                    <a:pt x="1941" y="1858"/>
                    <a:pt x="1936" y="1853"/>
                  </a:cubicBezTo>
                  <a:cubicBezTo>
                    <a:pt x="1936" y="1849"/>
                    <a:pt x="1932" y="1849"/>
                    <a:pt x="1932" y="1839"/>
                  </a:cubicBezTo>
                  <a:lnTo>
                    <a:pt x="1932" y="1826"/>
                  </a:lnTo>
                  <a:lnTo>
                    <a:pt x="1913" y="1830"/>
                  </a:lnTo>
                  <a:lnTo>
                    <a:pt x="1876" y="1830"/>
                  </a:lnTo>
                  <a:cubicBezTo>
                    <a:pt x="1876" y="1802"/>
                    <a:pt x="1871" y="1770"/>
                    <a:pt x="1867" y="1747"/>
                  </a:cubicBezTo>
                  <a:lnTo>
                    <a:pt x="1862" y="1733"/>
                  </a:lnTo>
                  <a:lnTo>
                    <a:pt x="1844" y="1738"/>
                  </a:lnTo>
                  <a:cubicBezTo>
                    <a:pt x="1825" y="1742"/>
                    <a:pt x="1806" y="1747"/>
                    <a:pt x="1783" y="1756"/>
                  </a:cubicBezTo>
                  <a:cubicBezTo>
                    <a:pt x="1760" y="1761"/>
                    <a:pt x="1737" y="1765"/>
                    <a:pt x="1728" y="1770"/>
                  </a:cubicBezTo>
                  <a:cubicBezTo>
                    <a:pt x="1714" y="1779"/>
                    <a:pt x="1709" y="1779"/>
                    <a:pt x="1700" y="1784"/>
                  </a:cubicBezTo>
                  <a:cubicBezTo>
                    <a:pt x="1681" y="1789"/>
                    <a:pt x="1668" y="1789"/>
                    <a:pt x="1649" y="1812"/>
                  </a:cubicBezTo>
                  <a:lnTo>
                    <a:pt x="1640" y="1826"/>
                  </a:lnTo>
                  <a:lnTo>
                    <a:pt x="1649" y="1835"/>
                  </a:lnTo>
                  <a:cubicBezTo>
                    <a:pt x="1709" y="1900"/>
                    <a:pt x="1649" y="2066"/>
                    <a:pt x="1617" y="2164"/>
                  </a:cubicBezTo>
                  <a:cubicBezTo>
                    <a:pt x="1607" y="2196"/>
                    <a:pt x="1593" y="2224"/>
                    <a:pt x="1593" y="2242"/>
                  </a:cubicBezTo>
                  <a:cubicBezTo>
                    <a:pt x="1589" y="2256"/>
                    <a:pt x="1589" y="2275"/>
                    <a:pt x="1584" y="2289"/>
                  </a:cubicBezTo>
                  <a:cubicBezTo>
                    <a:pt x="1575" y="2326"/>
                    <a:pt x="1570" y="2340"/>
                    <a:pt x="1533" y="2381"/>
                  </a:cubicBezTo>
                  <a:cubicBezTo>
                    <a:pt x="1524" y="2391"/>
                    <a:pt x="1519" y="2404"/>
                    <a:pt x="1505" y="2414"/>
                  </a:cubicBezTo>
                  <a:cubicBezTo>
                    <a:pt x="1487" y="2437"/>
                    <a:pt x="1468" y="2465"/>
                    <a:pt x="1445" y="2483"/>
                  </a:cubicBezTo>
                  <a:lnTo>
                    <a:pt x="1445" y="2479"/>
                  </a:lnTo>
                  <a:lnTo>
                    <a:pt x="1436" y="2474"/>
                  </a:lnTo>
                  <a:lnTo>
                    <a:pt x="1433" y="2474"/>
                  </a:lnTo>
                  <a:cubicBezTo>
                    <a:pt x="1433" y="2477"/>
                    <a:pt x="1435" y="2480"/>
                    <a:pt x="1436" y="2483"/>
                  </a:cubicBezTo>
                  <a:lnTo>
                    <a:pt x="1455" y="2502"/>
                  </a:lnTo>
                  <a:cubicBezTo>
                    <a:pt x="1455" y="2506"/>
                    <a:pt x="1459" y="2511"/>
                    <a:pt x="1464" y="2520"/>
                  </a:cubicBezTo>
                  <a:lnTo>
                    <a:pt x="1473" y="2525"/>
                  </a:lnTo>
                  <a:lnTo>
                    <a:pt x="1478" y="2520"/>
                  </a:lnTo>
                  <a:cubicBezTo>
                    <a:pt x="1510" y="2506"/>
                    <a:pt x="1542" y="2465"/>
                    <a:pt x="1566" y="2432"/>
                  </a:cubicBezTo>
                  <a:cubicBezTo>
                    <a:pt x="1575" y="2418"/>
                    <a:pt x="1580" y="2409"/>
                    <a:pt x="1593" y="2395"/>
                  </a:cubicBezTo>
                  <a:cubicBezTo>
                    <a:pt x="1635" y="2349"/>
                    <a:pt x="1640" y="2326"/>
                    <a:pt x="1644" y="2289"/>
                  </a:cubicBezTo>
                  <a:cubicBezTo>
                    <a:pt x="1644" y="2275"/>
                    <a:pt x="1649" y="2256"/>
                    <a:pt x="1649" y="2247"/>
                  </a:cubicBezTo>
                  <a:cubicBezTo>
                    <a:pt x="1658" y="2228"/>
                    <a:pt x="1663" y="2205"/>
                    <a:pt x="1672" y="2173"/>
                  </a:cubicBezTo>
                  <a:cubicBezTo>
                    <a:pt x="1709" y="2066"/>
                    <a:pt x="1765" y="1904"/>
                    <a:pt x="1714" y="1826"/>
                  </a:cubicBezTo>
                  <a:cubicBezTo>
                    <a:pt x="1718" y="1816"/>
                    <a:pt x="1728" y="1816"/>
                    <a:pt x="1737" y="1812"/>
                  </a:cubicBezTo>
                  <a:cubicBezTo>
                    <a:pt x="1742" y="1812"/>
                    <a:pt x="1756" y="1807"/>
                    <a:pt x="1774" y="1802"/>
                  </a:cubicBezTo>
                  <a:cubicBezTo>
                    <a:pt x="1783" y="1793"/>
                    <a:pt x="1802" y="1789"/>
                    <a:pt x="1825" y="1784"/>
                  </a:cubicBezTo>
                  <a:cubicBezTo>
                    <a:pt x="1834" y="1779"/>
                    <a:pt x="1853" y="1779"/>
                    <a:pt x="1867" y="1770"/>
                  </a:cubicBezTo>
                  <a:cubicBezTo>
                    <a:pt x="1871" y="1789"/>
                    <a:pt x="1871" y="1812"/>
                    <a:pt x="1871" y="1839"/>
                  </a:cubicBezTo>
                  <a:lnTo>
                    <a:pt x="1871" y="1858"/>
                  </a:lnTo>
                  <a:lnTo>
                    <a:pt x="1890" y="1853"/>
                  </a:lnTo>
                  <a:lnTo>
                    <a:pt x="1927" y="1853"/>
                  </a:lnTo>
                  <a:lnTo>
                    <a:pt x="1927" y="1858"/>
                  </a:lnTo>
                  <a:cubicBezTo>
                    <a:pt x="1927" y="1863"/>
                    <a:pt x="1936" y="1863"/>
                    <a:pt x="1936" y="1872"/>
                  </a:cubicBezTo>
                  <a:lnTo>
                    <a:pt x="1936" y="1881"/>
                  </a:lnTo>
                  <a:lnTo>
                    <a:pt x="1945" y="1881"/>
                  </a:lnTo>
                  <a:cubicBezTo>
                    <a:pt x="1952" y="1881"/>
                    <a:pt x="1962" y="1882"/>
                    <a:pt x="1970" y="1882"/>
                  </a:cubicBezTo>
                  <a:cubicBezTo>
                    <a:pt x="1979" y="1882"/>
                    <a:pt x="1987" y="1881"/>
                    <a:pt x="1992" y="1877"/>
                  </a:cubicBezTo>
                  <a:cubicBezTo>
                    <a:pt x="2006" y="1863"/>
                    <a:pt x="2006" y="1849"/>
                    <a:pt x="2006" y="1830"/>
                  </a:cubicBezTo>
                  <a:lnTo>
                    <a:pt x="2006" y="1802"/>
                  </a:lnTo>
                  <a:cubicBezTo>
                    <a:pt x="2015" y="1779"/>
                    <a:pt x="2033" y="1761"/>
                    <a:pt x="2052" y="1742"/>
                  </a:cubicBezTo>
                  <a:cubicBezTo>
                    <a:pt x="2061" y="1733"/>
                    <a:pt x="2075" y="1724"/>
                    <a:pt x="2080" y="1714"/>
                  </a:cubicBezTo>
                  <a:cubicBezTo>
                    <a:pt x="2135" y="1645"/>
                    <a:pt x="2158" y="1594"/>
                    <a:pt x="2154" y="1506"/>
                  </a:cubicBezTo>
                  <a:cubicBezTo>
                    <a:pt x="2154" y="1487"/>
                    <a:pt x="2154" y="1469"/>
                    <a:pt x="2158" y="1446"/>
                  </a:cubicBezTo>
                  <a:cubicBezTo>
                    <a:pt x="2168" y="1423"/>
                    <a:pt x="2168" y="1395"/>
                    <a:pt x="2168" y="1372"/>
                  </a:cubicBezTo>
                  <a:cubicBezTo>
                    <a:pt x="2168" y="1353"/>
                    <a:pt x="2158" y="1344"/>
                    <a:pt x="2154" y="1325"/>
                  </a:cubicBezTo>
                  <a:cubicBezTo>
                    <a:pt x="2154" y="1321"/>
                    <a:pt x="2149" y="1316"/>
                    <a:pt x="2149" y="1307"/>
                  </a:cubicBezTo>
                  <a:cubicBezTo>
                    <a:pt x="2149" y="1288"/>
                    <a:pt x="2149" y="1274"/>
                    <a:pt x="2145" y="1256"/>
                  </a:cubicBezTo>
                  <a:cubicBezTo>
                    <a:pt x="2145" y="1251"/>
                    <a:pt x="2145" y="1247"/>
                    <a:pt x="2149" y="1237"/>
                  </a:cubicBezTo>
                  <a:cubicBezTo>
                    <a:pt x="2149" y="1228"/>
                    <a:pt x="2154" y="1214"/>
                    <a:pt x="2154" y="1205"/>
                  </a:cubicBezTo>
                  <a:lnTo>
                    <a:pt x="2158" y="1210"/>
                  </a:lnTo>
                  <a:lnTo>
                    <a:pt x="2154" y="1186"/>
                  </a:lnTo>
                  <a:cubicBezTo>
                    <a:pt x="2154" y="1182"/>
                    <a:pt x="2154" y="1168"/>
                    <a:pt x="2149" y="1163"/>
                  </a:cubicBezTo>
                  <a:cubicBezTo>
                    <a:pt x="2149" y="1159"/>
                    <a:pt x="2149" y="1159"/>
                    <a:pt x="2145" y="1154"/>
                  </a:cubicBezTo>
                  <a:cubicBezTo>
                    <a:pt x="2145" y="1145"/>
                    <a:pt x="2145" y="1145"/>
                    <a:pt x="2140" y="1140"/>
                  </a:cubicBezTo>
                  <a:cubicBezTo>
                    <a:pt x="2131" y="1131"/>
                    <a:pt x="2121" y="1117"/>
                    <a:pt x="2112" y="1108"/>
                  </a:cubicBezTo>
                  <a:cubicBezTo>
                    <a:pt x="2108" y="1089"/>
                    <a:pt x="2103" y="1066"/>
                    <a:pt x="2103" y="1048"/>
                  </a:cubicBezTo>
                  <a:cubicBezTo>
                    <a:pt x="2098" y="1025"/>
                    <a:pt x="2094" y="997"/>
                    <a:pt x="2085" y="974"/>
                  </a:cubicBezTo>
                  <a:lnTo>
                    <a:pt x="2085" y="974"/>
                  </a:lnTo>
                  <a:cubicBezTo>
                    <a:pt x="2106" y="981"/>
                    <a:pt x="2128" y="987"/>
                    <a:pt x="2149" y="992"/>
                  </a:cubicBezTo>
                  <a:cubicBezTo>
                    <a:pt x="2168" y="992"/>
                    <a:pt x="2182" y="997"/>
                    <a:pt x="2200" y="1001"/>
                  </a:cubicBezTo>
                  <a:lnTo>
                    <a:pt x="2219" y="1006"/>
                  </a:lnTo>
                  <a:lnTo>
                    <a:pt x="2209" y="1024"/>
                  </a:lnTo>
                  <a:lnTo>
                    <a:pt x="2209" y="1029"/>
                  </a:lnTo>
                  <a:cubicBezTo>
                    <a:pt x="2218" y="1050"/>
                    <a:pt x="2265" y="1067"/>
                    <a:pt x="2305" y="1076"/>
                  </a:cubicBezTo>
                  <a:lnTo>
                    <a:pt x="2305" y="1076"/>
                  </a:lnTo>
                  <a:cubicBezTo>
                    <a:pt x="2270" y="1064"/>
                    <a:pt x="2236" y="1047"/>
                    <a:pt x="2223" y="1024"/>
                  </a:cubicBezTo>
                  <a:cubicBezTo>
                    <a:pt x="2219" y="1010"/>
                    <a:pt x="2219" y="1006"/>
                    <a:pt x="2219" y="1001"/>
                  </a:cubicBezTo>
                  <a:cubicBezTo>
                    <a:pt x="2200" y="997"/>
                    <a:pt x="2191" y="997"/>
                    <a:pt x="2177" y="987"/>
                  </a:cubicBezTo>
                  <a:cubicBezTo>
                    <a:pt x="2149" y="983"/>
                    <a:pt x="2112" y="978"/>
                    <a:pt x="2084" y="969"/>
                  </a:cubicBezTo>
                  <a:lnTo>
                    <a:pt x="2084" y="973"/>
                  </a:lnTo>
                  <a:cubicBezTo>
                    <a:pt x="2084" y="974"/>
                    <a:pt x="2084" y="974"/>
                    <a:pt x="2085" y="974"/>
                  </a:cubicBezTo>
                  <a:lnTo>
                    <a:pt x="2085" y="974"/>
                  </a:lnTo>
                  <a:cubicBezTo>
                    <a:pt x="2069" y="969"/>
                    <a:pt x="2054" y="963"/>
                    <a:pt x="2038" y="955"/>
                  </a:cubicBezTo>
                  <a:lnTo>
                    <a:pt x="2015" y="946"/>
                  </a:lnTo>
                  <a:close/>
                  <a:moveTo>
                    <a:pt x="1361" y="2283"/>
                  </a:moveTo>
                  <a:cubicBezTo>
                    <a:pt x="1346" y="2283"/>
                    <a:pt x="1331" y="2285"/>
                    <a:pt x="1316" y="2289"/>
                  </a:cubicBezTo>
                  <a:lnTo>
                    <a:pt x="1311" y="2289"/>
                  </a:lnTo>
                  <a:lnTo>
                    <a:pt x="1302" y="2293"/>
                  </a:lnTo>
                  <a:cubicBezTo>
                    <a:pt x="1274" y="2349"/>
                    <a:pt x="1251" y="2409"/>
                    <a:pt x="1237" y="2465"/>
                  </a:cubicBezTo>
                  <a:cubicBezTo>
                    <a:pt x="1218" y="2525"/>
                    <a:pt x="1195" y="2590"/>
                    <a:pt x="1158" y="2650"/>
                  </a:cubicBezTo>
                  <a:cubicBezTo>
                    <a:pt x="1135" y="2696"/>
                    <a:pt x="1107" y="2738"/>
                    <a:pt x="1084" y="2780"/>
                  </a:cubicBezTo>
                  <a:cubicBezTo>
                    <a:pt x="1047" y="2835"/>
                    <a:pt x="1010" y="2895"/>
                    <a:pt x="977" y="2965"/>
                  </a:cubicBezTo>
                  <a:lnTo>
                    <a:pt x="964" y="3016"/>
                  </a:lnTo>
                  <a:cubicBezTo>
                    <a:pt x="945" y="3067"/>
                    <a:pt x="922" y="3132"/>
                    <a:pt x="876" y="3145"/>
                  </a:cubicBezTo>
                  <a:cubicBezTo>
                    <a:pt x="871" y="3147"/>
                    <a:pt x="866" y="3147"/>
                    <a:pt x="860" y="3147"/>
                  </a:cubicBezTo>
                  <a:cubicBezTo>
                    <a:pt x="843" y="3147"/>
                    <a:pt x="820" y="3142"/>
                    <a:pt x="792" y="3132"/>
                  </a:cubicBezTo>
                  <a:cubicBezTo>
                    <a:pt x="766" y="3125"/>
                    <a:pt x="736" y="3116"/>
                    <a:pt x="708" y="3116"/>
                  </a:cubicBezTo>
                  <a:cubicBezTo>
                    <a:pt x="695" y="3116"/>
                    <a:pt x="683" y="3118"/>
                    <a:pt x="672" y="3122"/>
                  </a:cubicBezTo>
                  <a:cubicBezTo>
                    <a:pt x="630" y="3132"/>
                    <a:pt x="528" y="3192"/>
                    <a:pt x="500" y="3224"/>
                  </a:cubicBezTo>
                  <a:cubicBezTo>
                    <a:pt x="463" y="3266"/>
                    <a:pt x="436" y="3312"/>
                    <a:pt x="417" y="3354"/>
                  </a:cubicBezTo>
                  <a:cubicBezTo>
                    <a:pt x="394" y="3400"/>
                    <a:pt x="366" y="3451"/>
                    <a:pt x="320" y="3497"/>
                  </a:cubicBezTo>
                  <a:cubicBezTo>
                    <a:pt x="236" y="3585"/>
                    <a:pt x="0" y="3923"/>
                    <a:pt x="61" y="4072"/>
                  </a:cubicBezTo>
                  <a:cubicBezTo>
                    <a:pt x="74" y="4109"/>
                    <a:pt x="116" y="4132"/>
                    <a:pt x="176" y="4141"/>
                  </a:cubicBezTo>
                  <a:cubicBezTo>
                    <a:pt x="209" y="4141"/>
                    <a:pt x="283" y="4197"/>
                    <a:pt x="348" y="4248"/>
                  </a:cubicBezTo>
                  <a:cubicBezTo>
                    <a:pt x="375" y="4280"/>
                    <a:pt x="412" y="4303"/>
                    <a:pt x="440" y="4326"/>
                  </a:cubicBezTo>
                  <a:lnTo>
                    <a:pt x="454" y="4331"/>
                  </a:lnTo>
                  <a:cubicBezTo>
                    <a:pt x="479" y="4335"/>
                    <a:pt x="509" y="4343"/>
                    <a:pt x="540" y="4343"/>
                  </a:cubicBezTo>
                  <a:cubicBezTo>
                    <a:pt x="550" y="4343"/>
                    <a:pt x="560" y="4343"/>
                    <a:pt x="570" y="4340"/>
                  </a:cubicBezTo>
                  <a:cubicBezTo>
                    <a:pt x="607" y="4336"/>
                    <a:pt x="649" y="4326"/>
                    <a:pt x="690" y="4313"/>
                  </a:cubicBezTo>
                  <a:cubicBezTo>
                    <a:pt x="718" y="4308"/>
                    <a:pt x="755" y="4294"/>
                    <a:pt x="783" y="4289"/>
                  </a:cubicBezTo>
                  <a:lnTo>
                    <a:pt x="802" y="4285"/>
                  </a:lnTo>
                  <a:lnTo>
                    <a:pt x="871" y="4266"/>
                  </a:lnTo>
                  <a:lnTo>
                    <a:pt x="903" y="4266"/>
                  </a:lnTo>
                  <a:cubicBezTo>
                    <a:pt x="917" y="4262"/>
                    <a:pt x="922" y="4257"/>
                    <a:pt x="927" y="4243"/>
                  </a:cubicBezTo>
                  <a:cubicBezTo>
                    <a:pt x="927" y="4238"/>
                    <a:pt x="931" y="4238"/>
                    <a:pt x="931" y="4234"/>
                  </a:cubicBezTo>
                  <a:cubicBezTo>
                    <a:pt x="936" y="4231"/>
                    <a:pt x="941" y="4230"/>
                    <a:pt x="946" y="4230"/>
                  </a:cubicBezTo>
                  <a:cubicBezTo>
                    <a:pt x="956" y="4230"/>
                    <a:pt x="967" y="4234"/>
                    <a:pt x="973" y="4234"/>
                  </a:cubicBezTo>
                  <a:cubicBezTo>
                    <a:pt x="987" y="4234"/>
                    <a:pt x="996" y="4238"/>
                    <a:pt x="1010" y="4238"/>
                  </a:cubicBezTo>
                  <a:cubicBezTo>
                    <a:pt x="1033" y="4238"/>
                    <a:pt x="1042" y="4234"/>
                    <a:pt x="1061" y="4225"/>
                  </a:cubicBezTo>
                  <a:cubicBezTo>
                    <a:pt x="1070" y="4220"/>
                    <a:pt x="1084" y="4220"/>
                    <a:pt x="1093" y="4215"/>
                  </a:cubicBezTo>
                  <a:cubicBezTo>
                    <a:pt x="1129" y="4208"/>
                    <a:pt x="1156" y="4204"/>
                    <a:pt x="1184" y="4204"/>
                  </a:cubicBezTo>
                  <a:cubicBezTo>
                    <a:pt x="1206" y="4204"/>
                    <a:pt x="1228" y="4206"/>
                    <a:pt x="1255" y="4211"/>
                  </a:cubicBezTo>
                  <a:lnTo>
                    <a:pt x="1367" y="4211"/>
                  </a:lnTo>
                  <a:cubicBezTo>
                    <a:pt x="1373" y="4211"/>
                    <a:pt x="1381" y="4211"/>
                    <a:pt x="1388" y="4211"/>
                  </a:cubicBezTo>
                  <a:cubicBezTo>
                    <a:pt x="1411" y="4211"/>
                    <a:pt x="1436" y="4208"/>
                    <a:pt x="1464" y="4187"/>
                  </a:cubicBezTo>
                  <a:cubicBezTo>
                    <a:pt x="1502" y="4165"/>
                    <a:pt x="1522" y="4154"/>
                    <a:pt x="1545" y="4154"/>
                  </a:cubicBezTo>
                  <a:cubicBezTo>
                    <a:pt x="1563" y="4154"/>
                    <a:pt x="1583" y="4161"/>
                    <a:pt x="1617" y="4174"/>
                  </a:cubicBezTo>
                  <a:cubicBezTo>
                    <a:pt x="1672" y="4197"/>
                    <a:pt x="1714" y="4197"/>
                    <a:pt x="1765" y="4197"/>
                  </a:cubicBezTo>
                  <a:lnTo>
                    <a:pt x="1904" y="4197"/>
                  </a:lnTo>
                  <a:cubicBezTo>
                    <a:pt x="1927" y="4197"/>
                    <a:pt x="1927" y="4197"/>
                    <a:pt x="1936" y="4201"/>
                  </a:cubicBezTo>
                  <a:lnTo>
                    <a:pt x="1959" y="4225"/>
                  </a:lnTo>
                  <a:cubicBezTo>
                    <a:pt x="1996" y="4257"/>
                    <a:pt x="2033" y="4303"/>
                    <a:pt x="2075" y="4363"/>
                  </a:cubicBezTo>
                  <a:lnTo>
                    <a:pt x="2080" y="4373"/>
                  </a:lnTo>
                  <a:cubicBezTo>
                    <a:pt x="2089" y="4377"/>
                    <a:pt x="2103" y="4387"/>
                    <a:pt x="2112" y="4401"/>
                  </a:cubicBezTo>
                  <a:cubicBezTo>
                    <a:pt x="2135" y="4424"/>
                    <a:pt x="2135" y="4442"/>
                    <a:pt x="2126" y="4456"/>
                  </a:cubicBezTo>
                  <a:lnTo>
                    <a:pt x="2121" y="4470"/>
                  </a:lnTo>
                  <a:lnTo>
                    <a:pt x="2126" y="4479"/>
                  </a:lnTo>
                  <a:cubicBezTo>
                    <a:pt x="2135" y="4493"/>
                    <a:pt x="2149" y="4502"/>
                    <a:pt x="2168" y="4512"/>
                  </a:cubicBezTo>
                  <a:cubicBezTo>
                    <a:pt x="2168" y="4526"/>
                    <a:pt x="2158" y="4535"/>
                    <a:pt x="2154" y="4549"/>
                  </a:cubicBezTo>
                  <a:cubicBezTo>
                    <a:pt x="2149" y="4563"/>
                    <a:pt x="2145" y="4572"/>
                    <a:pt x="2135" y="4590"/>
                  </a:cubicBezTo>
                  <a:cubicBezTo>
                    <a:pt x="2131" y="4609"/>
                    <a:pt x="2135" y="4627"/>
                    <a:pt x="2145" y="4641"/>
                  </a:cubicBezTo>
                  <a:cubicBezTo>
                    <a:pt x="2145" y="4655"/>
                    <a:pt x="2149" y="4664"/>
                    <a:pt x="2149" y="4678"/>
                  </a:cubicBezTo>
                  <a:cubicBezTo>
                    <a:pt x="2149" y="4697"/>
                    <a:pt x="2149" y="4711"/>
                    <a:pt x="2145" y="4729"/>
                  </a:cubicBezTo>
                  <a:cubicBezTo>
                    <a:pt x="2135" y="4771"/>
                    <a:pt x="2135" y="4817"/>
                    <a:pt x="2135" y="4859"/>
                  </a:cubicBezTo>
                  <a:lnTo>
                    <a:pt x="2135" y="4891"/>
                  </a:lnTo>
                  <a:cubicBezTo>
                    <a:pt x="2135" y="4915"/>
                    <a:pt x="2131" y="4942"/>
                    <a:pt x="2135" y="4961"/>
                  </a:cubicBezTo>
                  <a:cubicBezTo>
                    <a:pt x="2145" y="4979"/>
                    <a:pt x="2149" y="4989"/>
                    <a:pt x="2158" y="5003"/>
                  </a:cubicBezTo>
                  <a:cubicBezTo>
                    <a:pt x="2172" y="5012"/>
                    <a:pt x="2177" y="5026"/>
                    <a:pt x="2177" y="5049"/>
                  </a:cubicBezTo>
                  <a:cubicBezTo>
                    <a:pt x="2177" y="5077"/>
                    <a:pt x="2172" y="5100"/>
                    <a:pt x="2158" y="5137"/>
                  </a:cubicBezTo>
                  <a:cubicBezTo>
                    <a:pt x="2149" y="5174"/>
                    <a:pt x="2131" y="5220"/>
                    <a:pt x="2149" y="5267"/>
                  </a:cubicBezTo>
                  <a:cubicBezTo>
                    <a:pt x="2158" y="5299"/>
                    <a:pt x="2172" y="5322"/>
                    <a:pt x="2191" y="5336"/>
                  </a:cubicBezTo>
                  <a:cubicBezTo>
                    <a:pt x="2200" y="5355"/>
                    <a:pt x="2219" y="5378"/>
                    <a:pt x="2228" y="5401"/>
                  </a:cubicBezTo>
                  <a:cubicBezTo>
                    <a:pt x="2251" y="5466"/>
                    <a:pt x="2274" y="5493"/>
                    <a:pt x="2316" y="5540"/>
                  </a:cubicBezTo>
                  <a:cubicBezTo>
                    <a:pt x="2334" y="5563"/>
                    <a:pt x="2334" y="5563"/>
                    <a:pt x="2344" y="5586"/>
                  </a:cubicBezTo>
                  <a:lnTo>
                    <a:pt x="2353" y="5600"/>
                  </a:lnTo>
                  <a:cubicBezTo>
                    <a:pt x="2362" y="5628"/>
                    <a:pt x="2376" y="5660"/>
                    <a:pt x="2390" y="5693"/>
                  </a:cubicBezTo>
                  <a:cubicBezTo>
                    <a:pt x="2427" y="5762"/>
                    <a:pt x="2455" y="5785"/>
                    <a:pt x="2506" y="5813"/>
                  </a:cubicBezTo>
                  <a:cubicBezTo>
                    <a:pt x="2520" y="5818"/>
                    <a:pt x="2529" y="5832"/>
                    <a:pt x="2547" y="5841"/>
                  </a:cubicBezTo>
                  <a:cubicBezTo>
                    <a:pt x="2635" y="5906"/>
                    <a:pt x="2631" y="5980"/>
                    <a:pt x="2622" y="6008"/>
                  </a:cubicBezTo>
                  <a:lnTo>
                    <a:pt x="2677" y="6003"/>
                  </a:lnTo>
                  <a:cubicBezTo>
                    <a:pt x="2668" y="6003"/>
                    <a:pt x="2663" y="5975"/>
                    <a:pt x="2663" y="5975"/>
                  </a:cubicBezTo>
                  <a:cubicBezTo>
                    <a:pt x="2677" y="5915"/>
                    <a:pt x="2645" y="5864"/>
                    <a:pt x="2571" y="5813"/>
                  </a:cubicBezTo>
                  <a:cubicBezTo>
                    <a:pt x="2552" y="5799"/>
                    <a:pt x="2543" y="5794"/>
                    <a:pt x="2529" y="5785"/>
                  </a:cubicBezTo>
                  <a:cubicBezTo>
                    <a:pt x="2483" y="5753"/>
                    <a:pt x="2459" y="5739"/>
                    <a:pt x="2432" y="5674"/>
                  </a:cubicBezTo>
                  <a:cubicBezTo>
                    <a:pt x="2413" y="5646"/>
                    <a:pt x="2409" y="5614"/>
                    <a:pt x="2399" y="5581"/>
                  </a:cubicBezTo>
                  <a:lnTo>
                    <a:pt x="2390" y="5568"/>
                  </a:lnTo>
                  <a:cubicBezTo>
                    <a:pt x="2381" y="5540"/>
                    <a:pt x="2381" y="5540"/>
                    <a:pt x="2362" y="5512"/>
                  </a:cubicBezTo>
                  <a:cubicBezTo>
                    <a:pt x="2321" y="5466"/>
                    <a:pt x="2307" y="5438"/>
                    <a:pt x="2283" y="5382"/>
                  </a:cubicBezTo>
                  <a:cubicBezTo>
                    <a:pt x="2270" y="5355"/>
                    <a:pt x="2251" y="5331"/>
                    <a:pt x="2242" y="5313"/>
                  </a:cubicBezTo>
                  <a:cubicBezTo>
                    <a:pt x="2223" y="5290"/>
                    <a:pt x="2214" y="5276"/>
                    <a:pt x="2205" y="5253"/>
                  </a:cubicBezTo>
                  <a:cubicBezTo>
                    <a:pt x="2195" y="5216"/>
                    <a:pt x="2205" y="5174"/>
                    <a:pt x="2219" y="5137"/>
                  </a:cubicBezTo>
                  <a:cubicBezTo>
                    <a:pt x="2228" y="5104"/>
                    <a:pt x="2237" y="5072"/>
                    <a:pt x="2237" y="5035"/>
                  </a:cubicBezTo>
                  <a:cubicBezTo>
                    <a:pt x="2237" y="5007"/>
                    <a:pt x="2219" y="4989"/>
                    <a:pt x="2205" y="4975"/>
                  </a:cubicBezTo>
                  <a:cubicBezTo>
                    <a:pt x="2200" y="4961"/>
                    <a:pt x="2195" y="4956"/>
                    <a:pt x="2191" y="4942"/>
                  </a:cubicBezTo>
                  <a:cubicBezTo>
                    <a:pt x="2182" y="4928"/>
                    <a:pt x="2191" y="4905"/>
                    <a:pt x="2191" y="4887"/>
                  </a:cubicBezTo>
                  <a:lnTo>
                    <a:pt x="2191" y="4845"/>
                  </a:lnTo>
                  <a:cubicBezTo>
                    <a:pt x="2191" y="4803"/>
                    <a:pt x="2191" y="4766"/>
                    <a:pt x="2195" y="4720"/>
                  </a:cubicBezTo>
                  <a:cubicBezTo>
                    <a:pt x="2195" y="4702"/>
                    <a:pt x="2195" y="4683"/>
                    <a:pt x="2200" y="4664"/>
                  </a:cubicBezTo>
                  <a:cubicBezTo>
                    <a:pt x="2200" y="4651"/>
                    <a:pt x="2200" y="4637"/>
                    <a:pt x="2195" y="4627"/>
                  </a:cubicBezTo>
                  <a:cubicBezTo>
                    <a:pt x="2195" y="4614"/>
                    <a:pt x="2191" y="4595"/>
                    <a:pt x="2191" y="4586"/>
                  </a:cubicBezTo>
                  <a:cubicBezTo>
                    <a:pt x="2191" y="4572"/>
                    <a:pt x="2195" y="4563"/>
                    <a:pt x="2200" y="4549"/>
                  </a:cubicBezTo>
                  <a:cubicBezTo>
                    <a:pt x="2214" y="4535"/>
                    <a:pt x="2223" y="4512"/>
                    <a:pt x="2214" y="4475"/>
                  </a:cubicBezTo>
                  <a:lnTo>
                    <a:pt x="2214" y="4465"/>
                  </a:lnTo>
                  <a:lnTo>
                    <a:pt x="2200" y="4465"/>
                  </a:lnTo>
                  <a:cubicBezTo>
                    <a:pt x="2191" y="4465"/>
                    <a:pt x="2182" y="4456"/>
                    <a:pt x="2177" y="4451"/>
                  </a:cubicBezTo>
                  <a:cubicBezTo>
                    <a:pt x="2191" y="4424"/>
                    <a:pt x="2182" y="4396"/>
                    <a:pt x="2154" y="4363"/>
                  </a:cubicBezTo>
                  <a:cubicBezTo>
                    <a:pt x="2145" y="4354"/>
                    <a:pt x="2131" y="4350"/>
                    <a:pt x="2126" y="4336"/>
                  </a:cubicBezTo>
                  <a:cubicBezTo>
                    <a:pt x="2089" y="4271"/>
                    <a:pt x="2052" y="4225"/>
                    <a:pt x="2006" y="4192"/>
                  </a:cubicBezTo>
                  <a:cubicBezTo>
                    <a:pt x="1992" y="4187"/>
                    <a:pt x="1987" y="4178"/>
                    <a:pt x="1982" y="4174"/>
                  </a:cubicBezTo>
                  <a:cubicBezTo>
                    <a:pt x="1964" y="4164"/>
                    <a:pt x="1959" y="4155"/>
                    <a:pt x="1936" y="4155"/>
                  </a:cubicBezTo>
                  <a:lnTo>
                    <a:pt x="1797" y="4155"/>
                  </a:lnTo>
                  <a:cubicBezTo>
                    <a:pt x="1742" y="4155"/>
                    <a:pt x="1709" y="4155"/>
                    <a:pt x="1658" y="4132"/>
                  </a:cubicBezTo>
                  <a:cubicBezTo>
                    <a:pt x="1616" y="4117"/>
                    <a:pt x="1590" y="4109"/>
                    <a:pt x="1567" y="4109"/>
                  </a:cubicBezTo>
                  <a:cubicBezTo>
                    <a:pt x="1540" y="4109"/>
                    <a:pt x="1516" y="4121"/>
                    <a:pt x="1473" y="4146"/>
                  </a:cubicBezTo>
                  <a:cubicBezTo>
                    <a:pt x="1447" y="4162"/>
                    <a:pt x="1431" y="4167"/>
                    <a:pt x="1414" y="4167"/>
                  </a:cubicBezTo>
                  <a:cubicBezTo>
                    <a:pt x="1406" y="4167"/>
                    <a:pt x="1398" y="4166"/>
                    <a:pt x="1390" y="4164"/>
                  </a:cubicBezTo>
                  <a:lnTo>
                    <a:pt x="1288" y="4164"/>
                  </a:lnTo>
                  <a:cubicBezTo>
                    <a:pt x="1251" y="4164"/>
                    <a:pt x="1223" y="4161"/>
                    <a:pt x="1193" y="4161"/>
                  </a:cubicBezTo>
                  <a:cubicBezTo>
                    <a:pt x="1170" y="4161"/>
                    <a:pt x="1146" y="4163"/>
                    <a:pt x="1116" y="4169"/>
                  </a:cubicBezTo>
                  <a:cubicBezTo>
                    <a:pt x="1103" y="4169"/>
                    <a:pt x="1089" y="4174"/>
                    <a:pt x="1079" y="4178"/>
                  </a:cubicBezTo>
                  <a:cubicBezTo>
                    <a:pt x="1065" y="4187"/>
                    <a:pt x="1047" y="4192"/>
                    <a:pt x="1033" y="4192"/>
                  </a:cubicBezTo>
                  <a:cubicBezTo>
                    <a:pt x="1024" y="4192"/>
                    <a:pt x="1015" y="4192"/>
                    <a:pt x="1010" y="4187"/>
                  </a:cubicBezTo>
                  <a:cubicBezTo>
                    <a:pt x="1001" y="4183"/>
                    <a:pt x="990" y="4181"/>
                    <a:pt x="980" y="4181"/>
                  </a:cubicBezTo>
                  <a:cubicBezTo>
                    <a:pt x="969" y="4181"/>
                    <a:pt x="959" y="4183"/>
                    <a:pt x="950" y="4187"/>
                  </a:cubicBezTo>
                  <a:cubicBezTo>
                    <a:pt x="931" y="4192"/>
                    <a:pt x="927" y="4201"/>
                    <a:pt x="922" y="4215"/>
                  </a:cubicBezTo>
                  <a:lnTo>
                    <a:pt x="922" y="4220"/>
                  </a:lnTo>
                  <a:lnTo>
                    <a:pt x="885" y="4220"/>
                  </a:lnTo>
                  <a:cubicBezTo>
                    <a:pt x="871" y="4225"/>
                    <a:pt x="848" y="4234"/>
                    <a:pt x="825" y="4238"/>
                  </a:cubicBezTo>
                  <a:lnTo>
                    <a:pt x="806" y="4243"/>
                  </a:lnTo>
                  <a:cubicBezTo>
                    <a:pt x="778" y="4248"/>
                    <a:pt x="741" y="4257"/>
                    <a:pt x="714" y="4266"/>
                  </a:cubicBezTo>
                  <a:cubicBezTo>
                    <a:pt x="672" y="4280"/>
                    <a:pt x="630" y="4285"/>
                    <a:pt x="593" y="4294"/>
                  </a:cubicBezTo>
                  <a:cubicBezTo>
                    <a:pt x="582" y="4297"/>
                    <a:pt x="572" y="4298"/>
                    <a:pt x="562" y="4298"/>
                  </a:cubicBezTo>
                  <a:cubicBezTo>
                    <a:pt x="537" y="4298"/>
                    <a:pt x="513" y="4291"/>
                    <a:pt x="487" y="4285"/>
                  </a:cubicBezTo>
                  <a:lnTo>
                    <a:pt x="482" y="4285"/>
                  </a:lnTo>
                  <a:cubicBezTo>
                    <a:pt x="454" y="4266"/>
                    <a:pt x="422" y="4238"/>
                    <a:pt x="394" y="4215"/>
                  </a:cubicBezTo>
                  <a:cubicBezTo>
                    <a:pt x="320" y="4155"/>
                    <a:pt x="250" y="4099"/>
                    <a:pt x="204" y="4095"/>
                  </a:cubicBezTo>
                  <a:cubicBezTo>
                    <a:pt x="158" y="4095"/>
                    <a:pt x="130" y="4076"/>
                    <a:pt x="116" y="4049"/>
                  </a:cubicBezTo>
                  <a:cubicBezTo>
                    <a:pt x="70" y="3923"/>
                    <a:pt x="269" y="3613"/>
                    <a:pt x="371" y="3507"/>
                  </a:cubicBezTo>
                  <a:cubicBezTo>
                    <a:pt x="422" y="3456"/>
                    <a:pt x="454" y="3405"/>
                    <a:pt x="477" y="3358"/>
                  </a:cubicBezTo>
                  <a:cubicBezTo>
                    <a:pt x="500" y="3317"/>
                    <a:pt x="524" y="3275"/>
                    <a:pt x="556" y="3238"/>
                  </a:cubicBezTo>
                  <a:cubicBezTo>
                    <a:pt x="579" y="3206"/>
                    <a:pt x="676" y="3155"/>
                    <a:pt x="718" y="3145"/>
                  </a:cubicBezTo>
                  <a:cubicBezTo>
                    <a:pt x="726" y="3143"/>
                    <a:pt x="736" y="3142"/>
                    <a:pt x="746" y="3142"/>
                  </a:cubicBezTo>
                  <a:cubicBezTo>
                    <a:pt x="770" y="3142"/>
                    <a:pt x="798" y="3148"/>
                    <a:pt x="825" y="3155"/>
                  </a:cubicBezTo>
                  <a:cubicBezTo>
                    <a:pt x="849" y="3165"/>
                    <a:pt x="876" y="3170"/>
                    <a:pt x="900" y="3170"/>
                  </a:cubicBezTo>
                  <a:cubicBezTo>
                    <a:pt x="907" y="3170"/>
                    <a:pt x="915" y="3170"/>
                    <a:pt x="922" y="3169"/>
                  </a:cubicBezTo>
                  <a:cubicBezTo>
                    <a:pt x="987" y="3145"/>
                    <a:pt x="1010" y="3076"/>
                    <a:pt x="1033" y="3016"/>
                  </a:cubicBezTo>
                  <a:cubicBezTo>
                    <a:pt x="1038" y="2997"/>
                    <a:pt x="1042" y="2983"/>
                    <a:pt x="1047" y="2969"/>
                  </a:cubicBezTo>
                  <a:cubicBezTo>
                    <a:pt x="1079" y="2905"/>
                    <a:pt x="1112" y="2849"/>
                    <a:pt x="1153" y="2789"/>
                  </a:cubicBezTo>
                  <a:cubicBezTo>
                    <a:pt x="1181" y="2752"/>
                    <a:pt x="1204" y="2710"/>
                    <a:pt x="1228" y="2664"/>
                  </a:cubicBezTo>
                  <a:cubicBezTo>
                    <a:pt x="1265" y="2599"/>
                    <a:pt x="1288" y="2534"/>
                    <a:pt x="1302" y="2474"/>
                  </a:cubicBezTo>
                  <a:cubicBezTo>
                    <a:pt x="1320" y="2414"/>
                    <a:pt x="1339" y="2363"/>
                    <a:pt x="1367" y="2312"/>
                  </a:cubicBezTo>
                  <a:cubicBezTo>
                    <a:pt x="1379" y="2308"/>
                    <a:pt x="1391" y="2305"/>
                    <a:pt x="1402" y="2305"/>
                  </a:cubicBezTo>
                  <a:cubicBezTo>
                    <a:pt x="1414" y="2305"/>
                    <a:pt x="1426" y="2308"/>
                    <a:pt x="1438" y="2315"/>
                  </a:cubicBezTo>
                  <a:lnTo>
                    <a:pt x="1438" y="2315"/>
                  </a:lnTo>
                  <a:cubicBezTo>
                    <a:pt x="1433" y="2308"/>
                    <a:pt x="1426" y="2303"/>
                    <a:pt x="1417" y="2298"/>
                  </a:cubicBezTo>
                  <a:cubicBezTo>
                    <a:pt x="1401" y="2287"/>
                    <a:pt x="1382" y="2283"/>
                    <a:pt x="1361" y="2283"/>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9"/>
            <p:cNvSpPr/>
            <p:nvPr/>
          </p:nvSpPr>
          <p:spPr>
            <a:xfrm>
              <a:off x="5085842" y="2774982"/>
              <a:ext cx="633345" cy="501095"/>
            </a:xfrm>
            <a:custGeom>
              <a:rect b="b" l="l" r="r" t="t"/>
              <a:pathLst>
                <a:path extrusionOk="0" h="3789" w="4789">
                  <a:moveTo>
                    <a:pt x="412" y="1"/>
                  </a:moveTo>
                  <a:cubicBezTo>
                    <a:pt x="167" y="1"/>
                    <a:pt x="0" y="302"/>
                    <a:pt x="32" y="663"/>
                  </a:cubicBezTo>
                  <a:cubicBezTo>
                    <a:pt x="70" y="1006"/>
                    <a:pt x="264" y="1288"/>
                    <a:pt x="486" y="1325"/>
                  </a:cubicBezTo>
                  <a:cubicBezTo>
                    <a:pt x="695" y="2631"/>
                    <a:pt x="1690" y="3636"/>
                    <a:pt x="2992" y="3789"/>
                  </a:cubicBezTo>
                  <a:cubicBezTo>
                    <a:pt x="3668" y="3738"/>
                    <a:pt x="4289" y="3474"/>
                    <a:pt x="4789" y="3062"/>
                  </a:cubicBezTo>
                  <a:lnTo>
                    <a:pt x="4789" y="3062"/>
                  </a:lnTo>
                  <a:cubicBezTo>
                    <a:pt x="4395" y="3247"/>
                    <a:pt x="3964" y="3349"/>
                    <a:pt x="3524" y="3349"/>
                  </a:cubicBezTo>
                  <a:cubicBezTo>
                    <a:pt x="2205" y="3349"/>
                    <a:pt x="1135" y="2446"/>
                    <a:pt x="764" y="1228"/>
                  </a:cubicBezTo>
                  <a:cubicBezTo>
                    <a:pt x="875" y="1112"/>
                    <a:pt x="936" y="904"/>
                    <a:pt x="912" y="663"/>
                  </a:cubicBezTo>
                  <a:cubicBezTo>
                    <a:pt x="880" y="292"/>
                    <a:pt x="653" y="1"/>
                    <a:pt x="412" y="1"/>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9"/>
            <p:cNvSpPr/>
            <p:nvPr/>
          </p:nvSpPr>
          <p:spPr>
            <a:xfrm>
              <a:off x="5110837" y="2809367"/>
              <a:ext cx="545267" cy="509692"/>
            </a:xfrm>
            <a:custGeom>
              <a:rect b="b" l="l" r="r" t="t"/>
              <a:pathLst>
                <a:path extrusionOk="0" h="3854" w="4123">
                  <a:moveTo>
                    <a:pt x="1" y="0"/>
                  </a:moveTo>
                  <a:cubicBezTo>
                    <a:pt x="1" y="1885"/>
                    <a:pt x="1085" y="3853"/>
                    <a:pt x="2571" y="3853"/>
                  </a:cubicBezTo>
                  <a:cubicBezTo>
                    <a:pt x="3141" y="3853"/>
                    <a:pt x="3673" y="3617"/>
                    <a:pt x="4123" y="3219"/>
                  </a:cubicBezTo>
                  <a:lnTo>
                    <a:pt x="4123" y="3219"/>
                  </a:lnTo>
                  <a:cubicBezTo>
                    <a:pt x="3743" y="3483"/>
                    <a:pt x="3192" y="3747"/>
                    <a:pt x="2733" y="3747"/>
                  </a:cubicBezTo>
                  <a:cubicBezTo>
                    <a:pt x="1349" y="3747"/>
                    <a:pt x="622" y="2154"/>
                    <a:pt x="529" y="380"/>
                  </a:cubicBezTo>
                  <a:cubicBezTo>
                    <a:pt x="515" y="167"/>
                    <a:pt x="339" y="0"/>
                    <a:pt x="121"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9"/>
            <p:cNvSpPr/>
            <p:nvPr/>
          </p:nvSpPr>
          <p:spPr>
            <a:xfrm>
              <a:off x="5101712" y="2809367"/>
              <a:ext cx="545267" cy="509692"/>
            </a:xfrm>
            <a:custGeom>
              <a:rect b="b" l="l" r="r" t="t"/>
              <a:pathLst>
                <a:path extrusionOk="0" h="3854" w="4123">
                  <a:moveTo>
                    <a:pt x="0" y="0"/>
                  </a:moveTo>
                  <a:cubicBezTo>
                    <a:pt x="0" y="1885"/>
                    <a:pt x="1084" y="3853"/>
                    <a:pt x="2571" y="3853"/>
                  </a:cubicBezTo>
                  <a:cubicBezTo>
                    <a:pt x="3140" y="3853"/>
                    <a:pt x="3673" y="3617"/>
                    <a:pt x="4122" y="3219"/>
                  </a:cubicBezTo>
                  <a:lnTo>
                    <a:pt x="4122" y="3219"/>
                  </a:lnTo>
                  <a:cubicBezTo>
                    <a:pt x="3733" y="3483"/>
                    <a:pt x="3187" y="3747"/>
                    <a:pt x="2728" y="3747"/>
                  </a:cubicBezTo>
                  <a:cubicBezTo>
                    <a:pt x="1246" y="3747"/>
                    <a:pt x="515" y="1922"/>
                    <a:pt x="515" y="0"/>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9"/>
            <p:cNvSpPr/>
            <p:nvPr/>
          </p:nvSpPr>
          <p:spPr>
            <a:xfrm>
              <a:off x="5101712" y="2809367"/>
              <a:ext cx="85301" cy="162932"/>
            </a:xfrm>
            <a:custGeom>
              <a:rect b="b" l="l" r="r" t="t"/>
              <a:pathLst>
                <a:path extrusionOk="0" h="1232" w="645">
                  <a:moveTo>
                    <a:pt x="0" y="0"/>
                  </a:moveTo>
                  <a:cubicBezTo>
                    <a:pt x="0" y="417"/>
                    <a:pt x="51" y="834"/>
                    <a:pt x="153" y="1232"/>
                  </a:cubicBezTo>
                  <a:cubicBezTo>
                    <a:pt x="167" y="1223"/>
                    <a:pt x="190" y="1204"/>
                    <a:pt x="223" y="1190"/>
                  </a:cubicBezTo>
                  <a:cubicBezTo>
                    <a:pt x="298" y="1158"/>
                    <a:pt x="391" y="1147"/>
                    <a:pt x="483" y="1147"/>
                  </a:cubicBezTo>
                  <a:cubicBezTo>
                    <a:pt x="539" y="1147"/>
                    <a:pt x="594" y="1151"/>
                    <a:pt x="644" y="1158"/>
                  </a:cubicBezTo>
                  <a:cubicBezTo>
                    <a:pt x="584" y="792"/>
                    <a:pt x="515" y="389"/>
                    <a:pt x="515"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9"/>
            <p:cNvSpPr/>
            <p:nvPr/>
          </p:nvSpPr>
          <p:spPr>
            <a:xfrm>
              <a:off x="5366873" y="3235607"/>
              <a:ext cx="280106" cy="87682"/>
            </a:xfrm>
            <a:custGeom>
              <a:rect b="b" l="l" r="r" t="t"/>
              <a:pathLst>
                <a:path extrusionOk="0" h="663" w="2118">
                  <a:moveTo>
                    <a:pt x="2117" y="0"/>
                  </a:moveTo>
                  <a:lnTo>
                    <a:pt x="2117" y="0"/>
                  </a:lnTo>
                  <a:cubicBezTo>
                    <a:pt x="1728" y="260"/>
                    <a:pt x="1182" y="524"/>
                    <a:pt x="723" y="524"/>
                  </a:cubicBezTo>
                  <a:cubicBezTo>
                    <a:pt x="473" y="524"/>
                    <a:pt x="246" y="468"/>
                    <a:pt x="47" y="375"/>
                  </a:cubicBezTo>
                  <a:cubicBezTo>
                    <a:pt x="33" y="436"/>
                    <a:pt x="15" y="487"/>
                    <a:pt x="1" y="538"/>
                  </a:cubicBezTo>
                  <a:cubicBezTo>
                    <a:pt x="177" y="602"/>
                    <a:pt x="362" y="663"/>
                    <a:pt x="561" y="663"/>
                  </a:cubicBezTo>
                  <a:cubicBezTo>
                    <a:pt x="1126" y="663"/>
                    <a:pt x="1663" y="399"/>
                    <a:pt x="2117"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9"/>
            <p:cNvSpPr/>
            <p:nvPr/>
          </p:nvSpPr>
          <p:spPr>
            <a:xfrm>
              <a:off x="5079098" y="2771940"/>
              <a:ext cx="101171" cy="157510"/>
            </a:xfrm>
            <a:custGeom>
              <a:rect b="b" l="l" r="r" t="t"/>
              <a:pathLst>
                <a:path extrusionOk="0" h="1191" w="765">
                  <a:moveTo>
                    <a:pt x="380" y="1"/>
                  </a:moveTo>
                  <a:cubicBezTo>
                    <a:pt x="167" y="1"/>
                    <a:pt x="0" y="264"/>
                    <a:pt x="0" y="593"/>
                  </a:cubicBezTo>
                  <a:cubicBezTo>
                    <a:pt x="0" y="922"/>
                    <a:pt x="167" y="1191"/>
                    <a:pt x="380" y="1191"/>
                  </a:cubicBezTo>
                  <a:cubicBezTo>
                    <a:pt x="593" y="1191"/>
                    <a:pt x="764" y="922"/>
                    <a:pt x="764" y="593"/>
                  </a:cubicBezTo>
                  <a:cubicBezTo>
                    <a:pt x="764" y="264"/>
                    <a:pt x="593" y="1"/>
                    <a:pt x="380" y="1"/>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9"/>
            <p:cNvSpPr/>
            <p:nvPr/>
          </p:nvSpPr>
          <p:spPr>
            <a:xfrm>
              <a:off x="5196668" y="3366667"/>
              <a:ext cx="291082" cy="133043"/>
            </a:xfrm>
            <a:custGeom>
              <a:rect b="b" l="l" r="r" t="t"/>
              <a:pathLst>
                <a:path extrusionOk="0" h="1006" w="2201">
                  <a:moveTo>
                    <a:pt x="1663" y="0"/>
                  </a:moveTo>
                  <a:cubicBezTo>
                    <a:pt x="1612" y="297"/>
                    <a:pt x="1357" y="519"/>
                    <a:pt x="1056" y="519"/>
                  </a:cubicBezTo>
                  <a:cubicBezTo>
                    <a:pt x="996" y="519"/>
                    <a:pt x="940" y="510"/>
                    <a:pt x="880" y="496"/>
                  </a:cubicBezTo>
                  <a:cubicBezTo>
                    <a:pt x="862" y="491"/>
                    <a:pt x="848" y="487"/>
                    <a:pt x="825" y="487"/>
                  </a:cubicBezTo>
                  <a:cubicBezTo>
                    <a:pt x="718" y="487"/>
                    <a:pt x="639" y="575"/>
                    <a:pt x="639" y="677"/>
                  </a:cubicBezTo>
                  <a:cubicBezTo>
                    <a:pt x="639" y="700"/>
                    <a:pt x="644" y="723"/>
                    <a:pt x="649" y="741"/>
                  </a:cubicBezTo>
                  <a:lnTo>
                    <a:pt x="445" y="820"/>
                  </a:lnTo>
                  <a:lnTo>
                    <a:pt x="181" y="820"/>
                  </a:lnTo>
                  <a:cubicBezTo>
                    <a:pt x="84" y="820"/>
                    <a:pt x="0" y="903"/>
                    <a:pt x="0" y="1001"/>
                  </a:cubicBezTo>
                  <a:lnTo>
                    <a:pt x="0" y="1005"/>
                  </a:lnTo>
                  <a:lnTo>
                    <a:pt x="1982" y="1005"/>
                  </a:lnTo>
                  <a:cubicBezTo>
                    <a:pt x="2098" y="908"/>
                    <a:pt x="2172" y="792"/>
                    <a:pt x="2182" y="658"/>
                  </a:cubicBezTo>
                  <a:cubicBezTo>
                    <a:pt x="2200" y="417"/>
                    <a:pt x="1996" y="181"/>
                    <a:pt x="1663" y="0"/>
                  </a:cubicBezTo>
                  <a:close/>
                </a:path>
              </a:pathLst>
            </a:custGeom>
            <a:solidFill>
              <a:srgbClr val="D07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9"/>
            <p:cNvSpPr/>
            <p:nvPr/>
          </p:nvSpPr>
          <p:spPr>
            <a:xfrm>
              <a:off x="5076585" y="2771940"/>
              <a:ext cx="87153" cy="142169"/>
            </a:xfrm>
            <a:custGeom>
              <a:rect b="b" l="l" r="r" t="t"/>
              <a:pathLst>
                <a:path extrusionOk="0" h="1075" w="659">
                  <a:moveTo>
                    <a:pt x="329" y="1"/>
                  </a:moveTo>
                  <a:cubicBezTo>
                    <a:pt x="149" y="1"/>
                    <a:pt x="1" y="241"/>
                    <a:pt x="1" y="538"/>
                  </a:cubicBezTo>
                  <a:cubicBezTo>
                    <a:pt x="1" y="834"/>
                    <a:pt x="149" y="1075"/>
                    <a:pt x="329" y="1075"/>
                  </a:cubicBezTo>
                  <a:cubicBezTo>
                    <a:pt x="510" y="1075"/>
                    <a:pt x="658" y="834"/>
                    <a:pt x="658" y="538"/>
                  </a:cubicBezTo>
                  <a:cubicBezTo>
                    <a:pt x="658" y="241"/>
                    <a:pt x="510" y="1"/>
                    <a:pt x="329"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9"/>
            <p:cNvSpPr/>
            <p:nvPr/>
          </p:nvSpPr>
          <p:spPr>
            <a:xfrm>
              <a:off x="5091265" y="2803812"/>
              <a:ext cx="41262" cy="72341"/>
            </a:xfrm>
            <a:custGeom>
              <a:rect b="b" l="l" r="r" t="t"/>
              <a:pathLst>
                <a:path extrusionOk="0" h="547" w="312">
                  <a:moveTo>
                    <a:pt x="154" y="0"/>
                  </a:moveTo>
                  <a:cubicBezTo>
                    <a:pt x="70" y="0"/>
                    <a:pt x="1" y="121"/>
                    <a:pt x="1" y="274"/>
                  </a:cubicBezTo>
                  <a:cubicBezTo>
                    <a:pt x="1" y="422"/>
                    <a:pt x="70" y="547"/>
                    <a:pt x="154" y="547"/>
                  </a:cubicBezTo>
                  <a:cubicBezTo>
                    <a:pt x="242" y="547"/>
                    <a:pt x="311" y="422"/>
                    <a:pt x="311" y="274"/>
                  </a:cubicBezTo>
                  <a:cubicBezTo>
                    <a:pt x="311" y="121"/>
                    <a:pt x="242" y="0"/>
                    <a:pt x="154"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9"/>
            <p:cNvSpPr/>
            <p:nvPr/>
          </p:nvSpPr>
          <p:spPr>
            <a:xfrm>
              <a:off x="5094306" y="2816640"/>
              <a:ext cx="25921" cy="46023"/>
            </a:xfrm>
            <a:custGeom>
              <a:rect b="b" l="l" r="r" t="t"/>
              <a:pathLst>
                <a:path extrusionOk="0" h="348" w="196">
                  <a:moveTo>
                    <a:pt x="98" y="1"/>
                  </a:moveTo>
                  <a:cubicBezTo>
                    <a:pt x="47" y="1"/>
                    <a:pt x="1" y="79"/>
                    <a:pt x="1" y="177"/>
                  </a:cubicBezTo>
                  <a:cubicBezTo>
                    <a:pt x="1" y="274"/>
                    <a:pt x="38" y="348"/>
                    <a:pt x="98" y="348"/>
                  </a:cubicBezTo>
                  <a:cubicBezTo>
                    <a:pt x="149" y="343"/>
                    <a:pt x="195" y="269"/>
                    <a:pt x="195" y="177"/>
                  </a:cubicBezTo>
                  <a:cubicBezTo>
                    <a:pt x="195" y="84"/>
                    <a:pt x="154" y="1"/>
                    <a:pt x="98"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9"/>
            <p:cNvSpPr/>
            <p:nvPr/>
          </p:nvSpPr>
          <p:spPr>
            <a:xfrm>
              <a:off x="5294665" y="3442578"/>
              <a:ext cx="20367" cy="19705"/>
            </a:xfrm>
            <a:custGeom>
              <a:rect b="b" l="l" r="r" t="t"/>
              <a:pathLst>
                <a:path extrusionOk="0" h="149" w="154">
                  <a:moveTo>
                    <a:pt x="74" y="1"/>
                  </a:moveTo>
                  <a:cubicBezTo>
                    <a:pt x="37" y="1"/>
                    <a:pt x="0" y="33"/>
                    <a:pt x="0" y="75"/>
                  </a:cubicBezTo>
                  <a:cubicBezTo>
                    <a:pt x="0" y="116"/>
                    <a:pt x="37" y="149"/>
                    <a:pt x="74" y="149"/>
                  </a:cubicBezTo>
                  <a:cubicBezTo>
                    <a:pt x="121" y="144"/>
                    <a:pt x="153" y="116"/>
                    <a:pt x="153" y="75"/>
                  </a:cubicBezTo>
                  <a:cubicBezTo>
                    <a:pt x="153" y="33"/>
                    <a:pt x="116" y="1"/>
                    <a:pt x="74"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9"/>
            <p:cNvSpPr/>
            <p:nvPr/>
          </p:nvSpPr>
          <p:spPr>
            <a:xfrm>
              <a:off x="5400596" y="3442578"/>
              <a:ext cx="19705" cy="19705"/>
            </a:xfrm>
            <a:custGeom>
              <a:rect b="b" l="l" r="r" t="t"/>
              <a:pathLst>
                <a:path extrusionOk="0" h="149" w="149">
                  <a:moveTo>
                    <a:pt x="75" y="1"/>
                  </a:moveTo>
                  <a:cubicBezTo>
                    <a:pt x="33" y="1"/>
                    <a:pt x="0" y="33"/>
                    <a:pt x="0" y="75"/>
                  </a:cubicBezTo>
                  <a:cubicBezTo>
                    <a:pt x="0" y="116"/>
                    <a:pt x="33" y="149"/>
                    <a:pt x="75" y="149"/>
                  </a:cubicBezTo>
                  <a:cubicBezTo>
                    <a:pt x="116" y="149"/>
                    <a:pt x="149" y="116"/>
                    <a:pt x="149" y="75"/>
                  </a:cubicBezTo>
                  <a:cubicBezTo>
                    <a:pt x="149" y="33"/>
                    <a:pt x="116" y="1"/>
                    <a:pt x="75"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9"/>
            <p:cNvSpPr/>
            <p:nvPr/>
          </p:nvSpPr>
          <p:spPr>
            <a:xfrm>
              <a:off x="5207644" y="3478682"/>
              <a:ext cx="43643" cy="10580"/>
            </a:xfrm>
            <a:custGeom>
              <a:rect b="b" l="l" r="r" t="t"/>
              <a:pathLst>
                <a:path extrusionOk="0" h="80" w="330">
                  <a:moveTo>
                    <a:pt x="325" y="1"/>
                  </a:moveTo>
                  <a:lnTo>
                    <a:pt x="311" y="10"/>
                  </a:lnTo>
                  <a:lnTo>
                    <a:pt x="116" y="10"/>
                  </a:lnTo>
                  <a:cubicBezTo>
                    <a:pt x="61" y="10"/>
                    <a:pt x="24" y="38"/>
                    <a:pt x="1" y="80"/>
                  </a:cubicBezTo>
                  <a:cubicBezTo>
                    <a:pt x="5" y="75"/>
                    <a:pt x="10" y="75"/>
                    <a:pt x="10" y="75"/>
                  </a:cubicBezTo>
                  <a:cubicBezTo>
                    <a:pt x="186" y="75"/>
                    <a:pt x="329" y="43"/>
                    <a:pt x="329" y="15"/>
                  </a:cubicBezTo>
                  <a:cubicBezTo>
                    <a:pt x="329" y="10"/>
                    <a:pt x="329" y="10"/>
                    <a:pt x="325" y="1"/>
                  </a:cubicBezTo>
                  <a:close/>
                </a:path>
              </a:pathLst>
            </a:custGeom>
            <a:solidFill>
              <a:srgbClr val="ED93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9"/>
            <p:cNvSpPr/>
            <p:nvPr/>
          </p:nvSpPr>
          <p:spPr>
            <a:xfrm>
              <a:off x="5343068" y="3391794"/>
              <a:ext cx="74192" cy="47610"/>
            </a:xfrm>
            <a:custGeom>
              <a:rect b="b" l="l" r="r" t="t"/>
              <a:pathLst>
                <a:path extrusionOk="0" h="360" w="561">
                  <a:moveTo>
                    <a:pt x="533" y="0"/>
                  </a:moveTo>
                  <a:cubicBezTo>
                    <a:pt x="435" y="204"/>
                    <a:pt x="232" y="343"/>
                    <a:pt x="0" y="348"/>
                  </a:cubicBezTo>
                  <a:cubicBezTo>
                    <a:pt x="49" y="355"/>
                    <a:pt x="97" y="359"/>
                    <a:pt x="142" y="359"/>
                  </a:cubicBezTo>
                  <a:cubicBezTo>
                    <a:pt x="343" y="359"/>
                    <a:pt x="504" y="286"/>
                    <a:pt x="542" y="158"/>
                  </a:cubicBezTo>
                  <a:cubicBezTo>
                    <a:pt x="561" y="107"/>
                    <a:pt x="556" y="51"/>
                    <a:pt x="533" y="0"/>
                  </a:cubicBezTo>
                  <a:close/>
                </a:path>
              </a:pathLst>
            </a:custGeom>
            <a:solidFill>
              <a:srgbClr val="ED93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9"/>
            <p:cNvSpPr/>
            <p:nvPr/>
          </p:nvSpPr>
          <p:spPr>
            <a:xfrm>
              <a:off x="5579398" y="3446281"/>
              <a:ext cx="15473" cy="15473"/>
            </a:xfrm>
            <a:custGeom>
              <a:rect b="b" l="l" r="r" t="t"/>
              <a:pathLst>
                <a:path extrusionOk="0" h="117" w="117">
                  <a:moveTo>
                    <a:pt x="61" y="0"/>
                  </a:moveTo>
                  <a:cubicBezTo>
                    <a:pt x="24" y="0"/>
                    <a:pt x="1" y="28"/>
                    <a:pt x="1" y="56"/>
                  </a:cubicBezTo>
                  <a:cubicBezTo>
                    <a:pt x="1" y="93"/>
                    <a:pt x="29" y="116"/>
                    <a:pt x="61" y="116"/>
                  </a:cubicBezTo>
                  <a:cubicBezTo>
                    <a:pt x="89" y="116"/>
                    <a:pt x="117" y="93"/>
                    <a:pt x="117" y="56"/>
                  </a:cubicBezTo>
                  <a:cubicBezTo>
                    <a:pt x="117" y="24"/>
                    <a:pt x="89" y="0"/>
                    <a:pt x="61"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9"/>
            <p:cNvSpPr/>
            <p:nvPr/>
          </p:nvSpPr>
          <p:spPr>
            <a:xfrm>
              <a:off x="5520679" y="2338293"/>
              <a:ext cx="52768" cy="58322"/>
            </a:xfrm>
            <a:custGeom>
              <a:rect b="b" l="l" r="r" t="t"/>
              <a:pathLst>
                <a:path extrusionOk="0" h="441" w="399">
                  <a:moveTo>
                    <a:pt x="47" y="1"/>
                  </a:moveTo>
                  <a:lnTo>
                    <a:pt x="47" y="28"/>
                  </a:lnTo>
                  <a:cubicBezTo>
                    <a:pt x="42" y="130"/>
                    <a:pt x="56" y="223"/>
                    <a:pt x="97" y="297"/>
                  </a:cubicBezTo>
                  <a:cubicBezTo>
                    <a:pt x="47" y="325"/>
                    <a:pt x="9" y="376"/>
                    <a:pt x="0" y="441"/>
                  </a:cubicBezTo>
                  <a:lnTo>
                    <a:pt x="398" y="279"/>
                  </a:lnTo>
                  <a:cubicBezTo>
                    <a:pt x="398" y="279"/>
                    <a:pt x="232" y="214"/>
                    <a:pt x="47"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9"/>
            <p:cNvSpPr/>
            <p:nvPr/>
          </p:nvSpPr>
          <p:spPr>
            <a:xfrm>
              <a:off x="5034397" y="2452292"/>
              <a:ext cx="741129" cy="678046"/>
            </a:xfrm>
            <a:custGeom>
              <a:rect b="b" l="l" r="r" t="t"/>
              <a:pathLst>
                <a:path extrusionOk="0" h="5127" w="5604">
                  <a:moveTo>
                    <a:pt x="3121" y="0"/>
                  </a:moveTo>
                  <a:cubicBezTo>
                    <a:pt x="1394" y="0"/>
                    <a:pt x="0" y="1399"/>
                    <a:pt x="0" y="3121"/>
                  </a:cubicBezTo>
                  <a:cubicBezTo>
                    <a:pt x="0" y="3886"/>
                    <a:pt x="273" y="4585"/>
                    <a:pt x="732" y="5127"/>
                  </a:cubicBezTo>
                  <a:cubicBezTo>
                    <a:pt x="338" y="4599"/>
                    <a:pt x="51" y="3876"/>
                    <a:pt x="51" y="3163"/>
                  </a:cubicBezTo>
                  <a:cubicBezTo>
                    <a:pt x="51" y="1436"/>
                    <a:pt x="1436" y="46"/>
                    <a:pt x="3154" y="46"/>
                  </a:cubicBezTo>
                  <a:cubicBezTo>
                    <a:pt x="4117" y="46"/>
                    <a:pt x="5030" y="547"/>
                    <a:pt x="5604" y="1227"/>
                  </a:cubicBezTo>
                  <a:cubicBezTo>
                    <a:pt x="5039" y="482"/>
                    <a:pt x="4136" y="0"/>
                    <a:pt x="3121" y="0"/>
                  </a:cubicBezTo>
                  <a:close/>
                </a:path>
              </a:pathLst>
            </a:custGeom>
            <a:solidFill>
              <a:srgbClr val="FFB0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9"/>
            <p:cNvSpPr/>
            <p:nvPr/>
          </p:nvSpPr>
          <p:spPr>
            <a:xfrm>
              <a:off x="5088223" y="2778685"/>
              <a:ext cx="52239" cy="41130"/>
            </a:xfrm>
            <a:custGeom>
              <a:rect b="b" l="l" r="r" t="t"/>
              <a:pathLst>
                <a:path extrusionOk="0" h="311" w="395">
                  <a:moveTo>
                    <a:pt x="255" y="0"/>
                  </a:moveTo>
                  <a:cubicBezTo>
                    <a:pt x="126" y="0"/>
                    <a:pt x="24" y="130"/>
                    <a:pt x="1" y="311"/>
                  </a:cubicBezTo>
                  <a:cubicBezTo>
                    <a:pt x="52" y="195"/>
                    <a:pt x="149" y="102"/>
                    <a:pt x="260" y="70"/>
                  </a:cubicBezTo>
                  <a:cubicBezTo>
                    <a:pt x="289" y="61"/>
                    <a:pt x="319" y="58"/>
                    <a:pt x="347" y="58"/>
                  </a:cubicBezTo>
                  <a:cubicBezTo>
                    <a:pt x="363" y="58"/>
                    <a:pt x="379" y="59"/>
                    <a:pt x="394" y="61"/>
                  </a:cubicBezTo>
                  <a:cubicBezTo>
                    <a:pt x="353" y="24"/>
                    <a:pt x="306" y="0"/>
                    <a:pt x="255" y="0"/>
                  </a:cubicBezTo>
                  <a:close/>
                </a:path>
              </a:pathLst>
            </a:custGeom>
            <a:solidFill>
              <a:srgbClr val="F9A2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9"/>
            <p:cNvSpPr/>
            <p:nvPr/>
          </p:nvSpPr>
          <p:spPr>
            <a:xfrm>
              <a:off x="5263454" y="2470543"/>
              <a:ext cx="286057" cy="92972"/>
            </a:xfrm>
            <a:custGeom>
              <a:rect b="b" l="l" r="r" t="t"/>
              <a:pathLst>
                <a:path extrusionOk="0" h="703" w="2163">
                  <a:moveTo>
                    <a:pt x="1439" y="0"/>
                  </a:moveTo>
                  <a:cubicBezTo>
                    <a:pt x="1295" y="0"/>
                    <a:pt x="1139" y="11"/>
                    <a:pt x="977" y="33"/>
                  </a:cubicBezTo>
                  <a:cubicBezTo>
                    <a:pt x="403" y="112"/>
                    <a:pt x="0" y="311"/>
                    <a:pt x="23" y="478"/>
                  </a:cubicBezTo>
                  <a:cubicBezTo>
                    <a:pt x="42" y="616"/>
                    <a:pt x="337" y="703"/>
                    <a:pt x="749" y="703"/>
                  </a:cubicBezTo>
                  <a:cubicBezTo>
                    <a:pt x="836" y="703"/>
                    <a:pt x="928" y="699"/>
                    <a:pt x="1024" y="691"/>
                  </a:cubicBezTo>
                  <a:cubicBezTo>
                    <a:pt x="1630" y="645"/>
                    <a:pt x="2163" y="441"/>
                    <a:pt x="2163" y="242"/>
                  </a:cubicBezTo>
                  <a:cubicBezTo>
                    <a:pt x="2163" y="90"/>
                    <a:pt x="1855" y="0"/>
                    <a:pt x="1439"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9"/>
            <p:cNvSpPr/>
            <p:nvPr/>
          </p:nvSpPr>
          <p:spPr>
            <a:xfrm>
              <a:off x="5557974" y="2524765"/>
              <a:ext cx="93897" cy="70886"/>
            </a:xfrm>
            <a:custGeom>
              <a:rect b="b" l="l" r="r" t="t"/>
              <a:pathLst>
                <a:path extrusionOk="0" h="536" w="710">
                  <a:moveTo>
                    <a:pt x="217" y="1"/>
                  </a:moveTo>
                  <a:cubicBezTo>
                    <a:pt x="205" y="1"/>
                    <a:pt x="193" y="2"/>
                    <a:pt x="181" y="3"/>
                  </a:cubicBezTo>
                  <a:cubicBezTo>
                    <a:pt x="52" y="17"/>
                    <a:pt x="1" y="133"/>
                    <a:pt x="75" y="272"/>
                  </a:cubicBezTo>
                  <a:cubicBezTo>
                    <a:pt x="157" y="413"/>
                    <a:pt x="346" y="536"/>
                    <a:pt x="502" y="536"/>
                  </a:cubicBezTo>
                  <a:cubicBezTo>
                    <a:pt x="504" y="536"/>
                    <a:pt x="507" y="536"/>
                    <a:pt x="510" y="536"/>
                  </a:cubicBezTo>
                  <a:cubicBezTo>
                    <a:pt x="672" y="526"/>
                    <a:pt x="709" y="378"/>
                    <a:pt x="598" y="225"/>
                  </a:cubicBezTo>
                  <a:cubicBezTo>
                    <a:pt x="509" y="90"/>
                    <a:pt x="347" y="1"/>
                    <a:pt x="217" y="1"/>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9"/>
            <p:cNvSpPr/>
            <p:nvPr/>
          </p:nvSpPr>
          <p:spPr>
            <a:xfrm>
              <a:off x="5487485" y="3188262"/>
              <a:ext cx="161477" cy="66522"/>
            </a:xfrm>
            <a:custGeom>
              <a:rect b="b" l="l" r="r" t="t"/>
              <a:pathLst>
                <a:path extrusionOk="0" h="503" w="1221">
                  <a:moveTo>
                    <a:pt x="963" y="0"/>
                  </a:moveTo>
                  <a:cubicBezTo>
                    <a:pt x="925" y="0"/>
                    <a:pt x="879" y="4"/>
                    <a:pt x="825" y="11"/>
                  </a:cubicBezTo>
                  <a:cubicBezTo>
                    <a:pt x="487" y="62"/>
                    <a:pt x="154" y="238"/>
                    <a:pt x="61" y="363"/>
                  </a:cubicBezTo>
                  <a:cubicBezTo>
                    <a:pt x="1" y="445"/>
                    <a:pt x="57" y="503"/>
                    <a:pt x="185" y="503"/>
                  </a:cubicBezTo>
                  <a:cubicBezTo>
                    <a:pt x="194" y="503"/>
                    <a:pt x="204" y="503"/>
                    <a:pt x="214" y="502"/>
                  </a:cubicBezTo>
                  <a:cubicBezTo>
                    <a:pt x="376" y="497"/>
                    <a:pt x="654" y="428"/>
                    <a:pt x="876" y="307"/>
                  </a:cubicBezTo>
                  <a:cubicBezTo>
                    <a:pt x="1162" y="150"/>
                    <a:pt x="1221" y="0"/>
                    <a:pt x="963"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9"/>
            <p:cNvSpPr/>
            <p:nvPr/>
          </p:nvSpPr>
          <p:spPr>
            <a:xfrm>
              <a:off x="5365683" y="3241691"/>
              <a:ext cx="106064" cy="22747"/>
            </a:xfrm>
            <a:custGeom>
              <a:rect b="b" l="l" r="r" t="t"/>
              <a:pathLst>
                <a:path extrusionOk="0" h="172" w="802">
                  <a:moveTo>
                    <a:pt x="380" y="1"/>
                  </a:moveTo>
                  <a:cubicBezTo>
                    <a:pt x="253" y="1"/>
                    <a:pt x="130" y="20"/>
                    <a:pt x="70" y="47"/>
                  </a:cubicBezTo>
                  <a:cubicBezTo>
                    <a:pt x="1" y="75"/>
                    <a:pt x="14" y="112"/>
                    <a:pt x="89" y="140"/>
                  </a:cubicBezTo>
                  <a:cubicBezTo>
                    <a:pt x="146" y="159"/>
                    <a:pt x="240" y="171"/>
                    <a:pt x="341" y="171"/>
                  </a:cubicBezTo>
                  <a:cubicBezTo>
                    <a:pt x="388" y="171"/>
                    <a:pt x="436" y="169"/>
                    <a:pt x="482" y="163"/>
                  </a:cubicBezTo>
                  <a:cubicBezTo>
                    <a:pt x="714" y="140"/>
                    <a:pt x="802" y="65"/>
                    <a:pt x="579" y="19"/>
                  </a:cubicBezTo>
                  <a:cubicBezTo>
                    <a:pt x="518" y="6"/>
                    <a:pt x="448" y="1"/>
                    <a:pt x="380" y="1"/>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9"/>
            <p:cNvSpPr/>
            <p:nvPr/>
          </p:nvSpPr>
          <p:spPr>
            <a:xfrm>
              <a:off x="5150116" y="2550818"/>
              <a:ext cx="103552" cy="89269"/>
            </a:xfrm>
            <a:custGeom>
              <a:rect b="b" l="l" r="r" t="t"/>
              <a:pathLst>
                <a:path extrusionOk="0" h="675" w="783">
                  <a:moveTo>
                    <a:pt x="649" y="0"/>
                  </a:moveTo>
                  <a:cubicBezTo>
                    <a:pt x="555" y="0"/>
                    <a:pt x="401" y="87"/>
                    <a:pt x="255" y="223"/>
                  </a:cubicBezTo>
                  <a:cubicBezTo>
                    <a:pt x="74" y="399"/>
                    <a:pt x="0" y="584"/>
                    <a:pt x="65" y="654"/>
                  </a:cubicBezTo>
                  <a:cubicBezTo>
                    <a:pt x="79" y="668"/>
                    <a:pt x="101" y="675"/>
                    <a:pt x="129" y="675"/>
                  </a:cubicBezTo>
                  <a:cubicBezTo>
                    <a:pt x="210" y="675"/>
                    <a:pt x="339" y="616"/>
                    <a:pt x="463" y="505"/>
                  </a:cubicBezTo>
                  <a:cubicBezTo>
                    <a:pt x="649" y="353"/>
                    <a:pt x="783" y="144"/>
                    <a:pt x="727" y="42"/>
                  </a:cubicBezTo>
                  <a:cubicBezTo>
                    <a:pt x="713" y="14"/>
                    <a:pt x="685" y="0"/>
                    <a:pt x="649"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13" name="Shape 6213"/>
        <p:cNvGrpSpPr/>
        <p:nvPr/>
      </p:nvGrpSpPr>
      <p:grpSpPr>
        <a:xfrm>
          <a:off x="0" y="0"/>
          <a:ext cx="0" cy="0"/>
          <a:chOff x="0" y="0"/>
          <a:chExt cx="0" cy="0"/>
        </a:xfrm>
      </p:grpSpPr>
      <p:sp>
        <p:nvSpPr>
          <p:cNvPr id="6214" name="Google Shape;6214;p80"/>
          <p:cNvSpPr txBox="1"/>
          <p:nvPr>
            <p:ph type="title"/>
          </p:nvPr>
        </p:nvSpPr>
        <p:spPr>
          <a:xfrm>
            <a:off x="716800" y="46332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6215" name="Google Shape;6215;p80"/>
          <p:cNvSpPr txBox="1"/>
          <p:nvPr>
            <p:ph idx="1" type="subTitle"/>
          </p:nvPr>
        </p:nvSpPr>
        <p:spPr>
          <a:xfrm>
            <a:off x="721100" y="1373225"/>
            <a:ext cx="3850800" cy="290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2500">
                <a:latin typeface="Playfair Display"/>
                <a:ea typeface="Playfair Display"/>
                <a:cs typeface="Playfair Display"/>
                <a:sym typeface="Playfair Display"/>
              </a:rPr>
              <a:t>Vectors</a:t>
            </a:r>
            <a:endParaRPr b="1" sz="2500">
              <a:latin typeface="Playfair Display"/>
              <a:ea typeface="Playfair Display"/>
              <a:cs typeface="Playfair Display"/>
              <a:sym typeface="Playfair Display"/>
            </a:endParaRPr>
          </a:p>
          <a:p>
            <a:pPr indent="-317500" lvl="0" marL="457200" rtl="0" algn="l">
              <a:spcBef>
                <a:spcPts val="0"/>
              </a:spcBef>
              <a:spcAft>
                <a:spcPts val="0"/>
              </a:spcAft>
              <a:buSzPts val="1400"/>
              <a:buChar char="●"/>
            </a:pPr>
            <a:r>
              <a:rPr lang="en">
                <a:uFill>
                  <a:noFill/>
                </a:uFill>
                <a:hlinkClick r:id="rId3"/>
              </a:rPr>
              <a:t>Flat 2x2 images set of artists sculptor ceramist and street art painters</a:t>
            </a:r>
            <a:endParaRPr b="1">
              <a:latin typeface="Playfair Display"/>
              <a:ea typeface="Playfair Display"/>
              <a:cs typeface="Playfair Display"/>
              <a:sym typeface="Playfair Display"/>
            </a:endParaRPr>
          </a:p>
          <a:p>
            <a:pPr indent="-317500" lvl="0" marL="457200" rtl="0" algn="l">
              <a:spcBef>
                <a:spcPts val="0"/>
              </a:spcBef>
              <a:spcAft>
                <a:spcPts val="0"/>
              </a:spcAft>
              <a:buSzPts val="1400"/>
              <a:buChar char="●"/>
            </a:pPr>
            <a:r>
              <a:rPr lang="en">
                <a:uFill>
                  <a:noFill/>
                </a:uFill>
                <a:hlinkClick r:id="rId4"/>
              </a:rPr>
              <a:t>Flat art studio elements composition with man drawing picture artist workplace sculptures different professional painting tools and equipment</a:t>
            </a:r>
            <a:endParaRPr/>
          </a:p>
          <a:p>
            <a:pPr indent="0" lvl="0" marL="0" rtl="0" algn="l">
              <a:spcBef>
                <a:spcPts val="1000"/>
              </a:spcBef>
              <a:spcAft>
                <a:spcPts val="0"/>
              </a:spcAft>
              <a:buNone/>
            </a:pPr>
            <a:r>
              <a:rPr b="1" lang="en" sz="2500">
                <a:latin typeface="Playfair Display"/>
                <a:ea typeface="Playfair Display"/>
                <a:cs typeface="Playfair Display"/>
                <a:sym typeface="Playfair Display"/>
              </a:rPr>
              <a:t>Photos</a:t>
            </a:r>
            <a:endParaRPr b="1" sz="2500">
              <a:latin typeface="Playfair Display"/>
              <a:ea typeface="Playfair Display"/>
              <a:cs typeface="Playfair Display"/>
              <a:sym typeface="Playfair Display"/>
            </a:endParaRPr>
          </a:p>
          <a:p>
            <a:pPr indent="-317500" lvl="0" marL="457200" rtl="0" algn="l">
              <a:spcBef>
                <a:spcPts val="0"/>
              </a:spcBef>
              <a:spcAft>
                <a:spcPts val="0"/>
              </a:spcAft>
              <a:buSzPts val="1400"/>
              <a:buChar char="●"/>
            </a:pPr>
            <a:r>
              <a:rPr lang="en">
                <a:uFill>
                  <a:noFill/>
                </a:uFill>
                <a:hlinkClick r:id="rId5"/>
              </a:rPr>
              <a:t>Elegant golden venetian carnival mask with feathers</a:t>
            </a:r>
            <a:endParaRPr/>
          </a:p>
        </p:txBody>
      </p:sp>
      <p:sp>
        <p:nvSpPr>
          <p:cNvPr id="6216" name="Google Shape;6216;p80"/>
          <p:cNvSpPr txBox="1"/>
          <p:nvPr>
            <p:ph idx="2" type="subTitle"/>
          </p:nvPr>
        </p:nvSpPr>
        <p:spPr>
          <a:xfrm>
            <a:off x="4572000" y="1759000"/>
            <a:ext cx="3850800" cy="2901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solidFill>
                  <a:schemeClr val="hlink"/>
                </a:solidFill>
                <a:uFill>
                  <a:noFill/>
                </a:uFill>
                <a:hlinkClick r:id="rId6"/>
              </a:rPr>
              <a:t>Masquerade mask and shiny golden sequins textile on wooden desk</a:t>
            </a:r>
            <a:endParaRPr/>
          </a:p>
          <a:p>
            <a:pPr indent="-317500" lvl="0" marL="457200" rtl="0" algn="l">
              <a:spcBef>
                <a:spcPts val="0"/>
              </a:spcBef>
              <a:spcAft>
                <a:spcPts val="0"/>
              </a:spcAft>
              <a:buSzPts val="1400"/>
              <a:buChar char="●"/>
            </a:pPr>
            <a:r>
              <a:rPr lang="en">
                <a:uFill>
                  <a:noFill/>
                </a:uFill>
                <a:hlinkClick r:id="rId7"/>
              </a:rPr>
              <a:t>An overhead view of an elegant gold venetian mask on golden textile with sequins</a:t>
            </a:r>
            <a:endParaRPr/>
          </a:p>
          <a:p>
            <a:pPr indent="-317500" lvl="0" marL="457200" rtl="0" algn="l">
              <a:spcBef>
                <a:spcPts val="0"/>
              </a:spcBef>
              <a:spcAft>
                <a:spcPts val="0"/>
              </a:spcAft>
              <a:buSzPts val="1400"/>
              <a:buChar char="●"/>
            </a:pPr>
            <a:r>
              <a:rPr lang="en">
                <a:uFill>
                  <a:noFill/>
                </a:uFill>
                <a:hlinkClick r:id="rId8"/>
              </a:rPr>
              <a:t>Two different type of elegant venetian mask with sequins on dark backdrop</a:t>
            </a:r>
            <a:endParaRPr/>
          </a:p>
          <a:p>
            <a:pPr indent="0" lvl="0" marL="0" rtl="0" algn="l">
              <a:spcBef>
                <a:spcPts val="0"/>
              </a:spcBef>
              <a:spcAft>
                <a:spcPts val="0"/>
              </a:spcAft>
              <a:buNone/>
            </a:pPr>
            <a:r>
              <a:t/>
            </a:r>
            <a:endParaRPr sz="1100"/>
          </a:p>
        </p:txBody>
      </p:sp>
      <p:sp>
        <p:nvSpPr>
          <p:cNvPr id="6217" name="Google Shape;6217;p80"/>
          <p:cNvSpPr txBox="1"/>
          <p:nvPr>
            <p:ph idx="3" type="subTitle"/>
          </p:nvPr>
        </p:nvSpPr>
        <p:spPr>
          <a:xfrm>
            <a:off x="721100" y="1017725"/>
            <a:ext cx="7706100" cy="44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Did you like the resources on this template? Get them for free at our other websites.</a:t>
            </a:r>
            <a:endParaRPr/>
          </a:p>
        </p:txBody>
      </p:sp>
      <p:grpSp>
        <p:nvGrpSpPr>
          <p:cNvPr id="6218" name="Google Shape;6218;p80"/>
          <p:cNvGrpSpPr/>
          <p:nvPr/>
        </p:nvGrpSpPr>
        <p:grpSpPr>
          <a:xfrm>
            <a:off x="444136" y="4283190"/>
            <a:ext cx="941482" cy="775100"/>
            <a:chOff x="274636" y="4025615"/>
            <a:chExt cx="941482" cy="775100"/>
          </a:xfrm>
        </p:grpSpPr>
        <p:sp>
          <p:nvSpPr>
            <p:cNvPr id="6219" name="Google Shape;6219;p80"/>
            <p:cNvSpPr/>
            <p:nvPr/>
          </p:nvSpPr>
          <p:spPr>
            <a:xfrm flipH="1">
              <a:off x="640371" y="4386543"/>
              <a:ext cx="575747" cy="414171"/>
            </a:xfrm>
            <a:custGeom>
              <a:rect b="b" l="l" r="r" t="t"/>
              <a:pathLst>
                <a:path extrusionOk="0" h="3189" w="4433">
                  <a:moveTo>
                    <a:pt x="2886" y="0"/>
                  </a:moveTo>
                  <a:lnTo>
                    <a:pt x="769" y="584"/>
                  </a:lnTo>
                  <a:cubicBezTo>
                    <a:pt x="769" y="584"/>
                    <a:pt x="186" y="1330"/>
                    <a:pt x="144" y="1473"/>
                  </a:cubicBezTo>
                  <a:cubicBezTo>
                    <a:pt x="102" y="1621"/>
                    <a:pt x="0" y="2089"/>
                    <a:pt x="561" y="2446"/>
                  </a:cubicBezTo>
                  <a:cubicBezTo>
                    <a:pt x="1049" y="2758"/>
                    <a:pt x="2569" y="3188"/>
                    <a:pt x="2993" y="3188"/>
                  </a:cubicBezTo>
                  <a:cubicBezTo>
                    <a:pt x="3059" y="3188"/>
                    <a:pt x="3099" y="3177"/>
                    <a:pt x="3103" y="3154"/>
                  </a:cubicBezTo>
                  <a:cubicBezTo>
                    <a:pt x="3131" y="2978"/>
                    <a:pt x="3552" y="2478"/>
                    <a:pt x="4432" y="1399"/>
                  </a:cubicBezTo>
                  <a:lnTo>
                    <a:pt x="28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0"/>
            <p:cNvSpPr/>
            <p:nvPr/>
          </p:nvSpPr>
          <p:spPr>
            <a:xfrm flipH="1">
              <a:off x="641021" y="4386543"/>
              <a:ext cx="567954" cy="414171"/>
            </a:xfrm>
            <a:custGeom>
              <a:rect b="b" l="l" r="r" t="t"/>
              <a:pathLst>
                <a:path extrusionOk="0" h="3189" w="4373">
                  <a:moveTo>
                    <a:pt x="2831" y="0"/>
                  </a:moveTo>
                  <a:lnTo>
                    <a:pt x="714" y="584"/>
                  </a:lnTo>
                  <a:cubicBezTo>
                    <a:pt x="714" y="584"/>
                    <a:pt x="131" y="1325"/>
                    <a:pt x="89" y="1473"/>
                  </a:cubicBezTo>
                  <a:cubicBezTo>
                    <a:pt x="61" y="1575"/>
                    <a:pt x="1" y="1830"/>
                    <a:pt x="154" y="2094"/>
                  </a:cubicBezTo>
                  <a:cubicBezTo>
                    <a:pt x="177" y="1983"/>
                    <a:pt x="205" y="1867"/>
                    <a:pt x="237" y="1751"/>
                  </a:cubicBezTo>
                  <a:cubicBezTo>
                    <a:pt x="471" y="1081"/>
                    <a:pt x="958" y="622"/>
                    <a:pt x="1398" y="622"/>
                  </a:cubicBezTo>
                  <a:cubicBezTo>
                    <a:pt x="1463" y="622"/>
                    <a:pt x="1527" y="633"/>
                    <a:pt x="1589" y="653"/>
                  </a:cubicBezTo>
                  <a:cubicBezTo>
                    <a:pt x="2062" y="820"/>
                    <a:pt x="2238" y="1580"/>
                    <a:pt x="1969" y="2348"/>
                  </a:cubicBezTo>
                  <a:cubicBezTo>
                    <a:pt x="1895" y="2561"/>
                    <a:pt x="1798" y="2756"/>
                    <a:pt x="1682" y="2918"/>
                  </a:cubicBezTo>
                  <a:cubicBezTo>
                    <a:pt x="2198" y="3071"/>
                    <a:pt x="2714" y="3189"/>
                    <a:pt x="2932" y="3189"/>
                  </a:cubicBezTo>
                  <a:cubicBezTo>
                    <a:pt x="2997" y="3189"/>
                    <a:pt x="3036" y="3178"/>
                    <a:pt x="3039" y="3154"/>
                  </a:cubicBezTo>
                  <a:cubicBezTo>
                    <a:pt x="3071" y="2978"/>
                    <a:pt x="3493" y="2478"/>
                    <a:pt x="4373" y="1399"/>
                  </a:cubicBezTo>
                  <a:lnTo>
                    <a:pt x="2831"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0"/>
            <p:cNvSpPr/>
            <p:nvPr/>
          </p:nvSpPr>
          <p:spPr>
            <a:xfrm flipH="1">
              <a:off x="653617" y="4458105"/>
              <a:ext cx="299627" cy="342610"/>
            </a:xfrm>
            <a:custGeom>
              <a:rect b="b" l="l" r="r" t="t"/>
              <a:pathLst>
                <a:path extrusionOk="0" h="2638" w="2307">
                  <a:moveTo>
                    <a:pt x="968" y="0"/>
                  </a:moveTo>
                  <a:cubicBezTo>
                    <a:pt x="841" y="0"/>
                    <a:pt x="719" y="29"/>
                    <a:pt x="607" y="89"/>
                  </a:cubicBezTo>
                  <a:cubicBezTo>
                    <a:pt x="84" y="376"/>
                    <a:pt x="0" y="1256"/>
                    <a:pt x="431" y="2057"/>
                  </a:cubicBezTo>
                  <a:cubicBezTo>
                    <a:pt x="551" y="2284"/>
                    <a:pt x="695" y="2474"/>
                    <a:pt x="857" y="2631"/>
                  </a:cubicBezTo>
                  <a:cubicBezTo>
                    <a:pt x="897" y="2635"/>
                    <a:pt x="933" y="2637"/>
                    <a:pt x="962" y="2637"/>
                  </a:cubicBezTo>
                  <a:cubicBezTo>
                    <a:pt x="1032" y="2637"/>
                    <a:pt x="1073" y="2626"/>
                    <a:pt x="1079" y="2603"/>
                  </a:cubicBezTo>
                  <a:cubicBezTo>
                    <a:pt x="1107" y="2437"/>
                    <a:pt x="1496" y="1960"/>
                    <a:pt x="2307" y="968"/>
                  </a:cubicBezTo>
                  <a:cubicBezTo>
                    <a:pt x="1965" y="376"/>
                    <a:pt x="1432" y="0"/>
                    <a:pt x="96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0"/>
            <p:cNvSpPr/>
            <p:nvPr/>
          </p:nvSpPr>
          <p:spPr>
            <a:xfrm flipH="1">
              <a:off x="794925" y="4498107"/>
              <a:ext cx="358722" cy="164552"/>
            </a:xfrm>
            <a:custGeom>
              <a:rect b="b" l="l" r="r" t="t"/>
              <a:pathLst>
                <a:path extrusionOk="0" h="1267" w="2762">
                  <a:moveTo>
                    <a:pt x="334" y="0"/>
                  </a:moveTo>
                  <a:cubicBezTo>
                    <a:pt x="196" y="0"/>
                    <a:pt x="105" y="29"/>
                    <a:pt x="80" y="91"/>
                  </a:cubicBezTo>
                  <a:cubicBezTo>
                    <a:pt x="1" y="267"/>
                    <a:pt x="524" y="656"/>
                    <a:pt x="1247" y="957"/>
                  </a:cubicBezTo>
                  <a:cubicBezTo>
                    <a:pt x="1723" y="1157"/>
                    <a:pt x="2167" y="1267"/>
                    <a:pt x="2433" y="1267"/>
                  </a:cubicBezTo>
                  <a:cubicBezTo>
                    <a:pt x="2568" y="1267"/>
                    <a:pt x="2658" y="1238"/>
                    <a:pt x="2682" y="1179"/>
                  </a:cubicBezTo>
                  <a:cubicBezTo>
                    <a:pt x="2761" y="999"/>
                    <a:pt x="2238" y="609"/>
                    <a:pt x="1515" y="308"/>
                  </a:cubicBezTo>
                  <a:cubicBezTo>
                    <a:pt x="1042" y="110"/>
                    <a:pt x="601" y="0"/>
                    <a:pt x="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0"/>
            <p:cNvSpPr/>
            <p:nvPr/>
          </p:nvSpPr>
          <p:spPr>
            <a:xfrm flipH="1">
              <a:off x="680112" y="4520706"/>
              <a:ext cx="228714" cy="183513"/>
            </a:xfrm>
            <a:custGeom>
              <a:rect b="b" l="l" r="r" t="t"/>
              <a:pathLst>
                <a:path extrusionOk="0" h="1413" w="1761">
                  <a:moveTo>
                    <a:pt x="774" y="0"/>
                  </a:moveTo>
                  <a:cubicBezTo>
                    <a:pt x="774" y="0"/>
                    <a:pt x="1" y="1403"/>
                    <a:pt x="172" y="1413"/>
                  </a:cubicBezTo>
                  <a:cubicBezTo>
                    <a:pt x="175" y="1413"/>
                    <a:pt x="177" y="1413"/>
                    <a:pt x="180" y="1413"/>
                  </a:cubicBezTo>
                  <a:cubicBezTo>
                    <a:pt x="371" y="1413"/>
                    <a:pt x="1185" y="926"/>
                    <a:pt x="1761" y="227"/>
                  </a:cubicBezTo>
                  <a:lnTo>
                    <a:pt x="7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0"/>
            <p:cNvSpPr/>
            <p:nvPr/>
          </p:nvSpPr>
          <p:spPr>
            <a:xfrm flipH="1">
              <a:off x="275935" y="4025615"/>
              <a:ext cx="884855" cy="617815"/>
            </a:xfrm>
            <a:custGeom>
              <a:rect b="b" l="l" r="r" t="t"/>
              <a:pathLst>
                <a:path extrusionOk="0" h="4757" w="6813">
                  <a:moveTo>
                    <a:pt x="2890" y="0"/>
                  </a:moveTo>
                  <a:cubicBezTo>
                    <a:pt x="1494" y="0"/>
                    <a:pt x="827" y="1073"/>
                    <a:pt x="607" y="1311"/>
                  </a:cubicBezTo>
                  <a:cubicBezTo>
                    <a:pt x="325" y="1636"/>
                    <a:pt x="0" y="2585"/>
                    <a:pt x="468" y="3136"/>
                  </a:cubicBezTo>
                  <a:lnTo>
                    <a:pt x="93" y="3706"/>
                  </a:lnTo>
                  <a:cubicBezTo>
                    <a:pt x="93" y="3706"/>
                    <a:pt x="329" y="4007"/>
                    <a:pt x="584" y="4178"/>
                  </a:cubicBezTo>
                  <a:cubicBezTo>
                    <a:pt x="848" y="4359"/>
                    <a:pt x="1996" y="4752"/>
                    <a:pt x="2168" y="4757"/>
                  </a:cubicBezTo>
                  <a:cubicBezTo>
                    <a:pt x="2335" y="4757"/>
                    <a:pt x="2473" y="4493"/>
                    <a:pt x="2473" y="4493"/>
                  </a:cubicBezTo>
                  <a:cubicBezTo>
                    <a:pt x="2473" y="4493"/>
                    <a:pt x="2584" y="4489"/>
                    <a:pt x="2741" y="4489"/>
                  </a:cubicBezTo>
                  <a:cubicBezTo>
                    <a:pt x="2945" y="4489"/>
                    <a:pt x="3228" y="4496"/>
                    <a:pt x="3451" y="4530"/>
                  </a:cubicBezTo>
                  <a:cubicBezTo>
                    <a:pt x="3591" y="4553"/>
                    <a:pt x="3770" y="4581"/>
                    <a:pt x="3975" y="4581"/>
                  </a:cubicBezTo>
                  <a:cubicBezTo>
                    <a:pt x="4354" y="4581"/>
                    <a:pt x="4821" y="4484"/>
                    <a:pt x="5299" y="4076"/>
                  </a:cubicBezTo>
                  <a:cubicBezTo>
                    <a:pt x="6035" y="3442"/>
                    <a:pt x="6813" y="1436"/>
                    <a:pt x="4377" y="353"/>
                  </a:cubicBezTo>
                  <a:cubicBezTo>
                    <a:pt x="3808" y="100"/>
                    <a:pt x="3315" y="0"/>
                    <a:pt x="28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0"/>
            <p:cNvSpPr/>
            <p:nvPr/>
          </p:nvSpPr>
          <p:spPr>
            <a:xfrm flipH="1">
              <a:off x="274636" y="4026135"/>
              <a:ext cx="886154" cy="617945"/>
            </a:xfrm>
            <a:custGeom>
              <a:rect b="b" l="l" r="r" t="t"/>
              <a:pathLst>
                <a:path extrusionOk="0" h="4758" w="6823">
                  <a:moveTo>
                    <a:pt x="2895" y="1"/>
                  </a:moveTo>
                  <a:cubicBezTo>
                    <a:pt x="1499" y="1"/>
                    <a:pt x="833" y="1075"/>
                    <a:pt x="616" y="1317"/>
                  </a:cubicBezTo>
                  <a:cubicBezTo>
                    <a:pt x="329" y="1632"/>
                    <a:pt x="0" y="2581"/>
                    <a:pt x="468" y="3132"/>
                  </a:cubicBezTo>
                  <a:lnTo>
                    <a:pt x="93" y="3702"/>
                  </a:lnTo>
                  <a:cubicBezTo>
                    <a:pt x="93" y="3702"/>
                    <a:pt x="130" y="3748"/>
                    <a:pt x="190" y="3817"/>
                  </a:cubicBezTo>
                  <a:cubicBezTo>
                    <a:pt x="213" y="3771"/>
                    <a:pt x="232" y="3729"/>
                    <a:pt x="255" y="3683"/>
                  </a:cubicBezTo>
                  <a:cubicBezTo>
                    <a:pt x="389" y="3428"/>
                    <a:pt x="556" y="3201"/>
                    <a:pt x="728" y="3030"/>
                  </a:cubicBezTo>
                  <a:cubicBezTo>
                    <a:pt x="464" y="2715"/>
                    <a:pt x="288" y="2159"/>
                    <a:pt x="403" y="1840"/>
                  </a:cubicBezTo>
                  <a:cubicBezTo>
                    <a:pt x="583" y="1353"/>
                    <a:pt x="1049" y="648"/>
                    <a:pt x="1724" y="648"/>
                  </a:cubicBezTo>
                  <a:cubicBezTo>
                    <a:pt x="1831" y="648"/>
                    <a:pt x="1944" y="666"/>
                    <a:pt x="2061" y="705"/>
                  </a:cubicBezTo>
                  <a:cubicBezTo>
                    <a:pt x="4210" y="1437"/>
                    <a:pt x="3867" y="2535"/>
                    <a:pt x="3654" y="3104"/>
                  </a:cubicBezTo>
                  <a:cubicBezTo>
                    <a:pt x="3509" y="3500"/>
                    <a:pt x="2939" y="3772"/>
                    <a:pt x="2364" y="3772"/>
                  </a:cubicBezTo>
                  <a:cubicBezTo>
                    <a:pt x="2300" y="3772"/>
                    <a:pt x="2236" y="3769"/>
                    <a:pt x="2172" y="3762"/>
                  </a:cubicBezTo>
                  <a:cubicBezTo>
                    <a:pt x="2126" y="4012"/>
                    <a:pt x="2038" y="4285"/>
                    <a:pt x="1899" y="4549"/>
                  </a:cubicBezTo>
                  <a:cubicBezTo>
                    <a:pt x="1876" y="4591"/>
                    <a:pt x="1853" y="4633"/>
                    <a:pt x="1830" y="4679"/>
                  </a:cubicBezTo>
                  <a:cubicBezTo>
                    <a:pt x="1992" y="4730"/>
                    <a:pt x="2122" y="4758"/>
                    <a:pt x="2168" y="4758"/>
                  </a:cubicBezTo>
                  <a:cubicBezTo>
                    <a:pt x="2335" y="4758"/>
                    <a:pt x="2473" y="4494"/>
                    <a:pt x="2473" y="4494"/>
                  </a:cubicBezTo>
                  <a:cubicBezTo>
                    <a:pt x="2473" y="4494"/>
                    <a:pt x="2584" y="4489"/>
                    <a:pt x="2741" y="4489"/>
                  </a:cubicBezTo>
                  <a:cubicBezTo>
                    <a:pt x="2945" y="4489"/>
                    <a:pt x="3228" y="4497"/>
                    <a:pt x="3451" y="4531"/>
                  </a:cubicBezTo>
                  <a:cubicBezTo>
                    <a:pt x="3591" y="4553"/>
                    <a:pt x="3770" y="4582"/>
                    <a:pt x="3975" y="4582"/>
                  </a:cubicBezTo>
                  <a:cubicBezTo>
                    <a:pt x="4354" y="4582"/>
                    <a:pt x="4821" y="4485"/>
                    <a:pt x="5299" y="4077"/>
                  </a:cubicBezTo>
                  <a:cubicBezTo>
                    <a:pt x="6040" y="3447"/>
                    <a:pt x="6822" y="1437"/>
                    <a:pt x="4382" y="353"/>
                  </a:cubicBezTo>
                  <a:cubicBezTo>
                    <a:pt x="3813" y="100"/>
                    <a:pt x="3320" y="1"/>
                    <a:pt x="289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0"/>
            <p:cNvSpPr/>
            <p:nvPr/>
          </p:nvSpPr>
          <p:spPr>
            <a:xfrm flipH="1">
              <a:off x="896619" y="4174454"/>
              <a:ext cx="193777" cy="194033"/>
            </a:xfrm>
            <a:custGeom>
              <a:rect b="b" l="l" r="r" t="t"/>
              <a:pathLst>
                <a:path extrusionOk="0" h="1494" w="1492">
                  <a:moveTo>
                    <a:pt x="732" y="0"/>
                  </a:moveTo>
                  <a:cubicBezTo>
                    <a:pt x="586" y="0"/>
                    <a:pt x="450" y="74"/>
                    <a:pt x="287" y="346"/>
                  </a:cubicBezTo>
                  <a:cubicBezTo>
                    <a:pt x="14" y="804"/>
                    <a:pt x="0" y="1295"/>
                    <a:pt x="264" y="1448"/>
                  </a:cubicBezTo>
                  <a:cubicBezTo>
                    <a:pt x="316" y="1479"/>
                    <a:pt x="374" y="1494"/>
                    <a:pt x="436" y="1494"/>
                  </a:cubicBezTo>
                  <a:cubicBezTo>
                    <a:pt x="684" y="1494"/>
                    <a:pt x="1000" y="1263"/>
                    <a:pt x="1218" y="897"/>
                  </a:cubicBezTo>
                  <a:cubicBezTo>
                    <a:pt x="1492" y="439"/>
                    <a:pt x="1431" y="142"/>
                    <a:pt x="1042" y="59"/>
                  </a:cubicBezTo>
                  <a:cubicBezTo>
                    <a:pt x="927" y="31"/>
                    <a:pt x="827" y="0"/>
                    <a:pt x="7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0"/>
            <p:cNvSpPr/>
            <p:nvPr/>
          </p:nvSpPr>
          <p:spPr>
            <a:xfrm flipH="1">
              <a:off x="912853" y="4223158"/>
              <a:ext cx="155333" cy="144681"/>
            </a:xfrm>
            <a:custGeom>
              <a:rect b="b" l="l" r="r" t="t"/>
              <a:pathLst>
                <a:path extrusionOk="0" h="1114" w="1196">
                  <a:moveTo>
                    <a:pt x="654" y="1"/>
                  </a:moveTo>
                  <a:cubicBezTo>
                    <a:pt x="507" y="1"/>
                    <a:pt x="372" y="74"/>
                    <a:pt x="209" y="346"/>
                  </a:cubicBezTo>
                  <a:cubicBezTo>
                    <a:pt x="79" y="568"/>
                    <a:pt x="10" y="795"/>
                    <a:pt x="1" y="985"/>
                  </a:cubicBezTo>
                  <a:cubicBezTo>
                    <a:pt x="24" y="1018"/>
                    <a:pt x="52" y="1041"/>
                    <a:pt x="89" y="1064"/>
                  </a:cubicBezTo>
                  <a:cubicBezTo>
                    <a:pt x="143" y="1098"/>
                    <a:pt x="204" y="1114"/>
                    <a:pt x="270" y="1114"/>
                  </a:cubicBezTo>
                  <a:cubicBezTo>
                    <a:pt x="520" y="1114"/>
                    <a:pt x="831" y="885"/>
                    <a:pt x="1047" y="522"/>
                  </a:cubicBezTo>
                  <a:cubicBezTo>
                    <a:pt x="1121" y="388"/>
                    <a:pt x="1172" y="272"/>
                    <a:pt x="1195" y="170"/>
                  </a:cubicBezTo>
                  <a:cubicBezTo>
                    <a:pt x="1140" y="119"/>
                    <a:pt x="1066" y="82"/>
                    <a:pt x="964" y="59"/>
                  </a:cubicBezTo>
                  <a:cubicBezTo>
                    <a:pt x="849" y="32"/>
                    <a:pt x="749" y="1"/>
                    <a:pt x="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0"/>
            <p:cNvSpPr/>
            <p:nvPr/>
          </p:nvSpPr>
          <p:spPr>
            <a:xfrm flipH="1">
              <a:off x="713101" y="4256796"/>
              <a:ext cx="210661" cy="204553"/>
            </a:xfrm>
            <a:custGeom>
              <a:rect b="b" l="l" r="r" t="t"/>
              <a:pathLst>
                <a:path extrusionOk="0" h="1575" w="1622">
                  <a:moveTo>
                    <a:pt x="817" y="0"/>
                  </a:moveTo>
                  <a:cubicBezTo>
                    <a:pt x="625" y="0"/>
                    <a:pt x="440" y="147"/>
                    <a:pt x="273" y="434"/>
                  </a:cubicBezTo>
                  <a:cubicBezTo>
                    <a:pt x="0" y="893"/>
                    <a:pt x="19" y="1384"/>
                    <a:pt x="315" y="1532"/>
                  </a:cubicBezTo>
                  <a:cubicBezTo>
                    <a:pt x="372" y="1561"/>
                    <a:pt x="436" y="1574"/>
                    <a:pt x="503" y="1574"/>
                  </a:cubicBezTo>
                  <a:cubicBezTo>
                    <a:pt x="783" y="1574"/>
                    <a:pt x="1127" y="1336"/>
                    <a:pt x="1348" y="962"/>
                  </a:cubicBezTo>
                  <a:cubicBezTo>
                    <a:pt x="1621" y="504"/>
                    <a:pt x="1413" y="383"/>
                    <a:pt x="1176" y="166"/>
                  </a:cubicBezTo>
                  <a:cubicBezTo>
                    <a:pt x="1055" y="55"/>
                    <a:pt x="935" y="0"/>
                    <a:pt x="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0"/>
            <p:cNvSpPr/>
            <p:nvPr/>
          </p:nvSpPr>
          <p:spPr>
            <a:xfrm flipH="1">
              <a:off x="737777" y="4313682"/>
              <a:ext cx="167412" cy="147408"/>
            </a:xfrm>
            <a:custGeom>
              <a:rect b="b" l="l" r="r" t="t"/>
              <a:pathLst>
                <a:path extrusionOk="0" h="1135" w="1289">
                  <a:moveTo>
                    <a:pt x="728" y="0"/>
                  </a:moveTo>
                  <a:cubicBezTo>
                    <a:pt x="536" y="0"/>
                    <a:pt x="351" y="147"/>
                    <a:pt x="181" y="432"/>
                  </a:cubicBezTo>
                  <a:cubicBezTo>
                    <a:pt x="84" y="598"/>
                    <a:pt x="24" y="770"/>
                    <a:pt x="1" y="923"/>
                  </a:cubicBezTo>
                  <a:cubicBezTo>
                    <a:pt x="42" y="1001"/>
                    <a:pt x="98" y="1057"/>
                    <a:pt x="167" y="1094"/>
                  </a:cubicBezTo>
                  <a:cubicBezTo>
                    <a:pt x="223" y="1121"/>
                    <a:pt x="285" y="1134"/>
                    <a:pt x="351" y="1134"/>
                  </a:cubicBezTo>
                  <a:cubicBezTo>
                    <a:pt x="632" y="1134"/>
                    <a:pt x="979" y="896"/>
                    <a:pt x="1200" y="524"/>
                  </a:cubicBezTo>
                  <a:cubicBezTo>
                    <a:pt x="1233" y="460"/>
                    <a:pt x="1265" y="404"/>
                    <a:pt x="1288" y="358"/>
                  </a:cubicBezTo>
                  <a:cubicBezTo>
                    <a:pt x="1233" y="293"/>
                    <a:pt x="1158" y="233"/>
                    <a:pt x="1084" y="168"/>
                  </a:cubicBezTo>
                  <a:cubicBezTo>
                    <a:pt x="965" y="55"/>
                    <a:pt x="845" y="0"/>
                    <a:pt x="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0"/>
            <p:cNvSpPr/>
            <p:nvPr/>
          </p:nvSpPr>
          <p:spPr>
            <a:xfrm flipH="1">
              <a:off x="959350" y="4356671"/>
              <a:ext cx="104941" cy="133771"/>
            </a:xfrm>
            <a:custGeom>
              <a:rect b="b" l="l" r="r" t="t"/>
              <a:pathLst>
                <a:path extrusionOk="0" h="1030" w="808">
                  <a:moveTo>
                    <a:pt x="748" y="0"/>
                  </a:moveTo>
                  <a:cubicBezTo>
                    <a:pt x="639" y="0"/>
                    <a:pt x="0" y="733"/>
                    <a:pt x="45" y="809"/>
                  </a:cubicBezTo>
                  <a:cubicBezTo>
                    <a:pt x="71" y="852"/>
                    <a:pt x="120" y="861"/>
                    <a:pt x="158" y="861"/>
                  </a:cubicBezTo>
                  <a:cubicBezTo>
                    <a:pt x="186" y="861"/>
                    <a:pt x="207" y="856"/>
                    <a:pt x="207" y="856"/>
                  </a:cubicBezTo>
                  <a:cubicBezTo>
                    <a:pt x="207" y="856"/>
                    <a:pt x="295" y="971"/>
                    <a:pt x="415" y="1027"/>
                  </a:cubicBezTo>
                  <a:cubicBezTo>
                    <a:pt x="419" y="1029"/>
                    <a:pt x="422" y="1030"/>
                    <a:pt x="426" y="1030"/>
                  </a:cubicBezTo>
                  <a:cubicBezTo>
                    <a:pt x="547" y="1030"/>
                    <a:pt x="807" y="44"/>
                    <a:pt x="758" y="3"/>
                  </a:cubicBezTo>
                  <a:cubicBezTo>
                    <a:pt x="755" y="1"/>
                    <a:pt x="752"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0"/>
            <p:cNvSpPr/>
            <p:nvPr/>
          </p:nvSpPr>
          <p:spPr>
            <a:xfrm flipH="1">
              <a:off x="959349" y="4356671"/>
              <a:ext cx="56497" cy="133771"/>
            </a:xfrm>
            <a:custGeom>
              <a:rect b="b" l="l" r="r" t="t"/>
              <a:pathLst>
                <a:path extrusionOk="0" h="1030" w="435">
                  <a:moveTo>
                    <a:pt x="375" y="1"/>
                  </a:moveTo>
                  <a:cubicBezTo>
                    <a:pt x="331" y="1"/>
                    <a:pt x="215" y="109"/>
                    <a:pt x="84" y="244"/>
                  </a:cubicBezTo>
                  <a:cubicBezTo>
                    <a:pt x="33" y="393"/>
                    <a:pt x="1" y="564"/>
                    <a:pt x="1" y="754"/>
                  </a:cubicBezTo>
                  <a:cubicBezTo>
                    <a:pt x="1" y="846"/>
                    <a:pt x="5" y="939"/>
                    <a:pt x="19" y="1022"/>
                  </a:cubicBezTo>
                  <a:cubicBezTo>
                    <a:pt x="24" y="1022"/>
                    <a:pt x="33" y="1027"/>
                    <a:pt x="33" y="1027"/>
                  </a:cubicBezTo>
                  <a:cubicBezTo>
                    <a:pt x="37" y="1029"/>
                    <a:pt x="41" y="1030"/>
                    <a:pt x="45" y="1030"/>
                  </a:cubicBezTo>
                  <a:cubicBezTo>
                    <a:pt x="174" y="1030"/>
                    <a:pt x="434" y="44"/>
                    <a:pt x="385" y="3"/>
                  </a:cubicBezTo>
                  <a:cubicBezTo>
                    <a:pt x="382" y="1"/>
                    <a:pt x="379"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0"/>
            <p:cNvSpPr/>
            <p:nvPr/>
          </p:nvSpPr>
          <p:spPr>
            <a:xfrm flipH="1">
              <a:off x="319830" y="4180169"/>
              <a:ext cx="371839" cy="426639"/>
            </a:xfrm>
            <a:custGeom>
              <a:rect b="b" l="l" r="r" t="t"/>
              <a:pathLst>
                <a:path extrusionOk="0" h="3285" w="2863">
                  <a:moveTo>
                    <a:pt x="1950" y="1"/>
                  </a:moveTo>
                  <a:lnTo>
                    <a:pt x="1950" y="1"/>
                  </a:lnTo>
                  <a:cubicBezTo>
                    <a:pt x="1645" y="61"/>
                    <a:pt x="1242" y="135"/>
                    <a:pt x="881" y="413"/>
                  </a:cubicBezTo>
                  <a:cubicBezTo>
                    <a:pt x="455" y="747"/>
                    <a:pt x="237" y="2034"/>
                    <a:pt x="61" y="2701"/>
                  </a:cubicBezTo>
                  <a:cubicBezTo>
                    <a:pt x="1" y="2914"/>
                    <a:pt x="552" y="2970"/>
                    <a:pt x="732" y="2993"/>
                  </a:cubicBezTo>
                  <a:cubicBezTo>
                    <a:pt x="732" y="2993"/>
                    <a:pt x="830" y="3178"/>
                    <a:pt x="1024" y="3284"/>
                  </a:cubicBezTo>
                  <a:cubicBezTo>
                    <a:pt x="1242" y="3210"/>
                    <a:pt x="1460" y="3081"/>
                    <a:pt x="1687" y="2891"/>
                  </a:cubicBezTo>
                  <a:cubicBezTo>
                    <a:pt x="2265" y="2400"/>
                    <a:pt x="2863" y="1071"/>
                    <a:pt x="195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0"/>
            <p:cNvSpPr/>
            <p:nvPr/>
          </p:nvSpPr>
          <p:spPr>
            <a:xfrm flipH="1">
              <a:off x="547117" y="4030291"/>
              <a:ext cx="361709" cy="133252"/>
            </a:xfrm>
            <a:custGeom>
              <a:rect b="b" l="l" r="r" t="t"/>
              <a:pathLst>
                <a:path extrusionOk="0" h="1026" w="2785">
                  <a:moveTo>
                    <a:pt x="873" y="0"/>
                  </a:moveTo>
                  <a:cubicBezTo>
                    <a:pt x="558" y="0"/>
                    <a:pt x="304" y="60"/>
                    <a:pt x="195" y="178"/>
                  </a:cubicBezTo>
                  <a:cubicBezTo>
                    <a:pt x="1" y="391"/>
                    <a:pt x="376" y="715"/>
                    <a:pt x="1034" y="900"/>
                  </a:cubicBezTo>
                  <a:cubicBezTo>
                    <a:pt x="1334" y="984"/>
                    <a:pt x="1641" y="1025"/>
                    <a:pt x="1906" y="1025"/>
                  </a:cubicBezTo>
                  <a:cubicBezTo>
                    <a:pt x="2224" y="1025"/>
                    <a:pt x="2481" y="966"/>
                    <a:pt x="2590" y="849"/>
                  </a:cubicBezTo>
                  <a:cubicBezTo>
                    <a:pt x="2784" y="636"/>
                    <a:pt x="2409" y="312"/>
                    <a:pt x="1747" y="127"/>
                  </a:cubicBezTo>
                  <a:cubicBezTo>
                    <a:pt x="1446" y="42"/>
                    <a:pt x="1138" y="0"/>
                    <a:pt x="87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0"/>
            <p:cNvSpPr/>
            <p:nvPr/>
          </p:nvSpPr>
          <p:spPr>
            <a:xfrm flipH="1">
              <a:off x="368533" y="4227834"/>
              <a:ext cx="184816" cy="299492"/>
            </a:xfrm>
            <a:custGeom>
              <a:rect b="b" l="l" r="r" t="t"/>
              <a:pathLst>
                <a:path extrusionOk="0" h="2306" w="1423">
                  <a:moveTo>
                    <a:pt x="835" y="1"/>
                  </a:moveTo>
                  <a:cubicBezTo>
                    <a:pt x="514" y="1"/>
                    <a:pt x="195" y="457"/>
                    <a:pt x="98" y="1065"/>
                  </a:cubicBezTo>
                  <a:cubicBezTo>
                    <a:pt x="1" y="1699"/>
                    <a:pt x="200" y="2255"/>
                    <a:pt x="538" y="2301"/>
                  </a:cubicBezTo>
                  <a:cubicBezTo>
                    <a:pt x="556" y="2304"/>
                    <a:pt x="574" y="2306"/>
                    <a:pt x="592" y="2306"/>
                  </a:cubicBezTo>
                  <a:cubicBezTo>
                    <a:pt x="913" y="2306"/>
                    <a:pt x="1233" y="1846"/>
                    <a:pt x="1325" y="1246"/>
                  </a:cubicBezTo>
                  <a:cubicBezTo>
                    <a:pt x="1423" y="606"/>
                    <a:pt x="1228" y="51"/>
                    <a:pt x="885" y="4"/>
                  </a:cubicBezTo>
                  <a:cubicBezTo>
                    <a:pt x="869" y="2"/>
                    <a:pt x="852" y="1"/>
                    <a:pt x="83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0"/>
            <p:cNvSpPr/>
            <p:nvPr/>
          </p:nvSpPr>
          <p:spPr>
            <a:xfrm flipH="1">
              <a:off x="989870" y="4557980"/>
              <a:ext cx="29612" cy="55457"/>
            </a:xfrm>
            <a:custGeom>
              <a:rect b="b" l="l" r="r" t="t"/>
              <a:pathLst>
                <a:path extrusionOk="0" h="427" w="228">
                  <a:moveTo>
                    <a:pt x="228" y="0"/>
                  </a:moveTo>
                  <a:cubicBezTo>
                    <a:pt x="228" y="0"/>
                    <a:pt x="107" y="172"/>
                    <a:pt x="1" y="357"/>
                  </a:cubicBezTo>
                  <a:lnTo>
                    <a:pt x="163" y="426"/>
                  </a:lnTo>
                  <a:lnTo>
                    <a:pt x="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0"/>
            <p:cNvSpPr/>
            <p:nvPr/>
          </p:nvSpPr>
          <p:spPr>
            <a:xfrm flipH="1">
              <a:off x="1065070" y="4569929"/>
              <a:ext cx="28963" cy="39222"/>
            </a:xfrm>
            <a:custGeom>
              <a:rect b="b" l="l" r="r" t="t"/>
              <a:pathLst>
                <a:path extrusionOk="0" h="302" w="223">
                  <a:moveTo>
                    <a:pt x="61" y="1"/>
                  </a:moveTo>
                  <a:lnTo>
                    <a:pt x="0" y="302"/>
                  </a:lnTo>
                  <a:cubicBezTo>
                    <a:pt x="0" y="302"/>
                    <a:pt x="126" y="200"/>
                    <a:pt x="223" y="80"/>
                  </a:cubicBezTo>
                  <a:lnTo>
                    <a:pt x="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0"/>
            <p:cNvSpPr/>
            <p:nvPr/>
          </p:nvSpPr>
          <p:spPr>
            <a:xfrm flipH="1">
              <a:off x="1090266" y="4501354"/>
              <a:ext cx="34418" cy="53768"/>
            </a:xfrm>
            <a:custGeom>
              <a:rect b="b" l="l" r="r" t="t"/>
              <a:pathLst>
                <a:path extrusionOk="0" h="414" w="265">
                  <a:moveTo>
                    <a:pt x="264" y="1"/>
                  </a:moveTo>
                  <a:lnTo>
                    <a:pt x="264" y="1"/>
                  </a:lnTo>
                  <a:lnTo>
                    <a:pt x="264" y="1"/>
                  </a:lnTo>
                  <a:cubicBezTo>
                    <a:pt x="264" y="1"/>
                    <a:pt x="264" y="1"/>
                    <a:pt x="264" y="1"/>
                  </a:cubicBezTo>
                  <a:close/>
                  <a:moveTo>
                    <a:pt x="264" y="1"/>
                  </a:moveTo>
                  <a:cubicBezTo>
                    <a:pt x="259" y="11"/>
                    <a:pt x="128" y="152"/>
                    <a:pt x="0" y="311"/>
                  </a:cubicBezTo>
                  <a:lnTo>
                    <a:pt x="121" y="413"/>
                  </a:lnTo>
                  <a:lnTo>
                    <a:pt x="2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0"/>
            <p:cNvSpPr/>
            <p:nvPr/>
          </p:nvSpPr>
          <p:spPr>
            <a:xfrm flipH="1">
              <a:off x="1047017" y="4532654"/>
              <a:ext cx="26625" cy="56106"/>
            </a:xfrm>
            <a:custGeom>
              <a:rect b="b" l="l" r="r" t="t"/>
              <a:pathLst>
                <a:path extrusionOk="0" h="432" w="205">
                  <a:moveTo>
                    <a:pt x="205" y="1"/>
                  </a:moveTo>
                  <a:cubicBezTo>
                    <a:pt x="202" y="1"/>
                    <a:pt x="92" y="175"/>
                    <a:pt x="1" y="357"/>
                  </a:cubicBezTo>
                  <a:lnTo>
                    <a:pt x="140" y="431"/>
                  </a:lnTo>
                  <a:lnTo>
                    <a:pt x="205" y="1"/>
                  </a:lnTo>
                  <a:cubicBezTo>
                    <a:pt x="205" y="1"/>
                    <a:pt x="205" y="1"/>
                    <a:pt x="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0"/>
            <p:cNvSpPr/>
            <p:nvPr/>
          </p:nvSpPr>
          <p:spPr>
            <a:xfrm flipH="1">
              <a:off x="926100" y="4583177"/>
              <a:ext cx="26625" cy="56106"/>
            </a:xfrm>
            <a:custGeom>
              <a:rect b="b" l="l" r="r" t="t"/>
              <a:pathLst>
                <a:path extrusionOk="0" h="432" w="205">
                  <a:moveTo>
                    <a:pt x="205" y="1"/>
                  </a:moveTo>
                  <a:lnTo>
                    <a:pt x="205" y="1"/>
                  </a:lnTo>
                  <a:cubicBezTo>
                    <a:pt x="205" y="1"/>
                    <a:pt x="93" y="168"/>
                    <a:pt x="1" y="353"/>
                  </a:cubicBezTo>
                  <a:lnTo>
                    <a:pt x="140" y="432"/>
                  </a:lnTo>
                  <a:lnTo>
                    <a:pt x="2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0"/>
            <p:cNvSpPr/>
            <p:nvPr/>
          </p:nvSpPr>
          <p:spPr>
            <a:xfrm flipH="1">
              <a:off x="985065" y="4612659"/>
              <a:ext cx="25326" cy="55457"/>
            </a:xfrm>
            <a:custGeom>
              <a:rect b="b" l="l" r="r" t="t"/>
              <a:pathLst>
                <a:path extrusionOk="0" h="427" w="195">
                  <a:moveTo>
                    <a:pt x="56" y="1"/>
                  </a:moveTo>
                  <a:lnTo>
                    <a:pt x="0" y="427"/>
                  </a:lnTo>
                  <a:cubicBezTo>
                    <a:pt x="0" y="427"/>
                    <a:pt x="111" y="255"/>
                    <a:pt x="195" y="70"/>
                  </a:cubicBezTo>
                  <a:lnTo>
                    <a:pt x="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0"/>
            <p:cNvSpPr/>
            <p:nvPr/>
          </p:nvSpPr>
          <p:spPr>
            <a:xfrm flipH="1">
              <a:off x="916489" y="4639153"/>
              <a:ext cx="25456" cy="55457"/>
            </a:xfrm>
            <a:custGeom>
              <a:rect b="b" l="l" r="r" t="t"/>
              <a:pathLst>
                <a:path extrusionOk="0" h="427" w="196">
                  <a:moveTo>
                    <a:pt x="57" y="1"/>
                  </a:moveTo>
                  <a:lnTo>
                    <a:pt x="1" y="425"/>
                  </a:lnTo>
                  <a:lnTo>
                    <a:pt x="1" y="425"/>
                  </a:lnTo>
                  <a:cubicBezTo>
                    <a:pt x="8" y="408"/>
                    <a:pt x="108" y="245"/>
                    <a:pt x="196" y="70"/>
                  </a:cubicBezTo>
                  <a:lnTo>
                    <a:pt x="57" y="1"/>
                  </a:lnTo>
                  <a:close/>
                  <a:moveTo>
                    <a:pt x="1" y="425"/>
                  </a:moveTo>
                  <a:cubicBezTo>
                    <a:pt x="1" y="426"/>
                    <a:pt x="1" y="427"/>
                    <a:pt x="1" y="427"/>
                  </a:cubicBezTo>
                  <a:lnTo>
                    <a:pt x="1" y="42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0"/>
            <p:cNvSpPr/>
            <p:nvPr/>
          </p:nvSpPr>
          <p:spPr>
            <a:xfrm flipH="1">
              <a:off x="1105332" y="4539928"/>
              <a:ext cx="27794" cy="28443"/>
            </a:xfrm>
            <a:custGeom>
              <a:rect b="b" l="l" r="r" t="t"/>
              <a:pathLst>
                <a:path extrusionOk="0" h="219" w="214">
                  <a:moveTo>
                    <a:pt x="93" y="0"/>
                  </a:moveTo>
                  <a:lnTo>
                    <a:pt x="1" y="218"/>
                  </a:lnTo>
                  <a:lnTo>
                    <a:pt x="1" y="218"/>
                  </a:lnTo>
                  <a:cubicBezTo>
                    <a:pt x="7" y="213"/>
                    <a:pt x="121" y="159"/>
                    <a:pt x="213" y="79"/>
                  </a:cubicBezTo>
                  <a:lnTo>
                    <a:pt x="93" y="0"/>
                  </a:lnTo>
                  <a:close/>
                  <a:moveTo>
                    <a:pt x="1" y="218"/>
                  </a:moveTo>
                  <a:cubicBezTo>
                    <a:pt x="0" y="218"/>
                    <a:pt x="0" y="218"/>
                    <a:pt x="0" y="218"/>
                  </a:cubicBezTo>
                  <a:lnTo>
                    <a:pt x="1" y="21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3" name="Google Shape;6243;p80"/>
          <p:cNvGrpSpPr/>
          <p:nvPr/>
        </p:nvGrpSpPr>
        <p:grpSpPr>
          <a:xfrm>
            <a:off x="7848500" y="3827056"/>
            <a:ext cx="888852" cy="1231245"/>
            <a:chOff x="5002525" y="2269656"/>
            <a:chExt cx="888852" cy="1231245"/>
          </a:xfrm>
        </p:grpSpPr>
        <p:sp>
          <p:nvSpPr>
            <p:cNvPr id="6244" name="Google Shape;6244;p80"/>
            <p:cNvSpPr/>
            <p:nvPr/>
          </p:nvSpPr>
          <p:spPr>
            <a:xfrm>
              <a:off x="5499255" y="2269656"/>
              <a:ext cx="319119" cy="1036443"/>
            </a:xfrm>
            <a:custGeom>
              <a:rect b="b" l="l" r="r" t="t"/>
              <a:pathLst>
                <a:path extrusionOk="0" h="7837" w="2413">
                  <a:moveTo>
                    <a:pt x="750" y="1"/>
                  </a:moveTo>
                  <a:cubicBezTo>
                    <a:pt x="468" y="1"/>
                    <a:pt x="218" y="246"/>
                    <a:pt x="209" y="547"/>
                  </a:cubicBezTo>
                  <a:cubicBezTo>
                    <a:pt x="199" y="649"/>
                    <a:pt x="218" y="733"/>
                    <a:pt x="259" y="816"/>
                  </a:cubicBezTo>
                  <a:cubicBezTo>
                    <a:pt x="199" y="848"/>
                    <a:pt x="162" y="913"/>
                    <a:pt x="162" y="987"/>
                  </a:cubicBezTo>
                  <a:cubicBezTo>
                    <a:pt x="162" y="1099"/>
                    <a:pt x="250" y="1187"/>
                    <a:pt x="357" y="1191"/>
                  </a:cubicBezTo>
                  <a:lnTo>
                    <a:pt x="357" y="1196"/>
                  </a:lnTo>
                  <a:cubicBezTo>
                    <a:pt x="1454" y="1650"/>
                    <a:pt x="2218" y="3025"/>
                    <a:pt x="2163" y="4655"/>
                  </a:cubicBezTo>
                  <a:cubicBezTo>
                    <a:pt x="2135" y="5637"/>
                    <a:pt x="1093" y="7642"/>
                    <a:pt x="0" y="7837"/>
                  </a:cubicBezTo>
                  <a:cubicBezTo>
                    <a:pt x="574" y="7805"/>
                    <a:pt x="1005" y="7392"/>
                    <a:pt x="1065" y="7346"/>
                  </a:cubicBezTo>
                  <a:cubicBezTo>
                    <a:pt x="1677" y="6809"/>
                    <a:pt x="2334" y="5711"/>
                    <a:pt x="2371" y="4461"/>
                  </a:cubicBezTo>
                  <a:cubicBezTo>
                    <a:pt x="2413" y="2928"/>
                    <a:pt x="1737" y="1353"/>
                    <a:pt x="746" y="779"/>
                  </a:cubicBezTo>
                  <a:cubicBezTo>
                    <a:pt x="672" y="686"/>
                    <a:pt x="621" y="566"/>
                    <a:pt x="611" y="432"/>
                  </a:cubicBezTo>
                  <a:cubicBezTo>
                    <a:pt x="607" y="256"/>
                    <a:pt x="676" y="98"/>
                    <a:pt x="797"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0"/>
            <p:cNvSpPr/>
            <p:nvPr/>
          </p:nvSpPr>
          <p:spPr>
            <a:xfrm>
              <a:off x="5595400" y="2453483"/>
              <a:ext cx="219403" cy="493822"/>
            </a:xfrm>
            <a:custGeom>
              <a:rect b="b" l="l" r="r" t="t"/>
              <a:pathLst>
                <a:path extrusionOk="0" h="3734" w="1659">
                  <a:moveTo>
                    <a:pt x="0" y="0"/>
                  </a:moveTo>
                  <a:lnTo>
                    <a:pt x="0" y="0"/>
                  </a:lnTo>
                  <a:cubicBezTo>
                    <a:pt x="894" y="579"/>
                    <a:pt x="1482" y="1820"/>
                    <a:pt x="1441" y="3256"/>
                  </a:cubicBezTo>
                  <a:cubicBezTo>
                    <a:pt x="1431" y="3404"/>
                    <a:pt x="1403" y="3566"/>
                    <a:pt x="1362" y="3733"/>
                  </a:cubicBezTo>
                  <a:cubicBezTo>
                    <a:pt x="1482" y="3603"/>
                    <a:pt x="1570" y="3437"/>
                    <a:pt x="1630" y="3233"/>
                  </a:cubicBezTo>
                  <a:cubicBezTo>
                    <a:pt x="1635" y="3182"/>
                    <a:pt x="1635" y="3126"/>
                    <a:pt x="1640" y="3066"/>
                  </a:cubicBezTo>
                  <a:cubicBezTo>
                    <a:pt x="1658" y="2464"/>
                    <a:pt x="1566" y="1853"/>
                    <a:pt x="1385" y="1302"/>
                  </a:cubicBezTo>
                  <a:cubicBezTo>
                    <a:pt x="1042" y="561"/>
                    <a:pt x="491" y="61"/>
                    <a:pt x="0"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0"/>
            <p:cNvSpPr/>
            <p:nvPr/>
          </p:nvSpPr>
          <p:spPr>
            <a:xfrm>
              <a:off x="5498593" y="2381142"/>
              <a:ext cx="319251" cy="924956"/>
            </a:xfrm>
            <a:custGeom>
              <a:rect b="b" l="l" r="r" t="t"/>
              <a:pathLst>
                <a:path extrusionOk="0" h="6994" w="2414">
                  <a:moveTo>
                    <a:pt x="848" y="1"/>
                  </a:moveTo>
                  <a:lnTo>
                    <a:pt x="848" y="1"/>
                  </a:lnTo>
                  <a:cubicBezTo>
                    <a:pt x="1209" y="297"/>
                    <a:pt x="1538" y="737"/>
                    <a:pt x="1765" y="1279"/>
                  </a:cubicBezTo>
                  <a:cubicBezTo>
                    <a:pt x="1959" y="1742"/>
                    <a:pt x="2052" y="2205"/>
                    <a:pt x="2047" y="2622"/>
                  </a:cubicBezTo>
                  <a:cubicBezTo>
                    <a:pt x="2135" y="2993"/>
                    <a:pt x="2177" y="3395"/>
                    <a:pt x="2163" y="3812"/>
                  </a:cubicBezTo>
                  <a:cubicBezTo>
                    <a:pt x="2135" y="4794"/>
                    <a:pt x="1093" y="6799"/>
                    <a:pt x="0" y="6994"/>
                  </a:cubicBezTo>
                  <a:cubicBezTo>
                    <a:pt x="570" y="6962"/>
                    <a:pt x="1005" y="6549"/>
                    <a:pt x="1066" y="6503"/>
                  </a:cubicBezTo>
                  <a:cubicBezTo>
                    <a:pt x="1677" y="5966"/>
                    <a:pt x="2330" y="4868"/>
                    <a:pt x="2372" y="3618"/>
                  </a:cubicBezTo>
                  <a:cubicBezTo>
                    <a:pt x="2413" y="2136"/>
                    <a:pt x="1788" y="621"/>
                    <a:pt x="848" y="1"/>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0"/>
            <p:cNvSpPr/>
            <p:nvPr/>
          </p:nvSpPr>
          <p:spPr>
            <a:xfrm>
              <a:off x="5519357" y="2269656"/>
              <a:ext cx="84772" cy="142301"/>
            </a:xfrm>
            <a:custGeom>
              <a:rect b="b" l="l" r="r" t="t"/>
              <a:pathLst>
                <a:path extrusionOk="0" h="1076" w="641">
                  <a:moveTo>
                    <a:pt x="594" y="1"/>
                  </a:moveTo>
                  <a:cubicBezTo>
                    <a:pt x="311" y="1"/>
                    <a:pt x="61" y="246"/>
                    <a:pt x="47" y="547"/>
                  </a:cubicBezTo>
                  <a:cubicBezTo>
                    <a:pt x="43" y="649"/>
                    <a:pt x="61" y="733"/>
                    <a:pt x="103" y="816"/>
                  </a:cubicBezTo>
                  <a:cubicBezTo>
                    <a:pt x="43" y="848"/>
                    <a:pt x="1" y="913"/>
                    <a:pt x="1" y="987"/>
                  </a:cubicBezTo>
                  <a:cubicBezTo>
                    <a:pt x="1" y="1011"/>
                    <a:pt x="10" y="1034"/>
                    <a:pt x="15" y="1057"/>
                  </a:cubicBezTo>
                  <a:cubicBezTo>
                    <a:pt x="57" y="1071"/>
                    <a:pt x="94" y="1075"/>
                    <a:pt x="140" y="1075"/>
                  </a:cubicBezTo>
                  <a:cubicBezTo>
                    <a:pt x="330" y="1075"/>
                    <a:pt x="501" y="973"/>
                    <a:pt x="617" y="798"/>
                  </a:cubicBezTo>
                  <a:cubicBezTo>
                    <a:pt x="608" y="793"/>
                    <a:pt x="598" y="788"/>
                    <a:pt x="589" y="779"/>
                  </a:cubicBezTo>
                  <a:cubicBezTo>
                    <a:pt x="510" y="686"/>
                    <a:pt x="459" y="566"/>
                    <a:pt x="455" y="432"/>
                  </a:cubicBezTo>
                  <a:cubicBezTo>
                    <a:pt x="450" y="256"/>
                    <a:pt x="520" y="98"/>
                    <a:pt x="640"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0"/>
            <p:cNvSpPr/>
            <p:nvPr/>
          </p:nvSpPr>
          <p:spPr>
            <a:xfrm>
              <a:off x="5196668" y="3305435"/>
              <a:ext cx="502947" cy="195465"/>
            </a:xfrm>
            <a:custGeom>
              <a:rect b="b" l="l" r="r" t="t"/>
              <a:pathLst>
                <a:path extrusionOk="0" h="1478" w="3803">
                  <a:moveTo>
                    <a:pt x="1593" y="0"/>
                  </a:moveTo>
                  <a:lnTo>
                    <a:pt x="1593" y="10"/>
                  </a:lnTo>
                  <a:cubicBezTo>
                    <a:pt x="1593" y="56"/>
                    <a:pt x="1612" y="98"/>
                    <a:pt x="1635" y="125"/>
                  </a:cubicBezTo>
                  <a:cubicBezTo>
                    <a:pt x="1658" y="195"/>
                    <a:pt x="1672" y="274"/>
                    <a:pt x="1672" y="348"/>
                  </a:cubicBezTo>
                  <a:cubicBezTo>
                    <a:pt x="1672" y="700"/>
                    <a:pt x="1394" y="991"/>
                    <a:pt x="1056" y="991"/>
                  </a:cubicBezTo>
                  <a:cubicBezTo>
                    <a:pt x="996" y="991"/>
                    <a:pt x="940" y="977"/>
                    <a:pt x="880" y="968"/>
                  </a:cubicBezTo>
                  <a:cubicBezTo>
                    <a:pt x="862" y="959"/>
                    <a:pt x="848" y="954"/>
                    <a:pt x="825" y="954"/>
                  </a:cubicBezTo>
                  <a:cubicBezTo>
                    <a:pt x="718" y="954"/>
                    <a:pt x="639" y="1042"/>
                    <a:pt x="639" y="1144"/>
                  </a:cubicBezTo>
                  <a:cubicBezTo>
                    <a:pt x="639" y="1167"/>
                    <a:pt x="644" y="1191"/>
                    <a:pt x="649" y="1209"/>
                  </a:cubicBezTo>
                  <a:lnTo>
                    <a:pt x="445" y="1288"/>
                  </a:lnTo>
                  <a:lnTo>
                    <a:pt x="181" y="1288"/>
                  </a:lnTo>
                  <a:cubicBezTo>
                    <a:pt x="84" y="1288"/>
                    <a:pt x="0" y="1371"/>
                    <a:pt x="0" y="1468"/>
                  </a:cubicBezTo>
                  <a:lnTo>
                    <a:pt x="0" y="1478"/>
                  </a:lnTo>
                  <a:lnTo>
                    <a:pt x="3803" y="1478"/>
                  </a:lnTo>
                  <a:lnTo>
                    <a:pt x="3803" y="1468"/>
                  </a:lnTo>
                  <a:cubicBezTo>
                    <a:pt x="3798" y="1371"/>
                    <a:pt x="3719" y="1288"/>
                    <a:pt x="3617" y="1288"/>
                  </a:cubicBezTo>
                  <a:lnTo>
                    <a:pt x="3353" y="1288"/>
                  </a:lnTo>
                  <a:lnTo>
                    <a:pt x="3150" y="1209"/>
                  </a:lnTo>
                  <a:cubicBezTo>
                    <a:pt x="3154" y="1186"/>
                    <a:pt x="3163" y="1167"/>
                    <a:pt x="3163" y="1144"/>
                  </a:cubicBezTo>
                  <a:cubicBezTo>
                    <a:pt x="3163" y="1042"/>
                    <a:pt x="3080" y="954"/>
                    <a:pt x="2978" y="954"/>
                  </a:cubicBezTo>
                  <a:cubicBezTo>
                    <a:pt x="2960" y="954"/>
                    <a:pt x="2936" y="959"/>
                    <a:pt x="2918" y="968"/>
                  </a:cubicBezTo>
                  <a:cubicBezTo>
                    <a:pt x="2867" y="982"/>
                    <a:pt x="2807" y="991"/>
                    <a:pt x="2747" y="991"/>
                  </a:cubicBezTo>
                  <a:cubicBezTo>
                    <a:pt x="2404" y="991"/>
                    <a:pt x="2126" y="700"/>
                    <a:pt x="2126" y="348"/>
                  </a:cubicBezTo>
                  <a:cubicBezTo>
                    <a:pt x="2126" y="274"/>
                    <a:pt x="2135" y="195"/>
                    <a:pt x="2168" y="125"/>
                  </a:cubicBezTo>
                  <a:cubicBezTo>
                    <a:pt x="2177" y="111"/>
                    <a:pt x="2191" y="88"/>
                    <a:pt x="2195" y="65"/>
                  </a:cubicBezTo>
                  <a:lnTo>
                    <a:pt x="2195" y="65"/>
                  </a:lnTo>
                  <a:cubicBezTo>
                    <a:pt x="2149" y="70"/>
                    <a:pt x="2103" y="70"/>
                    <a:pt x="2052" y="70"/>
                  </a:cubicBezTo>
                  <a:cubicBezTo>
                    <a:pt x="1881" y="70"/>
                    <a:pt x="1728" y="47"/>
                    <a:pt x="1593" y="0"/>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0"/>
            <p:cNvSpPr/>
            <p:nvPr/>
          </p:nvSpPr>
          <p:spPr>
            <a:xfrm>
              <a:off x="5407341" y="3305435"/>
              <a:ext cx="79747" cy="62025"/>
            </a:xfrm>
            <a:custGeom>
              <a:rect b="b" l="l" r="r" t="t"/>
              <a:pathLst>
                <a:path extrusionOk="0" h="469" w="603">
                  <a:moveTo>
                    <a:pt x="0" y="0"/>
                  </a:moveTo>
                  <a:lnTo>
                    <a:pt x="0" y="10"/>
                  </a:lnTo>
                  <a:cubicBezTo>
                    <a:pt x="0" y="56"/>
                    <a:pt x="19" y="98"/>
                    <a:pt x="42" y="125"/>
                  </a:cubicBezTo>
                  <a:cubicBezTo>
                    <a:pt x="56" y="186"/>
                    <a:pt x="75" y="241"/>
                    <a:pt x="75" y="306"/>
                  </a:cubicBezTo>
                  <a:cubicBezTo>
                    <a:pt x="186" y="357"/>
                    <a:pt x="301" y="399"/>
                    <a:pt x="427" y="440"/>
                  </a:cubicBezTo>
                  <a:cubicBezTo>
                    <a:pt x="468" y="445"/>
                    <a:pt x="510" y="459"/>
                    <a:pt x="542" y="468"/>
                  </a:cubicBezTo>
                  <a:cubicBezTo>
                    <a:pt x="538" y="426"/>
                    <a:pt x="533" y="389"/>
                    <a:pt x="533" y="348"/>
                  </a:cubicBezTo>
                  <a:cubicBezTo>
                    <a:pt x="533" y="274"/>
                    <a:pt x="542" y="195"/>
                    <a:pt x="575" y="125"/>
                  </a:cubicBezTo>
                  <a:cubicBezTo>
                    <a:pt x="584" y="111"/>
                    <a:pt x="598" y="88"/>
                    <a:pt x="602" y="65"/>
                  </a:cubicBezTo>
                  <a:lnTo>
                    <a:pt x="602" y="65"/>
                  </a:lnTo>
                  <a:cubicBezTo>
                    <a:pt x="556" y="70"/>
                    <a:pt x="510" y="70"/>
                    <a:pt x="459" y="70"/>
                  </a:cubicBezTo>
                  <a:cubicBezTo>
                    <a:pt x="288" y="70"/>
                    <a:pt x="135" y="47"/>
                    <a:pt x="0" y="0"/>
                  </a:cubicBezTo>
                  <a:close/>
                </a:path>
              </a:pathLst>
            </a:custGeom>
            <a:solidFill>
              <a:srgbClr val="5A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0"/>
            <p:cNvSpPr/>
            <p:nvPr/>
          </p:nvSpPr>
          <p:spPr>
            <a:xfrm>
              <a:off x="5002525" y="2452689"/>
              <a:ext cx="888852" cy="825372"/>
            </a:xfrm>
            <a:custGeom>
              <a:rect b="b" l="l" r="r" t="t"/>
              <a:pathLst>
                <a:path extrusionOk="0" h="6241" w="6721">
                  <a:moveTo>
                    <a:pt x="3368" y="1"/>
                  </a:moveTo>
                  <a:cubicBezTo>
                    <a:pt x="3198" y="1"/>
                    <a:pt x="3026" y="15"/>
                    <a:pt x="2853" y="43"/>
                  </a:cubicBezTo>
                  <a:cubicBezTo>
                    <a:pt x="1153" y="321"/>
                    <a:pt x="0" y="1928"/>
                    <a:pt x="283" y="3628"/>
                  </a:cubicBezTo>
                  <a:cubicBezTo>
                    <a:pt x="537" y="5155"/>
                    <a:pt x="1856" y="6241"/>
                    <a:pt x="3354" y="6241"/>
                  </a:cubicBezTo>
                  <a:cubicBezTo>
                    <a:pt x="3523" y="6241"/>
                    <a:pt x="3695" y="6227"/>
                    <a:pt x="3867" y="6198"/>
                  </a:cubicBezTo>
                  <a:cubicBezTo>
                    <a:pt x="5567" y="5916"/>
                    <a:pt x="6720" y="4313"/>
                    <a:pt x="6438" y="2609"/>
                  </a:cubicBezTo>
                  <a:cubicBezTo>
                    <a:pt x="6188" y="1083"/>
                    <a:pt x="4866" y="1"/>
                    <a:pt x="3368" y="1"/>
                  </a:cubicBezTo>
                  <a:close/>
                </a:path>
              </a:pathLst>
            </a:custGeom>
            <a:solidFill>
              <a:srgbClr val="F084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0"/>
            <p:cNvSpPr/>
            <p:nvPr/>
          </p:nvSpPr>
          <p:spPr>
            <a:xfrm>
              <a:off x="5034926" y="2451631"/>
              <a:ext cx="768240" cy="787417"/>
            </a:xfrm>
            <a:custGeom>
              <a:rect b="b" l="l" r="r" t="t"/>
              <a:pathLst>
                <a:path extrusionOk="0" h="5954" w="5809">
                  <a:moveTo>
                    <a:pt x="3122" y="0"/>
                  </a:moveTo>
                  <a:cubicBezTo>
                    <a:pt x="1395" y="0"/>
                    <a:pt x="1" y="1394"/>
                    <a:pt x="1" y="3122"/>
                  </a:cubicBezTo>
                  <a:cubicBezTo>
                    <a:pt x="1" y="4368"/>
                    <a:pt x="732" y="5442"/>
                    <a:pt x="1793" y="5942"/>
                  </a:cubicBezTo>
                  <a:cubicBezTo>
                    <a:pt x="1884" y="5949"/>
                    <a:pt x="1978" y="5953"/>
                    <a:pt x="2073" y="5953"/>
                  </a:cubicBezTo>
                  <a:cubicBezTo>
                    <a:pt x="2108" y="5953"/>
                    <a:pt x="2143" y="5953"/>
                    <a:pt x="2177" y="5951"/>
                  </a:cubicBezTo>
                  <a:cubicBezTo>
                    <a:pt x="3993" y="5919"/>
                    <a:pt x="5600" y="4391"/>
                    <a:pt x="5767" y="2548"/>
                  </a:cubicBezTo>
                  <a:cubicBezTo>
                    <a:pt x="5808" y="2089"/>
                    <a:pt x="5757" y="1658"/>
                    <a:pt x="5628" y="1265"/>
                  </a:cubicBezTo>
                  <a:cubicBezTo>
                    <a:pt x="5063" y="501"/>
                    <a:pt x="4146" y="0"/>
                    <a:pt x="3122" y="0"/>
                  </a:cubicBezTo>
                  <a:close/>
                </a:path>
              </a:pathLst>
            </a:custGeom>
            <a:solidFill>
              <a:srgbClr val="DD65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0"/>
            <p:cNvSpPr/>
            <p:nvPr/>
          </p:nvSpPr>
          <p:spPr>
            <a:xfrm>
              <a:off x="5034926" y="2452292"/>
              <a:ext cx="692196" cy="687303"/>
            </a:xfrm>
            <a:custGeom>
              <a:rect b="b" l="l" r="r" t="t"/>
              <a:pathLst>
                <a:path extrusionOk="0" h="5197" w="5234">
                  <a:moveTo>
                    <a:pt x="3127" y="0"/>
                  </a:moveTo>
                  <a:cubicBezTo>
                    <a:pt x="1399" y="0"/>
                    <a:pt x="1" y="1399"/>
                    <a:pt x="1" y="3121"/>
                  </a:cubicBezTo>
                  <a:cubicBezTo>
                    <a:pt x="1" y="3469"/>
                    <a:pt x="61" y="3807"/>
                    <a:pt x="163" y="4117"/>
                  </a:cubicBezTo>
                  <a:cubicBezTo>
                    <a:pt x="686" y="4770"/>
                    <a:pt x="1492" y="5196"/>
                    <a:pt x="2395" y="5196"/>
                  </a:cubicBezTo>
                  <a:cubicBezTo>
                    <a:pt x="3960" y="5196"/>
                    <a:pt x="5234" y="3923"/>
                    <a:pt x="5234" y="2353"/>
                  </a:cubicBezTo>
                  <a:cubicBezTo>
                    <a:pt x="5234" y="1496"/>
                    <a:pt x="4854" y="732"/>
                    <a:pt x="4257" y="208"/>
                  </a:cubicBezTo>
                  <a:cubicBezTo>
                    <a:pt x="3905" y="70"/>
                    <a:pt x="3530" y="0"/>
                    <a:pt x="3127" y="0"/>
                  </a:cubicBezTo>
                  <a:close/>
                </a:path>
              </a:pathLst>
            </a:custGeom>
            <a:solidFill>
              <a:srgbClr val="FFB0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0"/>
            <p:cNvSpPr/>
            <p:nvPr/>
          </p:nvSpPr>
          <p:spPr>
            <a:xfrm>
              <a:off x="5717863" y="2634136"/>
              <a:ext cx="139788" cy="303381"/>
            </a:xfrm>
            <a:custGeom>
              <a:rect b="b" l="l" r="r" t="t"/>
              <a:pathLst>
                <a:path extrusionOk="0" h="2294" w="1057">
                  <a:moveTo>
                    <a:pt x="542" y="1"/>
                  </a:moveTo>
                  <a:lnTo>
                    <a:pt x="542" y="1"/>
                  </a:lnTo>
                  <a:cubicBezTo>
                    <a:pt x="556" y="70"/>
                    <a:pt x="575" y="139"/>
                    <a:pt x="552" y="223"/>
                  </a:cubicBezTo>
                  <a:cubicBezTo>
                    <a:pt x="542" y="260"/>
                    <a:pt x="501" y="306"/>
                    <a:pt x="505" y="339"/>
                  </a:cubicBezTo>
                  <a:cubicBezTo>
                    <a:pt x="510" y="385"/>
                    <a:pt x="565" y="385"/>
                    <a:pt x="589" y="422"/>
                  </a:cubicBezTo>
                  <a:cubicBezTo>
                    <a:pt x="667" y="538"/>
                    <a:pt x="579" y="566"/>
                    <a:pt x="547" y="686"/>
                  </a:cubicBezTo>
                  <a:cubicBezTo>
                    <a:pt x="510" y="802"/>
                    <a:pt x="510" y="862"/>
                    <a:pt x="366" y="880"/>
                  </a:cubicBezTo>
                  <a:cubicBezTo>
                    <a:pt x="371" y="927"/>
                    <a:pt x="385" y="959"/>
                    <a:pt x="385" y="1001"/>
                  </a:cubicBezTo>
                  <a:cubicBezTo>
                    <a:pt x="362" y="992"/>
                    <a:pt x="344" y="988"/>
                    <a:pt x="329" y="988"/>
                  </a:cubicBezTo>
                  <a:cubicBezTo>
                    <a:pt x="297" y="988"/>
                    <a:pt x="275" y="1006"/>
                    <a:pt x="227" y="1029"/>
                  </a:cubicBezTo>
                  <a:cubicBezTo>
                    <a:pt x="181" y="1052"/>
                    <a:pt x="93" y="1089"/>
                    <a:pt x="70" y="1121"/>
                  </a:cubicBezTo>
                  <a:cubicBezTo>
                    <a:pt x="0" y="1195"/>
                    <a:pt x="61" y="1445"/>
                    <a:pt x="107" y="1529"/>
                  </a:cubicBezTo>
                  <a:cubicBezTo>
                    <a:pt x="153" y="1612"/>
                    <a:pt x="200" y="1654"/>
                    <a:pt x="227" y="1760"/>
                  </a:cubicBezTo>
                  <a:cubicBezTo>
                    <a:pt x="251" y="1834"/>
                    <a:pt x="232" y="1909"/>
                    <a:pt x="251" y="1978"/>
                  </a:cubicBezTo>
                  <a:cubicBezTo>
                    <a:pt x="261" y="2031"/>
                    <a:pt x="286" y="2050"/>
                    <a:pt x="316" y="2050"/>
                  </a:cubicBezTo>
                  <a:cubicBezTo>
                    <a:pt x="350" y="2050"/>
                    <a:pt x="392" y="2026"/>
                    <a:pt x="431" y="1997"/>
                  </a:cubicBezTo>
                  <a:lnTo>
                    <a:pt x="431" y="1997"/>
                  </a:lnTo>
                  <a:lnTo>
                    <a:pt x="403" y="2024"/>
                  </a:lnTo>
                  <a:cubicBezTo>
                    <a:pt x="459" y="2075"/>
                    <a:pt x="431" y="2274"/>
                    <a:pt x="565" y="2293"/>
                  </a:cubicBezTo>
                  <a:cubicBezTo>
                    <a:pt x="569" y="2293"/>
                    <a:pt x="573" y="2293"/>
                    <a:pt x="576" y="2293"/>
                  </a:cubicBezTo>
                  <a:cubicBezTo>
                    <a:pt x="620" y="2293"/>
                    <a:pt x="646" y="2266"/>
                    <a:pt x="663" y="2223"/>
                  </a:cubicBezTo>
                  <a:cubicBezTo>
                    <a:pt x="704" y="2177"/>
                    <a:pt x="737" y="2098"/>
                    <a:pt x="741" y="2071"/>
                  </a:cubicBezTo>
                  <a:cubicBezTo>
                    <a:pt x="755" y="2024"/>
                    <a:pt x="765" y="1992"/>
                    <a:pt x="783" y="1950"/>
                  </a:cubicBezTo>
                  <a:cubicBezTo>
                    <a:pt x="802" y="1904"/>
                    <a:pt x="825" y="1862"/>
                    <a:pt x="848" y="1821"/>
                  </a:cubicBezTo>
                  <a:cubicBezTo>
                    <a:pt x="880" y="1765"/>
                    <a:pt x="857" y="1760"/>
                    <a:pt x="866" y="1696"/>
                  </a:cubicBezTo>
                  <a:cubicBezTo>
                    <a:pt x="871" y="1658"/>
                    <a:pt x="890" y="1598"/>
                    <a:pt x="904" y="1561"/>
                  </a:cubicBezTo>
                  <a:cubicBezTo>
                    <a:pt x="927" y="1515"/>
                    <a:pt x="987" y="1473"/>
                    <a:pt x="1019" y="1436"/>
                  </a:cubicBezTo>
                  <a:cubicBezTo>
                    <a:pt x="1033" y="1418"/>
                    <a:pt x="1042" y="1404"/>
                    <a:pt x="1056" y="1390"/>
                  </a:cubicBezTo>
                  <a:cubicBezTo>
                    <a:pt x="996" y="880"/>
                    <a:pt x="811" y="403"/>
                    <a:pt x="542" y="1"/>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0"/>
            <p:cNvSpPr/>
            <p:nvPr/>
          </p:nvSpPr>
          <p:spPr>
            <a:xfrm>
              <a:off x="5790733" y="2904851"/>
              <a:ext cx="68109" cy="183299"/>
            </a:xfrm>
            <a:custGeom>
              <a:rect b="b" l="l" r="r" t="t"/>
              <a:pathLst>
                <a:path extrusionOk="0" h="1386" w="515">
                  <a:moveTo>
                    <a:pt x="515" y="0"/>
                  </a:moveTo>
                  <a:lnTo>
                    <a:pt x="515" y="0"/>
                  </a:lnTo>
                  <a:cubicBezTo>
                    <a:pt x="422" y="84"/>
                    <a:pt x="348" y="269"/>
                    <a:pt x="278" y="362"/>
                  </a:cubicBezTo>
                  <a:cubicBezTo>
                    <a:pt x="214" y="445"/>
                    <a:pt x="24" y="561"/>
                    <a:pt x="5" y="672"/>
                  </a:cubicBezTo>
                  <a:cubicBezTo>
                    <a:pt x="1" y="714"/>
                    <a:pt x="47" y="779"/>
                    <a:pt x="52" y="816"/>
                  </a:cubicBezTo>
                  <a:cubicBezTo>
                    <a:pt x="61" y="876"/>
                    <a:pt x="38" y="941"/>
                    <a:pt x="47" y="1010"/>
                  </a:cubicBezTo>
                  <a:cubicBezTo>
                    <a:pt x="61" y="1084"/>
                    <a:pt x="61" y="1154"/>
                    <a:pt x="52" y="1223"/>
                  </a:cubicBezTo>
                  <a:cubicBezTo>
                    <a:pt x="38" y="1269"/>
                    <a:pt x="38" y="1325"/>
                    <a:pt x="38" y="1385"/>
                  </a:cubicBezTo>
                  <a:cubicBezTo>
                    <a:pt x="297" y="978"/>
                    <a:pt x="468" y="505"/>
                    <a:pt x="515"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0"/>
            <p:cNvSpPr/>
            <p:nvPr/>
          </p:nvSpPr>
          <p:spPr>
            <a:xfrm>
              <a:off x="5060054" y="2450441"/>
              <a:ext cx="539051" cy="822595"/>
            </a:xfrm>
            <a:custGeom>
              <a:rect b="b" l="l" r="r" t="t"/>
              <a:pathLst>
                <a:path extrusionOk="0" h="6220" w="4076">
                  <a:moveTo>
                    <a:pt x="2941" y="0"/>
                  </a:moveTo>
                  <a:cubicBezTo>
                    <a:pt x="1825" y="0"/>
                    <a:pt x="848" y="584"/>
                    <a:pt x="297" y="1464"/>
                  </a:cubicBezTo>
                  <a:cubicBezTo>
                    <a:pt x="297" y="1482"/>
                    <a:pt x="297" y="1505"/>
                    <a:pt x="288" y="1519"/>
                  </a:cubicBezTo>
                  <a:cubicBezTo>
                    <a:pt x="274" y="1552"/>
                    <a:pt x="255" y="1552"/>
                    <a:pt x="241" y="1561"/>
                  </a:cubicBezTo>
                  <a:cubicBezTo>
                    <a:pt x="227" y="1584"/>
                    <a:pt x="218" y="1603"/>
                    <a:pt x="204" y="1626"/>
                  </a:cubicBezTo>
                  <a:lnTo>
                    <a:pt x="204" y="1630"/>
                  </a:lnTo>
                  <a:cubicBezTo>
                    <a:pt x="195" y="1667"/>
                    <a:pt x="181" y="1714"/>
                    <a:pt x="158" y="1746"/>
                  </a:cubicBezTo>
                  <a:cubicBezTo>
                    <a:pt x="153" y="1751"/>
                    <a:pt x="139" y="1760"/>
                    <a:pt x="135" y="1765"/>
                  </a:cubicBezTo>
                  <a:lnTo>
                    <a:pt x="65" y="1922"/>
                  </a:lnTo>
                  <a:lnTo>
                    <a:pt x="65" y="1945"/>
                  </a:lnTo>
                  <a:cubicBezTo>
                    <a:pt x="61" y="1978"/>
                    <a:pt x="38" y="1973"/>
                    <a:pt x="38" y="2015"/>
                  </a:cubicBezTo>
                  <a:lnTo>
                    <a:pt x="33" y="2015"/>
                  </a:lnTo>
                  <a:cubicBezTo>
                    <a:pt x="19" y="2038"/>
                    <a:pt x="14" y="2066"/>
                    <a:pt x="1" y="2089"/>
                  </a:cubicBezTo>
                  <a:cubicBezTo>
                    <a:pt x="24" y="2130"/>
                    <a:pt x="47" y="2177"/>
                    <a:pt x="19" y="2200"/>
                  </a:cubicBezTo>
                  <a:cubicBezTo>
                    <a:pt x="24" y="2214"/>
                    <a:pt x="24" y="2232"/>
                    <a:pt x="24" y="2251"/>
                  </a:cubicBezTo>
                  <a:cubicBezTo>
                    <a:pt x="70" y="2274"/>
                    <a:pt x="56" y="2325"/>
                    <a:pt x="61" y="2367"/>
                  </a:cubicBezTo>
                  <a:cubicBezTo>
                    <a:pt x="65" y="2418"/>
                    <a:pt x="84" y="2436"/>
                    <a:pt x="93" y="2482"/>
                  </a:cubicBezTo>
                  <a:cubicBezTo>
                    <a:pt x="107" y="2524"/>
                    <a:pt x="93" y="2570"/>
                    <a:pt x="107" y="2608"/>
                  </a:cubicBezTo>
                  <a:cubicBezTo>
                    <a:pt x="116" y="2640"/>
                    <a:pt x="149" y="2668"/>
                    <a:pt x="153" y="2700"/>
                  </a:cubicBezTo>
                  <a:cubicBezTo>
                    <a:pt x="158" y="2742"/>
                    <a:pt x="135" y="2793"/>
                    <a:pt x="153" y="2830"/>
                  </a:cubicBezTo>
                  <a:cubicBezTo>
                    <a:pt x="172" y="2858"/>
                    <a:pt x="218" y="2881"/>
                    <a:pt x="241" y="2904"/>
                  </a:cubicBezTo>
                  <a:cubicBezTo>
                    <a:pt x="265" y="2927"/>
                    <a:pt x="297" y="2946"/>
                    <a:pt x="315" y="2987"/>
                  </a:cubicBezTo>
                  <a:cubicBezTo>
                    <a:pt x="334" y="3034"/>
                    <a:pt x="315" y="3061"/>
                    <a:pt x="366" y="3089"/>
                  </a:cubicBezTo>
                  <a:cubicBezTo>
                    <a:pt x="357" y="3126"/>
                    <a:pt x="348" y="3196"/>
                    <a:pt x="357" y="3228"/>
                  </a:cubicBezTo>
                  <a:cubicBezTo>
                    <a:pt x="357" y="3256"/>
                    <a:pt x="343" y="3251"/>
                    <a:pt x="357" y="3279"/>
                  </a:cubicBezTo>
                  <a:cubicBezTo>
                    <a:pt x="362" y="3302"/>
                    <a:pt x="394" y="3302"/>
                    <a:pt x="403" y="3335"/>
                  </a:cubicBezTo>
                  <a:cubicBezTo>
                    <a:pt x="441" y="3367"/>
                    <a:pt x="528" y="3395"/>
                    <a:pt x="496" y="3460"/>
                  </a:cubicBezTo>
                  <a:cubicBezTo>
                    <a:pt x="486" y="3451"/>
                    <a:pt x="476" y="3449"/>
                    <a:pt x="467" y="3449"/>
                  </a:cubicBezTo>
                  <a:cubicBezTo>
                    <a:pt x="455" y="3449"/>
                    <a:pt x="444" y="3452"/>
                    <a:pt x="431" y="3455"/>
                  </a:cubicBezTo>
                  <a:cubicBezTo>
                    <a:pt x="459" y="3501"/>
                    <a:pt x="528" y="3511"/>
                    <a:pt x="510" y="3575"/>
                  </a:cubicBezTo>
                  <a:cubicBezTo>
                    <a:pt x="533" y="3580"/>
                    <a:pt x="575" y="3589"/>
                    <a:pt x="589" y="3612"/>
                  </a:cubicBezTo>
                  <a:cubicBezTo>
                    <a:pt x="593" y="3622"/>
                    <a:pt x="570" y="3659"/>
                    <a:pt x="579" y="3682"/>
                  </a:cubicBezTo>
                  <a:cubicBezTo>
                    <a:pt x="598" y="3719"/>
                    <a:pt x="695" y="3733"/>
                    <a:pt x="742" y="3738"/>
                  </a:cubicBezTo>
                  <a:cubicBezTo>
                    <a:pt x="737" y="3765"/>
                    <a:pt x="760" y="3798"/>
                    <a:pt x="760" y="3812"/>
                  </a:cubicBezTo>
                  <a:cubicBezTo>
                    <a:pt x="760" y="3844"/>
                    <a:pt x="742" y="3858"/>
                    <a:pt x="751" y="3890"/>
                  </a:cubicBezTo>
                  <a:cubicBezTo>
                    <a:pt x="797" y="3904"/>
                    <a:pt x="862" y="3946"/>
                    <a:pt x="894" y="3992"/>
                  </a:cubicBezTo>
                  <a:cubicBezTo>
                    <a:pt x="945" y="4122"/>
                    <a:pt x="913" y="4247"/>
                    <a:pt x="955" y="4400"/>
                  </a:cubicBezTo>
                  <a:cubicBezTo>
                    <a:pt x="959" y="4409"/>
                    <a:pt x="959" y="4428"/>
                    <a:pt x="959" y="4451"/>
                  </a:cubicBezTo>
                  <a:cubicBezTo>
                    <a:pt x="955" y="4469"/>
                    <a:pt x="945" y="4492"/>
                    <a:pt x="955" y="4516"/>
                  </a:cubicBezTo>
                  <a:cubicBezTo>
                    <a:pt x="959" y="4590"/>
                    <a:pt x="945" y="4654"/>
                    <a:pt x="936" y="4715"/>
                  </a:cubicBezTo>
                  <a:cubicBezTo>
                    <a:pt x="931" y="4775"/>
                    <a:pt x="936" y="4868"/>
                    <a:pt x="945" y="4923"/>
                  </a:cubicBezTo>
                  <a:cubicBezTo>
                    <a:pt x="959" y="4969"/>
                    <a:pt x="992" y="5011"/>
                    <a:pt x="1001" y="5057"/>
                  </a:cubicBezTo>
                  <a:cubicBezTo>
                    <a:pt x="1006" y="5118"/>
                    <a:pt x="1006" y="5169"/>
                    <a:pt x="1029" y="5219"/>
                  </a:cubicBezTo>
                  <a:cubicBezTo>
                    <a:pt x="1047" y="5266"/>
                    <a:pt x="1084" y="5307"/>
                    <a:pt x="1103" y="5354"/>
                  </a:cubicBezTo>
                  <a:cubicBezTo>
                    <a:pt x="1121" y="5400"/>
                    <a:pt x="1126" y="5451"/>
                    <a:pt x="1149" y="5497"/>
                  </a:cubicBezTo>
                  <a:cubicBezTo>
                    <a:pt x="1172" y="5548"/>
                    <a:pt x="1177" y="5604"/>
                    <a:pt x="1200" y="5655"/>
                  </a:cubicBezTo>
                  <a:cubicBezTo>
                    <a:pt x="1213" y="5647"/>
                    <a:pt x="1222" y="5644"/>
                    <a:pt x="1229" y="5644"/>
                  </a:cubicBezTo>
                  <a:cubicBezTo>
                    <a:pt x="1246" y="5644"/>
                    <a:pt x="1248" y="5663"/>
                    <a:pt x="1265" y="5673"/>
                  </a:cubicBezTo>
                  <a:cubicBezTo>
                    <a:pt x="1269" y="5678"/>
                    <a:pt x="1293" y="5706"/>
                    <a:pt x="1302" y="5710"/>
                  </a:cubicBezTo>
                  <a:cubicBezTo>
                    <a:pt x="1307" y="5720"/>
                    <a:pt x="1330" y="5710"/>
                    <a:pt x="1339" y="5724"/>
                  </a:cubicBezTo>
                  <a:cubicBezTo>
                    <a:pt x="1353" y="5734"/>
                    <a:pt x="1385" y="5775"/>
                    <a:pt x="1399" y="5789"/>
                  </a:cubicBezTo>
                  <a:lnTo>
                    <a:pt x="1432" y="5822"/>
                  </a:lnTo>
                  <a:cubicBezTo>
                    <a:pt x="1885" y="6076"/>
                    <a:pt x="2404" y="6220"/>
                    <a:pt x="2955" y="6220"/>
                  </a:cubicBezTo>
                  <a:cubicBezTo>
                    <a:pt x="3178" y="6220"/>
                    <a:pt x="3391" y="6197"/>
                    <a:pt x="3599" y="6160"/>
                  </a:cubicBezTo>
                  <a:cubicBezTo>
                    <a:pt x="3576" y="6150"/>
                    <a:pt x="3557" y="6150"/>
                    <a:pt x="3548" y="6146"/>
                  </a:cubicBezTo>
                  <a:cubicBezTo>
                    <a:pt x="3539" y="6123"/>
                    <a:pt x="3516" y="6072"/>
                    <a:pt x="3442" y="6021"/>
                  </a:cubicBezTo>
                  <a:cubicBezTo>
                    <a:pt x="3367" y="5965"/>
                    <a:pt x="3330" y="5960"/>
                    <a:pt x="3293" y="5872"/>
                  </a:cubicBezTo>
                  <a:cubicBezTo>
                    <a:pt x="3275" y="5845"/>
                    <a:pt x="3270" y="5817"/>
                    <a:pt x="3256" y="5780"/>
                  </a:cubicBezTo>
                  <a:cubicBezTo>
                    <a:pt x="3247" y="5743"/>
                    <a:pt x="3247" y="5743"/>
                    <a:pt x="3224" y="5720"/>
                  </a:cubicBezTo>
                  <a:cubicBezTo>
                    <a:pt x="3182" y="5669"/>
                    <a:pt x="3159" y="5641"/>
                    <a:pt x="3136" y="5585"/>
                  </a:cubicBezTo>
                  <a:cubicBezTo>
                    <a:pt x="3113" y="5534"/>
                    <a:pt x="3071" y="5497"/>
                    <a:pt x="3053" y="5451"/>
                  </a:cubicBezTo>
                  <a:cubicBezTo>
                    <a:pt x="3029" y="5377"/>
                    <a:pt x="3090" y="5307"/>
                    <a:pt x="3085" y="5238"/>
                  </a:cubicBezTo>
                  <a:cubicBezTo>
                    <a:pt x="3076" y="5192"/>
                    <a:pt x="3048" y="5178"/>
                    <a:pt x="3043" y="5145"/>
                  </a:cubicBezTo>
                  <a:cubicBezTo>
                    <a:pt x="3029" y="5113"/>
                    <a:pt x="3043" y="5067"/>
                    <a:pt x="3043" y="5039"/>
                  </a:cubicBezTo>
                  <a:cubicBezTo>
                    <a:pt x="3039" y="4974"/>
                    <a:pt x="3048" y="4923"/>
                    <a:pt x="3048" y="4858"/>
                  </a:cubicBezTo>
                  <a:cubicBezTo>
                    <a:pt x="3048" y="4830"/>
                    <a:pt x="3039" y="4807"/>
                    <a:pt x="3043" y="4775"/>
                  </a:cubicBezTo>
                  <a:cubicBezTo>
                    <a:pt x="3048" y="4733"/>
                    <a:pt x="3085" y="4719"/>
                    <a:pt x="3071" y="4673"/>
                  </a:cubicBezTo>
                  <a:cubicBezTo>
                    <a:pt x="3053" y="4668"/>
                    <a:pt x="3043" y="4664"/>
                    <a:pt x="3029" y="4650"/>
                  </a:cubicBezTo>
                  <a:cubicBezTo>
                    <a:pt x="3043" y="4627"/>
                    <a:pt x="3048" y="4604"/>
                    <a:pt x="3015" y="4576"/>
                  </a:cubicBezTo>
                  <a:cubicBezTo>
                    <a:pt x="3002" y="4567"/>
                    <a:pt x="2992" y="4557"/>
                    <a:pt x="2978" y="4548"/>
                  </a:cubicBezTo>
                  <a:cubicBezTo>
                    <a:pt x="2951" y="4497"/>
                    <a:pt x="2909" y="4441"/>
                    <a:pt x="2863" y="4409"/>
                  </a:cubicBezTo>
                  <a:cubicBezTo>
                    <a:pt x="2835" y="4384"/>
                    <a:pt x="2836" y="4380"/>
                    <a:pt x="2823" y="4380"/>
                  </a:cubicBezTo>
                  <a:cubicBezTo>
                    <a:pt x="2817" y="4380"/>
                    <a:pt x="2807" y="4381"/>
                    <a:pt x="2789" y="4381"/>
                  </a:cubicBezTo>
                  <a:lnTo>
                    <a:pt x="2691" y="4381"/>
                  </a:lnTo>
                  <a:cubicBezTo>
                    <a:pt x="2626" y="4381"/>
                    <a:pt x="2585" y="4381"/>
                    <a:pt x="2529" y="4358"/>
                  </a:cubicBezTo>
                  <a:cubicBezTo>
                    <a:pt x="2488" y="4341"/>
                    <a:pt x="2465" y="4331"/>
                    <a:pt x="2444" y="4331"/>
                  </a:cubicBezTo>
                  <a:cubicBezTo>
                    <a:pt x="2420" y="4331"/>
                    <a:pt x="2399" y="4343"/>
                    <a:pt x="2358" y="4367"/>
                  </a:cubicBezTo>
                  <a:cubicBezTo>
                    <a:pt x="2323" y="4388"/>
                    <a:pt x="2301" y="4391"/>
                    <a:pt x="2277" y="4391"/>
                  </a:cubicBezTo>
                  <a:cubicBezTo>
                    <a:pt x="2269" y="4391"/>
                    <a:pt x="2261" y="4391"/>
                    <a:pt x="2251" y="4391"/>
                  </a:cubicBezTo>
                  <a:lnTo>
                    <a:pt x="2168" y="4391"/>
                  </a:lnTo>
                  <a:cubicBezTo>
                    <a:pt x="2136" y="4391"/>
                    <a:pt x="2111" y="4389"/>
                    <a:pt x="2087" y="4389"/>
                  </a:cubicBezTo>
                  <a:cubicBezTo>
                    <a:pt x="2063" y="4389"/>
                    <a:pt x="2038" y="4391"/>
                    <a:pt x="2006" y="4395"/>
                  </a:cubicBezTo>
                  <a:cubicBezTo>
                    <a:pt x="1978" y="4404"/>
                    <a:pt x="1955" y="4414"/>
                    <a:pt x="1927" y="4414"/>
                  </a:cubicBezTo>
                  <a:cubicBezTo>
                    <a:pt x="1905" y="4414"/>
                    <a:pt x="1880" y="4408"/>
                    <a:pt x="1859" y="4408"/>
                  </a:cubicBezTo>
                  <a:cubicBezTo>
                    <a:pt x="1853" y="4408"/>
                    <a:pt x="1848" y="4408"/>
                    <a:pt x="1844" y="4409"/>
                  </a:cubicBezTo>
                  <a:cubicBezTo>
                    <a:pt x="1825" y="4414"/>
                    <a:pt x="1825" y="4437"/>
                    <a:pt x="1816" y="4437"/>
                  </a:cubicBezTo>
                  <a:lnTo>
                    <a:pt x="1779" y="4437"/>
                  </a:lnTo>
                  <a:cubicBezTo>
                    <a:pt x="1756" y="4451"/>
                    <a:pt x="1723" y="4455"/>
                    <a:pt x="1700" y="4455"/>
                  </a:cubicBezTo>
                  <a:cubicBezTo>
                    <a:pt x="1631" y="4465"/>
                    <a:pt x="1552" y="4492"/>
                    <a:pt x="1487" y="4502"/>
                  </a:cubicBezTo>
                  <a:cubicBezTo>
                    <a:pt x="1479" y="4503"/>
                    <a:pt x="1471" y="4503"/>
                    <a:pt x="1463" y="4503"/>
                  </a:cubicBezTo>
                  <a:cubicBezTo>
                    <a:pt x="1430" y="4503"/>
                    <a:pt x="1398" y="4496"/>
                    <a:pt x="1371" y="4492"/>
                  </a:cubicBezTo>
                  <a:cubicBezTo>
                    <a:pt x="1283" y="4428"/>
                    <a:pt x="1163" y="4307"/>
                    <a:pt x="1098" y="4298"/>
                  </a:cubicBezTo>
                  <a:cubicBezTo>
                    <a:pt x="820" y="4289"/>
                    <a:pt x="1140" y="3802"/>
                    <a:pt x="1256" y="3687"/>
                  </a:cubicBezTo>
                  <a:cubicBezTo>
                    <a:pt x="1348" y="3585"/>
                    <a:pt x="1357" y="3501"/>
                    <a:pt x="1436" y="3413"/>
                  </a:cubicBezTo>
                  <a:cubicBezTo>
                    <a:pt x="1469" y="3376"/>
                    <a:pt x="1566" y="3325"/>
                    <a:pt x="1608" y="3316"/>
                  </a:cubicBezTo>
                  <a:cubicBezTo>
                    <a:pt x="1617" y="3313"/>
                    <a:pt x="1627" y="3312"/>
                    <a:pt x="1638" y="3312"/>
                  </a:cubicBezTo>
                  <a:cubicBezTo>
                    <a:pt x="1687" y="3312"/>
                    <a:pt x="1748" y="3337"/>
                    <a:pt x="1791" y="3337"/>
                  </a:cubicBezTo>
                  <a:cubicBezTo>
                    <a:pt x="1798" y="3337"/>
                    <a:pt x="1805" y="3336"/>
                    <a:pt x="1811" y="3335"/>
                  </a:cubicBezTo>
                  <a:cubicBezTo>
                    <a:pt x="1885" y="3311"/>
                    <a:pt x="1895" y="3200"/>
                    <a:pt x="1927" y="3140"/>
                  </a:cubicBezTo>
                  <a:cubicBezTo>
                    <a:pt x="1978" y="3024"/>
                    <a:pt x="2048" y="2941"/>
                    <a:pt x="2108" y="2830"/>
                  </a:cubicBezTo>
                  <a:cubicBezTo>
                    <a:pt x="2173" y="2709"/>
                    <a:pt x="2191" y="2580"/>
                    <a:pt x="2256" y="2469"/>
                  </a:cubicBezTo>
                  <a:cubicBezTo>
                    <a:pt x="2270" y="2466"/>
                    <a:pt x="2286" y="2464"/>
                    <a:pt x="2301" y="2464"/>
                  </a:cubicBezTo>
                  <a:cubicBezTo>
                    <a:pt x="2319" y="2464"/>
                    <a:pt x="2336" y="2468"/>
                    <a:pt x="2349" y="2478"/>
                  </a:cubicBezTo>
                  <a:cubicBezTo>
                    <a:pt x="2418" y="2524"/>
                    <a:pt x="2302" y="2649"/>
                    <a:pt x="2362" y="2654"/>
                  </a:cubicBezTo>
                  <a:cubicBezTo>
                    <a:pt x="2372" y="2663"/>
                    <a:pt x="2362" y="2668"/>
                    <a:pt x="2376" y="2672"/>
                  </a:cubicBezTo>
                  <a:cubicBezTo>
                    <a:pt x="2418" y="2654"/>
                    <a:pt x="2455" y="2594"/>
                    <a:pt x="2487" y="2557"/>
                  </a:cubicBezTo>
                  <a:cubicBezTo>
                    <a:pt x="2538" y="2501"/>
                    <a:pt x="2525" y="2482"/>
                    <a:pt x="2543" y="2408"/>
                  </a:cubicBezTo>
                  <a:cubicBezTo>
                    <a:pt x="2562" y="2325"/>
                    <a:pt x="2682" y="2075"/>
                    <a:pt x="2603" y="1982"/>
                  </a:cubicBezTo>
                  <a:cubicBezTo>
                    <a:pt x="2631" y="1955"/>
                    <a:pt x="2636" y="1968"/>
                    <a:pt x="2673" y="1950"/>
                  </a:cubicBezTo>
                  <a:cubicBezTo>
                    <a:pt x="2696" y="1936"/>
                    <a:pt x="2747" y="1927"/>
                    <a:pt x="2779" y="1913"/>
                  </a:cubicBezTo>
                  <a:cubicBezTo>
                    <a:pt x="2789" y="1936"/>
                    <a:pt x="2789" y="1964"/>
                    <a:pt x="2793" y="2005"/>
                  </a:cubicBezTo>
                  <a:cubicBezTo>
                    <a:pt x="2796" y="2005"/>
                    <a:pt x="2799" y="2004"/>
                    <a:pt x="2802" y="2004"/>
                  </a:cubicBezTo>
                  <a:cubicBezTo>
                    <a:pt x="2813" y="2004"/>
                    <a:pt x="2825" y="2009"/>
                    <a:pt x="2834" y="2009"/>
                  </a:cubicBezTo>
                  <a:cubicBezTo>
                    <a:pt x="2838" y="2009"/>
                    <a:pt x="2842" y="2008"/>
                    <a:pt x="2844" y="2005"/>
                  </a:cubicBezTo>
                  <a:cubicBezTo>
                    <a:pt x="2844" y="2019"/>
                    <a:pt x="2858" y="2024"/>
                    <a:pt x="2858" y="2043"/>
                  </a:cubicBezTo>
                  <a:cubicBezTo>
                    <a:pt x="2863" y="2043"/>
                    <a:pt x="2868" y="2044"/>
                    <a:pt x="2872" y="2044"/>
                  </a:cubicBezTo>
                  <a:cubicBezTo>
                    <a:pt x="2913" y="2044"/>
                    <a:pt x="2887" y="2003"/>
                    <a:pt x="2895" y="1973"/>
                  </a:cubicBezTo>
                  <a:cubicBezTo>
                    <a:pt x="2914" y="1931"/>
                    <a:pt x="2941" y="1913"/>
                    <a:pt x="2978" y="1880"/>
                  </a:cubicBezTo>
                  <a:cubicBezTo>
                    <a:pt x="3034" y="1816"/>
                    <a:pt x="3053" y="1765"/>
                    <a:pt x="3048" y="1681"/>
                  </a:cubicBezTo>
                  <a:cubicBezTo>
                    <a:pt x="3048" y="1644"/>
                    <a:pt x="3057" y="1589"/>
                    <a:pt x="3053" y="1556"/>
                  </a:cubicBezTo>
                  <a:cubicBezTo>
                    <a:pt x="3048" y="1533"/>
                    <a:pt x="3043" y="1515"/>
                    <a:pt x="3034" y="1496"/>
                  </a:cubicBezTo>
                  <a:cubicBezTo>
                    <a:pt x="3034" y="1482"/>
                    <a:pt x="3034" y="1464"/>
                    <a:pt x="3029" y="1445"/>
                  </a:cubicBezTo>
                  <a:cubicBezTo>
                    <a:pt x="3034" y="1417"/>
                    <a:pt x="3048" y="1390"/>
                    <a:pt x="3034" y="1357"/>
                  </a:cubicBezTo>
                  <a:cubicBezTo>
                    <a:pt x="3034" y="1352"/>
                    <a:pt x="3034" y="1352"/>
                    <a:pt x="3029" y="1348"/>
                  </a:cubicBezTo>
                  <a:cubicBezTo>
                    <a:pt x="3029" y="1343"/>
                    <a:pt x="3029" y="1343"/>
                    <a:pt x="3025" y="1334"/>
                  </a:cubicBezTo>
                  <a:cubicBezTo>
                    <a:pt x="3020" y="1325"/>
                    <a:pt x="3006" y="1311"/>
                    <a:pt x="3002" y="1302"/>
                  </a:cubicBezTo>
                  <a:lnTo>
                    <a:pt x="2965" y="1163"/>
                  </a:lnTo>
                  <a:cubicBezTo>
                    <a:pt x="2965" y="1149"/>
                    <a:pt x="2965" y="1139"/>
                    <a:pt x="2974" y="1126"/>
                  </a:cubicBezTo>
                  <a:cubicBezTo>
                    <a:pt x="3025" y="1149"/>
                    <a:pt x="3080" y="1158"/>
                    <a:pt x="3140" y="1172"/>
                  </a:cubicBezTo>
                  <a:cubicBezTo>
                    <a:pt x="3117" y="1218"/>
                    <a:pt x="3266" y="1260"/>
                    <a:pt x="3307" y="1260"/>
                  </a:cubicBezTo>
                  <a:lnTo>
                    <a:pt x="3307" y="1278"/>
                  </a:lnTo>
                  <a:cubicBezTo>
                    <a:pt x="3312" y="1280"/>
                    <a:pt x="3317" y="1280"/>
                    <a:pt x="3322" y="1280"/>
                  </a:cubicBezTo>
                  <a:cubicBezTo>
                    <a:pt x="3335" y="1280"/>
                    <a:pt x="3350" y="1276"/>
                    <a:pt x="3362" y="1268"/>
                  </a:cubicBezTo>
                  <a:lnTo>
                    <a:pt x="3362" y="1268"/>
                  </a:lnTo>
                  <a:cubicBezTo>
                    <a:pt x="3330" y="1293"/>
                    <a:pt x="3324" y="1343"/>
                    <a:pt x="3377" y="1348"/>
                  </a:cubicBezTo>
                  <a:cubicBezTo>
                    <a:pt x="3358" y="1403"/>
                    <a:pt x="3354" y="1403"/>
                    <a:pt x="3404" y="1436"/>
                  </a:cubicBezTo>
                  <a:cubicBezTo>
                    <a:pt x="3428" y="1445"/>
                    <a:pt x="3465" y="1473"/>
                    <a:pt x="3492" y="1482"/>
                  </a:cubicBezTo>
                  <a:lnTo>
                    <a:pt x="3492" y="1533"/>
                  </a:lnTo>
                  <a:cubicBezTo>
                    <a:pt x="3534" y="1552"/>
                    <a:pt x="3580" y="1579"/>
                    <a:pt x="3608" y="1607"/>
                  </a:cubicBezTo>
                  <a:cubicBezTo>
                    <a:pt x="3631" y="1635"/>
                    <a:pt x="3636" y="1677"/>
                    <a:pt x="3659" y="1704"/>
                  </a:cubicBezTo>
                  <a:cubicBezTo>
                    <a:pt x="3692" y="1741"/>
                    <a:pt x="3724" y="1765"/>
                    <a:pt x="3752" y="1792"/>
                  </a:cubicBezTo>
                  <a:cubicBezTo>
                    <a:pt x="3766" y="1806"/>
                    <a:pt x="3770" y="1834"/>
                    <a:pt x="3784" y="1843"/>
                  </a:cubicBezTo>
                  <a:cubicBezTo>
                    <a:pt x="3793" y="1862"/>
                    <a:pt x="3812" y="1853"/>
                    <a:pt x="3821" y="1880"/>
                  </a:cubicBezTo>
                  <a:cubicBezTo>
                    <a:pt x="3823" y="1881"/>
                    <a:pt x="3824" y="1881"/>
                    <a:pt x="3826" y="1881"/>
                  </a:cubicBezTo>
                  <a:cubicBezTo>
                    <a:pt x="3957" y="1881"/>
                    <a:pt x="4007" y="1495"/>
                    <a:pt x="4007" y="1403"/>
                  </a:cubicBezTo>
                  <a:cubicBezTo>
                    <a:pt x="4007" y="1325"/>
                    <a:pt x="4053" y="1283"/>
                    <a:pt x="4067" y="1209"/>
                  </a:cubicBezTo>
                  <a:cubicBezTo>
                    <a:pt x="4071" y="1144"/>
                    <a:pt x="4076" y="1047"/>
                    <a:pt x="4071" y="982"/>
                  </a:cubicBezTo>
                  <a:cubicBezTo>
                    <a:pt x="4062" y="880"/>
                    <a:pt x="3969" y="815"/>
                    <a:pt x="3974" y="704"/>
                  </a:cubicBezTo>
                  <a:cubicBezTo>
                    <a:pt x="3979" y="630"/>
                    <a:pt x="4030" y="570"/>
                    <a:pt x="4002" y="491"/>
                  </a:cubicBezTo>
                  <a:cubicBezTo>
                    <a:pt x="3974" y="417"/>
                    <a:pt x="3928" y="398"/>
                    <a:pt x="3932" y="306"/>
                  </a:cubicBezTo>
                  <a:cubicBezTo>
                    <a:pt x="3937" y="236"/>
                    <a:pt x="3946" y="209"/>
                    <a:pt x="3914" y="153"/>
                  </a:cubicBezTo>
                  <a:cubicBezTo>
                    <a:pt x="3608" y="56"/>
                    <a:pt x="3284" y="0"/>
                    <a:pt x="2941"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0"/>
            <p:cNvSpPr/>
            <p:nvPr/>
          </p:nvSpPr>
          <p:spPr>
            <a:xfrm>
              <a:off x="5238326" y="2503076"/>
              <a:ext cx="622368" cy="774853"/>
            </a:xfrm>
            <a:custGeom>
              <a:rect b="b" l="l" r="r" t="t"/>
              <a:pathLst>
                <a:path extrusionOk="0" h="5859" w="4706">
                  <a:moveTo>
                    <a:pt x="3089" y="0"/>
                  </a:moveTo>
                  <a:cubicBezTo>
                    <a:pt x="4011" y="542"/>
                    <a:pt x="4562" y="1561"/>
                    <a:pt x="4562" y="2710"/>
                  </a:cubicBezTo>
                  <a:cubicBezTo>
                    <a:pt x="4562" y="4432"/>
                    <a:pt x="3228" y="5813"/>
                    <a:pt x="1505" y="5813"/>
                  </a:cubicBezTo>
                  <a:cubicBezTo>
                    <a:pt x="959" y="5813"/>
                    <a:pt x="445" y="5674"/>
                    <a:pt x="0" y="5424"/>
                  </a:cubicBezTo>
                  <a:lnTo>
                    <a:pt x="0" y="5424"/>
                  </a:lnTo>
                  <a:cubicBezTo>
                    <a:pt x="463" y="5697"/>
                    <a:pt x="1005" y="5859"/>
                    <a:pt x="1584" y="5859"/>
                  </a:cubicBezTo>
                  <a:cubicBezTo>
                    <a:pt x="3312" y="5859"/>
                    <a:pt x="4706" y="4465"/>
                    <a:pt x="4706" y="2737"/>
                  </a:cubicBezTo>
                  <a:cubicBezTo>
                    <a:pt x="4706" y="1557"/>
                    <a:pt x="4053" y="533"/>
                    <a:pt x="3089" y="0"/>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0"/>
            <p:cNvSpPr/>
            <p:nvPr/>
          </p:nvSpPr>
          <p:spPr>
            <a:xfrm>
              <a:off x="5718525" y="2632945"/>
              <a:ext cx="143359" cy="306952"/>
            </a:xfrm>
            <a:custGeom>
              <a:rect b="b" l="l" r="r" t="t"/>
              <a:pathLst>
                <a:path extrusionOk="0" h="2321" w="1084">
                  <a:moveTo>
                    <a:pt x="537" y="0"/>
                  </a:moveTo>
                  <a:lnTo>
                    <a:pt x="528" y="23"/>
                  </a:lnTo>
                  <a:cubicBezTo>
                    <a:pt x="547" y="93"/>
                    <a:pt x="560" y="158"/>
                    <a:pt x="542" y="232"/>
                  </a:cubicBezTo>
                  <a:cubicBezTo>
                    <a:pt x="537" y="246"/>
                    <a:pt x="528" y="255"/>
                    <a:pt x="523" y="273"/>
                  </a:cubicBezTo>
                  <a:cubicBezTo>
                    <a:pt x="505" y="301"/>
                    <a:pt x="496" y="324"/>
                    <a:pt x="496" y="352"/>
                  </a:cubicBezTo>
                  <a:cubicBezTo>
                    <a:pt x="500" y="389"/>
                    <a:pt x="523" y="399"/>
                    <a:pt x="547" y="412"/>
                  </a:cubicBezTo>
                  <a:cubicBezTo>
                    <a:pt x="560" y="417"/>
                    <a:pt x="574" y="431"/>
                    <a:pt x="584" y="440"/>
                  </a:cubicBezTo>
                  <a:cubicBezTo>
                    <a:pt x="635" y="510"/>
                    <a:pt x="616" y="537"/>
                    <a:pt x="588" y="593"/>
                  </a:cubicBezTo>
                  <a:cubicBezTo>
                    <a:pt x="570" y="621"/>
                    <a:pt x="551" y="649"/>
                    <a:pt x="542" y="690"/>
                  </a:cubicBezTo>
                  <a:lnTo>
                    <a:pt x="537" y="718"/>
                  </a:lnTo>
                  <a:cubicBezTo>
                    <a:pt x="505" y="815"/>
                    <a:pt x="496" y="857"/>
                    <a:pt x="371" y="871"/>
                  </a:cubicBezTo>
                  <a:lnTo>
                    <a:pt x="357" y="871"/>
                  </a:lnTo>
                  <a:lnTo>
                    <a:pt x="357" y="885"/>
                  </a:lnTo>
                  <a:cubicBezTo>
                    <a:pt x="357" y="903"/>
                    <a:pt x="361" y="922"/>
                    <a:pt x="366" y="931"/>
                  </a:cubicBezTo>
                  <a:cubicBezTo>
                    <a:pt x="371" y="950"/>
                    <a:pt x="371" y="968"/>
                    <a:pt x="380" y="987"/>
                  </a:cubicBezTo>
                  <a:cubicBezTo>
                    <a:pt x="364" y="981"/>
                    <a:pt x="351" y="979"/>
                    <a:pt x="339" y="979"/>
                  </a:cubicBezTo>
                  <a:cubicBezTo>
                    <a:pt x="310" y="979"/>
                    <a:pt x="291" y="993"/>
                    <a:pt x="264" y="1010"/>
                  </a:cubicBezTo>
                  <a:cubicBezTo>
                    <a:pt x="250" y="1014"/>
                    <a:pt x="246" y="1019"/>
                    <a:pt x="232" y="1024"/>
                  </a:cubicBezTo>
                  <a:lnTo>
                    <a:pt x="199" y="1042"/>
                  </a:lnTo>
                  <a:cubicBezTo>
                    <a:pt x="153" y="1065"/>
                    <a:pt x="93" y="1093"/>
                    <a:pt x="79" y="1116"/>
                  </a:cubicBezTo>
                  <a:cubicBezTo>
                    <a:pt x="0" y="1204"/>
                    <a:pt x="65" y="1459"/>
                    <a:pt x="111" y="1547"/>
                  </a:cubicBezTo>
                  <a:cubicBezTo>
                    <a:pt x="130" y="1575"/>
                    <a:pt x="139" y="1598"/>
                    <a:pt x="158" y="1621"/>
                  </a:cubicBezTo>
                  <a:cubicBezTo>
                    <a:pt x="185" y="1667"/>
                    <a:pt x="208" y="1709"/>
                    <a:pt x="232" y="1779"/>
                  </a:cubicBezTo>
                  <a:cubicBezTo>
                    <a:pt x="246" y="1811"/>
                    <a:pt x="246" y="1853"/>
                    <a:pt x="246" y="1894"/>
                  </a:cubicBezTo>
                  <a:cubicBezTo>
                    <a:pt x="246" y="1927"/>
                    <a:pt x="246" y="1964"/>
                    <a:pt x="255" y="1996"/>
                  </a:cubicBezTo>
                  <a:cubicBezTo>
                    <a:pt x="269" y="2043"/>
                    <a:pt x="287" y="2066"/>
                    <a:pt x="315" y="2080"/>
                  </a:cubicBezTo>
                  <a:cubicBezTo>
                    <a:pt x="322" y="2082"/>
                    <a:pt x="330" y="2083"/>
                    <a:pt x="338" y="2083"/>
                  </a:cubicBezTo>
                  <a:cubicBezTo>
                    <a:pt x="362" y="2083"/>
                    <a:pt x="388" y="2074"/>
                    <a:pt x="412" y="2056"/>
                  </a:cubicBezTo>
                  <a:cubicBezTo>
                    <a:pt x="431" y="2075"/>
                    <a:pt x="435" y="2107"/>
                    <a:pt x="449" y="2149"/>
                  </a:cubicBezTo>
                  <a:cubicBezTo>
                    <a:pt x="463" y="2223"/>
                    <a:pt x="486" y="2311"/>
                    <a:pt x="579" y="2320"/>
                  </a:cubicBezTo>
                  <a:lnTo>
                    <a:pt x="593" y="2320"/>
                  </a:lnTo>
                  <a:cubicBezTo>
                    <a:pt x="639" y="2320"/>
                    <a:pt x="672" y="2297"/>
                    <a:pt x="690" y="2246"/>
                  </a:cubicBezTo>
                  <a:cubicBezTo>
                    <a:pt x="732" y="2195"/>
                    <a:pt x="764" y="2121"/>
                    <a:pt x="778" y="2089"/>
                  </a:cubicBezTo>
                  <a:lnTo>
                    <a:pt x="783" y="2066"/>
                  </a:lnTo>
                  <a:cubicBezTo>
                    <a:pt x="797" y="2033"/>
                    <a:pt x="801" y="2006"/>
                    <a:pt x="811" y="1968"/>
                  </a:cubicBezTo>
                  <a:cubicBezTo>
                    <a:pt x="829" y="1922"/>
                    <a:pt x="852" y="1881"/>
                    <a:pt x="875" y="1843"/>
                  </a:cubicBezTo>
                  <a:cubicBezTo>
                    <a:pt x="899" y="1802"/>
                    <a:pt x="899" y="1779"/>
                    <a:pt x="899" y="1755"/>
                  </a:cubicBezTo>
                  <a:lnTo>
                    <a:pt x="899" y="1709"/>
                  </a:lnTo>
                  <a:cubicBezTo>
                    <a:pt x="903" y="1672"/>
                    <a:pt x="922" y="1617"/>
                    <a:pt x="940" y="1579"/>
                  </a:cubicBezTo>
                  <a:cubicBezTo>
                    <a:pt x="949" y="1561"/>
                    <a:pt x="973" y="1533"/>
                    <a:pt x="996" y="1510"/>
                  </a:cubicBezTo>
                  <a:lnTo>
                    <a:pt x="1056" y="1454"/>
                  </a:lnTo>
                  <a:cubicBezTo>
                    <a:pt x="1061" y="1445"/>
                    <a:pt x="1075" y="1436"/>
                    <a:pt x="1084" y="1427"/>
                  </a:cubicBezTo>
                  <a:lnTo>
                    <a:pt x="1051" y="1376"/>
                  </a:lnTo>
                  <a:cubicBezTo>
                    <a:pt x="1037" y="1385"/>
                    <a:pt x="1010" y="1413"/>
                    <a:pt x="1000" y="1431"/>
                  </a:cubicBezTo>
                  <a:cubicBezTo>
                    <a:pt x="987" y="1450"/>
                    <a:pt x="968" y="1468"/>
                    <a:pt x="945" y="1482"/>
                  </a:cubicBezTo>
                  <a:cubicBezTo>
                    <a:pt x="922" y="1505"/>
                    <a:pt x="894" y="1529"/>
                    <a:pt x="885" y="1561"/>
                  </a:cubicBezTo>
                  <a:cubicBezTo>
                    <a:pt x="866" y="1593"/>
                    <a:pt x="848" y="1658"/>
                    <a:pt x="843" y="1695"/>
                  </a:cubicBezTo>
                  <a:lnTo>
                    <a:pt x="843" y="1751"/>
                  </a:lnTo>
                  <a:cubicBezTo>
                    <a:pt x="843" y="1774"/>
                    <a:pt x="843" y="1783"/>
                    <a:pt x="824" y="1820"/>
                  </a:cubicBezTo>
                  <a:cubicBezTo>
                    <a:pt x="801" y="1857"/>
                    <a:pt x="778" y="1899"/>
                    <a:pt x="760" y="1945"/>
                  </a:cubicBezTo>
                  <a:cubicBezTo>
                    <a:pt x="741" y="1982"/>
                    <a:pt x="736" y="2015"/>
                    <a:pt x="727" y="2043"/>
                  </a:cubicBezTo>
                  <a:lnTo>
                    <a:pt x="723" y="2066"/>
                  </a:lnTo>
                  <a:cubicBezTo>
                    <a:pt x="713" y="2098"/>
                    <a:pt x="681" y="2168"/>
                    <a:pt x="639" y="2214"/>
                  </a:cubicBezTo>
                  <a:lnTo>
                    <a:pt x="639" y="2219"/>
                  </a:lnTo>
                  <a:cubicBezTo>
                    <a:pt x="624" y="2257"/>
                    <a:pt x="605" y="2276"/>
                    <a:pt x="578" y="2276"/>
                  </a:cubicBezTo>
                  <a:cubicBezTo>
                    <a:pt x="572" y="2276"/>
                    <a:pt x="567" y="2276"/>
                    <a:pt x="560" y="2274"/>
                  </a:cubicBezTo>
                  <a:cubicBezTo>
                    <a:pt x="491" y="2270"/>
                    <a:pt x="472" y="2195"/>
                    <a:pt x="454" y="2126"/>
                  </a:cubicBezTo>
                  <a:cubicBezTo>
                    <a:pt x="445" y="2084"/>
                    <a:pt x="435" y="2052"/>
                    <a:pt x="422" y="2029"/>
                  </a:cubicBezTo>
                  <a:lnTo>
                    <a:pt x="435" y="2010"/>
                  </a:lnTo>
                  <a:lnTo>
                    <a:pt x="412" y="1987"/>
                  </a:lnTo>
                  <a:cubicBezTo>
                    <a:pt x="375" y="2021"/>
                    <a:pt x="344" y="2036"/>
                    <a:pt x="316" y="2036"/>
                  </a:cubicBezTo>
                  <a:cubicBezTo>
                    <a:pt x="309" y="2036"/>
                    <a:pt x="303" y="2035"/>
                    <a:pt x="296" y="2033"/>
                  </a:cubicBezTo>
                  <a:cubicBezTo>
                    <a:pt x="278" y="2029"/>
                    <a:pt x="269" y="2010"/>
                    <a:pt x="259" y="1973"/>
                  </a:cubicBezTo>
                  <a:cubicBezTo>
                    <a:pt x="250" y="1945"/>
                    <a:pt x="250" y="1913"/>
                    <a:pt x="246" y="1876"/>
                  </a:cubicBezTo>
                  <a:cubicBezTo>
                    <a:pt x="246" y="1834"/>
                    <a:pt x="246" y="1797"/>
                    <a:pt x="236" y="1755"/>
                  </a:cubicBezTo>
                  <a:cubicBezTo>
                    <a:pt x="213" y="1681"/>
                    <a:pt x="190" y="1640"/>
                    <a:pt x="158" y="1593"/>
                  </a:cubicBezTo>
                  <a:cubicBezTo>
                    <a:pt x="148" y="1570"/>
                    <a:pt x="130" y="1547"/>
                    <a:pt x="120" y="1524"/>
                  </a:cubicBezTo>
                  <a:cubicBezTo>
                    <a:pt x="79" y="1441"/>
                    <a:pt x="19" y="1204"/>
                    <a:pt x="83" y="1135"/>
                  </a:cubicBezTo>
                  <a:cubicBezTo>
                    <a:pt x="102" y="1112"/>
                    <a:pt x="153" y="1089"/>
                    <a:pt x="199" y="1065"/>
                  </a:cubicBezTo>
                  <a:cubicBezTo>
                    <a:pt x="213" y="1061"/>
                    <a:pt x="227" y="1056"/>
                    <a:pt x="241" y="1047"/>
                  </a:cubicBezTo>
                  <a:cubicBezTo>
                    <a:pt x="250" y="1042"/>
                    <a:pt x="264" y="1038"/>
                    <a:pt x="269" y="1033"/>
                  </a:cubicBezTo>
                  <a:cubicBezTo>
                    <a:pt x="298" y="1018"/>
                    <a:pt x="315" y="1007"/>
                    <a:pt x="337" y="1007"/>
                  </a:cubicBezTo>
                  <a:cubicBezTo>
                    <a:pt x="350" y="1007"/>
                    <a:pt x="364" y="1011"/>
                    <a:pt x="384" y="1019"/>
                  </a:cubicBezTo>
                  <a:lnTo>
                    <a:pt x="408" y="1033"/>
                  </a:lnTo>
                  <a:lnTo>
                    <a:pt x="408" y="1010"/>
                  </a:lnTo>
                  <a:cubicBezTo>
                    <a:pt x="408" y="977"/>
                    <a:pt x="403" y="950"/>
                    <a:pt x="398" y="926"/>
                  </a:cubicBezTo>
                  <a:cubicBezTo>
                    <a:pt x="398" y="917"/>
                    <a:pt x="389" y="908"/>
                    <a:pt x="389" y="899"/>
                  </a:cubicBezTo>
                  <a:cubicBezTo>
                    <a:pt x="519" y="880"/>
                    <a:pt x="537" y="815"/>
                    <a:pt x="565" y="723"/>
                  </a:cubicBezTo>
                  <a:lnTo>
                    <a:pt x="570" y="695"/>
                  </a:lnTo>
                  <a:cubicBezTo>
                    <a:pt x="584" y="653"/>
                    <a:pt x="598" y="625"/>
                    <a:pt x="611" y="602"/>
                  </a:cubicBezTo>
                  <a:cubicBezTo>
                    <a:pt x="639" y="551"/>
                    <a:pt x="667" y="500"/>
                    <a:pt x="607" y="417"/>
                  </a:cubicBezTo>
                  <a:cubicBezTo>
                    <a:pt x="593" y="399"/>
                    <a:pt x="574" y="389"/>
                    <a:pt x="560" y="385"/>
                  </a:cubicBezTo>
                  <a:cubicBezTo>
                    <a:pt x="542" y="371"/>
                    <a:pt x="528" y="366"/>
                    <a:pt x="523" y="348"/>
                  </a:cubicBezTo>
                  <a:cubicBezTo>
                    <a:pt x="523" y="329"/>
                    <a:pt x="537" y="306"/>
                    <a:pt x="547" y="292"/>
                  </a:cubicBezTo>
                  <a:cubicBezTo>
                    <a:pt x="560" y="273"/>
                    <a:pt x="565" y="255"/>
                    <a:pt x="570" y="246"/>
                  </a:cubicBezTo>
                  <a:cubicBezTo>
                    <a:pt x="584" y="190"/>
                    <a:pt x="588" y="116"/>
                    <a:pt x="584" y="70"/>
                  </a:cubicBezTo>
                  <a:lnTo>
                    <a:pt x="537" y="0"/>
                  </a:ln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0"/>
            <p:cNvSpPr/>
            <p:nvPr/>
          </p:nvSpPr>
          <p:spPr>
            <a:xfrm>
              <a:off x="5788353" y="2898767"/>
              <a:ext cx="69828" cy="192424"/>
            </a:xfrm>
            <a:custGeom>
              <a:rect b="b" l="l" r="r" t="t"/>
              <a:pathLst>
                <a:path extrusionOk="0" h="1455" w="528">
                  <a:moveTo>
                    <a:pt x="528" y="0"/>
                  </a:moveTo>
                  <a:lnTo>
                    <a:pt x="519" y="23"/>
                  </a:lnTo>
                  <a:cubicBezTo>
                    <a:pt x="454" y="74"/>
                    <a:pt x="403" y="176"/>
                    <a:pt x="357" y="260"/>
                  </a:cubicBezTo>
                  <a:cubicBezTo>
                    <a:pt x="329" y="306"/>
                    <a:pt x="301" y="352"/>
                    <a:pt x="278" y="385"/>
                  </a:cubicBezTo>
                  <a:cubicBezTo>
                    <a:pt x="255" y="417"/>
                    <a:pt x="213" y="454"/>
                    <a:pt x="176" y="486"/>
                  </a:cubicBezTo>
                  <a:cubicBezTo>
                    <a:pt x="97" y="556"/>
                    <a:pt x="19" y="625"/>
                    <a:pt x="5" y="699"/>
                  </a:cubicBezTo>
                  <a:cubicBezTo>
                    <a:pt x="0" y="732"/>
                    <a:pt x="19" y="764"/>
                    <a:pt x="28" y="792"/>
                  </a:cubicBezTo>
                  <a:cubicBezTo>
                    <a:pt x="42" y="834"/>
                    <a:pt x="56" y="857"/>
                    <a:pt x="56" y="871"/>
                  </a:cubicBezTo>
                  <a:cubicBezTo>
                    <a:pt x="56" y="889"/>
                    <a:pt x="56" y="922"/>
                    <a:pt x="46" y="945"/>
                  </a:cubicBezTo>
                  <a:cubicBezTo>
                    <a:pt x="42" y="977"/>
                    <a:pt x="37" y="1019"/>
                    <a:pt x="42" y="1061"/>
                  </a:cubicBezTo>
                  <a:cubicBezTo>
                    <a:pt x="56" y="1126"/>
                    <a:pt x="56" y="1186"/>
                    <a:pt x="46" y="1269"/>
                  </a:cubicBezTo>
                  <a:cubicBezTo>
                    <a:pt x="37" y="1302"/>
                    <a:pt x="32" y="1343"/>
                    <a:pt x="32" y="1385"/>
                  </a:cubicBezTo>
                  <a:cubicBezTo>
                    <a:pt x="32" y="1403"/>
                    <a:pt x="32" y="1413"/>
                    <a:pt x="23" y="1431"/>
                  </a:cubicBezTo>
                  <a:lnTo>
                    <a:pt x="23" y="1454"/>
                  </a:lnTo>
                  <a:lnTo>
                    <a:pt x="65" y="1390"/>
                  </a:lnTo>
                  <a:cubicBezTo>
                    <a:pt x="65" y="1362"/>
                    <a:pt x="65" y="1297"/>
                    <a:pt x="74" y="1274"/>
                  </a:cubicBezTo>
                  <a:lnTo>
                    <a:pt x="74" y="1269"/>
                  </a:lnTo>
                  <a:cubicBezTo>
                    <a:pt x="83" y="1186"/>
                    <a:pt x="74" y="1116"/>
                    <a:pt x="70" y="1056"/>
                  </a:cubicBezTo>
                  <a:cubicBezTo>
                    <a:pt x="65" y="1019"/>
                    <a:pt x="70" y="977"/>
                    <a:pt x="74" y="945"/>
                  </a:cubicBezTo>
                  <a:cubicBezTo>
                    <a:pt x="83" y="917"/>
                    <a:pt x="83" y="894"/>
                    <a:pt x="83" y="862"/>
                  </a:cubicBezTo>
                  <a:cubicBezTo>
                    <a:pt x="83" y="838"/>
                    <a:pt x="70" y="815"/>
                    <a:pt x="60" y="792"/>
                  </a:cubicBezTo>
                  <a:cubicBezTo>
                    <a:pt x="46" y="769"/>
                    <a:pt x="37" y="741"/>
                    <a:pt x="37" y="718"/>
                  </a:cubicBezTo>
                  <a:cubicBezTo>
                    <a:pt x="46" y="653"/>
                    <a:pt x="130" y="584"/>
                    <a:pt x="199" y="524"/>
                  </a:cubicBezTo>
                  <a:cubicBezTo>
                    <a:pt x="245" y="482"/>
                    <a:pt x="283" y="445"/>
                    <a:pt x="306" y="408"/>
                  </a:cubicBezTo>
                  <a:cubicBezTo>
                    <a:pt x="329" y="371"/>
                    <a:pt x="357" y="324"/>
                    <a:pt x="384" y="278"/>
                  </a:cubicBezTo>
                  <a:cubicBezTo>
                    <a:pt x="417" y="209"/>
                    <a:pt x="459" y="139"/>
                    <a:pt x="505" y="84"/>
                  </a:cubicBezTo>
                  <a:lnTo>
                    <a:pt x="523" y="70"/>
                  </a:lnTo>
                  <a:lnTo>
                    <a:pt x="528" y="0"/>
                  </a:ln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0"/>
            <p:cNvSpPr/>
            <p:nvPr/>
          </p:nvSpPr>
          <p:spPr>
            <a:xfrm>
              <a:off x="5059392" y="2724198"/>
              <a:ext cx="158832" cy="483374"/>
            </a:xfrm>
            <a:custGeom>
              <a:rect b="b" l="l" r="r" t="t"/>
              <a:pathLst>
                <a:path extrusionOk="0" h="3655" w="1201">
                  <a:moveTo>
                    <a:pt x="19" y="0"/>
                  </a:moveTo>
                  <a:lnTo>
                    <a:pt x="1" y="51"/>
                  </a:lnTo>
                  <a:cubicBezTo>
                    <a:pt x="1" y="51"/>
                    <a:pt x="38" y="116"/>
                    <a:pt x="19" y="125"/>
                  </a:cubicBezTo>
                  <a:lnTo>
                    <a:pt x="15" y="135"/>
                  </a:lnTo>
                  <a:lnTo>
                    <a:pt x="15" y="144"/>
                  </a:lnTo>
                  <a:cubicBezTo>
                    <a:pt x="19" y="162"/>
                    <a:pt x="19" y="181"/>
                    <a:pt x="19" y="195"/>
                  </a:cubicBezTo>
                  <a:lnTo>
                    <a:pt x="19" y="209"/>
                  </a:lnTo>
                  <a:lnTo>
                    <a:pt x="29" y="213"/>
                  </a:lnTo>
                  <a:cubicBezTo>
                    <a:pt x="52" y="227"/>
                    <a:pt x="52" y="241"/>
                    <a:pt x="52" y="283"/>
                  </a:cubicBezTo>
                  <a:lnTo>
                    <a:pt x="52" y="320"/>
                  </a:lnTo>
                  <a:cubicBezTo>
                    <a:pt x="52" y="352"/>
                    <a:pt x="66" y="375"/>
                    <a:pt x="75" y="399"/>
                  </a:cubicBezTo>
                  <a:cubicBezTo>
                    <a:pt x="84" y="412"/>
                    <a:pt x="89" y="422"/>
                    <a:pt x="94" y="440"/>
                  </a:cubicBezTo>
                  <a:cubicBezTo>
                    <a:pt x="98" y="459"/>
                    <a:pt x="98" y="482"/>
                    <a:pt x="98" y="496"/>
                  </a:cubicBezTo>
                  <a:cubicBezTo>
                    <a:pt x="98" y="519"/>
                    <a:pt x="98" y="542"/>
                    <a:pt x="107" y="565"/>
                  </a:cubicBezTo>
                  <a:cubicBezTo>
                    <a:pt x="112" y="584"/>
                    <a:pt x="121" y="598"/>
                    <a:pt x="131" y="612"/>
                  </a:cubicBezTo>
                  <a:cubicBezTo>
                    <a:pt x="140" y="630"/>
                    <a:pt x="154" y="644"/>
                    <a:pt x="154" y="658"/>
                  </a:cubicBezTo>
                  <a:cubicBezTo>
                    <a:pt x="158" y="676"/>
                    <a:pt x="154" y="695"/>
                    <a:pt x="154" y="718"/>
                  </a:cubicBezTo>
                  <a:cubicBezTo>
                    <a:pt x="144" y="746"/>
                    <a:pt x="144" y="769"/>
                    <a:pt x="158" y="792"/>
                  </a:cubicBezTo>
                  <a:cubicBezTo>
                    <a:pt x="168" y="815"/>
                    <a:pt x="191" y="834"/>
                    <a:pt x="214" y="852"/>
                  </a:cubicBezTo>
                  <a:cubicBezTo>
                    <a:pt x="228" y="857"/>
                    <a:pt x="237" y="866"/>
                    <a:pt x="251" y="876"/>
                  </a:cubicBezTo>
                  <a:cubicBezTo>
                    <a:pt x="256" y="880"/>
                    <a:pt x="260" y="885"/>
                    <a:pt x="274" y="889"/>
                  </a:cubicBezTo>
                  <a:cubicBezTo>
                    <a:pt x="293" y="908"/>
                    <a:pt x="307" y="922"/>
                    <a:pt x="320" y="950"/>
                  </a:cubicBezTo>
                  <a:cubicBezTo>
                    <a:pt x="325" y="959"/>
                    <a:pt x="325" y="973"/>
                    <a:pt x="330" y="982"/>
                  </a:cubicBezTo>
                  <a:cubicBezTo>
                    <a:pt x="339" y="1005"/>
                    <a:pt x="344" y="1028"/>
                    <a:pt x="371" y="1052"/>
                  </a:cubicBezTo>
                  <a:cubicBezTo>
                    <a:pt x="362" y="1093"/>
                    <a:pt x="362" y="1158"/>
                    <a:pt x="362" y="1186"/>
                  </a:cubicBezTo>
                  <a:lnTo>
                    <a:pt x="362" y="1204"/>
                  </a:lnTo>
                  <a:cubicBezTo>
                    <a:pt x="362" y="1214"/>
                    <a:pt x="353" y="1223"/>
                    <a:pt x="362" y="1246"/>
                  </a:cubicBezTo>
                  <a:cubicBezTo>
                    <a:pt x="367" y="1260"/>
                    <a:pt x="376" y="1269"/>
                    <a:pt x="390" y="1274"/>
                  </a:cubicBezTo>
                  <a:cubicBezTo>
                    <a:pt x="399" y="1278"/>
                    <a:pt x="408" y="1283"/>
                    <a:pt x="408" y="1297"/>
                  </a:cubicBezTo>
                  <a:lnTo>
                    <a:pt x="408" y="1302"/>
                  </a:lnTo>
                  <a:lnTo>
                    <a:pt x="413" y="1306"/>
                  </a:lnTo>
                  <a:cubicBezTo>
                    <a:pt x="422" y="1316"/>
                    <a:pt x="436" y="1325"/>
                    <a:pt x="446" y="1329"/>
                  </a:cubicBezTo>
                  <a:cubicBezTo>
                    <a:pt x="487" y="1362"/>
                    <a:pt x="510" y="1371"/>
                    <a:pt x="506" y="1399"/>
                  </a:cubicBezTo>
                  <a:cubicBezTo>
                    <a:pt x="538" y="1339"/>
                    <a:pt x="483" y="1297"/>
                    <a:pt x="441" y="1274"/>
                  </a:cubicBezTo>
                  <a:cubicBezTo>
                    <a:pt x="432" y="1269"/>
                    <a:pt x="422" y="1260"/>
                    <a:pt x="413" y="1255"/>
                  </a:cubicBezTo>
                  <a:cubicBezTo>
                    <a:pt x="408" y="1232"/>
                    <a:pt x="395" y="1228"/>
                    <a:pt x="385" y="1223"/>
                  </a:cubicBezTo>
                  <a:cubicBezTo>
                    <a:pt x="376" y="1214"/>
                    <a:pt x="371" y="1214"/>
                    <a:pt x="371" y="1209"/>
                  </a:cubicBezTo>
                  <a:cubicBezTo>
                    <a:pt x="367" y="1200"/>
                    <a:pt x="367" y="1200"/>
                    <a:pt x="371" y="1191"/>
                  </a:cubicBezTo>
                  <a:cubicBezTo>
                    <a:pt x="371" y="1186"/>
                    <a:pt x="376" y="1181"/>
                    <a:pt x="376" y="1163"/>
                  </a:cubicBezTo>
                  <a:cubicBezTo>
                    <a:pt x="376" y="1130"/>
                    <a:pt x="376" y="1061"/>
                    <a:pt x="390" y="1028"/>
                  </a:cubicBezTo>
                  <a:lnTo>
                    <a:pt x="395" y="1019"/>
                  </a:lnTo>
                  <a:lnTo>
                    <a:pt x="385" y="1015"/>
                  </a:lnTo>
                  <a:cubicBezTo>
                    <a:pt x="353" y="996"/>
                    <a:pt x="353" y="982"/>
                    <a:pt x="348" y="959"/>
                  </a:cubicBezTo>
                  <a:cubicBezTo>
                    <a:pt x="348" y="950"/>
                    <a:pt x="344" y="936"/>
                    <a:pt x="339" y="922"/>
                  </a:cubicBezTo>
                  <a:cubicBezTo>
                    <a:pt x="325" y="885"/>
                    <a:pt x="302" y="866"/>
                    <a:pt x="279" y="852"/>
                  </a:cubicBezTo>
                  <a:lnTo>
                    <a:pt x="260" y="834"/>
                  </a:lnTo>
                  <a:cubicBezTo>
                    <a:pt x="251" y="820"/>
                    <a:pt x="237" y="815"/>
                    <a:pt x="228" y="806"/>
                  </a:cubicBezTo>
                  <a:cubicBezTo>
                    <a:pt x="209" y="792"/>
                    <a:pt x="186" y="774"/>
                    <a:pt x="182" y="764"/>
                  </a:cubicBezTo>
                  <a:cubicBezTo>
                    <a:pt x="177" y="751"/>
                    <a:pt x="177" y="727"/>
                    <a:pt x="182" y="704"/>
                  </a:cubicBezTo>
                  <a:cubicBezTo>
                    <a:pt x="186" y="681"/>
                    <a:pt x="186" y="658"/>
                    <a:pt x="182" y="635"/>
                  </a:cubicBezTo>
                  <a:cubicBezTo>
                    <a:pt x="177" y="612"/>
                    <a:pt x="163" y="598"/>
                    <a:pt x="154" y="579"/>
                  </a:cubicBezTo>
                  <a:cubicBezTo>
                    <a:pt x="140" y="565"/>
                    <a:pt x="135" y="556"/>
                    <a:pt x="131" y="538"/>
                  </a:cubicBezTo>
                  <a:cubicBezTo>
                    <a:pt x="121" y="519"/>
                    <a:pt x="121" y="496"/>
                    <a:pt x="121" y="482"/>
                  </a:cubicBezTo>
                  <a:cubicBezTo>
                    <a:pt x="121" y="459"/>
                    <a:pt x="121" y="436"/>
                    <a:pt x="117" y="412"/>
                  </a:cubicBezTo>
                  <a:cubicBezTo>
                    <a:pt x="112" y="394"/>
                    <a:pt x="107" y="380"/>
                    <a:pt x="98" y="371"/>
                  </a:cubicBezTo>
                  <a:cubicBezTo>
                    <a:pt x="94" y="352"/>
                    <a:pt x="84" y="334"/>
                    <a:pt x="84" y="301"/>
                  </a:cubicBezTo>
                  <a:lnTo>
                    <a:pt x="84" y="274"/>
                  </a:lnTo>
                  <a:cubicBezTo>
                    <a:pt x="84" y="236"/>
                    <a:pt x="84" y="195"/>
                    <a:pt x="47" y="181"/>
                  </a:cubicBezTo>
                  <a:cubicBezTo>
                    <a:pt x="47" y="167"/>
                    <a:pt x="47" y="158"/>
                    <a:pt x="43" y="144"/>
                  </a:cubicBezTo>
                  <a:cubicBezTo>
                    <a:pt x="66" y="116"/>
                    <a:pt x="52" y="79"/>
                    <a:pt x="38" y="47"/>
                  </a:cubicBezTo>
                  <a:lnTo>
                    <a:pt x="19" y="0"/>
                  </a:lnTo>
                  <a:close/>
                  <a:moveTo>
                    <a:pt x="482" y="1396"/>
                  </a:moveTo>
                  <a:cubicBezTo>
                    <a:pt x="474" y="1396"/>
                    <a:pt x="466" y="1397"/>
                    <a:pt x="459" y="1401"/>
                  </a:cubicBezTo>
                  <a:lnTo>
                    <a:pt x="459" y="1401"/>
                  </a:lnTo>
                  <a:cubicBezTo>
                    <a:pt x="457" y="1400"/>
                    <a:pt x="456" y="1399"/>
                    <a:pt x="455" y="1399"/>
                  </a:cubicBezTo>
                  <a:lnTo>
                    <a:pt x="455" y="1399"/>
                  </a:lnTo>
                  <a:cubicBezTo>
                    <a:pt x="456" y="1399"/>
                    <a:pt x="457" y="1400"/>
                    <a:pt x="458" y="1401"/>
                  </a:cubicBezTo>
                  <a:lnTo>
                    <a:pt x="458" y="1401"/>
                  </a:lnTo>
                  <a:cubicBezTo>
                    <a:pt x="459" y="1401"/>
                    <a:pt x="459" y="1401"/>
                    <a:pt x="459" y="1401"/>
                  </a:cubicBezTo>
                  <a:lnTo>
                    <a:pt x="459" y="1401"/>
                  </a:lnTo>
                  <a:cubicBezTo>
                    <a:pt x="463" y="1403"/>
                    <a:pt x="468" y="1408"/>
                    <a:pt x="478" y="1408"/>
                  </a:cubicBezTo>
                  <a:lnTo>
                    <a:pt x="492" y="1417"/>
                  </a:lnTo>
                  <a:lnTo>
                    <a:pt x="506" y="1399"/>
                  </a:lnTo>
                  <a:cubicBezTo>
                    <a:pt x="497" y="1397"/>
                    <a:pt x="489" y="1396"/>
                    <a:pt x="482" y="1396"/>
                  </a:cubicBezTo>
                  <a:close/>
                  <a:moveTo>
                    <a:pt x="458" y="1401"/>
                  </a:moveTo>
                  <a:lnTo>
                    <a:pt x="458" y="1401"/>
                  </a:lnTo>
                  <a:cubicBezTo>
                    <a:pt x="454" y="1402"/>
                    <a:pt x="450" y="1405"/>
                    <a:pt x="446" y="1408"/>
                  </a:cubicBezTo>
                  <a:lnTo>
                    <a:pt x="432" y="1413"/>
                  </a:lnTo>
                  <a:lnTo>
                    <a:pt x="441" y="1431"/>
                  </a:lnTo>
                  <a:cubicBezTo>
                    <a:pt x="455" y="1445"/>
                    <a:pt x="469" y="1459"/>
                    <a:pt x="487" y="1468"/>
                  </a:cubicBezTo>
                  <a:cubicBezTo>
                    <a:pt x="500" y="1479"/>
                    <a:pt x="509" y="1487"/>
                    <a:pt x="516" y="1496"/>
                  </a:cubicBezTo>
                  <a:lnTo>
                    <a:pt x="516" y="1496"/>
                  </a:lnTo>
                  <a:cubicBezTo>
                    <a:pt x="522" y="1457"/>
                    <a:pt x="491" y="1435"/>
                    <a:pt x="469" y="1413"/>
                  </a:cubicBezTo>
                  <a:cubicBezTo>
                    <a:pt x="465" y="1409"/>
                    <a:pt x="462" y="1404"/>
                    <a:pt x="458" y="1401"/>
                  </a:cubicBezTo>
                  <a:close/>
                  <a:moveTo>
                    <a:pt x="516" y="1496"/>
                  </a:moveTo>
                  <a:lnTo>
                    <a:pt x="516" y="1496"/>
                  </a:lnTo>
                  <a:cubicBezTo>
                    <a:pt x="516" y="1498"/>
                    <a:pt x="515" y="1499"/>
                    <a:pt x="515" y="1501"/>
                  </a:cubicBezTo>
                  <a:cubicBezTo>
                    <a:pt x="516" y="1501"/>
                    <a:pt x="518" y="1501"/>
                    <a:pt x="519" y="1502"/>
                  </a:cubicBezTo>
                  <a:lnTo>
                    <a:pt x="519" y="1502"/>
                  </a:lnTo>
                  <a:cubicBezTo>
                    <a:pt x="518" y="1500"/>
                    <a:pt x="517" y="1498"/>
                    <a:pt x="516" y="1496"/>
                  </a:cubicBezTo>
                  <a:close/>
                  <a:moveTo>
                    <a:pt x="519" y="1502"/>
                  </a:moveTo>
                  <a:cubicBezTo>
                    <a:pt x="525" y="1511"/>
                    <a:pt x="526" y="1521"/>
                    <a:pt x="524" y="1533"/>
                  </a:cubicBezTo>
                  <a:lnTo>
                    <a:pt x="515" y="1552"/>
                  </a:lnTo>
                  <a:lnTo>
                    <a:pt x="533" y="1556"/>
                  </a:lnTo>
                  <a:cubicBezTo>
                    <a:pt x="538" y="1556"/>
                    <a:pt x="547" y="1566"/>
                    <a:pt x="552" y="1566"/>
                  </a:cubicBezTo>
                  <a:cubicBezTo>
                    <a:pt x="563" y="1568"/>
                    <a:pt x="575" y="1571"/>
                    <a:pt x="585" y="1575"/>
                  </a:cubicBezTo>
                  <a:lnTo>
                    <a:pt x="585" y="1575"/>
                  </a:lnTo>
                  <a:cubicBezTo>
                    <a:pt x="594" y="1561"/>
                    <a:pt x="594" y="1552"/>
                    <a:pt x="584" y="1538"/>
                  </a:cubicBezTo>
                  <a:cubicBezTo>
                    <a:pt x="576" y="1516"/>
                    <a:pt x="543" y="1507"/>
                    <a:pt x="519" y="1502"/>
                  </a:cubicBezTo>
                  <a:close/>
                  <a:moveTo>
                    <a:pt x="585" y="1575"/>
                  </a:moveTo>
                  <a:cubicBezTo>
                    <a:pt x="585" y="1575"/>
                    <a:pt x="584" y="1575"/>
                    <a:pt x="584" y="1575"/>
                  </a:cubicBezTo>
                  <a:cubicBezTo>
                    <a:pt x="580" y="1584"/>
                    <a:pt x="575" y="1603"/>
                    <a:pt x="580" y="1607"/>
                  </a:cubicBezTo>
                  <a:cubicBezTo>
                    <a:pt x="582" y="1612"/>
                    <a:pt x="585" y="1615"/>
                    <a:pt x="588" y="1619"/>
                  </a:cubicBezTo>
                  <a:lnTo>
                    <a:pt x="588" y="1619"/>
                  </a:lnTo>
                  <a:cubicBezTo>
                    <a:pt x="590" y="1612"/>
                    <a:pt x="592" y="1605"/>
                    <a:pt x="594" y="1598"/>
                  </a:cubicBezTo>
                  <a:cubicBezTo>
                    <a:pt x="598" y="1593"/>
                    <a:pt x="598" y="1593"/>
                    <a:pt x="598" y="1584"/>
                  </a:cubicBezTo>
                  <a:cubicBezTo>
                    <a:pt x="596" y="1580"/>
                    <a:pt x="591" y="1577"/>
                    <a:pt x="585" y="1575"/>
                  </a:cubicBezTo>
                  <a:close/>
                  <a:moveTo>
                    <a:pt x="588" y="1619"/>
                  </a:moveTo>
                  <a:lnTo>
                    <a:pt x="588" y="1619"/>
                  </a:lnTo>
                  <a:cubicBezTo>
                    <a:pt x="585" y="1632"/>
                    <a:pt x="585" y="1645"/>
                    <a:pt x="594" y="1654"/>
                  </a:cubicBezTo>
                  <a:cubicBezTo>
                    <a:pt x="617" y="1695"/>
                    <a:pt x="691" y="1714"/>
                    <a:pt x="742" y="1718"/>
                  </a:cubicBezTo>
                  <a:lnTo>
                    <a:pt x="747" y="1718"/>
                  </a:lnTo>
                  <a:cubicBezTo>
                    <a:pt x="747" y="1737"/>
                    <a:pt x="756" y="1746"/>
                    <a:pt x="760" y="1760"/>
                  </a:cubicBezTo>
                  <a:cubicBezTo>
                    <a:pt x="760" y="1746"/>
                    <a:pt x="756" y="1737"/>
                    <a:pt x="756" y="1723"/>
                  </a:cubicBezTo>
                  <a:cubicBezTo>
                    <a:pt x="747" y="1714"/>
                    <a:pt x="742" y="1695"/>
                    <a:pt x="747" y="1686"/>
                  </a:cubicBezTo>
                  <a:lnTo>
                    <a:pt x="747" y="1668"/>
                  </a:lnTo>
                  <a:lnTo>
                    <a:pt x="733" y="1663"/>
                  </a:lnTo>
                  <a:cubicBezTo>
                    <a:pt x="723" y="1663"/>
                    <a:pt x="719" y="1663"/>
                    <a:pt x="709" y="1654"/>
                  </a:cubicBezTo>
                  <a:cubicBezTo>
                    <a:pt x="673" y="1650"/>
                    <a:pt x="613" y="1642"/>
                    <a:pt x="588" y="1619"/>
                  </a:cubicBezTo>
                  <a:close/>
                  <a:moveTo>
                    <a:pt x="760" y="1760"/>
                  </a:moveTo>
                  <a:cubicBezTo>
                    <a:pt x="760" y="1779"/>
                    <a:pt x="760" y="1788"/>
                    <a:pt x="756" y="1802"/>
                  </a:cubicBezTo>
                  <a:cubicBezTo>
                    <a:pt x="756" y="1806"/>
                    <a:pt x="747" y="1811"/>
                    <a:pt x="747" y="1825"/>
                  </a:cubicBezTo>
                  <a:cubicBezTo>
                    <a:pt x="749" y="1826"/>
                    <a:pt x="752" y="1826"/>
                    <a:pt x="754" y="1827"/>
                  </a:cubicBezTo>
                  <a:lnTo>
                    <a:pt x="754" y="1827"/>
                  </a:lnTo>
                  <a:cubicBezTo>
                    <a:pt x="756" y="1822"/>
                    <a:pt x="759" y="1816"/>
                    <a:pt x="760" y="1811"/>
                  </a:cubicBezTo>
                  <a:cubicBezTo>
                    <a:pt x="760" y="1802"/>
                    <a:pt x="765" y="1793"/>
                    <a:pt x="765" y="1783"/>
                  </a:cubicBezTo>
                  <a:cubicBezTo>
                    <a:pt x="765" y="1779"/>
                    <a:pt x="765" y="1765"/>
                    <a:pt x="760" y="1760"/>
                  </a:cubicBezTo>
                  <a:close/>
                  <a:moveTo>
                    <a:pt x="754" y="1827"/>
                  </a:moveTo>
                  <a:cubicBezTo>
                    <a:pt x="751" y="1837"/>
                    <a:pt x="750" y="1848"/>
                    <a:pt x="756" y="1862"/>
                  </a:cubicBezTo>
                  <a:lnTo>
                    <a:pt x="756" y="1876"/>
                  </a:lnTo>
                  <a:lnTo>
                    <a:pt x="765" y="1881"/>
                  </a:lnTo>
                  <a:cubicBezTo>
                    <a:pt x="811" y="1899"/>
                    <a:pt x="872" y="1941"/>
                    <a:pt x="899" y="1978"/>
                  </a:cubicBezTo>
                  <a:cubicBezTo>
                    <a:pt x="905" y="1992"/>
                    <a:pt x="909" y="2006"/>
                    <a:pt x="913" y="2019"/>
                  </a:cubicBezTo>
                  <a:lnTo>
                    <a:pt x="913" y="2019"/>
                  </a:lnTo>
                  <a:cubicBezTo>
                    <a:pt x="908" y="1991"/>
                    <a:pt x="901" y="1962"/>
                    <a:pt x="890" y="1931"/>
                  </a:cubicBezTo>
                  <a:lnTo>
                    <a:pt x="890" y="1927"/>
                  </a:lnTo>
                  <a:cubicBezTo>
                    <a:pt x="855" y="1887"/>
                    <a:pt x="803" y="1844"/>
                    <a:pt x="754" y="1827"/>
                  </a:cubicBezTo>
                  <a:close/>
                  <a:moveTo>
                    <a:pt x="913" y="2019"/>
                  </a:moveTo>
                  <a:cubicBezTo>
                    <a:pt x="921" y="2064"/>
                    <a:pt x="923" y="2108"/>
                    <a:pt x="923" y="2154"/>
                  </a:cubicBezTo>
                  <a:cubicBezTo>
                    <a:pt x="925" y="2181"/>
                    <a:pt x="926" y="2211"/>
                    <a:pt x="929" y="2242"/>
                  </a:cubicBezTo>
                  <a:lnTo>
                    <a:pt x="929" y="2242"/>
                  </a:lnTo>
                  <a:cubicBezTo>
                    <a:pt x="928" y="2222"/>
                    <a:pt x="927" y="2202"/>
                    <a:pt x="927" y="2182"/>
                  </a:cubicBezTo>
                  <a:cubicBezTo>
                    <a:pt x="927" y="2126"/>
                    <a:pt x="927" y="2074"/>
                    <a:pt x="913" y="2019"/>
                  </a:cubicBezTo>
                  <a:close/>
                  <a:moveTo>
                    <a:pt x="929" y="2242"/>
                  </a:moveTo>
                  <a:lnTo>
                    <a:pt x="929" y="2242"/>
                  </a:lnTo>
                  <a:cubicBezTo>
                    <a:pt x="931" y="2287"/>
                    <a:pt x="937" y="2332"/>
                    <a:pt x="950" y="2380"/>
                  </a:cubicBezTo>
                  <a:lnTo>
                    <a:pt x="950" y="2380"/>
                  </a:lnTo>
                  <a:cubicBezTo>
                    <a:pt x="950" y="2367"/>
                    <a:pt x="949" y="2355"/>
                    <a:pt x="946" y="2344"/>
                  </a:cubicBezTo>
                  <a:cubicBezTo>
                    <a:pt x="936" y="2309"/>
                    <a:pt x="932" y="2275"/>
                    <a:pt x="929" y="2242"/>
                  </a:cubicBezTo>
                  <a:close/>
                  <a:moveTo>
                    <a:pt x="950" y="2380"/>
                  </a:moveTo>
                  <a:cubicBezTo>
                    <a:pt x="950" y="2387"/>
                    <a:pt x="950" y="2395"/>
                    <a:pt x="950" y="2404"/>
                  </a:cubicBezTo>
                  <a:cubicBezTo>
                    <a:pt x="946" y="2422"/>
                    <a:pt x="946" y="2436"/>
                    <a:pt x="946" y="2459"/>
                  </a:cubicBezTo>
                  <a:cubicBezTo>
                    <a:pt x="946" y="2520"/>
                    <a:pt x="941" y="2571"/>
                    <a:pt x="936" y="2622"/>
                  </a:cubicBezTo>
                  <a:cubicBezTo>
                    <a:pt x="936" y="2640"/>
                    <a:pt x="927" y="2654"/>
                    <a:pt x="927" y="2668"/>
                  </a:cubicBezTo>
                  <a:cubicBezTo>
                    <a:pt x="923" y="2726"/>
                    <a:pt x="927" y="2814"/>
                    <a:pt x="940" y="2866"/>
                  </a:cubicBezTo>
                  <a:lnTo>
                    <a:pt x="940" y="2866"/>
                  </a:lnTo>
                  <a:cubicBezTo>
                    <a:pt x="933" y="2809"/>
                    <a:pt x="929" y="2742"/>
                    <a:pt x="936" y="2696"/>
                  </a:cubicBezTo>
                  <a:cubicBezTo>
                    <a:pt x="936" y="2682"/>
                    <a:pt x="941" y="2668"/>
                    <a:pt x="941" y="2649"/>
                  </a:cubicBezTo>
                  <a:cubicBezTo>
                    <a:pt x="946" y="2598"/>
                    <a:pt x="950" y="2547"/>
                    <a:pt x="950" y="2497"/>
                  </a:cubicBezTo>
                  <a:cubicBezTo>
                    <a:pt x="946" y="2473"/>
                    <a:pt x="950" y="2450"/>
                    <a:pt x="955" y="2427"/>
                  </a:cubicBezTo>
                  <a:cubicBezTo>
                    <a:pt x="955" y="2404"/>
                    <a:pt x="950" y="2390"/>
                    <a:pt x="950" y="2381"/>
                  </a:cubicBezTo>
                  <a:cubicBezTo>
                    <a:pt x="950" y="2380"/>
                    <a:pt x="950" y="2380"/>
                    <a:pt x="950" y="2380"/>
                  </a:cubicBezTo>
                  <a:close/>
                  <a:moveTo>
                    <a:pt x="940" y="2866"/>
                  </a:moveTo>
                  <a:cubicBezTo>
                    <a:pt x="942" y="2883"/>
                    <a:pt x="944" y="2899"/>
                    <a:pt x="946" y="2913"/>
                  </a:cubicBezTo>
                  <a:cubicBezTo>
                    <a:pt x="950" y="2936"/>
                    <a:pt x="964" y="2950"/>
                    <a:pt x="969" y="2969"/>
                  </a:cubicBezTo>
                  <a:cubicBezTo>
                    <a:pt x="978" y="2992"/>
                    <a:pt x="992" y="3015"/>
                    <a:pt x="992" y="3038"/>
                  </a:cubicBezTo>
                  <a:lnTo>
                    <a:pt x="992" y="3066"/>
                  </a:lnTo>
                  <a:cubicBezTo>
                    <a:pt x="997" y="3112"/>
                    <a:pt x="1006" y="3159"/>
                    <a:pt x="1020" y="3205"/>
                  </a:cubicBezTo>
                  <a:cubicBezTo>
                    <a:pt x="1034" y="3228"/>
                    <a:pt x="1043" y="3251"/>
                    <a:pt x="1061" y="3275"/>
                  </a:cubicBezTo>
                  <a:cubicBezTo>
                    <a:pt x="1080" y="3298"/>
                    <a:pt x="1089" y="3321"/>
                    <a:pt x="1103" y="3339"/>
                  </a:cubicBezTo>
                  <a:cubicBezTo>
                    <a:pt x="1108" y="3358"/>
                    <a:pt x="1112" y="3381"/>
                    <a:pt x="1122" y="3404"/>
                  </a:cubicBezTo>
                  <a:cubicBezTo>
                    <a:pt x="1126" y="3432"/>
                    <a:pt x="1131" y="3455"/>
                    <a:pt x="1145" y="3483"/>
                  </a:cubicBezTo>
                  <a:cubicBezTo>
                    <a:pt x="1131" y="3497"/>
                    <a:pt x="1136" y="3520"/>
                    <a:pt x="1145" y="3548"/>
                  </a:cubicBezTo>
                  <a:cubicBezTo>
                    <a:pt x="1145" y="3557"/>
                    <a:pt x="1149" y="3613"/>
                    <a:pt x="1154" y="3627"/>
                  </a:cubicBezTo>
                  <a:lnTo>
                    <a:pt x="1200" y="3654"/>
                  </a:lnTo>
                  <a:cubicBezTo>
                    <a:pt x="1200" y="3650"/>
                    <a:pt x="1177" y="3543"/>
                    <a:pt x="1173" y="3539"/>
                  </a:cubicBezTo>
                  <a:cubicBezTo>
                    <a:pt x="1168" y="3511"/>
                    <a:pt x="1154" y="3478"/>
                    <a:pt x="1145" y="3451"/>
                  </a:cubicBezTo>
                  <a:cubicBezTo>
                    <a:pt x="1131" y="3427"/>
                    <a:pt x="1126" y="3404"/>
                    <a:pt x="1122" y="3376"/>
                  </a:cubicBezTo>
                  <a:cubicBezTo>
                    <a:pt x="1112" y="3353"/>
                    <a:pt x="1108" y="3330"/>
                    <a:pt x="1094" y="3307"/>
                  </a:cubicBezTo>
                  <a:cubicBezTo>
                    <a:pt x="1085" y="3284"/>
                    <a:pt x="1071" y="3256"/>
                    <a:pt x="1057" y="3233"/>
                  </a:cubicBezTo>
                  <a:cubicBezTo>
                    <a:pt x="1043" y="3210"/>
                    <a:pt x="1029" y="3191"/>
                    <a:pt x="1020" y="3168"/>
                  </a:cubicBezTo>
                  <a:cubicBezTo>
                    <a:pt x="1006" y="3126"/>
                    <a:pt x="997" y="3080"/>
                    <a:pt x="992" y="3034"/>
                  </a:cubicBezTo>
                  <a:lnTo>
                    <a:pt x="992" y="3006"/>
                  </a:lnTo>
                  <a:cubicBezTo>
                    <a:pt x="987" y="2974"/>
                    <a:pt x="973" y="2946"/>
                    <a:pt x="964" y="2923"/>
                  </a:cubicBezTo>
                  <a:cubicBezTo>
                    <a:pt x="950" y="2904"/>
                    <a:pt x="946" y="2890"/>
                    <a:pt x="941" y="2872"/>
                  </a:cubicBezTo>
                  <a:cubicBezTo>
                    <a:pt x="941" y="2870"/>
                    <a:pt x="940" y="2868"/>
                    <a:pt x="940" y="2866"/>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0"/>
            <p:cNvSpPr/>
            <p:nvPr/>
          </p:nvSpPr>
          <p:spPr>
            <a:xfrm>
              <a:off x="5185030" y="2472394"/>
              <a:ext cx="420290" cy="794558"/>
            </a:xfrm>
            <a:custGeom>
              <a:rect b="b" l="l" r="r" t="t"/>
              <a:pathLst>
                <a:path extrusionOk="0" h="6008" w="3178">
                  <a:moveTo>
                    <a:pt x="2305" y="1076"/>
                  </a:moveTo>
                  <a:cubicBezTo>
                    <a:pt x="2330" y="1085"/>
                    <a:pt x="2356" y="1090"/>
                    <a:pt x="2376" y="1093"/>
                  </a:cubicBezTo>
                  <a:lnTo>
                    <a:pt x="2376" y="1093"/>
                  </a:lnTo>
                  <a:lnTo>
                    <a:pt x="2376" y="1085"/>
                  </a:lnTo>
                  <a:lnTo>
                    <a:pt x="2358" y="1085"/>
                  </a:lnTo>
                  <a:cubicBezTo>
                    <a:pt x="2348" y="1085"/>
                    <a:pt x="2327" y="1082"/>
                    <a:pt x="2305" y="1076"/>
                  </a:cubicBezTo>
                  <a:close/>
                  <a:moveTo>
                    <a:pt x="2376" y="1093"/>
                  </a:moveTo>
                  <a:lnTo>
                    <a:pt x="2376" y="1098"/>
                  </a:lnTo>
                  <a:lnTo>
                    <a:pt x="2376" y="1108"/>
                  </a:lnTo>
                  <a:cubicBezTo>
                    <a:pt x="2379" y="1108"/>
                    <a:pt x="2382" y="1108"/>
                    <a:pt x="2385" y="1107"/>
                  </a:cubicBezTo>
                  <a:lnTo>
                    <a:pt x="2385" y="1107"/>
                  </a:lnTo>
                  <a:lnTo>
                    <a:pt x="2385" y="1112"/>
                  </a:lnTo>
                  <a:lnTo>
                    <a:pt x="2399" y="1117"/>
                  </a:lnTo>
                  <a:lnTo>
                    <a:pt x="2413" y="1117"/>
                  </a:lnTo>
                  <a:cubicBezTo>
                    <a:pt x="2409" y="1125"/>
                    <a:pt x="2409" y="1133"/>
                    <a:pt x="2412" y="1141"/>
                  </a:cubicBezTo>
                  <a:lnTo>
                    <a:pt x="2412" y="1141"/>
                  </a:lnTo>
                  <a:cubicBezTo>
                    <a:pt x="2414" y="1137"/>
                    <a:pt x="2418" y="1134"/>
                    <a:pt x="2422" y="1131"/>
                  </a:cubicBezTo>
                  <a:lnTo>
                    <a:pt x="2427" y="1131"/>
                  </a:lnTo>
                  <a:lnTo>
                    <a:pt x="2409" y="1098"/>
                  </a:lnTo>
                  <a:lnTo>
                    <a:pt x="2404" y="1098"/>
                  </a:lnTo>
                  <a:cubicBezTo>
                    <a:pt x="2401" y="1105"/>
                    <a:pt x="2393" y="1107"/>
                    <a:pt x="2385" y="1107"/>
                  </a:cubicBezTo>
                  <a:lnTo>
                    <a:pt x="2385" y="1107"/>
                  </a:lnTo>
                  <a:lnTo>
                    <a:pt x="2385" y="1098"/>
                  </a:lnTo>
                  <a:lnTo>
                    <a:pt x="2385" y="1094"/>
                  </a:lnTo>
                  <a:cubicBezTo>
                    <a:pt x="2382" y="1094"/>
                    <a:pt x="2379" y="1093"/>
                    <a:pt x="2376" y="1093"/>
                  </a:cubicBezTo>
                  <a:close/>
                  <a:moveTo>
                    <a:pt x="2412" y="1141"/>
                  </a:moveTo>
                  <a:cubicBezTo>
                    <a:pt x="2406" y="1149"/>
                    <a:pt x="2404" y="1157"/>
                    <a:pt x="2404" y="1163"/>
                  </a:cubicBezTo>
                  <a:cubicBezTo>
                    <a:pt x="2404" y="1168"/>
                    <a:pt x="2418" y="1177"/>
                    <a:pt x="2427" y="1177"/>
                  </a:cubicBezTo>
                  <a:lnTo>
                    <a:pt x="2440" y="1177"/>
                  </a:lnTo>
                  <a:cubicBezTo>
                    <a:pt x="2423" y="1168"/>
                    <a:pt x="2413" y="1157"/>
                    <a:pt x="2413" y="1145"/>
                  </a:cubicBezTo>
                  <a:cubicBezTo>
                    <a:pt x="2413" y="1144"/>
                    <a:pt x="2412" y="1142"/>
                    <a:pt x="2412" y="1141"/>
                  </a:cubicBezTo>
                  <a:close/>
                  <a:moveTo>
                    <a:pt x="2440" y="1177"/>
                  </a:moveTo>
                  <a:cubicBezTo>
                    <a:pt x="2442" y="1178"/>
                    <a:pt x="2443" y="1179"/>
                    <a:pt x="2445" y="1179"/>
                  </a:cubicBezTo>
                  <a:lnTo>
                    <a:pt x="2445" y="1179"/>
                  </a:lnTo>
                  <a:lnTo>
                    <a:pt x="2446" y="1177"/>
                  </a:lnTo>
                  <a:close/>
                  <a:moveTo>
                    <a:pt x="2445" y="1179"/>
                  </a:moveTo>
                  <a:lnTo>
                    <a:pt x="2432" y="1210"/>
                  </a:lnTo>
                  <a:cubicBezTo>
                    <a:pt x="2422" y="1247"/>
                    <a:pt x="2422" y="1247"/>
                    <a:pt x="2455" y="1261"/>
                  </a:cubicBezTo>
                  <a:cubicBezTo>
                    <a:pt x="2469" y="1270"/>
                    <a:pt x="2473" y="1274"/>
                    <a:pt x="2487" y="1279"/>
                  </a:cubicBezTo>
                  <a:cubicBezTo>
                    <a:pt x="2501" y="1293"/>
                    <a:pt x="2524" y="1302"/>
                    <a:pt x="2538" y="1307"/>
                  </a:cubicBezTo>
                  <a:lnTo>
                    <a:pt x="2547" y="1307"/>
                  </a:lnTo>
                  <a:lnTo>
                    <a:pt x="2547" y="1321"/>
                  </a:lnTo>
                  <a:lnTo>
                    <a:pt x="2547" y="1344"/>
                  </a:lnTo>
                  <a:lnTo>
                    <a:pt x="2547" y="1362"/>
                  </a:lnTo>
                  <a:cubicBezTo>
                    <a:pt x="2585" y="1372"/>
                    <a:pt x="2631" y="1399"/>
                    <a:pt x="2659" y="1437"/>
                  </a:cubicBezTo>
                  <a:cubicBezTo>
                    <a:pt x="2673" y="1455"/>
                    <a:pt x="2682" y="1469"/>
                    <a:pt x="2686" y="1487"/>
                  </a:cubicBezTo>
                  <a:cubicBezTo>
                    <a:pt x="2696" y="1506"/>
                    <a:pt x="2700" y="1525"/>
                    <a:pt x="2710" y="1534"/>
                  </a:cubicBezTo>
                  <a:cubicBezTo>
                    <a:pt x="2728" y="1557"/>
                    <a:pt x="2747" y="1571"/>
                    <a:pt x="2765" y="1585"/>
                  </a:cubicBezTo>
                  <a:cubicBezTo>
                    <a:pt x="2779" y="1599"/>
                    <a:pt x="2793" y="1608"/>
                    <a:pt x="2802" y="1622"/>
                  </a:cubicBezTo>
                  <a:cubicBezTo>
                    <a:pt x="2811" y="1626"/>
                    <a:pt x="2816" y="1640"/>
                    <a:pt x="2821" y="1650"/>
                  </a:cubicBezTo>
                  <a:cubicBezTo>
                    <a:pt x="2825" y="1663"/>
                    <a:pt x="2825" y="1668"/>
                    <a:pt x="2835" y="1673"/>
                  </a:cubicBezTo>
                  <a:cubicBezTo>
                    <a:pt x="2839" y="1677"/>
                    <a:pt x="2839" y="1677"/>
                    <a:pt x="2844" y="1677"/>
                  </a:cubicBezTo>
                  <a:cubicBezTo>
                    <a:pt x="2847" y="1679"/>
                    <a:pt x="2849" y="1681"/>
                    <a:pt x="2851" y="1682"/>
                  </a:cubicBezTo>
                  <a:lnTo>
                    <a:pt x="2851" y="1682"/>
                  </a:lnTo>
                  <a:lnTo>
                    <a:pt x="2839" y="1650"/>
                  </a:lnTo>
                  <a:cubicBezTo>
                    <a:pt x="2830" y="1645"/>
                    <a:pt x="2825" y="1631"/>
                    <a:pt x="2825" y="1631"/>
                  </a:cubicBezTo>
                  <a:cubicBezTo>
                    <a:pt x="2821" y="1622"/>
                    <a:pt x="2802" y="1608"/>
                    <a:pt x="2793" y="1599"/>
                  </a:cubicBezTo>
                  <a:lnTo>
                    <a:pt x="2737" y="1548"/>
                  </a:lnTo>
                  <a:cubicBezTo>
                    <a:pt x="2728" y="1529"/>
                    <a:pt x="2714" y="1511"/>
                    <a:pt x="2710" y="1492"/>
                  </a:cubicBezTo>
                  <a:cubicBezTo>
                    <a:pt x="2705" y="1478"/>
                    <a:pt x="2700" y="1460"/>
                    <a:pt x="2686" y="1446"/>
                  </a:cubicBezTo>
                  <a:cubicBezTo>
                    <a:pt x="2663" y="1418"/>
                    <a:pt x="2617" y="1390"/>
                    <a:pt x="2575" y="1372"/>
                  </a:cubicBezTo>
                  <a:lnTo>
                    <a:pt x="2566" y="1367"/>
                  </a:lnTo>
                  <a:lnTo>
                    <a:pt x="2566" y="1353"/>
                  </a:lnTo>
                  <a:lnTo>
                    <a:pt x="2566" y="1325"/>
                  </a:lnTo>
                  <a:lnTo>
                    <a:pt x="2566" y="1316"/>
                  </a:lnTo>
                  <a:cubicBezTo>
                    <a:pt x="2547" y="1307"/>
                    <a:pt x="2529" y="1298"/>
                    <a:pt x="2515" y="1284"/>
                  </a:cubicBezTo>
                  <a:cubicBezTo>
                    <a:pt x="2506" y="1279"/>
                    <a:pt x="2497" y="1274"/>
                    <a:pt x="2492" y="1270"/>
                  </a:cubicBezTo>
                  <a:cubicBezTo>
                    <a:pt x="2436" y="1237"/>
                    <a:pt x="2436" y="1233"/>
                    <a:pt x="2450" y="1182"/>
                  </a:cubicBezTo>
                  <a:cubicBezTo>
                    <a:pt x="2448" y="1181"/>
                    <a:pt x="2446" y="1180"/>
                    <a:pt x="2445" y="1179"/>
                  </a:cubicBezTo>
                  <a:close/>
                  <a:moveTo>
                    <a:pt x="2851" y="1682"/>
                  </a:moveTo>
                  <a:lnTo>
                    <a:pt x="2853" y="1687"/>
                  </a:lnTo>
                  <a:cubicBezTo>
                    <a:pt x="2859" y="1691"/>
                    <a:pt x="2864" y="1693"/>
                    <a:pt x="2867" y="1694"/>
                  </a:cubicBezTo>
                  <a:lnTo>
                    <a:pt x="2867" y="1694"/>
                  </a:lnTo>
                  <a:cubicBezTo>
                    <a:pt x="2862" y="1688"/>
                    <a:pt x="2858" y="1686"/>
                    <a:pt x="2851" y="1682"/>
                  </a:cubicBezTo>
                  <a:close/>
                  <a:moveTo>
                    <a:pt x="2950" y="1"/>
                  </a:moveTo>
                  <a:cubicBezTo>
                    <a:pt x="2960" y="29"/>
                    <a:pt x="2964" y="80"/>
                    <a:pt x="2960" y="117"/>
                  </a:cubicBezTo>
                  <a:lnTo>
                    <a:pt x="2960" y="149"/>
                  </a:lnTo>
                  <a:cubicBezTo>
                    <a:pt x="2955" y="214"/>
                    <a:pt x="2978" y="251"/>
                    <a:pt x="3001" y="283"/>
                  </a:cubicBezTo>
                  <a:cubicBezTo>
                    <a:pt x="3011" y="302"/>
                    <a:pt x="3024" y="320"/>
                    <a:pt x="3029" y="344"/>
                  </a:cubicBezTo>
                  <a:cubicBezTo>
                    <a:pt x="3048" y="381"/>
                    <a:pt x="3034" y="422"/>
                    <a:pt x="3020" y="464"/>
                  </a:cubicBezTo>
                  <a:cubicBezTo>
                    <a:pt x="3011" y="487"/>
                    <a:pt x="3001" y="515"/>
                    <a:pt x="3001" y="543"/>
                  </a:cubicBezTo>
                  <a:cubicBezTo>
                    <a:pt x="2997" y="608"/>
                    <a:pt x="3024" y="654"/>
                    <a:pt x="3052" y="700"/>
                  </a:cubicBezTo>
                  <a:cubicBezTo>
                    <a:pt x="3075" y="742"/>
                    <a:pt x="3099" y="774"/>
                    <a:pt x="3099" y="821"/>
                  </a:cubicBezTo>
                  <a:cubicBezTo>
                    <a:pt x="3103" y="881"/>
                    <a:pt x="3103" y="978"/>
                    <a:pt x="3094" y="1043"/>
                  </a:cubicBezTo>
                  <a:cubicBezTo>
                    <a:pt x="3089" y="1071"/>
                    <a:pt x="3075" y="1098"/>
                    <a:pt x="3066" y="1122"/>
                  </a:cubicBezTo>
                  <a:cubicBezTo>
                    <a:pt x="3052" y="1159"/>
                    <a:pt x="3034" y="1191"/>
                    <a:pt x="3034" y="1237"/>
                  </a:cubicBezTo>
                  <a:cubicBezTo>
                    <a:pt x="3034" y="1316"/>
                    <a:pt x="2997" y="1608"/>
                    <a:pt x="2909" y="1687"/>
                  </a:cubicBezTo>
                  <a:cubicBezTo>
                    <a:pt x="2900" y="1692"/>
                    <a:pt x="2893" y="1696"/>
                    <a:pt x="2886" y="1699"/>
                  </a:cubicBezTo>
                  <a:lnTo>
                    <a:pt x="2886" y="1699"/>
                  </a:lnTo>
                  <a:cubicBezTo>
                    <a:pt x="2883" y="1697"/>
                    <a:pt x="2880" y="1696"/>
                    <a:pt x="2876" y="1696"/>
                  </a:cubicBezTo>
                  <a:cubicBezTo>
                    <a:pt x="2874" y="1696"/>
                    <a:pt x="2871" y="1696"/>
                    <a:pt x="2867" y="1694"/>
                  </a:cubicBezTo>
                  <a:lnTo>
                    <a:pt x="2867" y="1694"/>
                  </a:lnTo>
                  <a:cubicBezTo>
                    <a:pt x="2869" y="1696"/>
                    <a:pt x="2870" y="1698"/>
                    <a:pt x="2872" y="1701"/>
                  </a:cubicBezTo>
                  <a:cubicBezTo>
                    <a:pt x="2877" y="1701"/>
                    <a:pt x="2881" y="1700"/>
                    <a:pt x="2886" y="1699"/>
                  </a:cubicBezTo>
                  <a:lnTo>
                    <a:pt x="2886" y="1699"/>
                  </a:lnTo>
                  <a:cubicBezTo>
                    <a:pt x="2889" y="1701"/>
                    <a:pt x="2892" y="1706"/>
                    <a:pt x="2895" y="1714"/>
                  </a:cubicBezTo>
                  <a:lnTo>
                    <a:pt x="2899" y="1719"/>
                  </a:lnTo>
                  <a:lnTo>
                    <a:pt x="2913" y="1719"/>
                  </a:lnTo>
                  <a:cubicBezTo>
                    <a:pt x="2936" y="1719"/>
                    <a:pt x="2960" y="1714"/>
                    <a:pt x="2983" y="1696"/>
                  </a:cubicBezTo>
                  <a:cubicBezTo>
                    <a:pt x="3085" y="1608"/>
                    <a:pt x="3122" y="1284"/>
                    <a:pt x="3122" y="1228"/>
                  </a:cubicBezTo>
                  <a:cubicBezTo>
                    <a:pt x="3122" y="1186"/>
                    <a:pt x="3131" y="1159"/>
                    <a:pt x="3150" y="1131"/>
                  </a:cubicBezTo>
                  <a:cubicBezTo>
                    <a:pt x="3163" y="1098"/>
                    <a:pt x="3173" y="1071"/>
                    <a:pt x="3177" y="1038"/>
                  </a:cubicBezTo>
                  <a:cubicBezTo>
                    <a:pt x="3136" y="983"/>
                    <a:pt x="3136" y="881"/>
                    <a:pt x="3126" y="821"/>
                  </a:cubicBezTo>
                  <a:cubicBezTo>
                    <a:pt x="3122" y="770"/>
                    <a:pt x="3099" y="728"/>
                    <a:pt x="3075" y="691"/>
                  </a:cubicBezTo>
                  <a:cubicBezTo>
                    <a:pt x="3052" y="640"/>
                    <a:pt x="3024" y="603"/>
                    <a:pt x="3029" y="552"/>
                  </a:cubicBezTo>
                  <a:cubicBezTo>
                    <a:pt x="3029" y="529"/>
                    <a:pt x="3038" y="506"/>
                    <a:pt x="3048" y="473"/>
                  </a:cubicBezTo>
                  <a:cubicBezTo>
                    <a:pt x="3057" y="427"/>
                    <a:pt x="3075" y="381"/>
                    <a:pt x="3057" y="330"/>
                  </a:cubicBezTo>
                  <a:cubicBezTo>
                    <a:pt x="3048" y="302"/>
                    <a:pt x="3034" y="283"/>
                    <a:pt x="3024" y="265"/>
                  </a:cubicBezTo>
                  <a:cubicBezTo>
                    <a:pt x="3006" y="232"/>
                    <a:pt x="2987" y="209"/>
                    <a:pt x="2987" y="158"/>
                  </a:cubicBezTo>
                  <a:lnTo>
                    <a:pt x="2987" y="121"/>
                  </a:lnTo>
                  <a:cubicBezTo>
                    <a:pt x="2997" y="75"/>
                    <a:pt x="3001" y="52"/>
                    <a:pt x="2983" y="10"/>
                  </a:cubicBezTo>
                  <a:lnTo>
                    <a:pt x="2950" y="1"/>
                  </a:lnTo>
                  <a:close/>
                  <a:moveTo>
                    <a:pt x="1438" y="2315"/>
                  </a:moveTo>
                  <a:cubicBezTo>
                    <a:pt x="1456" y="2337"/>
                    <a:pt x="1453" y="2368"/>
                    <a:pt x="1445" y="2397"/>
                  </a:cubicBezTo>
                  <a:lnTo>
                    <a:pt x="1445" y="2397"/>
                  </a:lnTo>
                  <a:cubicBezTo>
                    <a:pt x="1460" y="2358"/>
                    <a:pt x="1462" y="2333"/>
                    <a:pt x="1441" y="2316"/>
                  </a:cubicBezTo>
                  <a:cubicBezTo>
                    <a:pt x="1440" y="2316"/>
                    <a:pt x="1439" y="2315"/>
                    <a:pt x="1438" y="2315"/>
                  </a:cubicBezTo>
                  <a:close/>
                  <a:moveTo>
                    <a:pt x="1445" y="2397"/>
                  </a:moveTo>
                  <a:cubicBezTo>
                    <a:pt x="1444" y="2401"/>
                    <a:pt x="1442" y="2405"/>
                    <a:pt x="1441" y="2409"/>
                  </a:cubicBezTo>
                  <a:cubicBezTo>
                    <a:pt x="1438" y="2417"/>
                    <a:pt x="1436" y="2424"/>
                    <a:pt x="1434" y="2431"/>
                  </a:cubicBezTo>
                  <a:lnTo>
                    <a:pt x="1434" y="2431"/>
                  </a:lnTo>
                  <a:cubicBezTo>
                    <a:pt x="1435" y="2430"/>
                    <a:pt x="1435" y="2429"/>
                    <a:pt x="1436" y="2428"/>
                  </a:cubicBezTo>
                  <a:cubicBezTo>
                    <a:pt x="1439" y="2418"/>
                    <a:pt x="1443" y="2408"/>
                    <a:pt x="1445" y="2397"/>
                  </a:cubicBezTo>
                  <a:close/>
                  <a:moveTo>
                    <a:pt x="1434" y="2431"/>
                  </a:moveTo>
                  <a:cubicBezTo>
                    <a:pt x="1430" y="2443"/>
                    <a:pt x="1423" y="2466"/>
                    <a:pt x="1427" y="2474"/>
                  </a:cubicBezTo>
                  <a:lnTo>
                    <a:pt x="1433" y="2474"/>
                  </a:lnTo>
                  <a:cubicBezTo>
                    <a:pt x="1430" y="2462"/>
                    <a:pt x="1431" y="2447"/>
                    <a:pt x="1434" y="2431"/>
                  </a:cubicBezTo>
                  <a:close/>
                  <a:moveTo>
                    <a:pt x="2015" y="946"/>
                  </a:moveTo>
                  <a:lnTo>
                    <a:pt x="2015" y="969"/>
                  </a:lnTo>
                  <a:lnTo>
                    <a:pt x="2015" y="997"/>
                  </a:lnTo>
                  <a:lnTo>
                    <a:pt x="2015" y="1001"/>
                  </a:lnTo>
                  <a:cubicBezTo>
                    <a:pt x="2020" y="1024"/>
                    <a:pt x="2029" y="1052"/>
                    <a:pt x="2033" y="1075"/>
                  </a:cubicBezTo>
                  <a:cubicBezTo>
                    <a:pt x="2033" y="1089"/>
                    <a:pt x="2038" y="1094"/>
                    <a:pt x="2038" y="1108"/>
                  </a:cubicBezTo>
                  <a:lnTo>
                    <a:pt x="2029" y="1094"/>
                  </a:lnTo>
                  <a:lnTo>
                    <a:pt x="2047" y="1131"/>
                  </a:lnTo>
                  <a:cubicBezTo>
                    <a:pt x="2047" y="1136"/>
                    <a:pt x="2047" y="1140"/>
                    <a:pt x="2052" y="1140"/>
                  </a:cubicBezTo>
                  <a:lnTo>
                    <a:pt x="2052" y="1145"/>
                  </a:lnTo>
                  <a:lnTo>
                    <a:pt x="2057" y="1154"/>
                  </a:lnTo>
                  <a:lnTo>
                    <a:pt x="2066" y="1163"/>
                  </a:lnTo>
                  <a:lnTo>
                    <a:pt x="2084" y="1191"/>
                  </a:lnTo>
                  <a:cubicBezTo>
                    <a:pt x="2084" y="1191"/>
                    <a:pt x="2084" y="1200"/>
                    <a:pt x="2089" y="1200"/>
                  </a:cubicBezTo>
                  <a:cubicBezTo>
                    <a:pt x="2098" y="1214"/>
                    <a:pt x="2089" y="1233"/>
                    <a:pt x="2089" y="1256"/>
                  </a:cubicBezTo>
                  <a:cubicBezTo>
                    <a:pt x="2089" y="1261"/>
                    <a:pt x="2084" y="1274"/>
                    <a:pt x="2084" y="1279"/>
                  </a:cubicBezTo>
                  <a:cubicBezTo>
                    <a:pt x="2084" y="1298"/>
                    <a:pt x="2089" y="1316"/>
                    <a:pt x="2089" y="1330"/>
                  </a:cubicBezTo>
                  <a:lnTo>
                    <a:pt x="2089" y="1339"/>
                  </a:lnTo>
                  <a:cubicBezTo>
                    <a:pt x="2089" y="1344"/>
                    <a:pt x="2098" y="1349"/>
                    <a:pt x="2098" y="1353"/>
                  </a:cubicBezTo>
                  <a:cubicBezTo>
                    <a:pt x="2103" y="1367"/>
                    <a:pt x="2103" y="1376"/>
                    <a:pt x="2108" y="1395"/>
                  </a:cubicBezTo>
                  <a:cubicBezTo>
                    <a:pt x="2112" y="1413"/>
                    <a:pt x="2108" y="1437"/>
                    <a:pt x="2103" y="1460"/>
                  </a:cubicBezTo>
                  <a:cubicBezTo>
                    <a:pt x="2103" y="1483"/>
                    <a:pt x="2098" y="1501"/>
                    <a:pt x="2098" y="1525"/>
                  </a:cubicBezTo>
                  <a:cubicBezTo>
                    <a:pt x="2103" y="1603"/>
                    <a:pt x="2084" y="1650"/>
                    <a:pt x="2033" y="1710"/>
                  </a:cubicBezTo>
                  <a:lnTo>
                    <a:pt x="2006" y="1738"/>
                  </a:lnTo>
                  <a:cubicBezTo>
                    <a:pt x="1987" y="1756"/>
                    <a:pt x="1964" y="1770"/>
                    <a:pt x="1950" y="1807"/>
                  </a:cubicBezTo>
                  <a:cubicBezTo>
                    <a:pt x="1945" y="1826"/>
                    <a:pt x="1945" y="1835"/>
                    <a:pt x="1945" y="1849"/>
                  </a:cubicBezTo>
                  <a:lnTo>
                    <a:pt x="1945" y="1863"/>
                  </a:lnTo>
                  <a:lnTo>
                    <a:pt x="1941" y="1863"/>
                  </a:lnTo>
                  <a:cubicBezTo>
                    <a:pt x="1941" y="1858"/>
                    <a:pt x="1941" y="1858"/>
                    <a:pt x="1936" y="1853"/>
                  </a:cubicBezTo>
                  <a:cubicBezTo>
                    <a:pt x="1936" y="1849"/>
                    <a:pt x="1932" y="1849"/>
                    <a:pt x="1932" y="1839"/>
                  </a:cubicBezTo>
                  <a:lnTo>
                    <a:pt x="1932" y="1826"/>
                  </a:lnTo>
                  <a:lnTo>
                    <a:pt x="1913" y="1830"/>
                  </a:lnTo>
                  <a:lnTo>
                    <a:pt x="1876" y="1830"/>
                  </a:lnTo>
                  <a:cubicBezTo>
                    <a:pt x="1876" y="1802"/>
                    <a:pt x="1871" y="1770"/>
                    <a:pt x="1867" y="1747"/>
                  </a:cubicBezTo>
                  <a:lnTo>
                    <a:pt x="1862" y="1733"/>
                  </a:lnTo>
                  <a:lnTo>
                    <a:pt x="1844" y="1738"/>
                  </a:lnTo>
                  <a:cubicBezTo>
                    <a:pt x="1825" y="1742"/>
                    <a:pt x="1806" y="1747"/>
                    <a:pt x="1783" y="1756"/>
                  </a:cubicBezTo>
                  <a:cubicBezTo>
                    <a:pt x="1760" y="1761"/>
                    <a:pt x="1737" y="1765"/>
                    <a:pt x="1728" y="1770"/>
                  </a:cubicBezTo>
                  <a:cubicBezTo>
                    <a:pt x="1714" y="1779"/>
                    <a:pt x="1709" y="1779"/>
                    <a:pt x="1700" y="1784"/>
                  </a:cubicBezTo>
                  <a:cubicBezTo>
                    <a:pt x="1681" y="1789"/>
                    <a:pt x="1668" y="1789"/>
                    <a:pt x="1649" y="1812"/>
                  </a:cubicBezTo>
                  <a:lnTo>
                    <a:pt x="1640" y="1826"/>
                  </a:lnTo>
                  <a:lnTo>
                    <a:pt x="1649" y="1835"/>
                  </a:lnTo>
                  <a:cubicBezTo>
                    <a:pt x="1709" y="1900"/>
                    <a:pt x="1649" y="2066"/>
                    <a:pt x="1617" y="2164"/>
                  </a:cubicBezTo>
                  <a:cubicBezTo>
                    <a:pt x="1607" y="2196"/>
                    <a:pt x="1593" y="2224"/>
                    <a:pt x="1593" y="2242"/>
                  </a:cubicBezTo>
                  <a:cubicBezTo>
                    <a:pt x="1589" y="2256"/>
                    <a:pt x="1589" y="2275"/>
                    <a:pt x="1584" y="2289"/>
                  </a:cubicBezTo>
                  <a:cubicBezTo>
                    <a:pt x="1575" y="2326"/>
                    <a:pt x="1570" y="2340"/>
                    <a:pt x="1533" y="2381"/>
                  </a:cubicBezTo>
                  <a:cubicBezTo>
                    <a:pt x="1524" y="2391"/>
                    <a:pt x="1519" y="2404"/>
                    <a:pt x="1505" y="2414"/>
                  </a:cubicBezTo>
                  <a:cubicBezTo>
                    <a:pt x="1487" y="2437"/>
                    <a:pt x="1468" y="2465"/>
                    <a:pt x="1445" y="2483"/>
                  </a:cubicBezTo>
                  <a:lnTo>
                    <a:pt x="1445" y="2479"/>
                  </a:lnTo>
                  <a:lnTo>
                    <a:pt x="1436" y="2474"/>
                  </a:lnTo>
                  <a:lnTo>
                    <a:pt x="1433" y="2474"/>
                  </a:lnTo>
                  <a:cubicBezTo>
                    <a:pt x="1433" y="2477"/>
                    <a:pt x="1435" y="2480"/>
                    <a:pt x="1436" y="2483"/>
                  </a:cubicBezTo>
                  <a:lnTo>
                    <a:pt x="1455" y="2502"/>
                  </a:lnTo>
                  <a:cubicBezTo>
                    <a:pt x="1455" y="2506"/>
                    <a:pt x="1459" y="2511"/>
                    <a:pt x="1464" y="2520"/>
                  </a:cubicBezTo>
                  <a:lnTo>
                    <a:pt x="1473" y="2525"/>
                  </a:lnTo>
                  <a:lnTo>
                    <a:pt x="1478" y="2520"/>
                  </a:lnTo>
                  <a:cubicBezTo>
                    <a:pt x="1510" y="2506"/>
                    <a:pt x="1542" y="2465"/>
                    <a:pt x="1566" y="2432"/>
                  </a:cubicBezTo>
                  <a:cubicBezTo>
                    <a:pt x="1575" y="2418"/>
                    <a:pt x="1580" y="2409"/>
                    <a:pt x="1593" y="2395"/>
                  </a:cubicBezTo>
                  <a:cubicBezTo>
                    <a:pt x="1635" y="2349"/>
                    <a:pt x="1640" y="2326"/>
                    <a:pt x="1644" y="2289"/>
                  </a:cubicBezTo>
                  <a:cubicBezTo>
                    <a:pt x="1644" y="2275"/>
                    <a:pt x="1649" y="2256"/>
                    <a:pt x="1649" y="2247"/>
                  </a:cubicBezTo>
                  <a:cubicBezTo>
                    <a:pt x="1658" y="2228"/>
                    <a:pt x="1663" y="2205"/>
                    <a:pt x="1672" y="2173"/>
                  </a:cubicBezTo>
                  <a:cubicBezTo>
                    <a:pt x="1709" y="2066"/>
                    <a:pt x="1765" y="1904"/>
                    <a:pt x="1714" y="1826"/>
                  </a:cubicBezTo>
                  <a:cubicBezTo>
                    <a:pt x="1718" y="1816"/>
                    <a:pt x="1728" y="1816"/>
                    <a:pt x="1737" y="1812"/>
                  </a:cubicBezTo>
                  <a:cubicBezTo>
                    <a:pt x="1742" y="1812"/>
                    <a:pt x="1756" y="1807"/>
                    <a:pt x="1774" y="1802"/>
                  </a:cubicBezTo>
                  <a:cubicBezTo>
                    <a:pt x="1783" y="1793"/>
                    <a:pt x="1802" y="1789"/>
                    <a:pt x="1825" y="1784"/>
                  </a:cubicBezTo>
                  <a:cubicBezTo>
                    <a:pt x="1834" y="1779"/>
                    <a:pt x="1853" y="1779"/>
                    <a:pt x="1867" y="1770"/>
                  </a:cubicBezTo>
                  <a:cubicBezTo>
                    <a:pt x="1871" y="1789"/>
                    <a:pt x="1871" y="1812"/>
                    <a:pt x="1871" y="1839"/>
                  </a:cubicBezTo>
                  <a:lnTo>
                    <a:pt x="1871" y="1858"/>
                  </a:lnTo>
                  <a:lnTo>
                    <a:pt x="1890" y="1853"/>
                  </a:lnTo>
                  <a:lnTo>
                    <a:pt x="1927" y="1853"/>
                  </a:lnTo>
                  <a:lnTo>
                    <a:pt x="1927" y="1858"/>
                  </a:lnTo>
                  <a:cubicBezTo>
                    <a:pt x="1927" y="1863"/>
                    <a:pt x="1936" y="1863"/>
                    <a:pt x="1936" y="1872"/>
                  </a:cubicBezTo>
                  <a:lnTo>
                    <a:pt x="1936" y="1881"/>
                  </a:lnTo>
                  <a:lnTo>
                    <a:pt x="1945" y="1881"/>
                  </a:lnTo>
                  <a:cubicBezTo>
                    <a:pt x="1952" y="1881"/>
                    <a:pt x="1962" y="1882"/>
                    <a:pt x="1970" y="1882"/>
                  </a:cubicBezTo>
                  <a:cubicBezTo>
                    <a:pt x="1979" y="1882"/>
                    <a:pt x="1987" y="1881"/>
                    <a:pt x="1992" y="1877"/>
                  </a:cubicBezTo>
                  <a:cubicBezTo>
                    <a:pt x="2006" y="1863"/>
                    <a:pt x="2006" y="1849"/>
                    <a:pt x="2006" y="1830"/>
                  </a:cubicBezTo>
                  <a:lnTo>
                    <a:pt x="2006" y="1802"/>
                  </a:lnTo>
                  <a:cubicBezTo>
                    <a:pt x="2015" y="1779"/>
                    <a:pt x="2033" y="1761"/>
                    <a:pt x="2052" y="1742"/>
                  </a:cubicBezTo>
                  <a:cubicBezTo>
                    <a:pt x="2061" y="1733"/>
                    <a:pt x="2075" y="1724"/>
                    <a:pt x="2080" y="1714"/>
                  </a:cubicBezTo>
                  <a:cubicBezTo>
                    <a:pt x="2135" y="1645"/>
                    <a:pt x="2158" y="1594"/>
                    <a:pt x="2154" y="1506"/>
                  </a:cubicBezTo>
                  <a:cubicBezTo>
                    <a:pt x="2154" y="1487"/>
                    <a:pt x="2154" y="1469"/>
                    <a:pt x="2158" y="1446"/>
                  </a:cubicBezTo>
                  <a:cubicBezTo>
                    <a:pt x="2168" y="1423"/>
                    <a:pt x="2168" y="1395"/>
                    <a:pt x="2168" y="1372"/>
                  </a:cubicBezTo>
                  <a:cubicBezTo>
                    <a:pt x="2168" y="1353"/>
                    <a:pt x="2158" y="1344"/>
                    <a:pt x="2154" y="1325"/>
                  </a:cubicBezTo>
                  <a:cubicBezTo>
                    <a:pt x="2154" y="1321"/>
                    <a:pt x="2149" y="1316"/>
                    <a:pt x="2149" y="1307"/>
                  </a:cubicBezTo>
                  <a:cubicBezTo>
                    <a:pt x="2149" y="1288"/>
                    <a:pt x="2149" y="1274"/>
                    <a:pt x="2145" y="1256"/>
                  </a:cubicBezTo>
                  <a:cubicBezTo>
                    <a:pt x="2145" y="1251"/>
                    <a:pt x="2145" y="1247"/>
                    <a:pt x="2149" y="1237"/>
                  </a:cubicBezTo>
                  <a:cubicBezTo>
                    <a:pt x="2149" y="1228"/>
                    <a:pt x="2154" y="1214"/>
                    <a:pt x="2154" y="1205"/>
                  </a:cubicBezTo>
                  <a:lnTo>
                    <a:pt x="2158" y="1210"/>
                  </a:lnTo>
                  <a:lnTo>
                    <a:pt x="2154" y="1186"/>
                  </a:lnTo>
                  <a:cubicBezTo>
                    <a:pt x="2154" y="1182"/>
                    <a:pt x="2154" y="1168"/>
                    <a:pt x="2149" y="1163"/>
                  </a:cubicBezTo>
                  <a:cubicBezTo>
                    <a:pt x="2149" y="1159"/>
                    <a:pt x="2149" y="1159"/>
                    <a:pt x="2145" y="1154"/>
                  </a:cubicBezTo>
                  <a:cubicBezTo>
                    <a:pt x="2145" y="1145"/>
                    <a:pt x="2145" y="1145"/>
                    <a:pt x="2140" y="1140"/>
                  </a:cubicBezTo>
                  <a:cubicBezTo>
                    <a:pt x="2131" y="1131"/>
                    <a:pt x="2121" y="1117"/>
                    <a:pt x="2112" y="1108"/>
                  </a:cubicBezTo>
                  <a:cubicBezTo>
                    <a:pt x="2108" y="1089"/>
                    <a:pt x="2103" y="1066"/>
                    <a:pt x="2103" y="1048"/>
                  </a:cubicBezTo>
                  <a:cubicBezTo>
                    <a:pt x="2098" y="1025"/>
                    <a:pt x="2094" y="997"/>
                    <a:pt x="2085" y="974"/>
                  </a:cubicBezTo>
                  <a:lnTo>
                    <a:pt x="2085" y="974"/>
                  </a:lnTo>
                  <a:cubicBezTo>
                    <a:pt x="2106" y="981"/>
                    <a:pt x="2128" y="987"/>
                    <a:pt x="2149" y="992"/>
                  </a:cubicBezTo>
                  <a:cubicBezTo>
                    <a:pt x="2168" y="992"/>
                    <a:pt x="2182" y="997"/>
                    <a:pt x="2200" y="1001"/>
                  </a:cubicBezTo>
                  <a:lnTo>
                    <a:pt x="2219" y="1006"/>
                  </a:lnTo>
                  <a:lnTo>
                    <a:pt x="2209" y="1024"/>
                  </a:lnTo>
                  <a:lnTo>
                    <a:pt x="2209" y="1029"/>
                  </a:lnTo>
                  <a:cubicBezTo>
                    <a:pt x="2218" y="1050"/>
                    <a:pt x="2265" y="1067"/>
                    <a:pt x="2305" y="1076"/>
                  </a:cubicBezTo>
                  <a:lnTo>
                    <a:pt x="2305" y="1076"/>
                  </a:lnTo>
                  <a:cubicBezTo>
                    <a:pt x="2270" y="1064"/>
                    <a:pt x="2236" y="1047"/>
                    <a:pt x="2223" y="1024"/>
                  </a:cubicBezTo>
                  <a:cubicBezTo>
                    <a:pt x="2219" y="1010"/>
                    <a:pt x="2219" y="1006"/>
                    <a:pt x="2219" y="1001"/>
                  </a:cubicBezTo>
                  <a:cubicBezTo>
                    <a:pt x="2200" y="997"/>
                    <a:pt x="2191" y="997"/>
                    <a:pt x="2177" y="987"/>
                  </a:cubicBezTo>
                  <a:cubicBezTo>
                    <a:pt x="2149" y="983"/>
                    <a:pt x="2112" y="978"/>
                    <a:pt x="2084" y="969"/>
                  </a:cubicBezTo>
                  <a:lnTo>
                    <a:pt x="2084" y="973"/>
                  </a:lnTo>
                  <a:cubicBezTo>
                    <a:pt x="2084" y="974"/>
                    <a:pt x="2084" y="974"/>
                    <a:pt x="2085" y="974"/>
                  </a:cubicBezTo>
                  <a:lnTo>
                    <a:pt x="2085" y="974"/>
                  </a:lnTo>
                  <a:cubicBezTo>
                    <a:pt x="2069" y="969"/>
                    <a:pt x="2054" y="963"/>
                    <a:pt x="2038" y="955"/>
                  </a:cubicBezTo>
                  <a:lnTo>
                    <a:pt x="2015" y="946"/>
                  </a:lnTo>
                  <a:close/>
                  <a:moveTo>
                    <a:pt x="1361" y="2283"/>
                  </a:moveTo>
                  <a:cubicBezTo>
                    <a:pt x="1346" y="2283"/>
                    <a:pt x="1331" y="2285"/>
                    <a:pt x="1316" y="2289"/>
                  </a:cubicBezTo>
                  <a:lnTo>
                    <a:pt x="1311" y="2289"/>
                  </a:lnTo>
                  <a:lnTo>
                    <a:pt x="1302" y="2293"/>
                  </a:lnTo>
                  <a:cubicBezTo>
                    <a:pt x="1274" y="2349"/>
                    <a:pt x="1251" y="2409"/>
                    <a:pt x="1237" y="2465"/>
                  </a:cubicBezTo>
                  <a:cubicBezTo>
                    <a:pt x="1218" y="2525"/>
                    <a:pt x="1195" y="2590"/>
                    <a:pt x="1158" y="2650"/>
                  </a:cubicBezTo>
                  <a:cubicBezTo>
                    <a:pt x="1135" y="2696"/>
                    <a:pt x="1107" y="2738"/>
                    <a:pt x="1084" y="2780"/>
                  </a:cubicBezTo>
                  <a:cubicBezTo>
                    <a:pt x="1047" y="2835"/>
                    <a:pt x="1010" y="2895"/>
                    <a:pt x="977" y="2965"/>
                  </a:cubicBezTo>
                  <a:lnTo>
                    <a:pt x="964" y="3016"/>
                  </a:lnTo>
                  <a:cubicBezTo>
                    <a:pt x="945" y="3067"/>
                    <a:pt x="922" y="3132"/>
                    <a:pt x="876" y="3145"/>
                  </a:cubicBezTo>
                  <a:cubicBezTo>
                    <a:pt x="871" y="3147"/>
                    <a:pt x="866" y="3147"/>
                    <a:pt x="860" y="3147"/>
                  </a:cubicBezTo>
                  <a:cubicBezTo>
                    <a:pt x="843" y="3147"/>
                    <a:pt x="820" y="3142"/>
                    <a:pt x="792" y="3132"/>
                  </a:cubicBezTo>
                  <a:cubicBezTo>
                    <a:pt x="766" y="3125"/>
                    <a:pt x="736" y="3116"/>
                    <a:pt x="708" y="3116"/>
                  </a:cubicBezTo>
                  <a:cubicBezTo>
                    <a:pt x="695" y="3116"/>
                    <a:pt x="683" y="3118"/>
                    <a:pt x="672" y="3122"/>
                  </a:cubicBezTo>
                  <a:cubicBezTo>
                    <a:pt x="630" y="3132"/>
                    <a:pt x="528" y="3192"/>
                    <a:pt x="500" y="3224"/>
                  </a:cubicBezTo>
                  <a:cubicBezTo>
                    <a:pt x="463" y="3266"/>
                    <a:pt x="436" y="3312"/>
                    <a:pt x="417" y="3354"/>
                  </a:cubicBezTo>
                  <a:cubicBezTo>
                    <a:pt x="394" y="3400"/>
                    <a:pt x="366" y="3451"/>
                    <a:pt x="320" y="3497"/>
                  </a:cubicBezTo>
                  <a:cubicBezTo>
                    <a:pt x="236" y="3585"/>
                    <a:pt x="0" y="3923"/>
                    <a:pt x="61" y="4072"/>
                  </a:cubicBezTo>
                  <a:cubicBezTo>
                    <a:pt x="74" y="4109"/>
                    <a:pt x="116" y="4132"/>
                    <a:pt x="176" y="4141"/>
                  </a:cubicBezTo>
                  <a:cubicBezTo>
                    <a:pt x="209" y="4141"/>
                    <a:pt x="283" y="4197"/>
                    <a:pt x="348" y="4248"/>
                  </a:cubicBezTo>
                  <a:cubicBezTo>
                    <a:pt x="375" y="4280"/>
                    <a:pt x="412" y="4303"/>
                    <a:pt x="440" y="4326"/>
                  </a:cubicBezTo>
                  <a:lnTo>
                    <a:pt x="454" y="4331"/>
                  </a:lnTo>
                  <a:cubicBezTo>
                    <a:pt x="479" y="4335"/>
                    <a:pt x="509" y="4343"/>
                    <a:pt x="540" y="4343"/>
                  </a:cubicBezTo>
                  <a:cubicBezTo>
                    <a:pt x="550" y="4343"/>
                    <a:pt x="560" y="4343"/>
                    <a:pt x="570" y="4340"/>
                  </a:cubicBezTo>
                  <a:cubicBezTo>
                    <a:pt x="607" y="4336"/>
                    <a:pt x="649" y="4326"/>
                    <a:pt x="690" y="4313"/>
                  </a:cubicBezTo>
                  <a:cubicBezTo>
                    <a:pt x="718" y="4308"/>
                    <a:pt x="755" y="4294"/>
                    <a:pt x="783" y="4289"/>
                  </a:cubicBezTo>
                  <a:lnTo>
                    <a:pt x="802" y="4285"/>
                  </a:lnTo>
                  <a:lnTo>
                    <a:pt x="871" y="4266"/>
                  </a:lnTo>
                  <a:lnTo>
                    <a:pt x="903" y="4266"/>
                  </a:lnTo>
                  <a:cubicBezTo>
                    <a:pt x="917" y="4262"/>
                    <a:pt x="922" y="4257"/>
                    <a:pt x="927" y="4243"/>
                  </a:cubicBezTo>
                  <a:cubicBezTo>
                    <a:pt x="927" y="4238"/>
                    <a:pt x="931" y="4238"/>
                    <a:pt x="931" y="4234"/>
                  </a:cubicBezTo>
                  <a:cubicBezTo>
                    <a:pt x="936" y="4231"/>
                    <a:pt x="941" y="4230"/>
                    <a:pt x="946" y="4230"/>
                  </a:cubicBezTo>
                  <a:cubicBezTo>
                    <a:pt x="956" y="4230"/>
                    <a:pt x="967" y="4234"/>
                    <a:pt x="973" y="4234"/>
                  </a:cubicBezTo>
                  <a:cubicBezTo>
                    <a:pt x="987" y="4234"/>
                    <a:pt x="996" y="4238"/>
                    <a:pt x="1010" y="4238"/>
                  </a:cubicBezTo>
                  <a:cubicBezTo>
                    <a:pt x="1033" y="4238"/>
                    <a:pt x="1042" y="4234"/>
                    <a:pt x="1061" y="4225"/>
                  </a:cubicBezTo>
                  <a:cubicBezTo>
                    <a:pt x="1070" y="4220"/>
                    <a:pt x="1084" y="4220"/>
                    <a:pt x="1093" y="4215"/>
                  </a:cubicBezTo>
                  <a:cubicBezTo>
                    <a:pt x="1129" y="4208"/>
                    <a:pt x="1156" y="4204"/>
                    <a:pt x="1184" y="4204"/>
                  </a:cubicBezTo>
                  <a:cubicBezTo>
                    <a:pt x="1206" y="4204"/>
                    <a:pt x="1228" y="4206"/>
                    <a:pt x="1255" y="4211"/>
                  </a:cubicBezTo>
                  <a:lnTo>
                    <a:pt x="1367" y="4211"/>
                  </a:lnTo>
                  <a:cubicBezTo>
                    <a:pt x="1373" y="4211"/>
                    <a:pt x="1381" y="4211"/>
                    <a:pt x="1388" y="4211"/>
                  </a:cubicBezTo>
                  <a:cubicBezTo>
                    <a:pt x="1411" y="4211"/>
                    <a:pt x="1436" y="4208"/>
                    <a:pt x="1464" y="4187"/>
                  </a:cubicBezTo>
                  <a:cubicBezTo>
                    <a:pt x="1502" y="4165"/>
                    <a:pt x="1522" y="4154"/>
                    <a:pt x="1545" y="4154"/>
                  </a:cubicBezTo>
                  <a:cubicBezTo>
                    <a:pt x="1563" y="4154"/>
                    <a:pt x="1583" y="4161"/>
                    <a:pt x="1617" y="4174"/>
                  </a:cubicBezTo>
                  <a:cubicBezTo>
                    <a:pt x="1672" y="4197"/>
                    <a:pt x="1714" y="4197"/>
                    <a:pt x="1765" y="4197"/>
                  </a:cubicBezTo>
                  <a:lnTo>
                    <a:pt x="1904" y="4197"/>
                  </a:lnTo>
                  <a:cubicBezTo>
                    <a:pt x="1927" y="4197"/>
                    <a:pt x="1927" y="4197"/>
                    <a:pt x="1936" y="4201"/>
                  </a:cubicBezTo>
                  <a:lnTo>
                    <a:pt x="1959" y="4225"/>
                  </a:lnTo>
                  <a:cubicBezTo>
                    <a:pt x="1996" y="4257"/>
                    <a:pt x="2033" y="4303"/>
                    <a:pt x="2075" y="4363"/>
                  </a:cubicBezTo>
                  <a:lnTo>
                    <a:pt x="2080" y="4373"/>
                  </a:lnTo>
                  <a:cubicBezTo>
                    <a:pt x="2089" y="4377"/>
                    <a:pt x="2103" y="4387"/>
                    <a:pt x="2112" y="4401"/>
                  </a:cubicBezTo>
                  <a:cubicBezTo>
                    <a:pt x="2135" y="4424"/>
                    <a:pt x="2135" y="4442"/>
                    <a:pt x="2126" y="4456"/>
                  </a:cubicBezTo>
                  <a:lnTo>
                    <a:pt x="2121" y="4470"/>
                  </a:lnTo>
                  <a:lnTo>
                    <a:pt x="2126" y="4479"/>
                  </a:lnTo>
                  <a:cubicBezTo>
                    <a:pt x="2135" y="4493"/>
                    <a:pt x="2149" y="4502"/>
                    <a:pt x="2168" y="4512"/>
                  </a:cubicBezTo>
                  <a:cubicBezTo>
                    <a:pt x="2168" y="4526"/>
                    <a:pt x="2158" y="4535"/>
                    <a:pt x="2154" y="4549"/>
                  </a:cubicBezTo>
                  <a:cubicBezTo>
                    <a:pt x="2149" y="4563"/>
                    <a:pt x="2145" y="4572"/>
                    <a:pt x="2135" y="4590"/>
                  </a:cubicBezTo>
                  <a:cubicBezTo>
                    <a:pt x="2131" y="4609"/>
                    <a:pt x="2135" y="4627"/>
                    <a:pt x="2145" y="4641"/>
                  </a:cubicBezTo>
                  <a:cubicBezTo>
                    <a:pt x="2145" y="4655"/>
                    <a:pt x="2149" y="4664"/>
                    <a:pt x="2149" y="4678"/>
                  </a:cubicBezTo>
                  <a:cubicBezTo>
                    <a:pt x="2149" y="4697"/>
                    <a:pt x="2149" y="4711"/>
                    <a:pt x="2145" y="4729"/>
                  </a:cubicBezTo>
                  <a:cubicBezTo>
                    <a:pt x="2135" y="4771"/>
                    <a:pt x="2135" y="4817"/>
                    <a:pt x="2135" y="4859"/>
                  </a:cubicBezTo>
                  <a:lnTo>
                    <a:pt x="2135" y="4891"/>
                  </a:lnTo>
                  <a:cubicBezTo>
                    <a:pt x="2135" y="4915"/>
                    <a:pt x="2131" y="4942"/>
                    <a:pt x="2135" y="4961"/>
                  </a:cubicBezTo>
                  <a:cubicBezTo>
                    <a:pt x="2145" y="4979"/>
                    <a:pt x="2149" y="4989"/>
                    <a:pt x="2158" y="5003"/>
                  </a:cubicBezTo>
                  <a:cubicBezTo>
                    <a:pt x="2172" y="5012"/>
                    <a:pt x="2177" y="5026"/>
                    <a:pt x="2177" y="5049"/>
                  </a:cubicBezTo>
                  <a:cubicBezTo>
                    <a:pt x="2177" y="5077"/>
                    <a:pt x="2172" y="5100"/>
                    <a:pt x="2158" y="5137"/>
                  </a:cubicBezTo>
                  <a:cubicBezTo>
                    <a:pt x="2149" y="5174"/>
                    <a:pt x="2131" y="5220"/>
                    <a:pt x="2149" y="5267"/>
                  </a:cubicBezTo>
                  <a:cubicBezTo>
                    <a:pt x="2158" y="5299"/>
                    <a:pt x="2172" y="5322"/>
                    <a:pt x="2191" y="5336"/>
                  </a:cubicBezTo>
                  <a:cubicBezTo>
                    <a:pt x="2200" y="5355"/>
                    <a:pt x="2219" y="5378"/>
                    <a:pt x="2228" y="5401"/>
                  </a:cubicBezTo>
                  <a:cubicBezTo>
                    <a:pt x="2251" y="5466"/>
                    <a:pt x="2274" y="5493"/>
                    <a:pt x="2316" y="5540"/>
                  </a:cubicBezTo>
                  <a:cubicBezTo>
                    <a:pt x="2334" y="5563"/>
                    <a:pt x="2334" y="5563"/>
                    <a:pt x="2344" y="5586"/>
                  </a:cubicBezTo>
                  <a:lnTo>
                    <a:pt x="2353" y="5600"/>
                  </a:lnTo>
                  <a:cubicBezTo>
                    <a:pt x="2362" y="5628"/>
                    <a:pt x="2376" y="5660"/>
                    <a:pt x="2390" y="5693"/>
                  </a:cubicBezTo>
                  <a:cubicBezTo>
                    <a:pt x="2427" y="5762"/>
                    <a:pt x="2455" y="5785"/>
                    <a:pt x="2506" y="5813"/>
                  </a:cubicBezTo>
                  <a:cubicBezTo>
                    <a:pt x="2520" y="5818"/>
                    <a:pt x="2529" y="5832"/>
                    <a:pt x="2547" y="5841"/>
                  </a:cubicBezTo>
                  <a:cubicBezTo>
                    <a:pt x="2635" y="5906"/>
                    <a:pt x="2631" y="5980"/>
                    <a:pt x="2622" y="6008"/>
                  </a:cubicBezTo>
                  <a:lnTo>
                    <a:pt x="2677" y="6003"/>
                  </a:lnTo>
                  <a:cubicBezTo>
                    <a:pt x="2668" y="6003"/>
                    <a:pt x="2663" y="5975"/>
                    <a:pt x="2663" y="5975"/>
                  </a:cubicBezTo>
                  <a:cubicBezTo>
                    <a:pt x="2677" y="5915"/>
                    <a:pt x="2645" y="5864"/>
                    <a:pt x="2571" y="5813"/>
                  </a:cubicBezTo>
                  <a:cubicBezTo>
                    <a:pt x="2552" y="5799"/>
                    <a:pt x="2543" y="5794"/>
                    <a:pt x="2529" y="5785"/>
                  </a:cubicBezTo>
                  <a:cubicBezTo>
                    <a:pt x="2483" y="5753"/>
                    <a:pt x="2459" y="5739"/>
                    <a:pt x="2432" y="5674"/>
                  </a:cubicBezTo>
                  <a:cubicBezTo>
                    <a:pt x="2413" y="5646"/>
                    <a:pt x="2409" y="5614"/>
                    <a:pt x="2399" y="5581"/>
                  </a:cubicBezTo>
                  <a:lnTo>
                    <a:pt x="2390" y="5568"/>
                  </a:lnTo>
                  <a:cubicBezTo>
                    <a:pt x="2381" y="5540"/>
                    <a:pt x="2381" y="5540"/>
                    <a:pt x="2362" y="5512"/>
                  </a:cubicBezTo>
                  <a:cubicBezTo>
                    <a:pt x="2321" y="5466"/>
                    <a:pt x="2307" y="5438"/>
                    <a:pt x="2283" y="5382"/>
                  </a:cubicBezTo>
                  <a:cubicBezTo>
                    <a:pt x="2270" y="5355"/>
                    <a:pt x="2251" y="5331"/>
                    <a:pt x="2242" y="5313"/>
                  </a:cubicBezTo>
                  <a:cubicBezTo>
                    <a:pt x="2223" y="5290"/>
                    <a:pt x="2214" y="5276"/>
                    <a:pt x="2205" y="5253"/>
                  </a:cubicBezTo>
                  <a:cubicBezTo>
                    <a:pt x="2195" y="5216"/>
                    <a:pt x="2205" y="5174"/>
                    <a:pt x="2219" y="5137"/>
                  </a:cubicBezTo>
                  <a:cubicBezTo>
                    <a:pt x="2228" y="5104"/>
                    <a:pt x="2237" y="5072"/>
                    <a:pt x="2237" y="5035"/>
                  </a:cubicBezTo>
                  <a:cubicBezTo>
                    <a:pt x="2237" y="5007"/>
                    <a:pt x="2219" y="4989"/>
                    <a:pt x="2205" y="4975"/>
                  </a:cubicBezTo>
                  <a:cubicBezTo>
                    <a:pt x="2200" y="4961"/>
                    <a:pt x="2195" y="4956"/>
                    <a:pt x="2191" y="4942"/>
                  </a:cubicBezTo>
                  <a:cubicBezTo>
                    <a:pt x="2182" y="4928"/>
                    <a:pt x="2191" y="4905"/>
                    <a:pt x="2191" y="4887"/>
                  </a:cubicBezTo>
                  <a:lnTo>
                    <a:pt x="2191" y="4845"/>
                  </a:lnTo>
                  <a:cubicBezTo>
                    <a:pt x="2191" y="4803"/>
                    <a:pt x="2191" y="4766"/>
                    <a:pt x="2195" y="4720"/>
                  </a:cubicBezTo>
                  <a:cubicBezTo>
                    <a:pt x="2195" y="4702"/>
                    <a:pt x="2195" y="4683"/>
                    <a:pt x="2200" y="4664"/>
                  </a:cubicBezTo>
                  <a:cubicBezTo>
                    <a:pt x="2200" y="4651"/>
                    <a:pt x="2200" y="4637"/>
                    <a:pt x="2195" y="4627"/>
                  </a:cubicBezTo>
                  <a:cubicBezTo>
                    <a:pt x="2195" y="4614"/>
                    <a:pt x="2191" y="4595"/>
                    <a:pt x="2191" y="4586"/>
                  </a:cubicBezTo>
                  <a:cubicBezTo>
                    <a:pt x="2191" y="4572"/>
                    <a:pt x="2195" y="4563"/>
                    <a:pt x="2200" y="4549"/>
                  </a:cubicBezTo>
                  <a:cubicBezTo>
                    <a:pt x="2214" y="4535"/>
                    <a:pt x="2223" y="4512"/>
                    <a:pt x="2214" y="4475"/>
                  </a:cubicBezTo>
                  <a:lnTo>
                    <a:pt x="2214" y="4465"/>
                  </a:lnTo>
                  <a:lnTo>
                    <a:pt x="2200" y="4465"/>
                  </a:lnTo>
                  <a:cubicBezTo>
                    <a:pt x="2191" y="4465"/>
                    <a:pt x="2182" y="4456"/>
                    <a:pt x="2177" y="4451"/>
                  </a:cubicBezTo>
                  <a:cubicBezTo>
                    <a:pt x="2191" y="4424"/>
                    <a:pt x="2182" y="4396"/>
                    <a:pt x="2154" y="4363"/>
                  </a:cubicBezTo>
                  <a:cubicBezTo>
                    <a:pt x="2145" y="4354"/>
                    <a:pt x="2131" y="4350"/>
                    <a:pt x="2126" y="4336"/>
                  </a:cubicBezTo>
                  <a:cubicBezTo>
                    <a:pt x="2089" y="4271"/>
                    <a:pt x="2052" y="4225"/>
                    <a:pt x="2006" y="4192"/>
                  </a:cubicBezTo>
                  <a:cubicBezTo>
                    <a:pt x="1992" y="4187"/>
                    <a:pt x="1987" y="4178"/>
                    <a:pt x="1982" y="4174"/>
                  </a:cubicBezTo>
                  <a:cubicBezTo>
                    <a:pt x="1964" y="4164"/>
                    <a:pt x="1959" y="4155"/>
                    <a:pt x="1936" y="4155"/>
                  </a:cubicBezTo>
                  <a:lnTo>
                    <a:pt x="1797" y="4155"/>
                  </a:lnTo>
                  <a:cubicBezTo>
                    <a:pt x="1742" y="4155"/>
                    <a:pt x="1709" y="4155"/>
                    <a:pt x="1658" y="4132"/>
                  </a:cubicBezTo>
                  <a:cubicBezTo>
                    <a:pt x="1616" y="4117"/>
                    <a:pt x="1590" y="4109"/>
                    <a:pt x="1567" y="4109"/>
                  </a:cubicBezTo>
                  <a:cubicBezTo>
                    <a:pt x="1540" y="4109"/>
                    <a:pt x="1516" y="4121"/>
                    <a:pt x="1473" y="4146"/>
                  </a:cubicBezTo>
                  <a:cubicBezTo>
                    <a:pt x="1447" y="4162"/>
                    <a:pt x="1431" y="4167"/>
                    <a:pt x="1414" y="4167"/>
                  </a:cubicBezTo>
                  <a:cubicBezTo>
                    <a:pt x="1406" y="4167"/>
                    <a:pt x="1398" y="4166"/>
                    <a:pt x="1390" y="4164"/>
                  </a:cubicBezTo>
                  <a:lnTo>
                    <a:pt x="1288" y="4164"/>
                  </a:lnTo>
                  <a:cubicBezTo>
                    <a:pt x="1251" y="4164"/>
                    <a:pt x="1223" y="4161"/>
                    <a:pt x="1193" y="4161"/>
                  </a:cubicBezTo>
                  <a:cubicBezTo>
                    <a:pt x="1170" y="4161"/>
                    <a:pt x="1146" y="4163"/>
                    <a:pt x="1116" y="4169"/>
                  </a:cubicBezTo>
                  <a:cubicBezTo>
                    <a:pt x="1103" y="4169"/>
                    <a:pt x="1089" y="4174"/>
                    <a:pt x="1079" y="4178"/>
                  </a:cubicBezTo>
                  <a:cubicBezTo>
                    <a:pt x="1065" y="4187"/>
                    <a:pt x="1047" y="4192"/>
                    <a:pt x="1033" y="4192"/>
                  </a:cubicBezTo>
                  <a:cubicBezTo>
                    <a:pt x="1024" y="4192"/>
                    <a:pt x="1015" y="4192"/>
                    <a:pt x="1010" y="4187"/>
                  </a:cubicBezTo>
                  <a:cubicBezTo>
                    <a:pt x="1001" y="4183"/>
                    <a:pt x="990" y="4181"/>
                    <a:pt x="980" y="4181"/>
                  </a:cubicBezTo>
                  <a:cubicBezTo>
                    <a:pt x="969" y="4181"/>
                    <a:pt x="959" y="4183"/>
                    <a:pt x="950" y="4187"/>
                  </a:cubicBezTo>
                  <a:cubicBezTo>
                    <a:pt x="931" y="4192"/>
                    <a:pt x="927" y="4201"/>
                    <a:pt x="922" y="4215"/>
                  </a:cubicBezTo>
                  <a:lnTo>
                    <a:pt x="922" y="4220"/>
                  </a:lnTo>
                  <a:lnTo>
                    <a:pt x="885" y="4220"/>
                  </a:lnTo>
                  <a:cubicBezTo>
                    <a:pt x="871" y="4225"/>
                    <a:pt x="848" y="4234"/>
                    <a:pt x="825" y="4238"/>
                  </a:cubicBezTo>
                  <a:lnTo>
                    <a:pt x="806" y="4243"/>
                  </a:lnTo>
                  <a:cubicBezTo>
                    <a:pt x="778" y="4248"/>
                    <a:pt x="741" y="4257"/>
                    <a:pt x="714" y="4266"/>
                  </a:cubicBezTo>
                  <a:cubicBezTo>
                    <a:pt x="672" y="4280"/>
                    <a:pt x="630" y="4285"/>
                    <a:pt x="593" y="4294"/>
                  </a:cubicBezTo>
                  <a:cubicBezTo>
                    <a:pt x="582" y="4297"/>
                    <a:pt x="572" y="4298"/>
                    <a:pt x="562" y="4298"/>
                  </a:cubicBezTo>
                  <a:cubicBezTo>
                    <a:pt x="537" y="4298"/>
                    <a:pt x="513" y="4291"/>
                    <a:pt x="487" y="4285"/>
                  </a:cubicBezTo>
                  <a:lnTo>
                    <a:pt x="482" y="4285"/>
                  </a:lnTo>
                  <a:cubicBezTo>
                    <a:pt x="454" y="4266"/>
                    <a:pt x="422" y="4238"/>
                    <a:pt x="394" y="4215"/>
                  </a:cubicBezTo>
                  <a:cubicBezTo>
                    <a:pt x="320" y="4155"/>
                    <a:pt x="250" y="4099"/>
                    <a:pt x="204" y="4095"/>
                  </a:cubicBezTo>
                  <a:cubicBezTo>
                    <a:pt x="158" y="4095"/>
                    <a:pt x="130" y="4076"/>
                    <a:pt x="116" y="4049"/>
                  </a:cubicBezTo>
                  <a:cubicBezTo>
                    <a:pt x="70" y="3923"/>
                    <a:pt x="269" y="3613"/>
                    <a:pt x="371" y="3507"/>
                  </a:cubicBezTo>
                  <a:cubicBezTo>
                    <a:pt x="422" y="3456"/>
                    <a:pt x="454" y="3405"/>
                    <a:pt x="477" y="3358"/>
                  </a:cubicBezTo>
                  <a:cubicBezTo>
                    <a:pt x="500" y="3317"/>
                    <a:pt x="524" y="3275"/>
                    <a:pt x="556" y="3238"/>
                  </a:cubicBezTo>
                  <a:cubicBezTo>
                    <a:pt x="579" y="3206"/>
                    <a:pt x="676" y="3155"/>
                    <a:pt x="718" y="3145"/>
                  </a:cubicBezTo>
                  <a:cubicBezTo>
                    <a:pt x="726" y="3143"/>
                    <a:pt x="736" y="3142"/>
                    <a:pt x="746" y="3142"/>
                  </a:cubicBezTo>
                  <a:cubicBezTo>
                    <a:pt x="770" y="3142"/>
                    <a:pt x="798" y="3148"/>
                    <a:pt x="825" y="3155"/>
                  </a:cubicBezTo>
                  <a:cubicBezTo>
                    <a:pt x="849" y="3165"/>
                    <a:pt x="876" y="3170"/>
                    <a:pt x="900" y="3170"/>
                  </a:cubicBezTo>
                  <a:cubicBezTo>
                    <a:pt x="907" y="3170"/>
                    <a:pt x="915" y="3170"/>
                    <a:pt x="922" y="3169"/>
                  </a:cubicBezTo>
                  <a:cubicBezTo>
                    <a:pt x="987" y="3145"/>
                    <a:pt x="1010" y="3076"/>
                    <a:pt x="1033" y="3016"/>
                  </a:cubicBezTo>
                  <a:cubicBezTo>
                    <a:pt x="1038" y="2997"/>
                    <a:pt x="1042" y="2983"/>
                    <a:pt x="1047" y="2969"/>
                  </a:cubicBezTo>
                  <a:cubicBezTo>
                    <a:pt x="1079" y="2905"/>
                    <a:pt x="1112" y="2849"/>
                    <a:pt x="1153" y="2789"/>
                  </a:cubicBezTo>
                  <a:cubicBezTo>
                    <a:pt x="1181" y="2752"/>
                    <a:pt x="1204" y="2710"/>
                    <a:pt x="1228" y="2664"/>
                  </a:cubicBezTo>
                  <a:cubicBezTo>
                    <a:pt x="1265" y="2599"/>
                    <a:pt x="1288" y="2534"/>
                    <a:pt x="1302" y="2474"/>
                  </a:cubicBezTo>
                  <a:cubicBezTo>
                    <a:pt x="1320" y="2414"/>
                    <a:pt x="1339" y="2363"/>
                    <a:pt x="1367" y="2312"/>
                  </a:cubicBezTo>
                  <a:cubicBezTo>
                    <a:pt x="1379" y="2308"/>
                    <a:pt x="1391" y="2305"/>
                    <a:pt x="1402" y="2305"/>
                  </a:cubicBezTo>
                  <a:cubicBezTo>
                    <a:pt x="1414" y="2305"/>
                    <a:pt x="1426" y="2308"/>
                    <a:pt x="1438" y="2315"/>
                  </a:cubicBezTo>
                  <a:lnTo>
                    <a:pt x="1438" y="2315"/>
                  </a:lnTo>
                  <a:cubicBezTo>
                    <a:pt x="1433" y="2308"/>
                    <a:pt x="1426" y="2303"/>
                    <a:pt x="1417" y="2298"/>
                  </a:cubicBezTo>
                  <a:cubicBezTo>
                    <a:pt x="1401" y="2287"/>
                    <a:pt x="1382" y="2283"/>
                    <a:pt x="1361" y="2283"/>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0"/>
            <p:cNvSpPr/>
            <p:nvPr/>
          </p:nvSpPr>
          <p:spPr>
            <a:xfrm>
              <a:off x="5085842" y="2774982"/>
              <a:ext cx="633345" cy="501095"/>
            </a:xfrm>
            <a:custGeom>
              <a:rect b="b" l="l" r="r" t="t"/>
              <a:pathLst>
                <a:path extrusionOk="0" h="3789" w="4789">
                  <a:moveTo>
                    <a:pt x="412" y="1"/>
                  </a:moveTo>
                  <a:cubicBezTo>
                    <a:pt x="167" y="1"/>
                    <a:pt x="0" y="302"/>
                    <a:pt x="32" y="663"/>
                  </a:cubicBezTo>
                  <a:cubicBezTo>
                    <a:pt x="70" y="1006"/>
                    <a:pt x="264" y="1288"/>
                    <a:pt x="486" y="1325"/>
                  </a:cubicBezTo>
                  <a:cubicBezTo>
                    <a:pt x="695" y="2631"/>
                    <a:pt x="1690" y="3636"/>
                    <a:pt x="2992" y="3789"/>
                  </a:cubicBezTo>
                  <a:cubicBezTo>
                    <a:pt x="3668" y="3738"/>
                    <a:pt x="4289" y="3474"/>
                    <a:pt x="4789" y="3062"/>
                  </a:cubicBezTo>
                  <a:lnTo>
                    <a:pt x="4789" y="3062"/>
                  </a:lnTo>
                  <a:cubicBezTo>
                    <a:pt x="4395" y="3247"/>
                    <a:pt x="3964" y="3349"/>
                    <a:pt x="3524" y="3349"/>
                  </a:cubicBezTo>
                  <a:cubicBezTo>
                    <a:pt x="2205" y="3349"/>
                    <a:pt x="1135" y="2446"/>
                    <a:pt x="764" y="1228"/>
                  </a:cubicBezTo>
                  <a:cubicBezTo>
                    <a:pt x="875" y="1112"/>
                    <a:pt x="936" y="904"/>
                    <a:pt x="912" y="663"/>
                  </a:cubicBezTo>
                  <a:cubicBezTo>
                    <a:pt x="880" y="292"/>
                    <a:pt x="653" y="1"/>
                    <a:pt x="412" y="1"/>
                  </a:cubicBezTo>
                  <a:close/>
                </a:path>
              </a:pathLst>
            </a:custGeom>
            <a:solidFill>
              <a:srgbClr val="DB80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0"/>
            <p:cNvSpPr/>
            <p:nvPr/>
          </p:nvSpPr>
          <p:spPr>
            <a:xfrm>
              <a:off x="5110837" y="2809367"/>
              <a:ext cx="545267" cy="509692"/>
            </a:xfrm>
            <a:custGeom>
              <a:rect b="b" l="l" r="r" t="t"/>
              <a:pathLst>
                <a:path extrusionOk="0" h="3854" w="4123">
                  <a:moveTo>
                    <a:pt x="1" y="0"/>
                  </a:moveTo>
                  <a:cubicBezTo>
                    <a:pt x="1" y="1885"/>
                    <a:pt x="1085" y="3853"/>
                    <a:pt x="2571" y="3853"/>
                  </a:cubicBezTo>
                  <a:cubicBezTo>
                    <a:pt x="3141" y="3853"/>
                    <a:pt x="3673" y="3617"/>
                    <a:pt x="4123" y="3219"/>
                  </a:cubicBezTo>
                  <a:lnTo>
                    <a:pt x="4123" y="3219"/>
                  </a:lnTo>
                  <a:cubicBezTo>
                    <a:pt x="3743" y="3483"/>
                    <a:pt x="3192" y="3747"/>
                    <a:pt x="2733" y="3747"/>
                  </a:cubicBezTo>
                  <a:cubicBezTo>
                    <a:pt x="1349" y="3747"/>
                    <a:pt x="622" y="2154"/>
                    <a:pt x="529" y="380"/>
                  </a:cubicBezTo>
                  <a:cubicBezTo>
                    <a:pt x="515" y="167"/>
                    <a:pt x="339" y="0"/>
                    <a:pt x="121"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0"/>
            <p:cNvSpPr/>
            <p:nvPr/>
          </p:nvSpPr>
          <p:spPr>
            <a:xfrm>
              <a:off x="5101712" y="2809367"/>
              <a:ext cx="545267" cy="509692"/>
            </a:xfrm>
            <a:custGeom>
              <a:rect b="b" l="l" r="r" t="t"/>
              <a:pathLst>
                <a:path extrusionOk="0" h="3854" w="4123">
                  <a:moveTo>
                    <a:pt x="0" y="0"/>
                  </a:moveTo>
                  <a:cubicBezTo>
                    <a:pt x="0" y="1885"/>
                    <a:pt x="1084" y="3853"/>
                    <a:pt x="2571" y="3853"/>
                  </a:cubicBezTo>
                  <a:cubicBezTo>
                    <a:pt x="3140" y="3853"/>
                    <a:pt x="3673" y="3617"/>
                    <a:pt x="4122" y="3219"/>
                  </a:cubicBezTo>
                  <a:lnTo>
                    <a:pt x="4122" y="3219"/>
                  </a:lnTo>
                  <a:cubicBezTo>
                    <a:pt x="3733" y="3483"/>
                    <a:pt x="3187" y="3747"/>
                    <a:pt x="2728" y="3747"/>
                  </a:cubicBezTo>
                  <a:cubicBezTo>
                    <a:pt x="1246" y="3747"/>
                    <a:pt x="515" y="1922"/>
                    <a:pt x="515" y="0"/>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0"/>
            <p:cNvSpPr/>
            <p:nvPr/>
          </p:nvSpPr>
          <p:spPr>
            <a:xfrm>
              <a:off x="5101712" y="2809367"/>
              <a:ext cx="85301" cy="162932"/>
            </a:xfrm>
            <a:custGeom>
              <a:rect b="b" l="l" r="r" t="t"/>
              <a:pathLst>
                <a:path extrusionOk="0" h="1232" w="645">
                  <a:moveTo>
                    <a:pt x="0" y="0"/>
                  </a:moveTo>
                  <a:cubicBezTo>
                    <a:pt x="0" y="417"/>
                    <a:pt x="51" y="834"/>
                    <a:pt x="153" y="1232"/>
                  </a:cubicBezTo>
                  <a:cubicBezTo>
                    <a:pt x="167" y="1223"/>
                    <a:pt x="190" y="1204"/>
                    <a:pt x="223" y="1190"/>
                  </a:cubicBezTo>
                  <a:cubicBezTo>
                    <a:pt x="298" y="1158"/>
                    <a:pt x="391" y="1147"/>
                    <a:pt x="483" y="1147"/>
                  </a:cubicBezTo>
                  <a:cubicBezTo>
                    <a:pt x="539" y="1147"/>
                    <a:pt x="594" y="1151"/>
                    <a:pt x="644" y="1158"/>
                  </a:cubicBezTo>
                  <a:cubicBezTo>
                    <a:pt x="584" y="792"/>
                    <a:pt x="515" y="389"/>
                    <a:pt x="515"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0"/>
            <p:cNvSpPr/>
            <p:nvPr/>
          </p:nvSpPr>
          <p:spPr>
            <a:xfrm>
              <a:off x="5366873" y="3235607"/>
              <a:ext cx="280106" cy="87682"/>
            </a:xfrm>
            <a:custGeom>
              <a:rect b="b" l="l" r="r" t="t"/>
              <a:pathLst>
                <a:path extrusionOk="0" h="663" w="2118">
                  <a:moveTo>
                    <a:pt x="2117" y="0"/>
                  </a:moveTo>
                  <a:lnTo>
                    <a:pt x="2117" y="0"/>
                  </a:lnTo>
                  <a:cubicBezTo>
                    <a:pt x="1728" y="260"/>
                    <a:pt x="1182" y="524"/>
                    <a:pt x="723" y="524"/>
                  </a:cubicBezTo>
                  <a:cubicBezTo>
                    <a:pt x="473" y="524"/>
                    <a:pt x="246" y="468"/>
                    <a:pt x="47" y="375"/>
                  </a:cubicBezTo>
                  <a:cubicBezTo>
                    <a:pt x="33" y="436"/>
                    <a:pt x="15" y="487"/>
                    <a:pt x="1" y="538"/>
                  </a:cubicBezTo>
                  <a:cubicBezTo>
                    <a:pt x="177" y="602"/>
                    <a:pt x="362" y="663"/>
                    <a:pt x="561" y="663"/>
                  </a:cubicBezTo>
                  <a:cubicBezTo>
                    <a:pt x="1126" y="663"/>
                    <a:pt x="1663" y="399"/>
                    <a:pt x="2117"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0"/>
            <p:cNvSpPr/>
            <p:nvPr/>
          </p:nvSpPr>
          <p:spPr>
            <a:xfrm>
              <a:off x="5079098" y="2771940"/>
              <a:ext cx="101171" cy="157510"/>
            </a:xfrm>
            <a:custGeom>
              <a:rect b="b" l="l" r="r" t="t"/>
              <a:pathLst>
                <a:path extrusionOk="0" h="1191" w="765">
                  <a:moveTo>
                    <a:pt x="380" y="1"/>
                  </a:moveTo>
                  <a:cubicBezTo>
                    <a:pt x="167" y="1"/>
                    <a:pt x="0" y="264"/>
                    <a:pt x="0" y="593"/>
                  </a:cubicBezTo>
                  <a:cubicBezTo>
                    <a:pt x="0" y="922"/>
                    <a:pt x="167" y="1191"/>
                    <a:pt x="380" y="1191"/>
                  </a:cubicBezTo>
                  <a:cubicBezTo>
                    <a:pt x="593" y="1191"/>
                    <a:pt x="764" y="922"/>
                    <a:pt x="764" y="593"/>
                  </a:cubicBezTo>
                  <a:cubicBezTo>
                    <a:pt x="764" y="264"/>
                    <a:pt x="593" y="1"/>
                    <a:pt x="380" y="1"/>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0"/>
            <p:cNvSpPr/>
            <p:nvPr/>
          </p:nvSpPr>
          <p:spPr>
            <a:xfrm>
              <a:off x="5196668" y="3366667"/>
              <a:ext cx="291082" cy="133043"/>
            </a:xfrm>
            <a:custGeom>
              <a:rect b="b" l="l" r="r" t="t"/>
              <a:pathLst>
                <a:path extrusionOk="0" h="1006" w="2201">
                  <a:moveTo>
                    <a:pt x="1663" y="0"/>
                  </a:moveTo>
                  <a:cubicBezTo>
                    <a:pt x="1612" y="297"/>
                    <a:pt x="1357" y="519"/>
                    <a:pt x="1056" y="519"/>
                  </a:cubicBezTo>
                  <a:cubicBezTo>
                    <a:pt x="996" y="519"/>
                    <a:pt x="940" y="510"/>
                    <a:pt x="880" y="496"/>
                  </a:cubicBezTo>
                  <a:cubicBezTo>
                    <a:pt x="862" y="491"/>
                    <a:pt x="848" y="487"/>
                    <a:pt x="825" y="487"/>
                  </a:cubicBezTo>
                  <a:cubicBezTo>
                    <a:pt x="718" y="487"/>
                    <a:pt x="639" y="575"/>
                    <a:pt x="639" y="677"/>
                  </a:cubicBezTo>
                  <a:cubicBezTo>
                    <a:pt x="639" y="700"/>
                    <a:pt x="644" y="723"/>
                    <a:pt x="649" y="741"/>
                  </a:cubicBezTo>
                  <a:lnTo>
                    <a:pt x="445" y="820"/>
                  </a:lnTo>
                  <a:lnTo>
                    <a:pt x="181" y="820"/>
                  </a:lnTo>
                  <a:cubicBezTo>
                    <a:pt x="84" y="820"/>
                    <a:pt x="0" y="903"/>
                    <a:pt x="0" y="1001"/>
                  </a:cubicBezTo>
                  <a:lnTo>
                    <a:pt x="0" y="1005"/>
                  </a:lnTo>
                  <a:lnTo>
                    <a:pt x="1982" y="1005"/>
                  </a:lnTo>
                  <a:cubicBezTo>
                    <a:pt x="2098" y="908"/>
                    <a:pt x="2172" y="792"/>
                    <a:pt x="2182" y="658"/>
                  </a:cubicBezTo>
                  <a:cubicBezTo>
                    <a:pt x="2200" y="417"/>
                    <a:pt x="1996" y="181"/>
                    <a:pt x="1663" y="0"/>
                  </a:cubicBezTo>
                  <a:close/>
                </a:path>
              </a:pathLst>
            </a:custGeom>
            <a:solidFill>
              <a:srgbClr val="D07B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0"/>
            <p:cNvSpPr/>
            <p:nvPr/>
          </p:nvSpPr>
          <p:spPr>
            <a:xfrm>
              <a:off x="5076585" y="2771940"/>
              <a:ext cx="87153" cy="142169"/>
            </a:xfrm>
            <a:custGeom>
              <a:rect b="b" l="l" r="r" t="t"/>
              <a:pathLst>
                <a:path extrusionOk="0" h="1075" w="659">
                  <a:moveTo>
                    <a:pt x="329" y="1"/>
                  </a:moveTo>
                  <a:cubicBezTo>
                    <a:pt x="149" y="1"/>
                    <a:pt x="1" y="241"/>
                    <a:pt x="1" y="538"/>
                  </a:cubicBezTo>
                  <a:cubicBezTo>
                    <a:pt x="1" y="834"/>
                    <a:pt x="149" y="1075"/>
                    <a:pt x="329" y="1075"/>
                  </a:cubicBezTo>
                  <a:cubicBezTo>
                    <a:pt x="510" y="1075"/>
                    <a:pt x="658" y="834"/>
                    <a:pt x="658" y="538"/>
                  </a:cubicBezTo>
                  <a:cubicBezTo>
                    <a:pt x="658" y="241"/>
                    <a:pt x="510" y="1"/>
                    <a:pt x="329"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0"/>
            <p:cNvSpPr/>
            <p:nvPr/>
          </p:nvSpPr>
          <p:spPr>
            <a:xfrm>
              <a:off x="5091265" y="2803812"/>
              <a:ext cx="41262" cy="72341"/>
            </a:xfrm>
            <a:custGeom>
              <a:rect b="b" l="l" r="r" t="t"/>
              <a:pathLst>
                <a:path extrusionOk="0" h="547" w="312">
                  <a:moveTo>
                    <a:pt x="154" y="0"/>
                  </a:moveTo>
                  <a:cubicBezTo>
                    <a:pt x="70" y="0"/>
                    <a:pt x="1" y="121"/>
                    <a:pt x="1" y="274"/>
                  </a:cubicBezTo>
                  <a:cubicBezTo>
                    <a:pt x="1" y="422"/>
                    <a:pt x="70" y="547"/>
                    <a:pt x="154" y="547"/>
                  </a:cubicBezTo>
                  <a:cubicBezTo>
                    <a:pt x="242" y="547"/>
                    <a:pt x="311" y="422"/>
                    <a:pt x="311" y="274"/>
                  </a:cubicBezTo>
                  <a:cubicBezTo>
                    <a:pt x="311" y="121"/>
                    <a:pt x="242" y="0"/>
                    <a:pt x="154"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0"/>
            <p:cNvSpPr/>
            <p:nvPr/>
          </p:nvSpPr>
          <p:spPr>
            <a:xfrm>
              <a:off x="5094306" y="2816640"/>
              <a:ext cx="25921" cy="46023"/>
            </a:xfrm>
            <a:custGeom>
              <a:rect b="b" l="l" r="r" t="t"/>
              <a:pathLst>
                <a:path extrusionOk="0" h="348" w="196">
                  <a:moveTo>
                    <a:pt x="98" y="1"/>
                  </a:moveTo>
                  <a:cubicBezTo>
                    <a:pt x="47" y="1"/>
                    <a:pt x="1" y="79"/>
                    <a:pt x="1" y="177"/>
                  </a:cubicBezTo>
                  <a:cubicBezTo>
                    <a:pt x="1" y="274"/>
                    <a:pt x="38" y="348"/>
                    <a:pt x="98" y="348"/>
                  </a:cubicBezTo>
                  <a:cubicBezTo>
                    <a:pt x="149" y="343"/>
                    <a:pt x="195" y="269"/>
                    <a:pt x="195" y="177"/>
                  </a:cubicBezTo>
                  <a:cubicBezTo>
                    <a:pt x="195" y="84"/>
                    <a:pt x="154" y="1"/>
                    <a:pt x="98" y="1"/>
                  </a:cubicBezTo>
                  <a:close/>
                </a:path>
              </a:pathLst>
            </a:custGeom>
            <a:solidFill>
              <a:srgbClr val="D77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0"/>
            <p:cNvSpPr/>
            <p:nvPr/>
          </p:nvSpPr>
          <p:spPr>
            <a:xfrm>
              <a:off x="5294665" y="3442578"/>
              <a:ext cx="20367" cy="19705"/>
            </a:xfrm>
            <a:custGeom>
              <a:rect b="b" l="l" r="r" t="t"/>
              <a:pathLst>
                <a:path extrusionOk="0" h="149" w="154">
                  <a:moveTo>
                    <a:pt x="74" y="1"/>
                  </a:moveTo>
                  <a:cubicBezTo>
                    <a:pt x="37" y="1"/>
                    <a:pt x="0" y="33"/>
                    <a:pt x="0" y="75"/>
                  </a:cubicBezTo>
                  <a:cubicBezTo>
                    <a:pt x="0" y="116"/>
                    <a:pt x="37" y="149"/>
                    <a:pt x="74" y="149"/>
                  </a:cubicBezTo>
                  <a:cubicBezTo>
                    <a:pt x="121" y="144"/>
                    <a:pt x="153" y="116"/>
                    <a:pt x="153" y="75"/>
                  </a:cubicBezTo>
                  <a:cubicBezTo>
                    <a:pt x="153" y="33"/>
                    <a:pt x="116" y="1"/>
                    <a:pt x="74"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0"/>
            <p:cNvSpPr/>
            <p:nvPr/>
          </p:nvSpPr>
          <p:spPr>
            <a:xfrm>
              <a:off x="5400596" y="3442578"/>
              <a:ext cx="19705" cy="19705"/>
            </a:xfrm>
            <a:custGeom>
              <a:rect b="b" l="l" r="r" t="t"/>
              <a:pathLst>
                <a:path extrusionOk="0" h="149" w="149">
                  <a:moveTo>
                    <a:pt x="75" y="1"/>
                  </a:moveTo>
                  <a:cubicBezTo>
                    <a:pt x="33" y="1"/>
                    <a:pt x="0" y="33"/>
                    <a:pt x="0" y="75"/>
                  </a:cubicBezTo>
                  <a:cubicBezTo>
                    <a:pt x="0" y="116"/>
                    <a:pt x="33" y="149"/>
                    <a:pt x="75" y="149"/>
                  </a:cubicBezTo>
                  <a:cubicBezTo>
                    <a:pt x="116" y="149"/>
                    <a:pt x="149" y="116"/>
                    <a:pt x="149" y="75"/>
                  </a:cubicBezTo>
                  <a:cubicBezTo>
                    <a:pt x="149" y="33"/>
                    <a:pt x="116" y="1"/>
                    <a:pt x="75"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0"/>
            <p:cNvSpPr/>
            <p:nvPr/>
          </p:nvSpPr>
          <p:spPr>
            <a:xfrm>
              <a:off x="5207644" y="3478682"/>
              <a:ext cx="43643" cy="10580"/>
            </a:xfrm>
            <a:custGeom>
              <a:rect b="b" l="l" r="r" t="t"/>
              <a:pathLst>
                <a:path extrusionOk="0" h="80" w="330">
                  <a:moveTo>
                    <a:pt x="325" y="1"/>
                  </a:moveTo>
                  <a:lnTo>
                    <a:pt x="311" y="10"/>
                  </a:lnTo>
                  <a:lnTo>
                    <a:pt x="116" y="10"/>
                  </a:lnTo>
                  <a:cubicBezTo>
                    <a:pt x="61" y="10"/>
                    <a:pt x="24" y="38"/>
                    <a:pt x="1" y="80"/>
                  </a:cubicBezTo>
                  <a:cubicBezTo>
                    <a:pt x="5" y="75"/>
                    <a:pt x="10" y="75"/>
                    <a:pt x="10" y="75"/>
                  </a:cubicBezTo>
                  <a:cubicBezTo>
                    <a:pt x="186" y="75"/>
                    <a:pt x="329" y="43"/>
                    <a:pt x="329" y="15"/>
                  </a:cubicBezTo>
                  <a:cubicBezTo>
                    <a:pt x="329" y="10"/>
                    <a:pt x="329" y="10"/>
                    <a:pt x="325" y="1"/>
                  </a:cubicBezTo>
                  <a:close/>
                </a:path>
              </a:pathLst>
            </a:custGeom>
            <a:solidFill>
              <a:srgbClr val="ED93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0"/>
            <p:cNvSpPr/>
            <p:nvPr/>
          </p:nvSpPr>
          <p:spPr>
            <a:xfrm>
              <a:off x="5343068" y="3391794"/>
              <a:ext cx="74192" cy="47610"/>
            </a:xfrm>
            <a:custGeom>
              <a:rect b="b" l="l" r="r" t="t"/>
              <a:pathLst>
                <a:path extrusionOk="0" h="360" w="561">
                  <a:moveTo>
                    <a:pt x="533" y="0"/>
                  </a:moveTo>
                  <a:cubicBezTo>
                    <a:pt x="435" y="204"/>
                    <a:pt x="232" y="343"/>
                    <a:pt x="0" y="348"/>
                  </a:cubicBezTo>
                  <a:cubicBezTo>
                    <a:pt x="49" y="355"/>
                    <a:pt x="97" y="359"/>
                    <a:pt x="142" y="359"/>
                  </a:cubicBezTo>
                  <a:cubicBezTo>
                    <a:pt x="343" y="359"/>
                    <a:pt x="504" y="286"/>
                    <a:pt x="542" y="158"/>
                  </a:cubicBezTo>
                  <a:cubicBezTo>
                    <a:pt x="561" y="107"/>
                    <a:pt x="556" y="51"/>
                    <a:pt x="533" y="0"/>
                  </a:cubicBezTo>
                  <a:close/>
                </a:path>
              </a:pathLst>
            </a:custGeom>
            <a:solidFill>
              <a:srgbClr val="ED93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0"/>
            <p:cNvSpPr/>
            <p:nvPr/>
          </p:nvSpPr>
          <p:spPr>
            <a:xfrm>
              <a:off x="5579398" y="3446281"/>
              <a:ext cx="15473" cy="15473"/>
            </a:xfrm>
            <a:custGeom>
              <a:rect b="b" l="l" r="r" t="t"/>
              <a:pathLst>
                <a:path extrusionOk="0" h="117" w="117">
                  <a:moveTo>
                    <a:pt x="61" y="0"/>
                  </a:moveTo>
                  <a:cubicBezTo>
                    <a:pt x="24" y="0"/>
                    <a:pt x="1" y="28"/>
                    <a:pt x="1" y="56"/>
                  </a:cubicBezTo>
                  <a:cubicBezTo>
                    <a:pt x="1" y="93"/>
                    <a:pt x="29" y="116"/>
                    <a:pt x="61" y="116"/>
                  </a:cubicBezTo>
                  <a:cubicBezTo>
                    <a:pt x="89" y="116"/>
                    <a:pt x="117" y="93"/>
                    <a:pt x="117" y="56"/>
                  </a:cubicBezTo>
                  <a:cubicBezTo>
                    <a:pt x="117" y="24"/>
                    <a:pt x="89" y="0"/>
                    <a:pt x="61" y="0"/>
                  </a:cubicBezTo>
                  <a:close/>
                </a:path>
              </a:pathLst>
            </a:custGeom>
            <a:solidFill>
              <a:srgbClr val="783F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0"/>
            <p:cNvSpPr/>
            <p:nvPr/>
          </p:nvSpPr>
          <p:spPr>
            <a:xfrm>
              <a:off x="5520679" y="2338293"/>
              <a:ext cx="52768" cy="58322"/>
            </a:xfrm>
            <a:custGeom>
              <a:rect b="b" l="l" r="r" t="t"/>
              <a:pathLst>
                <a:path extrusionOk="0" h="441" w="399">
                  <a:moveTo>
                    <a:pt x="47" y="1"/>
                  </a:moveTo>
                  <a:lnTo>
                    <a:pt x="47" y="28"/>
                  </a:lnTo>
                  <a:cubicBezTo>
                    <a:pt x="42" y="130"/>
                    <a:pt x="56" y="223"/>
                    <a:pt x="97" y="297"/>
                  </a:cubicBezTo>
                  <a:cubicBezTo>
                    <a:pt x="47" y="325"/>
                    <a:pt x="9" y="376"/>
                    <a:pt x="0" y="441"/>
                  </a:cubicBezTo>
                  <a:lnTo>
                    <a:pt x="398" y="279"/>
                  </a:lnTo>
                  <a:cubicBezTo>
                    <a:pt x="398" y="279"/>
                    <a:pt x="232" y="214"/>
                    <a:pt x="47" y="1"/>
                  </a:cubicBezTo>
                  <a:close/>
                </a:path>
              </a:pathLst>
            </a:custGeom>
            <a:solidFill>
              <a:srgbClr val="B2631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0"/>
            <p:cNvSpPr/>
            <p:nvPr/>
          </p:nvSpPr>
          <p:spPr>
            <a:xfrm>
              <a:off x="5034397" y="2452292"/>
              <a:ext cx="741129" cy="678046"/>
            </a:xfrm>
            <a:custGeom>
              <a:rect b="b" l="l" r="r" t="t"/>
              <a:pathLst>
                <a:path extrusionOk="0" h="5127" w="5604">
                  <a:moveTo>
                    <a:pt x="3121" y="0"/>
                  </a:moveTo>
                  <a:cubicBezTo>
                    <a:pt x="1394" y="0"/>
                    <a:pt x="0" y="1399"/>
                    <a:pt x="0" y="3121"/>
                  </a:cubicBezTo>
                  <a:cubicBezTo>
                    <a:pt x="0" y="3886"/>
                    <a:pt x="273" y="4585"/>
                    <a:pt x="732" y="5127"/>
                  </a:cubicBezTo>
                  <a:cubicBezTo>
                    <a:pt x="338" y="4599"/>
                    <a:pt x="51" y="3876"/>
                    <a:pt x="51" y="3163"/>
                  </a:cubicBezTo>
                  <a:cubicBezTo>
                    <a:pt x="51" y="1436"/>
                    <a:pt x="1436" y="46"/>
                    <a:pt x="3154" y="46"/>
                  </a:cubicBezTo>
                  <a:cubicBezTo>
                    <a:pt x="4117" y="46"/>
                    <a:pt x="5030" y="547"/>
                    <a:pt x="5604" y="1227"/>
                  </a:cubicBezTo>
                  <a:cubicBezTo>
                    <a:pt x="5039" y="482"/>
                    <a:pt x="4136" y="0"/>
                    <a:pt x="3121" y="0"/>
                  </a:cubicBezTo>
                  <a:close/>
                </a:path>
              </a:pathLst>
            </a:custGeom>
            <a:solidFill>
              <a:srgbClr val="FFB0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0"/>
            <p:cNvSpPr/>
            <p:nvPr/>
          </p:nvSpPr>
          <p:spPr>
            <a:xfrm>
              <a:off x="5088223" y="2778685"/>
              <a:ext cx="52239" cy="41130"/>
            </a:xfrm>
            <a:custGeom>
              <a:rect b="b" l="l" r="r" t="t"/>
              <a:pathLst>
                <a:path extrusionOk="0" h="311" w="395">
                  <a:moveTo>
                    <a:pt x="255" y="0"/>
                  </a:moveTo>
                  <a:cubicBezTo>
                    <a:pt x="126" y="0"/>
                    <a:pt x="24" y="130"/>
                    <a:pt x="1" y="311"/>
                  </a:cubicBezTo>
                  <a:cubicBezTo>
                    <a:pt x="52" y="195"/>
                    <a:pt x="149" y="102"/>
                    <a:pt x="260" y="70"/>
                  </a:cubicBezTo>
                  <a:cubicBezTo>
                    <a:pt x="289" y="61"/>
                    <a:pt x="319" y="58"/>
                    <a:pt x="347" y="58"/>
                  </a:cubicBezTo>
                  <a:cubicBezTo>
                    <a:pt x="363" y="58"/>
                    <a:pt x="379" y="59"/>
                    <a:pt x="394" y="61"/>
                  </a:cubicBezTo>
                  <a:cubicBezTo>
                    <a:pt x="353" y="24"/>
                    <a:pt x="306" y="0"/>
                    <a:pt x="255" y="0"/>
                  </a:cubicBezTo>
                  <a:close/>
                </a:path>
              </a:pathLst>
            </a:custGeom>
            <a:solidFill>
              <a:srgbClr val="F9A2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0"/>
            <p:cNvSpPr/>
            <p:nvPr/>
          </p:nvSpPr>
          <p:spPr>
            <a:xfrm>
              <a:off x="5263454" y="2470543"/>
              <a:ext cx="286057" cy="92972"/>
            </a:xfrm>
            <a:custGeom>
              <a:rect b="b" l="l" r="r" t="t"/>
              <a:pathLst>
                <a:path extrusionOk="0" h="703" w="2163">
                  <a:moveTo>
                    <a:pt x="1439" y="0"/>
                  </a:moveTo>
                  <a:cubicBezTo>
                    <a:pt x="1295" y="0"/>
                    <a:pt x="1139" y="11"/>
                    <a:pt x="977" y="33"/>
                  </a:cubicBezTo>
                  <a:cubicBezTo>
                    <a:pt x="403" y="112"/>
                    <a:pt x="0" y="311"/>
                    <a:pt x="23" y="478"/>
                  </a:cubicBezTo>
                  <a:cubicBezTo>
                    <a:pt x="42" y="616"/>
                    <a:pt x="337" y="703"/>
                    <a:pt x="749" y="703"/>
                  </a:cubicBezTo>
                  <a:cubicBezTo>
                    <a:pt x="836" y="703"/>
                    <a:pt x="928" y="699"/>
                    <a:pt x="1024" y="691"/>
                  </a:cubicBezTo>
                  <a:cubicBezTo>
                    <a:pt x="1630" y="645"/>
                    <a:pt x="2163" y="441"/>
                    <a:pt x="2163" y="242"/>
                  </a:cubicBezTo>
                  <a:cubicBezTo>
                    <a:pt x="2163" y="90"/>
                    <a:pt x="1855" y="0"/>
                    <a:pt x="1439"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0"/>
            <p:cNvSpPr/>
            <p:nvPr/>
          </p:nvSpPr>
          <p:spPr>
            <a:xfrm>
              <a:off x="5557974" y="2524765"/>
              <a:ext cx="93897" cy="70886"/>
            </a:xfrm>
            <a:custGeom>
              <a:rect b="b" l="l" r="r" t="t"/>
              <a:pathLst>
                <a:path extrusionOk="0" h="536" w="710">
                  <a:moveTo>
                    <a:pt x="217" y="1"/>
                  </a:moveTo>
                  <a:cubicBezTo>
                    <a:pt x="205" y="1"/>
                    <a:pt x="193" y="2"/>
                    <a:pt x="181" y="3"/>
                  </a:cubicBezTo>
                  <a:cubicBezTo>
                    <a:pt x="52" y="17"/>
                    <a:pt x="1" y="133"/>
                    <a:pt x="75" y="272"/>
                  </a:cubicBezTo>
                  <a:cubicBezTo>
                    <a:pt x="157" y="413"/>
                    <a:pt x="346" y="536"/>
                    <a:pt x="502" y="536"/>
                  </a:cubicBezTo>
                  <a:cubicBezTo>
                    <a:pt x="504" y="536"/>
                    <a:pt x="507" y="536"/>
                    <a:pt x="510" y="536"/>
                  </a:cubicBezTo>
                  <a:cubicBezTo>
                    <a:pt x="672" y="526"/>
                    <a:pt x="709" y="378"/>
                    <a:pt x="598" y="225"/>
                  </a:cubicBezTo>
                  <a:cubicBezTo>
                    <a:pt x="509" y="90"/>
                    <a:pt x="347" y="1"/>
                    <a:pt x="217" y="1"/>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0"/>
            <p:cNvSpPr/>
            <p:nvPr/>
          </p:nvSpPr>
          <p:spPr>
            <a:xfrm>
              <a:off x="5487485" y="3188262"/>
              <a:ext cx="161477" cy="66522"/>
            </a:xfrm>
            <a:custGeom>
              <a:rect b="b" l="l" r="r" t="t"/>
              <a:pathLst>
                <a:path extrusionOk="0" h="503" w="1221">
                  <a:moveTo>
                    <a:pt x="963" y="0"/>
                  </a:moveTo>
                  <a:cubicBezTo>
                    <a:pt x="925" y="0"/>
                    <a:pt x="879" y="4"/>
                    <a:pt x="825" y="11"/>
                  </a:cubicBezTo>
                  <a:cubicBezTo>
                    <a:pt x="487" y="62"/>
                    <a:pt x="154" y="238"/>
                    <a:pt x="61" y="363"/>
                  </a:cubicBezTo>
                  <a:cubicBezTo>
                    <a:pt x="1" y="445"/>
                    <a:pt x="57" y="503"/>
                    <a:pt x="185" y="503"/>
                  </a:cubicBezTo>
                  <a:cubicBezTo>
                    <a:pt x="194" y="503"/>
                    <a:pt x="204" y="503"/>
                    <a:pt x="214" y="502"/>
                  </a:cubicBezTo>
                  <a:cubicBezTo>
                    <a:pt x="376" y="497"/>
                    <a:pt x="654" y="428"/>
                    <a:pt x="876" y="307"/>
                  </a:cubicBezTo>
                  <a:cubicBezTo>
                    <a:pt x="1162" y="150"/>
                    <a:pt x="1221" y="0"/>
                    <a:pt x="963"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0"/>
            <p:cNvSpPr/>
            <p:nvPr/>
          </p:nvSpPr>
          <p:spPr>
            <a:xfrm>
              <a:off x="5365683" y="3241691"/>
              <a:ext cx="106064" cy="22747"/>
            </a:xfrm>
            <a:custGeom>
              <a:rect b="b" l="l" r="r" t="t"/>
              <a:pathLst>
                <a:path extrusionOk="0" h="172" w="802">
                  <a:moveTo>
                    <a:pt x="380" y="1"/>
                  </a:moveTo>
                  <a:cubicBezTo>
                    <a:pt x="253" y="1"/>
                    <a:pt x="130" y="20"/>
                    <a:pt x="70" y="47"/>
                  </a:cubicBezTo>
                  <a:cubicBezTo>
                    <a:pt x="1" y="75"/>
                    <a:pt x="14" y="112"/>
                    <a:pt x="89" y="140"/>
                  </a:cubicBezTo>
                  <a:cubicBezTo>
                    <a:pt x="146" y="159"/>
                    <a:pt x="240" y="171"/>
                    <a:pt x="341" y="171"/>
                  </a:cubicBezTo>
                  <a:cubicBezTo>
                    <a:pt x="388" y="171"/>
                    <a:pt x="436" y="169"/>
                    <a:pt x="482" y="163"/>
                  </a:cubicBezTo>
                  <a:cubicBezTo>
                    <a:pt x="714" y="140"/>
                    <a:pt x="802" y="65"/>
                    <a:pt x="579" y="19"/>
                  </a:cubicBezTo>
                  <a:cubicBezTo>
                    <a:pt x="518" y="6"/>
                    <a:pt x="448" y="1"/>
                    <a:pt x="380" y="1"/>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0"/>
            <p:cNvSpPr/>
            <p:nvPr/>
          </p:nvSpPr>
          <p:spPr>
            <a:xfrm>
              <a:off x="5150116" y="2550818"/>
              <a:ext cx="103552" cy="89269"/>
            </a:xfrm>
            <a:custGeom>
              <a:rect b="b" l="l" r="r" t="t"/>
              <a:pathLst>
                <a:path extrusionOk="0" h="675" w="783">
                  <a:moveTo>
                    <a:pt x="649" y="0"/>
                  </a:moveTo>
                  <a:cubicBezTo>
                    <a:pt x="555" y="0"/>
                    <a:pt x="401" y="87"/>
                    <a:pt x="255" y="223"/>
                  </a:cubicBezTo>
                  <a:cubicBezTo>
                    <a:pt x="74" y="399"/>
                    <a:pt x="0" y="584"/>
                    <a:pt x="65" y="654"/>
                  </a:cubicBezTo>
                  <a:cubicBezTo>
                    <a:pt x="79" y="668"/>
                    <a:pt x="101" y="675"/>
                    <a:pt x="129" y="675"/>
                  </a:cubicBezTo>
                  <a:cubicBezTo>
                    <a:pt x="210" y="675"/>
                    <a:pt x="339" y="616"/>
                    <a:pt x="463" y="505"/>
                  </a:cubicBezTo>
                  <a:cubicBezTo>
                    <a:pt x="649" y="353"/>
                    <a:pt x="783" y="144"/>
                    <a:pt x="727" y="42"/>
                  </a:cubicBezTo>
                  <a:cubicBezTo>
                    <a:pt x="713" y="14"/>
                    <a:pt x="685" y="0"/>
                    <a:pt x="649" y="0"/>
                  </a:cubicBezTo>
                  <a:close/>
                </a:path>
              </a:pathLst>
            </a:custGeom>
            <a:solidFill>
              <a:srgbClr val="FFF9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7" name="Shape 2507"/>
        <p:cNvGrpSpPr/>
        <p:nvPr/>
      </p:nvGrpSpPr>
      <p:grpSpPr>
        <a:xfrm>
          <a:off x="0" y="0"/>
          <a:ext cx="0" cy="0"/>
          <a:chOff x="0" y="0"/>
          <a:chExt cx="0" cy="0"/>
        </a:xfrm>
      </p:grpSpPr>
      <p:sp>
        <p:nvSpPr>
          <p:cNvPr id="2508" name="Google Shape;2508;p45"/>
          <p:cNvSpPr txBox="1"/>
          <p:nvPr>
            <p:ph idx="1" type="subTitle"/>
          </p:nvPr>
        </p:nvSpPr>
        <p:spPr>
          <a:xfrm>
            <a:off x="1581550" y="2352375"/>
            <a:ext cx="1714800" cy="44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509" name="Google Shape;2509;p45"/>
          <p:cNvSpPr txBox="1"/>
          <p:nvPr>
            <p:ph idx="2" type="subTitle"/>
          </p:nvPr>
        </p:nvSpPr>
        <p:spPr>
          <a:xfrm>
            <a:off x="1101850" y="2739925"/>
            <a:ext cx="2674200" cy="74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 not hot. It’s full of iron oxide dust</a:t>
            </a:r>
            <a:endParaRPr/>
          </a:p>
        </p:txBody>
      </p:sp>
      <p:sp>
        <p:nvSpPr>
          <p:cNvPr id="2510" name="Google Shape;2510;p45"/>
          <p:cNvSpPr txBox="1"/>
          <p:nvPr>
            <p:ph type="title"/>
          </p:nvPr>
        </p:nvSpPr>
        <p:spPr>
          <a:xfrm>
            <a:off x="716800" y="45727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Renaissance</a:t>
            </a:r>
            <a:endParaRPr>
              <a:solidFill>
                <a:schemeClr val="dk1"/>
              </a:solidFill>
            </a:endParaRPr>
          </a:p>
        </p:txBody>
      </p:sp>
      <p:sp>
        <p:nvSpPr>
          <p:cNvPr id="2511" name="Google Shape;2511;p45"/>
          <p:cNvSpPr txBox="1"/>
          <p:nvPr>
            <p:ph idx="3" type="subTitle"/>
          </p:nvPr>
        </p:nvSpPr>
        <p:spPr>
          <a:xfrm>
            <a:off x="5847519" y="2352375"/>
            <a:ext cx="1714800" cy="441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512" name="Google Shape;2512;p45"/>
          <p:cNvSpPr txBox="1"/>
          <p:nvPr>
            <p:ph idx="4" type="subTitle"/>
          </p:nvPr>
        </p:nvSpPr>
        <p:spPr>
          <a:xfrm>
            <a:off x="5367820" y="2739925"/>
            <a:ext cx="2674200" cy="74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a:t>
            </a:r>
            <a:endParaRPr/>
          </a:p>
        </p:txBody>
      </p:sp>
      <p:sp>
        <p:nvSpPr>
          <p:cNvPr id="2513" name="Google Shape;2513;p45"/>
          <p:cNvSpPr/>
          <p:nvPr/>
        </p:nvSpPr>
        <p:spPr>
          <a:xfrm>
            <a:off x="6707050" y="2659022"/>
            <a:ext cx="26641" cy="29978"/>
          </a:xfrm>
          <a:custGeom>
            <a:rect b="b" l="l" r="r" t="t"/>
            <a:pathLst>
              <a:path extrusionOk="0" h="476" w="423">
                <a:moveTo>
                  <a:pt x="1" y="1"/>
                </a:moveTo>
                <a:lnTo>
                  <a:pt x="1" y="475"/>
                </a:lnTo>
                <a:lnTo>
                  <a:pt x="277" y="475"/>
                </a:lnTo>
                <a:cubicBezTo>
                  <a:pt x="354" y="475"/>
                  <a:pt x="422" y="407"/>
                  <a:pt x="422" y="330"/>
                </a:cubicBezTo>
                <a:lnTo>
                  <a:pt x="422" y="1"/>
                </a:lnTo>
                <a:close/>
              </a:path>
            </a:pathLst>
          </a:custGeom>
          <a:solidFill>
            <a:srgbClr val="132B5F">
              <a:alpha val="28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grpSp>
        <p:nvGrpSpPr>
          <p:cNvPr id="2514" name="Google Shape;2514;p45"/>
          <p:cNvGrpSpPr/>
          <p:nvPr/>
        </p:nvGrpSpPr>
        <p:grpSpPr>
          <a:xfrm>
            <a:off x="4245749" y="3425351"/>
            <a:ext cx="652399" cy="212297"/>
            <a:chOff x="-3774975" y="2183775"/>
            <a:chExt cx="131450" cy="42775"/>
          </a:xfrm>
        </p:grpSpPr>
        <p:sp>
          <p:nvSpPr>
            <p:cNvPr id="2515" name="Google Shape;2515;p45"/>
            <p:cNvSpPr/>
            <p:nvPr/>
          </p:nvSpPr>
          <p:spPr>
            <a:xfrm>
              <a:off x="-3710950" y="2192325"/>
              <a:ext cx="60000" cy="28900"/>
            </a:xfrm>
            <a:custGeom>
              <a:rect b="b" l="l" r="r" t="t"/>
              <a:pathLst>
                <a:path extrusionOk="0" h="1156" w="2400">
                  <a:moveTo>
                    <a:pt x="1175" y="1"/>
                  </a:moveTo>
                  <a:cubicBezTo>
                    <a:pt x="1051" y="1"/>
                    <a:pt x="921" y="20"/>
                    <a:pt x="788" y="67"/>
                  </a:cubicBezTo>
                  <a:cubicBezTo>
                    <a:pt x="339" y="220"/>
                    <a:pt x="1" y="1156"/>
                    <a:pt x="1" y="1156"/>
                  </a:cubicBezTo>
                  <a:lnTo>
                    <a:pt x="2090" y="924"/>
                  </a:lnTo>
                  <a:lnTo>
                    <a:pt x="2400" y="628"/>
                  </a:lnTo>
                  <a:cubicBezTo>
                    <a:pt x="2400" y="628"/>
                    <a:pt x="1873" y="1"/>
                    <a:pt x="1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5"/>
            <p:cNvSpPr/>
            <p:nvPr/>
          </p:nvSpPr>
          <p:spPr>
            <a:xfrm>
              <a:off x="-3762225" y="2183775"/>
              <a:ext cx="52700" cy="35250"/>
            </a:xfrm>
            <a:custGeom>
              <a:rect b="b" l="l" r="r" t="t"/>
              <a:pathLst>
                <a:path extrusionOk="0" h="1410" w="2108">
                  <a:moveTo>
                    <a:pt x="697" y="0"/>
                  </a:moveTo>
                  <a:cubicBezTo>
                    <a:pt x="318" y="0"/>
                    <a:pt x="0" y="76"/>
                    <a:pt x="0" y="76"/>
                  </a:cubicBezTo>
                  <a:lnTo>
                    <a:pt x="144" y="1048"/>
                  </a:lnTo>
                  <a:lnTo>
                    <a:pt x="2107" y="1410"/>
                  </a:lnTo>
                  <a:cubicBezTo>
                    <a:pt x="2107" y="1081"/>
                    <a:pt x="2010" y="734"/>
                    <a:pt x="1783" y="414"/>
                  </a:cubicBezTo>
                  <a:cubicBezTo>
                    <a:pt x="1547" y="82"/>
                    <a:pt x="1090" y="0"/>
                    <a:pt x="6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5"/>
            <p:cNvSpPr/>
            <p:nvPr/>
          </p:nvSpPr>
          <p:spPr>
            <a:xfrm>
              <a:off x="-3770800" y="2193000"/>
              <a:ext cx="61850" cy="27875"/>
            </a:xfrm>
            <a:custGeom>
              <a:rect b="b" l="l" r="r" t="t"/>
              <a:pathLst>
                <a:path extrusionOk="0" h="1115" w="2474">
                  <a:moveTo>
                    <a:pt x="1247" y="0"/>
                  </a:moveTo>
                  <a:cubicBezTo>
                    <a:pt x="639" y="0"/>
                    <a:pt x="1" y="369"/>
                    <a:pt x="1" y="369"/>
                  </a:cubicBezTo>
                  <a:lnTo>
                    <a:pt x="394" y="957"/>
                  </a:lnTo>
                  <a:lnTo>
                    <a:pt x="2474" y="1115"/>
                  </a:lnTo>
                  <a:cubicBezTo>
                    <a:pt x="2474" y="911"/>
                    <a:pt x="2270" y="332"/>
                    <a:pt x="1700" y="87"/>
                  </a:cubicBezTo>
                  <a:cubicBezTo>
                    <a:pt x="1559" y="25"/>
                    <a:pt x="1404" y="0"/>
                    <a:pt x="12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5"/>
            <p:cNvSpPr/>
            <p:nvPr/>
          </p:nvSpPr>
          <p:spPr>
            <a:xfrm>
              <a:off x="-3772650" y="2199425"/>
              <a:ext cx="124375" cy="24225"/>
            </a:xfrm>
            <a:custGeom>
              <a:rect b="b" l="l" r="r" t="t"/>
              <a:pathLst>
                <a:path extrusionOk="0" h="969" w="4975">
                  <a:moveTo>
                    <a:pt x="3608" y="1"/>
                  </a:moveTo>
                  <a:cubicBezTo>
                    <a:pt x="3096" y="1"/>
                    <a:pt x="2708" y="512"/>
                    <a:pt x="2548" y="724"/>
                  </a:cubicBezTo>
                  <a:cubicBezTo>
                    <a:pt x="2530" y="746"/>
                    <a:pt x="2507" y="756"/>
                    <a:pt x="2485" y="756"/>
                  </a:cubicBezTo>
                  <a:cubicBezTo>
                    <a:pt x="2461" y="756"/>
                    <a:pt x="2437" y="743"/>
                    <a:pt x="2423" y="719"/>
                  </a:cubicBezTo>
                  <a:cubicBezTo>
                    <a:pt x="2321" y="561"/>
                    <a:pt x="2084" y="131"/>
                    <a:pt x="1644" y="117"/>
                  </a:cubicBezTo>
                  <a:cubicBezTo>
                    <a:pt x="1640" y="117"/>
                    <a:pt x="1635" y="117"/>
                    <a:pt x="1630" y="117"/>
                  </a:cubicBezTo>
                  <a:cubicBezTo>
                    <a:pt x="1008" y="117"/>
                    <a:pt x="0" y="696"/>
                    <a:pt x="0" y="696"/>
                  </a:cubicBezTo>
                  <a:lnTo>
                    <a:pt x="47" y="862"/>
                  </a:lnTo>
                  <a:lnTo>
                    <a:pt x="2464" y="969"/>
                  </a:lnTo>
                  <a:lnTo>
                    <a:pt x="4863" y="862"/>
                  </a:lnTo>
                  <a:lnTo>
                    <a:pt x="4974" y="608"/>
                  </a:lnTo>
                  <a:cubicBezTo>
                    <a:pt x="4974" y="608"/>
                    <a:pt x="4294" y="20"/>
                    <a:pt x="3622" y="1"/>
                  </a:cubicBezTo>
                  <a:cubicBezTo>
                    <a:pt x="3617" y="1"/>
                    <a:pt x="3613" y="1"/>
                    <a:pt x="36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45"/>
            <p:cNvSpPr/>
            <p:nvPr/>
          </p:nvSpPr>
          <p:spPr>
            <a:xfrm>
              <a:off x="-3672375" y="2206500"/>
              <a:ext cx="22950" cy="14025"/>
            </a:xfrm>
            <a:custGeom>
              <a:rect b="b" l="l" r="r" t="t"/>
              <a:pathLst>
                <a:path extrusionOk="0" h="561" w="918">
                  <a:moveTo>
                    <a:pt x="0" y="1"/>
                  </a:moveTo>
                  <a:cubicBezTo>
                    <a:pt x="0" y="1"/>
                    <a:pt x="273" y="38"/>
                    <a:pt x="866" y="561"/>
                  </a:cubicBezTo>
                  <a:lnTo>
                    <a:pt x="917" y="454"/>
                  </a:lnTo>
                  <a:cubicBezTo>
                    <a:pt x="338" y="15"/>
                    <a:pt x="0" y="1"/>
                    <a:pt x="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5"/>
            <p:cNvSpPr/>
            <p:nvPr/>
          </p:nvSpPr>
          <p:spPr>
            <a:xfrm>
              <a:off x="-3703875" y="2209700"/>
              <a:ext cx="30000" cy="10500"/>
            </a:xfrm>
            <a:custGeom>
              <a:rect b="b" l="l" r="r" t="t"/>
              <a:pathLst>
                <a:path extrusionOk="0" h="420" w="1200">
                  <a:moveTo>
                    <a:pt x="895" y="0"/>
                  </a:moveTo>
                  <a:cubicBezTo>
                    <a:pt x="624" y="0"/>
                    <a:pt x="235" y="69"/>
                    <a:pt x="0" y="419"/>
                  </a:cubicBezTo>
                  <a:cubicBezTo>
                    <a:pt x="348" y="164"/>
                    <a:pt x="741" y="30"/>
                    <a:pt x="1200" y="30"/>
                  </a:cubicBezTo>
                  <a:cubicBezTo>
                    <a:pt x="1200" y="30"/>
                    <a:pt x="1073" y="0"/>
                    <a:pt x="89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5"/>
            <p:cNvSpPr/>
            <p:nvPr/>
          </p:nvSpPr>
          <p:spPr>
            <a:xfrm>
              <a:off x="-3688375" y="2215475"/>
              <a:ext cx="29325" cy="4725"/>
            </a:xfrm>
            <a:custGeom>
              <a:rect b="b" l="l" r="r" t="t"/>
              <a:pathLst>
                <a:path extrusionOk="0" h="189" w="1173">
                  <a:moveTo>
                    <a:pt x="633" y="0"/>
                  </a:moveTo>
                  <a:cubicBezTo>
                    <a:pt x="402" y="0"/>
                    <a:pt x="170" y="62"/>
                    <a:pt x="1" y="188"/>
                  </a:cubicBezTo>
                  <a:cubicBezTo>
                    <a:pt x="228" y="126"/>
                    <a:pt x="468" y="89"/>
                    <a:pt x="722" y="89"/>
                  </a:cubicBezTo>
                  <a:cubicBezTo>
                    <a:pt x="868" y="89"/>
                    <a:pt x="1018" y="101"/>
                    <a:pt x="1173" y="128"/>
                  </a:cubicBezTo>
                  <a:cubicBezTo>
                    <a:pt x="1019" y="43"/>
                    <a:pt x="826" y="0"/>
                    <a:pt x="63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5"/>
            <p:cNvSpPr/>
            <p:nvPr/>
          </p:nvSpPr>
          <p:spPr>
            <a:xfrm>
              <a:off x="-3745325" y="2205275"/>
              <a:ext cx="31850" cy="15500"/>
            </a:xfrm>
            <a:custGeom>
              <a:rect b="b" l="l" r="r" t="t"/>
              <a:pathLst>
                <a:path extrusionOk="0" h="620" w="1274">
                  <a:moveTo>
                    <a:pt x="427" y="1"/>
                  </a:moveTo>
                  <a:cubicBezTo>
                    <a:pt x="285" y="1"/>
                    <a:pt x="142" y="34"/>
                    <a:pt x="0" y="87"/>
                  </a:cubicBezTo>
                  <a:cubicBezTo>
                    <a:pt x="106" y="79"/>
                    <a:pt x="206" y="68"/>
                    <a:pt x="308" y="68"/>
                  </a:cubicBezTo>
                  <a:cubicBezTo>
                    <a:pt x="586" y="68"/>
                    <a:pt x="870" y="151"/>
                    <a:pt x="1274" y="619"/>
                  </a:cubicBezTo>
                  <a:cubicBezTo>
                    <a:pt x="1033" y="159"/>
                    <a:pt x="735" y="1"/>
                    <a:pt x="427"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5"/>
            <p:cNvSpPr/>
            <p:nvPr/>
          </p:nvSpPr>
          <p:spPr>
            <a:xfrm>
              <a:off x="-3713500" y="2218650"/>
              <a:ext cx="7325" cy="7550"/>
            </a:xfrm>
            <a:custGeom>
              <a:rect b="b" l="l" r="r" t="t"/>
              <a:pathLst>
                <a:path extrusionOk="0" h="302" w="293">
                  <a:moveTo>
                    <a:pt x="145" y="1"/>
                  </a:moveTo>
                  <a:cubicBezTo>
                    <a:pt x="66" y="1"/>
                    <a:pt x="1" y="70"/>
                    <a:pt x="1" y="154"/>
                  </a:cubicBezTo>
                  <a:cubicBezTo>
                    <a:pt x="1" y="237"/>
                    <a:pt x="66" y="302"/>
                    <a:pt x="145" y="302"/>
                  </a:cubicBezTo>
                  <a:cubicBezTo>
                    <a:pt x="228" y="302"/>
                    <a:pt x="293" y="237"/>
                    <a:pt x="293" y="154"/>
                  </a:cubicBezTo>
                  <a:cubicBezTo>
                    <a:pt x="293" y="70"/>
                    <a:pt x="228" y="1"/>
                    <a:pt x="1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5"/>
            <p:cNvSpPr/>
            <p:nvPr/>
          </p:nvSpPr>
          <p:spPr>
            <a:xfrm>
              <a:off x="-3712450" y="2219800"/>
              <a:ext cx="5575" cy="5825"/>
            </a:xfrm>
            <a:custGeom>
              <a:rect b="b" l="l" r="r" t="t"/>
              <a:pathLst>
                <a:path extrusionOk="0" h="233" w="223">
                  <a:moveTo>
                    <a:pt x="104" y="1"/>
                  </a:moveTo>
                  <a:cubicBezTo>
                    <a:pt x="43" y="1"/>
                    <a:pt x="1" y="50"/>
                    <a:pt x="1" y="117"/>
                  </a:cubicBezTo>
                  <a:cubicBezTo>
                    <a:pt x="1" y="182"/>
                    <a:pt x="52" y="233"/>
                    <a:pt x="112" y="233"/>
                  </a:cubicBezTo>
                  <a:cubicBezTo>
                    <a:pt x="177" y="233"/>
                    <a:pt x="223" y="182"/>
                    <a:pt x="223" y="117"/>
                  </a:cubicBezTo>
                  <a:cubicBezTo>
                    <a:pt x="223" y="57"/>
                    <a:pt x="167" y="1"/>
                    <a:pt x="112" y="1"/>
                  </a:cubicBezTo>
                  <a:cubicBezTo>
                    <a:pt x="109" y="1"/>
                    <a:pt x="106"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5"/>
            <p:cNvSpPr/>
            <p:nvPr/>
          </p:nvSpPr>
          <p:spPr>
            <a:xfrm>
              <a:off x="-3774975" y="2219575"/>
              <a:ext cx="131450" cy="6975"/>
            </a:xfrm>
            <a:custGeom>
              <a:rect b="b" l="l" r="r" t="t"/>
              <a:pathLst>
                <a:path extrusionOk="0" h="279" w="5258">
                  <a:moveTo>
                    <a:pt x="121" y="1"/>
                  </a:moveTo>
                  <a:cubicBezTo>
                    <a:pt x="52" y="1"/>
                    <a:pt x="1" y="56"/>
                    <a:pt x="1" y="135"/>
                  </a:cubicBezTo>
                  <a:cubicBezTo>
                    <a:pt x="1" y="200"/>
                    <a:pt x="61" y="265"/>
                    <a:pt x="121" y="265"/>
                  </a:cubicBezTo>
                  <a:lnTo>
                    <a:pt x="2451" y="265"/>
                  </a:lnTo>
                  <a:cubicBezTo>
                    <a:pt x="2456" y="275"/>
                    <a:pt x="2467" y="278"/>
                    <a:pt x="2481" y="278"/>
                  </a:cubicBezTo>
                  <a:cubicBezTo>
                    <a:pt x="2494" y="278"/>
                    <a:pt x="2508" y="276"/>
                    <a:pt x="2525" y="274"/>
                  </a:cubicBezTo>
                  <a:cubicBezTo>
                    <a:pt x="2541" y="276"/>
                    <a:pt x="2556" y="278"/>
                    <a:pt x="2568" y="278"/>
                  </a:cubicBezTo>
                  <a:cubicBezTo>
                    <a:pt x="2583" y="278"/>
                    <a:pt x="2594" y="275"/>
                    <a:pt x="2599" y="265"/>
                  </a:cubicBezTo>
                  <a:lnTo>
                    <a:pt x="5123" y="265"/>
                  </a:lnTo>
                  <a:cubicBezTo>
                    <a:pt x="5192" y="265"/>
                    <a:pt x="5248" y="209"/>
                    <a:pt x="5248" y="135"/>
                  </a:cubicBezTo>
                  <a:cubicBezTo>
                    <a:pt x="5257" y="56"/>
                    <a:pt x="5202" y="1"/>
                    <a:pt x="5132" y="1"/>
                  </a:cubicBezTo>
                  <a:lnTo>
                    <a:pt x="2590" y="98"/>
                  </a:lnTo>
                  <a:lnTo>
                    <a:pt x="12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5"/>
            <p:cNvSpPr/>
            <p:nvPr/>
          </p:nvSpPr>
          <p:spPr>
            <a:xfrm>
              <a:off x="-3743825" y="2220275"/>
              <a:ext cx="79325" cy="6125"/>
            </a:xfrm>
            <a:custGeom>
              <a:rect b="b" l="l" r="r" t="t"/>
              <a:pathLst>
                <a:path extrusionOk="0" h="245" w="3173">
                  <a:moveTo>
                    <a:pt x="3173" y="1"/>
                  </a:moveTo>
                  <a:lnTo>
                    <a:pt x="1348" y="70"/>
                  </a:lnTo>
                  <a:lnTo>
                    <a:pt x="1" y="19"/>
                  </a:lnTo>
                  <a:lnTo>
                    <a:pt x="1" y="19"/>
                  </a:lnTo>
                  <a:cubicBezTo>
                    <a:pt x="38" y="93"/>
                    <a:pt x="102" y="167"/>
                    <a:pt x="190" y="232"/>
                  </a:cubicBezTo>
                  <a:lnTo>
                    <a:pt x="1209" y="232"/>
                  </a:lnTo>
                  <a:cubicBezTo>
                    <a:pt x="1214" y="241"/>
                    <a:pt x="1224" y="245"/>
                    <a:pt x="1238" y="245"/>
                  </a:cubicBezTo>
                  <a:cubicBezTo>
                    <a:pt x="1251" y="245"/>
                    <a:pt x="1267" y="241"/>
                    <a:pt x="1283" y="237"/>
                  </a:cubicBezTo>
                  <a:cubicBezTo>
                    <a:pt x="1302" y="241"/>
                    <a:pt x="1318" y="245"/>
                    <a:pt x="1331" y="245"/>
                  </a:cubicBezTo>
                  <a:cubicBezTo>
                    <a:pt x="1345" y="245"/>
                    <a:pt x="1355" y="241"/>
                    <a:pt x="1362" y="232"/>
                  </a:cubicBezTo>
                  <a:lnTo>
                    <a:pt x="2969" y="232"/>
                  </a:lnTo>
                  <a:cubicBezTo>
                    <a:pt x="3066" y="163"/>
                    <a:pt x="3136" y="84"/>
                    <a:pt x="3173"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5"/>
            <p:cNvSpPr/>
            <p:nvPr/>
          </p:nvSpPr>
          <p:spPr>
            <a:xfrm>
              <a:off x="-3757475" y="2211250"/>
              <a:ext cx="30925" cy="5575"/>
            </a:xfrm>
            <a:custGeom>
              <a:rect b="b" l="l" r="r" t="t"/>
              <a:pathLst>
                <a:path extrusionOk="0" h="223" w="1237">
                  <a:moveTo>
                    <a:pt x="699" y="1"/>
                  </a:moveTo>
                  <a:cubicBezTo>
                    <a:pt x="508" y="1"/>
                    <a:pt x="281" y="61"/>
                    <a:pt x="0" y="223"/>
                  </a:cubicBezTo>
                  <a:cubicBezTo>
                    <a:pt x="183" y="149"/>
                    <a:pt x="395" y="103"/>
                    <a:pt x="647" y="103"/>
                  </a:cubicBezTo>
                  <a:cubicBezTo>
                    <a:pt x="823" y="103"/>
                    <a:pt x="1018" y="125"/>
                    <a:pt x="1237" y="176"/>
                  </a:cubicBezTo>
                  <a:cubicBezTo>
                    <a:pt x="1088" y="80"/>
                    <a:pt x="917" y="1"/>
                    <a:pt x="699"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8" name="Google Shape;2528;p45"/>
          <p:cNvGrpSpPr/>
          <p:nvPr/>
        </p:nvGrpSpPr>
        <p:grpSpPr>
          <a:xfrm>
            <a:off x="4077908" y="3634329"/>
            <a:ext cx="988068" cy="1272346"/>
            <a:chOff x="4077908" y="3634329"/>
            <a:chExt cx="988068" cy="1272346"/>
          </a:xfrm>
        </p:grpSpPr>
        <p:sp>
          <p:nvSpPr>
            <p:cNvPr id="2529" name="Google Shape;2529;p45"/>
            <p:cNvSpPr/>
            <p:nvPr/>
          </p:nvSpPr>
          <p:spPr>
            <a:xfrm>
              <a:off x="4545404" y="4384650"/>
              <a:ext cx="52036" cy="522025"/>
            </a:xfrm>
            <a:custGeom>
              <a:rect b="b" l="l" r="r" t="t"/>
              <a:pathLst>
                <a:path extrusionOk="0" h="5026" w="501">
                  <a:moveTo>
                    <a:pt x="102" y="1"/>
                  </a:moveTo>
                  <a:lnTo>
                    <a:pt x="1" y="5026"/>
                  </a:lnTo>
                  <a:lnTo>
                    <a:pt x="501" y="5026"/>
                  </a:lnTo>
                  <a:lnTo>
                    <a:pt x="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5"/>
            <p:cNvSpPr/>
            <p:nvPr/>
          </p:nvSpPr>
          <p:spPr>
            <a:xfrm>
              <a:off x="4251986" y="4356295"/>
              <a:ext cx="318969" cy="550381"/>
            </a:xfrm>
            <a:custGeom>
              <a:rect b="b" l="l" r="r" t="t"/>
              <a:pathLst>
                <a:path extrusionOk="0" h="5299" w="3071">
                  <a:moveTo>
                    <a:pt x="3071" y="1"/>
                  </a:moveTo>
                  <a:cubicBezTo>
                    <a:pt x="3050" y="1"/>
                    <a:pt x="0" y="567"/>
                    <a:pt x="0" y="5299"/>
                  </a:cubicBezTo>
                  <a:lnTo>
                    <a:pt x="487" y="5299"/>
                  </a:lnTo>
                  <a:cubicBezTo>
                    <a:pt x="487" y="2804"/>
                    <a:pt x="1736" y="458"/>
                    <a:pt x="3019" y="458"/>
                  </a:cubicBezTo>
                  <a:cubicBezTo>
                    <a:pt x="3036" y="458"/>
                    <a:pt x="3054" y="458"/>
                    <a:pt x="3071" y="459"/>
                  </a:cubicBezTo>
                  <a:lnTo>
                    <a:pt x="3071" y="1"/>
                  </a:lnTo>
                  <a:cubicBezTo>
                    <a:pt x="3071" y="1"/>
                    <a:pt x="3071" y="1"/>
                    <a:pt x="3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5"/>
            <p:cNvSpPr/>
            <p:nvPr/>
          </p:nvSpPr>
          <p:spPr>
            <a:xfrm>
              <a:off x="4571890" y="4356295"/>
              <a:ext cx="318969" cy="550381"/>
            </a:xfrm>
            <a:custGeom>
              <a:rect b="b" l="l" r="r" t="t"/>
              <a:pathLst>
                <a:path extrusionOk="0" h="5299" w="3071">
                  <a:moveTo>
                    <a:pt x="0" y="1"/>
                  </a:moveTo>
                  <a:cubicBezTo>
                    <a:pt x="0" y="1"/>
                    <a:pt x="0" y="1"/>
                    <a:pt x="0" y="1"/>
                  </a:cubicBezTo>
                  <a:lnTo>
                    <a:pt x="0" y="459"/>
                  </a:lnTo>
                  <a:cubicBezTo>
                    <a:pt x="18" y="458"/>
                    <a:pt x="35" y="458"/>
                    <a:pt x="53" y="458"/>
                  </a:cubicBezTo>
                  <a:cubicBezTo>
                    <a:pt x="1340" y="458"/>
                    <a:pt x="2584" y="2804"/>
                    <a:pt x="2584" y="5299"/>
                  </a:cubicBezTo>
                  <a:lnTo>
                    <a:pt x="3071" y="5299"/>
                  </a:lnTo>
                  <a:cubicBezTo>
                    <a:pt x="3071" y="567"/>
                    <a:pt x="2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5"/>
            <p:cNvSpPr/>
            <p:nvPr/>
          </p:nvSpPr>
          <p:spPr>
            <a:xfrm>
              <a:off x="4403006" y="3729989"/>
              <a:ext cx="336834" cy="708152"/>
            </a:xfrm>
            <a:custGeom>
              <a:rect b="b" l="l" r="r" t="t"/>
              <a:pathLst>
                <a:path extrusionOk="0" h="6818" w="3243">
                  <a:moveTo>
                    <a:pt x="1" y="1"/>
                  </a:moveTo>
                  <a:cubicBezTo>
                    <a:pt x="1" y="658"/>
                    <a:pt x="348" y="946"/>
                    <a:pt x="807" y="946"/>
                  </a:cubicBezTo>
                  <a:cubicBezTo>
                    <a:pt x="825" y="2664"/>
                    <a:pt x="1552" y="1863"/>
                    <a:pt x="1566" y="3391"/>
                  </a:cubicBezTo>
                  <a:cubicBezTo>
                    <a:pt x="1566" y="3391"/>
                    <a:pt x="1372" y="3576"/>
                    <a:pt x="1372" y="3771"/>
                  </a:cubicBezTo>
                  <a:cubicBezTo>
                    <a:pt x="1372" y="3960"/>
                    <a:pt x="1524" y="4076"/>
                    <a:pt x="1524" y="4076"/>
                  </a:cubicBezTo>
                  <a:cubicBezTo>
                    <a:pt x="1524" y="4076"/>
                    <a:pt x="1246" y="4169"/>
                    <a:pt x="1246" y="4419"/>
                  </a:cubicBezTo>
                  <a:cubicBezTo>
                    <a:pt x="1246" y="4664"/>
                    <a:pt x="1427" y="4711"/>
                    <a:pt x="1427" y="4711"/>
                  </a:cubicBezTo>
                  <a:cubicBezTo>
                    <a:pt x="1427" y="4711"/>
                    <a:pt x="1460" y="5169"/>
                    <a:pt x="1177" y="5304"/>
                  </a:cubicBezTo>
                  <a:cubicBezTo>
                    <a:pt x="691" y="5530"/>
                    <a:pt x="292" y="5845"/>
                    <a:pt x="292" y="6818"/>
                  </a:cubicBezTo>
                  <a:lnTo>
                    <a:pt x="1626" y="6295"/>
                  </a:lnTo>
                  <a:lnTo>
                    <a:pt x="2965" y="6818"/>
                  </a:lnTo>
                  <a:cubicBezTo>
                    <a:pt x="2965" y="5970"/>
                    <a:pt x="2566" y="5530"/>
                    <a:pt x="2080" y="5304"/>
                  </a:cubicBezTo>
                  <a:cubicBezTo>
                    <a:pt x="1788" y="5169"/>
                    <a:pt x="1830" y="4711"/>
                    <a:pt x="1830" y="4711"/>
                  </a:cubicBezTo>
                  <a:cubicBezTo>
                    <a:pt x="1830" y="4711"/>
                    <a:pt x="2011" y="4664"/>
                    <a:pt x="2011" y="4419"/>
                  </a:cubicBezTo>
                  <a:cubicBezTo>
                    <a:pt x="2011" y="4169"/>
                    <a:pt x="1733" y="4076"/>
                    <a:pt x="1733" y="4076"/>
                  </a:cubicBezTo>
                  <a:cubicBezTo>
                    <a:pt x="1733" y="4076"/>
                    <a:pt x="1881" y="3960"/>
                    <a:pt x="1881" y="3771"/>
                  </a:cubicBezTo>
                  <a:cubicBezTo>
                    <a:pt x="1881" y="3581"/>
                    <a:pt x="1691" y="3391"/>
                    <a:pt x="1691" y="3391"/>
                  </a:cubicBezTo>
                  <a:cubicBezTo>
                    <a:pt x="1691" y="1863"/>
                    <a:pt x="2423" y="2664"/>
                    <a:pt x="2437" y="946"/>
                  </a:cubicBezTo>
                  <a:cubicBezTo>
                    <a:pt x="2895" y="946"/>
                    <a:pt x="3243" y="658"/>
                    <a:pt x="3243" y="1"/>
                  </a:cubicBezTo>
                  <a:lnTo>
                    <a:pt x="3243" y="1"/>
                  </a:lnTo>
                  <a:lnTo>
                    <a:pt x="1622" y="4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5"/>
            <p:cNvSpPr/>
            <p:nvPr/>
          </p:nvSpPr>
          <p:spPr>
            <a:xfrm>
              <a:off x="4402590" y="3729989"/>
              <a:ext cx="337250" cy="232034"/>
            </a:xfrm>
            <a:custGeom>
              <a:rect b="b" l="l" r="r" t="t"/>
              <a:pathLst>
                <a:path extrusionOk="0" h="2234" w="3247">
                  <a:moveTo>
                    <a:pt x="0" y="1"/>
                  </a:moveTo>
                  <a:cubicBezTo>
                    <a:pt x="0" y="658"/>
                    <a:pt x="347" y="946"/>
                    <a:pt x="806" y="946"/>
                  </a:cubicBezTo>
                  <a:cubicBezTo>
                    <a:pt x="811" y="1506"/>
                    <a:pt x="889" y="1802"/>
                    <a:pt x="1000" y="1992"/>
                  </a:cubicBezTo>
                  <a:cubicBezTo>
                    <a:pt x="1112" y="1951"/>
                    <a:pt x="1218" y="1927"/>
                    <a:pt x="1334" y="1927"/>
                  </a:cubicBezTo>
                  <a:cubicBezTo>
                    <a:pt x="1593" y="1927"/>
                    <a:pt x="1839" y="2039"/>
                    <a:pt x="2066" y="2233"/>
                  </a:cubicBezTo>
                  <a:cubicBezTo>
                    <a:pt x="2251" y="2025"/>
                    <a:pt x="2431" y="1793"/>
                    <a:pt x="2441" y="946"/>
                  </a:cubicBezTo>
                  <a:cubicBezTo>
                    <a:pt x="2904" y="946"/>
                    <a:pt x="3247" y="658"/>
                    <a:pt x="3242" y="1"/>
                  </a:cubicBezTo>
                  <a:lnTo>
                    <a:pt x="3242" y="1"/>
                  </a:lnTo>
                  <a:lnTo>
                    <a:pt x="1621" y="47"/>
                  </a:lnTo>
                  <a:lnTo>
                    <a:pt x="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5"/>
            <p:cNvSpPr/>
            <p:nvPr/>
          </p:nvSpPr>
          <p:spPr>
            <a:xfrm>
              <a:off x="4135553" y="3705996"/>
              <a:ext cx="872674" cy="58788"/>
            </a:xfrm>
            <a:custGeom>
              <a:rect b="b" l="l" r="r" t="t"/>
              <a:pathLst>
                <a:path extrusionOk="0" h="566" w="8402">
                  <a:moveTo>
                    <a:pt x="228" y="0"/>
                  </a:moveTo>
                  <a:cubicBezTo>
                    <a:pt x="98" y="0"/>
                    <a:pt x="1" y="125"/>
                    <a:pt x="1" y="283"/>
                  </a:cubicBezTo>
                  <a:cubicBezTo>
                    <a:pt x="1" y="440"/>
                    <a:pt x="103" y="565"/>
                    <a:pt x="232" y="565"/>
                  </a:cubicBezTo>
                  <a:lnTo>
                    <a:pt x="8170" y="565"/>
                  </a:lnTo>
                  <a:cubicBezTo>
                    <a:pt x="8295" y="565"/>
                    <a:pt x="8402" y="440"/>
                    <a:pt x="8402" y="283"/>
                  </a:cubicBezTo>
                  <a:cubicBezTo>
                    <a:pt x="8402" y="125"/>
                    <a:pt x="8295" y="0"/>
                    <a:pt x="8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5"/>
            <p:cNvSpPr/>
            <p:nvPr/>
          </p:nvSpPr>
          <p:spPr>
            <a:xfrm>
              <a:off x="4077908" y="3634329"/>
              <a:ext cx="988068" cy="103450"/>
            </a:xfrm>
            <a:custGeom>
              <a:rect b="b" l="l" r="r" t="t"/>
              <a:pathLst>
                <a:path extrusionOk="0" h="996" w="9513">
                  <a:moveTo>
                    <a:pt x="102" y="0"/>
                  </a:moveTo>
                  <a:cubicBezTo>
                    <a:pt x="46" y="0"/>
                    <a:pt x="0" y="47"/>
                    <a:pt x="0" y="107"/>
                  </a:cubicBezTo>
                  <a:lnTo>
                    <a:pt x="0" y="894"/>
                  </a:lnTo>
                  <a:cubicBezTo>
                    <a:pt x="0" y="950"/>
                    <a:pt x="46" y="996"/>
                    <a:pt x="102" y="996"/>
                  </a:cubicBezTo>
                  <a:lnTo>
                    <a:pt x="9406" y="996"/>
                  </a:lnTo>
                  <a:cubicBezTo>
                    <a:pt x="9466" y="996"/>
                    <a:pt x="9512" y="950"/>
                    <a:pt x="9512" y="894"/>
                  </a:cubicBezTo>
                  <a:lnTo>
                    <a:pt x="9512" y="107"/>
                  </a:lnTo>
                  <a:cubicBezTo>
                    <a:pt x="9512" y="47"/>
                    <a:pt x="9466" y="0"/>
                    <a:pt x="9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5"/>
            <p:cNvSpPr/>
            <p:nvPr/>
          </p:nvSpPr>
          <p:spPr>
            <a:xfrm>
              <a:off x="4159650" y="3634329"/>
              <a:ext cx="700881" cy="103034"/>
            </a:xfrm>
            <a:custGeom>
              <a:rect b="b" l="l" r="r" t="t"/>
              <a:pathLst>
                <a:path extrusionOk="0" h="992" w="6748">
                  <a:moveTo>
                    <a:pt x="84" y="0"/>
                  </a:moveTo>
                  <a:cubicBezTo>
                    <a:pt x="42" y="0"/>
                    <a:pt x="5" y="42"/>
                    <a:pt x="0" y="88"/>
                  </a:cubicBezTo>
                  <a:lnTo>
                    <a:pt x="0" y="903"/>
                  </a:lnTo>
                  <a:cubicBezTo>
                    <a:pt x="0" y="950"/>
                    <a:pt x="37" y="991"/>
                    <a:pt x="84" y="991"/>
                  </a:cubicBezTo>
                  <a:lnTo>
                    <a:pt x="6665" y="991"/>
                  </a:lnTo>
                  <a:cubicBezTo>
                    <a:pt x="6711" y="991"/>
                    <a:pt x="6748" y="950"/>
                    <a:pt x="6748" y="903"/>
                  </a:cubicBezTo>
                  <a:lnTo>
                    <a:pt x="6748" y="88"/>
                  </a:lnTo>
                  <a:cubicBezTo>
                    <a:pt x="6748" y="42"/>
                    <a:pt x="6711" y="0"/>
                    <a:pt x="666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5"/>
            <p:cNvSpPr/>
            <p:nvPr/>
          </p:nvSpPr>
          <p:spPr>
            <a:xfrm>
              <a:off x="4212102" y="3634329"/>
              <a:ext cx="277631" cy="102515"/>
            </a:xfrm>
            <a:custGeom>
              <a:rect b="b" l="l" r="r" t="t"/>
              <a:pathLst>
                <a:path extrusionOk="0" h="987" w="2673">
                  <a:moveTo>
                    <a:pt x="56" y="0"/>
                  </a:moveTo>
                  <a:cubicBezTo>
                    <a:pt x="28" y="0"/>
                    <a:pt x="0" y="28"/>
                    <a:pt x="5" y="51"/>
                  </a:cubicBezTo>
                  <a:lnTo>
                    <a:pt x="5" y="931"/>
                  </a:lnTo>
                  <a:cubicBezTo>
                    <a:pt x="5" y="964"/>
                    <a:pt x="28" y="987"/>
                    <a:pt x="56" y="987"/>
                  </a:cubicBezTo>
                  <a:lnTo>
                    <a:pt x="2621" y="987"/>
                  </a:lnTo>
                  <a:cubicBezTo>
                    <a:pt x="2649" y="987"/>
                    <a:pt x="2672" y="964"/>
                    <a:pt x="2672" y="931"/>
                  </a:cubicBezTo>
                  <a:lnTo>
                    <a:pt x="2672" y="51"/>
                  </a:lnTo>
                  <a:cubicBezTo>
                    <a:pt x="2672" y="23"/>
                    <a:pt x="2649" y="0"/>
                    <a:pt x="262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5"/>
            <p:cNvSpPr/>
            <p:nvPr/>
          </p:nvSpPr>
          <p:spPr>
            <a:xfrm>
              <a:off x="4577187" y="3634329"/>
              <a:ext cx="93375" cy="102515"/>
            </a:xfrm>
            <a:custGeom>
              <a:rect b="b" l="l" r="r" t="t"/>
              <a:pathLst>
                <a:path extrusionOk="0" h="987" w="899">
                  <a:moveTo>
                    <a:pt x="33" y="0"/>
                  </a:moveTo>
                  <a:cubicBezTo>
                    <a:pt x="14" y="0"/>
                    <a:pt x="0" y="19"/>
                    <a:pt x="0" y="28"/>
                  </a:cubicBezTo>
                  <a:lnTo>
                    <a:pt x="0" y="954"/>
                  </a:lnTo>
                  <a:cubicBezTo>
                    <a:pt x="0" y="973"/>
                    <a:pt x="14" y="987"/>
                    <a:pt x="33" y="987"/>
                  </a:cubicBezTo>
                  <a:lnTo>
                    <a:pt x="871" y="987"/>
                  </a:lnTo>
                  <a:cubicBezTo>
                    <a:pt x="889" y="987"/>
                    <a:pt x="899" y="973"/>
                    <a:pt x="899" y="954"/>
                  </a:cubicBezTo>
                  <a:lnTo>
                    <a:pt x="899" y="28"/>
                  </a:lnTo>
                  <a:cubicBezTo>
                    <a:pt x="899" y="14"/>
                    <a:pt x="889" y="0"/>
                    <a:pt x="87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5"/>
            <p:cNvSpPr/>
            <p:nvPr/>
          </p:nvSpPr>
          <p:spPr>
            <a:xfrm>
              <a:off x="4540107" y="4160094"/>
              <a:ext cx="57853" cy="48193"/>
            </a:xfrm>
            <a:custGeom>
              <a:rect b="b" l="l" r="r" t="t"/>
              <a:pathLst>
                <a:path extrusionOk="0" h="464" w="557">
                  <a:moveTo>
                    <a:pt x="278" y="0"/>
                  </a:moveTo>
                  <a:cubicBezTo>
                    <a:pt x="126" y="0"/>
                    <a:pt x="1" y="102"/>
                    <a:pt x="1" y="232"/>
                  </a:cubicBezTo>
                  <a:cubicBezTo>
                    <a:pt x="1" y="357"/>
                    <a:pt x="126" y="463"/>
                    <a:pt x="278" y="463"/>
                  </a:cubicBezTo>
                  <a:cubicBezTo>
                    <a:pt x="431" y="463"/>
                    <a:pt x="556" y="357"/>
                    <a:pt x="556" y="232"/>
                  </a:cubicBezTo>
                  <a:cubicBezTo>
                    <a:pt x="556" y="102"/>
                    <a:pt x="436" y="0"/>
                    <a:pt x="278"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5"/>
            <p:cNvSpPr/>
            <p:nvPr/>
          </p:nvSpPr>
          <p:spPr>
            <a:xfrm>
              <a:off x="4558388" y="4115328"/>
              <a:ext cx="24201" cy="23162"/>
            </a:xfrm>
            <a:custGeom>
              <a:rect b="b" l="l" r="r" t="t"/>
              <a:pathLst>
                <a:path extrusionOk="0" h="223" w="233">
                  <a:moveTo>
                    <a:pt x="116" y="0"/>
                  </a:moveTo>
                  <a:cubicBezTo>
                    <a:pt x="52" y="0"/>
                    <a:pt x="1" y="51"/>
                    <a:pt x="1" y="112"/>
                  </a:cubicBezTo>
                  <a:cubicBezTo>
                    <a:pt x="1" y="167"/>
                    <a:pt x="52" y="223"/>
                    <a:pt x="116" y="223"/>
                  </a:cubicBezTo>
                  <a:cubicBezTo>
                    <a:pt x="177" y="223"/>
                    <a:pt x="232" y="167"/>
                    <a:pt x="232" y="112"/>
                  </a:cubicBezTo>
                  <a:cubicBezTo>
                    <a:pt x="232" y="47"/>
                    <a:pt x="177" y="0"/>
                    <a:pt x="116"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5"/>
            <p:cNvSpPr/>
            <p:nvPr/>
          </p:nvSpPr>
          <p:spPr>
            <a:xfrm>
              <a:off x="4078324" y="3667982"/>
              <a:ext cx="987652" cy="12152"/>
            </a:xfrm>
            <a:custGeom>
              <a:rect b="b" l="l" r="r" t="t"/>
              <a:pathLst>
                <a:path extrusionOk="0" h="117" w="9509">
                  <a:moveTo>
                    <a:pt x="1" y="0"/>
                  </a:moveTo>
                  <a:lnTo>
                    <a:pt x="1" y="116"/>
                  </a:lnTo>
                  <a:lnTo>
                    <a:pt x="9508" y="116"/>
                  </a:lnTo>
                  <a:lnTo>
                    <a:pt x="95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2" name="Google Shape;2542;p45"/>
          <p:cNvGrpSpPr/>
          <p:nvPr/>
        </p:nvGrpSpPr>
        <p:grpSpPr>
          <a:xfrm>
            <a:off x="2210815" y="2000698"/>
            <a:ext cx="456265" cy="369939"/>
            <a:chOff x="3952456" y="1524280"/>
            <a:chExt cx="370195" cy="300154"/>
          </a:xfrm>
        </p:grpSpPr>
        <p:sp>
          <p:nvSpPr>
            <p:cNvPr id="2543" name="Google Shape;2543;p45"/>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5"/>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5"/>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5"/>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5"/>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5"/>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9" name="Google Shape;2549;p45"/>
          <p:cNvGrpSpPr/>
          <p:nvPr/>
        </p:nvGrpSpPr>
        <p:grpSpPr>
          <a:xfrm>
            <a:off x="6521152" y="1902995"/>
            <a:ext cx="377689" cy="467663"/>
            <a:chOff x="5346292" y="3340691"/>
            <a:chExt cx="291247" cy="360628"/>
          </a:xfrm>
        </p:grpSpPr>
        <p:sp>
          <p:nvSpPr>
            <p:cNvPr id="2550" name="Google Shape;2550;p45"/>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5"/>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5"/>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5"/>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5"/>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5"/>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5"/>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5"/>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5"/>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5"/>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5"/>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5"/>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5"/>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5"/>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5"/>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5"/>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5"/>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5"/>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5"/>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5"/>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5"/>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5"/>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5"/>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5"/>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5"/>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287" name="Shape 6287"/>
        <p:cNvGrpSpPr/>
        <p:nvPr/>
      </p:nvGrpSpPr>
      <p:grpSpPr>
        <a:xfrm>
          <a:off x="0" y="0"/>
          <a:ext cx="0" cy="0"/>
          <a:chOff x="0" y="0"/>
          <a:chExt cx="0" cy="0"/>
        </a:xfrm>
      </p:grpSpPr>
      <p:sp>
        <p:nvSpPr>
          <p:cNvPr id="6288" name="Google Shape;6288;p81"/>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6289" name="Google Shape;6289;p8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a:t>
            </a:r>
            <a:endParaRPr/>
          </a:p>
        </p:txBody>
      </p:sp>
      <p:sp>
        <p:nvSpPr>
          <p:cNvPr id="6290" name="Google Shape;6290;p81"/>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chemeClr val="hlink"/>
                </a:solidFill>
                <a:hlinkClick action="ppaction://hlinksldjump" r:id="rId6"/>
              </a:rPr>
              <a:t>Thanks</a:t>
            </a:r>
            <a:r>
              <a:rPr lang="en" sz="1000" u="sng">
                <a:solidFill>
                  <a:schemeClr val="hlink"/>
                </a:solidFill>
                <a:hlinkClick action="ppaction://hlinksldjump" r:id="rId7"/>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294" name="Shape 6294"/>
        <p:cNvGrpSpPr/>
        <p:nvPr/>
      </p:nvGrpSpPr>
      <p:grpSpPr>
        <a:xfrm>
          <a:off x="0" y="0"/>
          <a:ext cx="0" cy="0"/>
          <a:chOff x="0" y="0"/>
          <a:chExt cx="0" cy="0"/>
        </a:xfrm>
      </p:grpSpPr>
      <p:sp>
        <p:nvSpPr>
          <p:cNvPr id="6295" name="Google Shape;6295;p82"/>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u="sng">
                <a:solidFill>
                  <a:schemeClr val="hlink"/>
                </a:solidFill>
                <a:hlinkClick action="ppaction://hlinksldjump" r:id="rId4"/>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6296" name="Google Shape;6296;p82"/>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6297" name="Google Shape;6297;p8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01" name="Shape 6301"/>
        <p:cNvGrpSpPr/>
        <p:nvPr/>
      </p:nvGrpSpPr>
      <p:grpSpPr>
        <a:xfrm>
          <a:off x="0" y="0"/>
          <a:ext cx="0" cy="0"/>
          <a:chOff x="0" y="0"/>
          <a:chExt cx="0" cy="0"/>
        </a:xfrm>
      </p:grpSpPr>
      <p:sp>
        <p:nvSpPr>
          <p:cNvPr id="6302" name="Google Shape;6302;p83"/>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6303" name="Google Shape;6303;p83"/>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Playfair Display</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https://fonts.google.com/specimen/Playfair+Display</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Cabin</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https://fonts.google.com/specimen/Cabin</a:t>
            </a:r>
            <a:r>
              <a:rPr lang="en" sz="1100">
                <a:solidFill>
                  <a:schemeClr val="lt1"/>
                </a:solidFill>
              </a:rPr>
              <a:t>)</a:t>
            </a:r>
            <a:endParaRPr sz="1100">
              <a:solidFill>
                <a:schemeClr val="lt1"/>
              </a:solidFill>
            </a:endParaRPr>
          </a:p>
        </p:txBody>
      </p:sp>
      <p:sp>
        <p:nvSpPr>
          <p:cNvPr id="6304" name="Google Shape;6304;p83"/>
          <p:cNvSpPr/>
          <p:nvPr/>
        </p:nvSpPr>
        <p:spPr>
          <a:xfrm>
            <a:off x="2052650" y="2988225"/>
            <a:ext cx="791400" cy="754200"/>
          </a:xfrm>
          <a:prstGeom prst="roundRect">
            <a:avLst>
              <a:gd fmla="val 16667" name="adj"/>
            </a:avLst>
          </a:prstGeom>
          <a:solidFill>
            <a:srgbClr val="F1D5B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3"/>
          <p:cNvSpPr/>
          <p:nvPr/>
        </p:nvSpPr>
        <p:spPr>
          <a:xfrm>
            <a:off x="3114470" y="2988225"/>
            <a:ext cx="791400" cy="754200"/>
          </a:xfrm>
          <a:prstGeom prst="roundRect">
            <a:avLst>
              <a:gd fmla="val 16667" name="adj"/>
            </a:avLst>
          </a:prstGeom>
          <a:solidFill>
            <a:srgbClr val="F5F5F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3"/>
          <p:cNvSpPr/>
          <p:nvPr/>
        </p:nvSpPr>
        <p:spPr>
          <a:xfrm>
            <a:off x="4176289" y="2988225"/>
            <a:ext cx="791400" cy="754200"/>
          </a:xfrm>
          <a:prstGeom prst="roundRect">
            <a:avLst>
              <a:gd fmla="val 16667" name="adj"/>
            </a:avLst>
          </a:prstGeom>
          <a:solidFill>
            <a:srgbClr val="1C0B1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3"/>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#f1d5bd</a:t>
            </a:r>
            <a:endParaRPr sz="1000">
              <a:solidFill>
                <a:schemeClr val="dk1"/>
              </a:solidFill>
            </a:endParaRPr>
          </a:p>
        </p:txBody>
      </p:sp>
      <p:sp>
        <p:nvSpPr>
          <p:cNvPr id="6308" name="Google Shape;6308;p83"/>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#f5f5f7</a:t>
            </a:r>
            <a:endParaRPr sz="1000">
              <a:solidFill>
                <a:schemeClr val="dk1"/>
              </a:solidFill>
            </a:endParaRPr>
          </a:p>
        </p:txBody>
      </p:sp>
      <p:sp>
        <p:nvSpPr>
          <p:cNvPr id="6309" name="Google Shape;6309;p83"/>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#1c0b11</a:t>
            </a:r>
            <a:endParaRPr sz="1000">
              <a:solidFill>
                <a:srgbClr val="FFFFFF"/>
              </a:solidFill>
            </a:endParaRPr>
          </a:p>
        </p:txBody>
      </p:sp>
      <p:sp>
        <p:nvSpPr>
          <p:cNvPr id="6310" name="Google Shape;6310;p83"/>
          <p:cNvSpPr/>
          <p:nvPr/>
        </p:nvSpPr>
        <p:spPr>
          <a:xfrm>
            <a:off x="5238125" y="2988225"/>
            <a:ext cx="791400" cy="754200"/>
          </a:xfrm>
          <a:prstGeom prst="roundRect">
            <a:avLst>
              <a:gd fmla="val 16667" name="adj"/>
            </a:avLst>
          </a:prstGeom>
          <a:solidFill>
            <a:srgbClr val="53173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3"/>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#531733</a:t>
            </a:r>
            <a:endParaRPr sz="1000">
              <a:solidFill>
                <a:srgbClr val="FFFFFF"/>
              </a:solidFill>
            </a:endParaRPr>
          </a:p>
        </p:txBody>
      </p:sp>
      <p:sp>
        <p:nvSpPr>
          <p:cNvPr id="6312" name="Google Shape;6312;p83"/>
          <p:cNvSpPr/>
          <p:nvPr/>
        </p:nvSpPr>
        <p:spPr>
          <a:xfrm>
            <a:off x="2052650" y="3919325"/>
            <a:ext cx="791400" cy="754200"/>
          </a:xfrm>
          <a:prstGeom prst="roundRect">
            <a:avLst>
              <a:gd fmla="val 16667" name="adj"/>
            </a:avLst>
          </a:prstGeom>
          <a:solidFill>
            <a:srgbClr val="D35B5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3"/>
          <p:cNvSpPr/>
          <p:nvPr/>
        </p:nvSpPr>
        <p:spPr>
          <a:xfrm>
            <a:off x="3114470" y="3919325"/>
            <a:ext cx="791400" cy="754200"/>
          </a:xfrm>
          <a:prstGeom prst="roundRect">
            <a:avLst>
              <a:gd fmla="val 16667" name="adj"/>
            </a:avLst>
          </a:prstGeom>
          <a:solidFill>
            <a:srgbClr val="FF962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3"/>
          <p:cNvSpPr/>
          <p:nvPr/>
        </p:nvSpPr>
        <p:spPr>
          <a:xfrm>
            <a:off x="4176289" y="3919325"/>
            <a:ext cx="791400" cy="754200"/>
          </a:xfrm>
          <a:prstGeom prst="roundRect">
            <a:avLst>
              <a:gd fmla="val 16667" name="adj"/>
            </a:avLst>
          </a:prstGeom>
          <a:solidFill>
            <a:srgbClr val="FF252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3"/>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#d35b5b</a:t>
            </a:r>
            <a:endParaRPr sz="1000">
              <a:solidFill>
                <a:srgbClr val="FFFFFF"/>
              </a:solidFill>
            </a:endParaRPr>
          </a:p>
        </p:txBody>
      </p:sp>
      <p:sp>
        <p:nvSpPr>
          <p:cNvPr id="6316" name="Google Shape;6316;p83"/>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#ff9625</a:t>
            </a:r>
            <a:endParaRPr sz="1000">
              <a:solidFill>
                <a:srgbClr val="FFFFFF"/>
              </a:solidFill>
            </a:endParaRPr>
          </a:p>
        </p:txBody>
      </p:sp>
      <p:sp>
        <p:nvSpPr>
          <p:cNvPr id="6317" name="Google Shape;6317;p83"/>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#ff2526</a:t>
            </a:r>
            <a:endParaRPr sz="1000">
              <a:solidFill>
                <a:srgbClr val="FFFFFF"/>
              </a:solidFill>
            </a:endParaRPr>
          </a:p>
        </p:txBody>
      </p:sp>
      <p:sp>
        <p:nvSpPr>
          <p:cNvPr id="6318" name="Google Shape;6318;p83"/>
          <p:cNvSpPr/>
          <p:nvPr/>
        </p:nvSpPr>
        <p:spPr>
          <a:xfrm>
            <a:off x="5238125" y="3919325"/>
            <a:ext cx="791400" cy="754200"/>
          </a:xfrm>
          <a:prstGeom prst="roundRect">
            <a:avLst>
              <a:gd fmla="val 16667" name="adj"/>
            </a:avLst>
          </a:prstGeom>
          <a:solidFill>
            <a:srgbClr val="EF1F5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3"/>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#ef1f55</a:t>
            </a:r>
            <a:endParaRPr sz="1000">
              <a:solidFill>
                <a:srgbClr val="FFFFFF"/>
              </a:solidFill>
            </a:endParaRPr>
          </a:p>
        </p:txBody>
      </p:sp>
      <p:sp>
        <p:nvSpPr>
          <p:cNvPr id="6320" name="Google Shape;6320;p83"/>
          <p:cNvSpPr/>
          <p:nvPr/>
        </p:nvSpPr>
        <p:spPr>
          <a:xfrm>
            <a:off x="6299950" y="2988225"/>
            <a:ext cx="791400" cy="754200"/>
          </a:xfrm>
          <a:prstGeom prst="roundRect">
            <a:avLst>
              <a:gd fmla="val 16667" name="adj"/>
            </a:avLst>
          </a:prstGeom>
          <a:solidFill>
            <a:srgbClr val="A2414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3"/>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#a24141</a:t>
            </a:r>
            <a:endParaRPr sz="1000">
              <a:solidFill>
                <a:srgbClr val="FFFFFF"/>
              </a:solidFill>
            </a:endParaRPr>
          </a:p>
        </p:txBody>
      </p:sp>
      <p:sp>
        <p:nvSpPr>
          <p:cNvPr id="6322" name="Google Shape;6322;p83"/>
          <p:cNvSpPr/>
          <p:nvPr/>
        </p:nvSpPr>
        <p:spPr>
          <a:xfrm>
            <a:off x="6299950" y="3919325"/>
            <a:ext cx="791400" cy="754200"/>
          </a:xfrm>
          <a:prstGeom prst="roundRect">
            <a:avLst>
              <a:gd fmla="val 16667" name="adj"/>
            </a:avLst>
          </a:prstGeom>
          <a:solidFill>
            <a:srgbClr val="79328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3"/>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#79328f</a:t>
            </a:r>
            <a:endParaRPr sz="1000">
              <a:solidFill>
                <a:srgbClr val="FFFFFF"/>
              </a:solidFill>
            </a:endParaRPr>
          </a:p>
        </p:txBody>
      </p:sp>
      <p:sp>
        <p:nvSpPr>
          <p:cNvPr id="6324" name="Google Shape;6324;p8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28" name="Shape 6328"/>
        <p:cNvGrpSpPr/>
        <p:nvPr/>
      </p:nvGrpSpPr>
      <p:grpSpPr>
        <a:xfrm>
          <a:off x="0" y="0"/>
          <a:ext cx="0" cy="0"/>
          <a:chOff x="0" y="0"/>
          <a:chExt cx="0" cy="0"/>
        </a:xfrm>
      </p:grpSpPr>
      <p:sp>
        <p:nvSpPr>
          <p:cNvPr id="6329" name="Google Shape;6329;p84"/>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6330" name="Google Shape;6330;p84"/>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6331" name="Google Shape;6331;p84">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6332" name="Google Shape;6332;p84">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6333" name="Google Shape;6333;p84">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6334" name="Google Shape;6334;p84">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6335" name="Google Shape;6335;p84"/>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6336" name="Google Shape;6336;p84"/>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6337" name="Google Shape;6337;p84"/>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6338" name="Google Shape;6338;p84"/>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6339" name="Google Shape;6339;p84">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6340" name="Google Shape;6340;p8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344" name="Shape 6344"/>
        <p:cNvGrpSpPr/>
        <p:nvPr/>
      </p:nvGrpSpPr>
      <p:grpSpPr>
        <a:xfrm>
          <a:off x="0" y="0"/>
          <a:ext cx="0" cy="0"/>
          <a:chOff x="0" y="0"/>
          <a:chExt cx="0" cy="0"/>
        </a:xfrm>
      </p:grpSpPr>
      <p:sp>
        <p:nvSpPr>
          <p:cNvPr id="6345" name="Google Shape;6345;p85"/>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6346" name="Google Shape;6346;p85"/>
          <p:cNvGrpSpPr/>
          <p:nvPr/>
        </p:nvGrpSpPr>
        <p:grpSpPr>
          <a:xfrm>
            <a:off x="5156078" y="3085736"/>
            <a:ext cx="474294" cy="551291"/>
            <a:chOff x="4727025" y="1332775"/>
            <a:chExt cx="59900" cy="69625"/>
          </a:xfrm>
        </p:grpSpPr>
        <p:sp>
          <p:nvSpPr>
            <p:cNvPr id="6347" name="Google Shape;6347;p85"/>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5"/>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9" name="Google Shape;6349;p85"/>
          <p:cNvGrpSpPr/>
          <p:nvPr/>
        </p:nvGrpSpPr>
        <p:grpSpPr>
          <a:xfrm>
            <a:off x="5769734" y="2314340"/>
            <a:ext cx="555653" cy="557031"/>
            <a:chOff x="4820425" y="1329900"/>
            <a:chExt cx="70175" cy="70350"/>
          </a:xfrm>
        </p:grpSpPr>
        <p:sp>
          <p:nvSpPr>
            <p:cNvPr id="6350" name="Google Shape;6350;p85"/>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5"/>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5"/>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5"/>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4" name="Google Shape;6354;p85"/>
          <p:cNvGrpSpPr/>
          <p:nvPr/>
        </p:nvGrpSpPr>
        <p:grpSpPr>
          <a:xfrm>
            <a:off x="6396103" y="2318845"/>
            <a:ext cx="582574" cy="533871"/>
            <a:chOff x="4903200" y="1331525"/>
            <a:chExt cx="73575" cy="67425"/>
          </a:xfrm>
        </p:grpSpPr>
        <p:sp>
          <p:nvSpPr>
            <p:cNvPr id="6355" name="Google Shape;6355;p85"/>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5"/>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7" name="Google Shape;6357;p85"/>
          <p:cNvGrpSpPr/>
          <p:nvPr/>
        </p:nvGrpSpPr>
        <p:grpSpPr>
          <a:xfrm>
            <a:off x="5755581" y="3078709"/>
            <a:ext cx="583960" cy="565345"/>
            <a:chOff x="4815575" y="1416800"/>
            <a:chExt cx="73750" cy="71400"/>
          </a:xfrm>
        </p:grpSpPr>
        <p:sp>
          <p:nvSpPr>
            <p:cNvPr id="6358" name="Google Shape;6358;p85"/>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5"/>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5"/>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1" name="Google Shape;6361;p85"/>
          <p:cNvGrpSpPr/>
          <p:nvPr/>
        </p:nvGrpSpPr>
        <p:grpSpPr>
          <a:xfrm>
            <a:off x="6390362" y="3108896"/>
            <a:ext cx="589898" cy="504970"/>
            <a:chOff x="4902475" y="1418875"/>
            <a:chExt cx="74500" cy="63775"/>
          </a:xfrm>
        </p:grpSpPr>
        <p:sp>
          <p:nvSpPr>
            <p:cNvPr id="6362" name="Google Shape;6362;p85"/>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5"/>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4" name="Google Shape;6364;p85"/>
          <p:cNvGrpSpPr/>
          <p:nvPr/>
        </p:nvGrpSpPr>
        <p:grpSpPr>
          <a:xfrm>
            <a:off x="5765577" y="3826000"/>
            <a:ext cx="563967" cy="567127"/>
            <a:chOff x="4818100" y="1507675"/>
            <a:chExt cx="71225" cy="71625"/>
          </a:xfrm>
        </p:grpSpPr>
        <p:sp>
          <p:nvSpPr>
            <p:cNvPr id="6365" name="Google Shape;6365;p85"/>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5"/>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5"/>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5"/>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9" name="Google Shape;6369;p85"/>
          <p:cNvGrpSpPr/>
          <p:nvPr/>
        </p:nvGrpSpPr>
        <p:grpSpPr>
          <a:xfrm>
            <a:off x="5079075" y="3829461"/>
            <a:ext cx="628301" cy="588505"/>
            <a:chOff x="4721450" y="1509475"/>
            <a:chExt cx="79350" cy="74325"/>
          </a:xfrm>
        </p:grpSpPr>
        <p:sp>
          <p:nvSpPr>
            <p:cNvPr id="6370" name="Google Shape;6370;p85"/>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5"/>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5"/>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5"/>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4" name="Google Shape;6374;p85"/>
          <p:cNvGrpSpPr/>
          <p:nvPr/>
        </p:nvGrpSpPr>
        <p:grpSpPr>
          <a:xfrm>
            <a:off x="6424608" y="3814027"/>
            <a:ext cx="557038" cy="562772"/>
            <a:chOff x="4906800" y="1507500"/>
            <a:chExt cx="70350" cy="71075"/>
          </a:xfrm>
        </p:grpSpPr>
        <p:sp>
          <p:nvSpPr>
            <p:cNvPr id="6375" name="Google Shape;6375;p85"/>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5"/>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5"/>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5"/>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5"/>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0" name="Google Shape;6380;p85"/>
          <p:cNvGrpSpPr/>
          <p:nvPr/>
        </p:nvGrpSpPr>
        <p:grpSpPr>
          <a:xfrm>
            <a:off x="4462216" y="2340963"/>
            <a:ext cx="517934" cy="517934"/>
            <a:chOff x="3736598" y="2170606"/>
            <a:chExt cx="404889" cy="404889"/>
          </a:xfrm>
        </p:grpSpPr>
        <p:sp>
          <p:nvSpPr>
            <p:cNvPr id="6381" name="Google Shape;6381;p85"/>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5"/>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5"/>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5"/>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5" name="Google Shape;6385;p85"/>
          <p:cNvGrpSpPr/>
          <p:nvPr/>
        </p:nvGrpSpPr>
        <p:grpSpPr>
          <a:xfrm>
            <a:off x="3729277" y="2341061"/>
            <a:ext cx="586986" cy="517740"/>
            <a:chOff x="3161917" y="2170682"/>
            <a:chExt cx="458870" cy="404737"/>
          </a:xfrm>
        </p:grpSpPr>
        <p:sp>
          <p:nvSpPr>
            <p:cNvPr id="6386" name="Google Shape;6386;p85"/>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5"/>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5"/>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9" name="Google Shape;6389;p85"/>
          <p:cNvGrpSpPr/>
          <p:nvPr/>
        </p:nvGrpSpPr>
        <p:grpSpPr>
          <a:xfrm>
            <a:off x="3752299" y="3102400"/>
            <a:ext cx="540943" cy="517963"/>
            <a:chOff x="3179914" y="2889488"/>
            <a:chExt cx="422876" cy="404911"/>
          </a:xfrm>
        </p:grpSpPr>
        <p:sp>
          <p:nvSpPr>
            <p:cNvPr id="6390" name="Google Shape;6390;p85"/>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5"/>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5"/>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5"/>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5"/>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5"/>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85"/>
          <p:cNvGrpSpPr/>
          <p:nvPr/>
        </p:nvGrpSpPr>
        <p:grpSpPr>
          <a:xfrm>
            <a:off x="4453093" y="3102358"/>
            <a:ext cx="536180" cy="518047"/>
            <a:chOff x="3729467" y="2889422"/>
            <a:chExt cx="419153" cy="404977"/>
          </a:xfrm>
        </p:grpSpPr>
        <p:sp>
          <p:nvSpPr>
            <p:cNvPr id="6397" name="Google Shape;6397;p85"/>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5"/>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5"/>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5"/>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5"/>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5"/>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5"/>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4" name="Google Shape;6404;p85"/>
          <p:cNvGrpSpPr/>
          <p:nvPr/>
        </p:nvGrpSpPr>
        <p:grpSpPr>
          <a:xfrm>
            <a:off x="1990126" y="3445787"/>
            <a:ext cx="965351" cy="134611"/>
            <a:chOff x="4411970" y="2962952"/>
            <a:chExt cx="706544" cy="104212"/>
          </a:xfrm>
        </p:grpSpPr>
        <p:sp>
          <p:nvSpPr>
            <p:cNvPr id="6405" name="Google Shape;6405;p85"/>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5"/>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5"/>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5"/>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9" name="Google Shape;6409;p85"/>
          <p:cNvGrpSpPr/>
          <p:nvPr/>
        </p:nvGrpSpPr>
        <p:grpSpPr>
          <a:xfrm>
            <a:off x="1990126" y="3041077"/>
            <a:ext cx="960158" cy="289172"/>
            <a:chOff x="4411970" y="2726085"/>
            <a:chExt cx="643107" cy="193659"/>
          </a:xfrm>
        </p:grpSpPr>
        <p:sp>
          <p:nvSpPr>
            <p:cNvPr id="6410" name="Google Shape;6410;p85"/>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5"/>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5"/>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3" name="Google Shape;6413;p85"/>
          <p:cNvGrpSpPr/>
          <p:nvPr/>
        </p:nvGrpSpPr>
        <p:grpSpPr>
          <a:xfrm>
            <a:off x="998624" y="3295400"/>
            <a:ext cx="811503" cy="252584"/>
            <a:chOff x="4411970" y="4340222"/>
            <a:chExt cx="779467" cy="242683"/>
          </a:xfrm>
        </p:grpSpPr>
        <p:sp>
          <p:nvSpPr>
            <p:cNvPr id="6414" name="Google Shape;6414;p85"/>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5"/>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5"/>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85"/>
          <p:cNvGrpSpPr/>
          <p:nvPr/>
        </p:nvGrpSpPr>
        <p:grpSpPr>
          <a:xfrm>
            <a:off x="1990126" y="2709308"/>
            <a:ext cx="965160" cy="216230"/>
            <a:chOff x="4411970" y="2468674"/>
            <a:chExt cx="747317" cy="167425"/>
          </a:xfrm>
        </p:grpSpPr>
        <p:sp>
          <p:nvSpPr>
            <p:cNvPr id="6418" name="Google Shape;6418;p85"/>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5"/>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20" name="Google Shape;6420;p85"/>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21" name="Google Shape;6421;p85"/>
          <p:cNvGrpSpPr/>
          <p:nvPr/>
        </p:nvGrpSpPr>
        <p:grpSpPr>
          <a:xfrm>
            <a:off x="997692" y="2334687"/>
            <a:ext cx="1959041" cy="208784"/>
            <a:chOff x="6336019" y="3733725"/>
            <a:chExt cx="2566206" cy="351310"/>
          </a:xfrm>
        </p:grpSpPr>
        <p:sp>
          <p:nvSpPr>
            <p:cNvPr id="6422" name="Google Shape;6422;p85"/>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5"/>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5"/>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5"/>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6" name="Google Shape;6426;p85"/>
          <p:cNvGrpSpPr/>
          <p:nvPr/>
        </p:nvGrpSpPr>
        <p:grpSpPr>
          <a:xfrm>
            <a:off x="1990126" y="3950602"/>
            <a:ext cx="946551" cy="153200"/>
            <a:chOff x="4404545" y="3301592"/>
            <a:chExt cx="782403" cy="129272"/>
          </a:xfrm>
        </p:grpSpPr>
        <p:sp>
          <p:nvSpPr>
            <p:cNvPr id="6427" name="Google Shape;6427;p85"/>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5"/>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9" name="Google Shape;6429;p85"/>
          <p:cNvGrpSpPr/>
          <p:nvPr/>
        </p:nvGrpSpPr>
        <p:grpSpPr>
          <a:xfrm>
            <a:off x="1990126" y="3695937"/>
            <a:ext cx="962257" cy="139127"/>
            <a:chOff x="4411970" y="3131459"/>
            <a:chExt cx="710520" cy="117397"/>
          </a:xfrm>
        </p:grpSpPr>
        <p:sp>
          <p:nvSpPr>
            <p:cNvPr id="6430" name="Google Shape;6430;p85"/>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5"/>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6432" name="Google Shape;6432;p85"/>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33" name="Google Shape;6433;p85"/>
          <p:cNvGrpSpPr/>
          <p:nvPr/>
        </p:nvGrpSpPr>
        <p:grpSpPr>
          <a:xfrm>
            <a:off x="990271" y="3621603"/>
            <a:ext cx="823838" cy="458988"/>
            <a:chOff x="4411970" y="1801825"/>
            <a:chExt cx="734586" cy="409262"/>
          </a:xfrm>
        </p:grpSpPr>
        <p:sp>
          <p:nvSpPr>
            <p:cNvPr id="6434" name="Google Shape;6434;p85"/>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5"/>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85"/>
          <p:cNvGrpSpPr/>
          <p:nvPr/>
        </p:nvGrpSpPr>
        <p:grpSpPr>
          <a:xfrm>
            <a:off x="3095243" y="2339173"/>
            <a:ext cx="521514" cy="521514"/>
            <a:chOff x="5681300" y="2527788"/>
            <a:chExt cx="805800" cy="805800"/>
          </a:xfrm>
        </p:grpSpPr>
        <p:sp>
          <p:nvSpPr>
            <p:cNvPr id="6437" name="Google Shape;6437;p85"/>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9" name="Google Shape;6439;p85"/>
          <p:cNvGrpSpPr/>
          <p:nvPr/>
        </p:nvGrpSpPr>
        <p:grpSpPr>
          <a:xfrm>
            <a:off x="3089483" y="3094865"/>
            <a:ext cx="533033" cy="533033"/>
            <a:chOff x="4049800" y="640400"/>
            <a:chExt cx="858900" cy="858900"/>
          </a:xfrm>
        </p:grpSpPr>
        <p:sp>
          <p:nvSpPr>
            <p:cNvPr id="6440" name="Google Shape;6440;p85"/>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5"/>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2" name="Google Shape;6442;p85"/>
          <p:cNvGrpSpPr/>
          <p:nvPr/>
        </p:nvGrpSpPr>
        <p:grpSpPr>
          <a:xfrm>
            <a:off x="3014966" y="3772543"/>
            <a:ext cx="682068" cy="682068"/>
            <a:chOff x="5080188" y="927900"/>
            <a:chExt cx="961200" cy="961200"/>
          </a:xfrm>
        </p:grpSpPr>
        <p:sp>
          <p:nvSpPr>
            <p:cNvPr id="6443" name="Google Shape;6443;p85"/>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5"/>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5"/>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5"/>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5"/>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5"/>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5"/>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5"/>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1" name="Google Shape;6451;p85"/>
          <p:cNvGrpSpPr/>
          <p:nvPr/>
        </p:nvGrpSpPr>
        <p:grpSpPr>
          <a:xfrm>
            <a:off x="4478465" y="3869234"/>
            <a:ext cx="505650" cy="504006"/>
            <a:chOff x="6039282" y="1042577"/>
            <a:chExt cx="734315" cy="731929"/>
          </a:xfrm>
        </p:grpSpPr>
        <p:sp>
          <p:nvSpPr>
            <p:cNvPr id="6452" name="Google Shape;6452;p85"/>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5"/>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5"/>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5"/>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5"/>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5"/>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5"/>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5"/>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5"/>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5"/>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5"/>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5"/>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5"/>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5"/>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5"/>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5"/>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5"/>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5"/>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5"/>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5"/>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5"/>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3" name="Google Shape;6473;p85"/>
          <p:cNvGrpSpPr/>
          <p:nvPr/>
        </p:nvGrpSpPr>
        <p:grpSpPr>
          <a:xfrm>
            <a:off x="5091067" y="2298862"/>
            <a:ext cx="567744" cy="602136"/>
            <a:chOff x="1825800" y="1651625"/>
            <a:chExt cx="539989" cy="571775"/>
          </a:xfrm>
        </p:grpSpPr>
        <p:sp>
          <p:nvSpPr>
            <p:cNvPr id="6474" name="Google Shape;6474;p85"/>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5"/>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5"/>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5"/>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8" name="Google Shape;6478;p85"/>
          <p:cNvGrpSpPr/>
          <p:nvPr/>
        </p:nvGrpSpPr>
        <p:grpSpPr>
          <a:xfrm>
            <a:off x="3765995" y="3855579"/>
            <a:ext cx="508123" cy="507955"/>
            <a:chOff x="1897577" y="2802432"/>
            <a:chExt cx="492176" cy="492014"/>
          </a:xfrm>
        </p:grpSpPr>
        <p:sp>
          <p:nvSpPr>
            <p:cNvPr id="6479" name="Google Shape;6479;p85"/>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5"/>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5"/>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5"/>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5"/>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5"/>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5"/>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5"/>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5"/>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5"/>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5"/>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5"/>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1" name="Google Shape;6491;p85"/>
          <p:cNvGrpSpPr/>
          <p:nvPr/>
        </p:nvGrpSpPr>
        <p:grpSpPr>
          <a:xfrm>
            <a:off x="997525" y="4169123"/>
            <a:ext cx="809227" cy="200842"/>
            <a:chOff x="2013045" y="4813233"/>
            <a:chExt cx="921986" cy="228854"/>
          </a:xfrm>
        </p:grpSpPr>
        <p:sp>
          <p:nvSpPr>
            <p:cNvPr id="6492" name="Google Shape;6492;p85"/>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5"/>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4" name="Google Shape;6494;p85"/>
          <p:cNvGrpSpPr/>
          <p:nvPr/>
        </p:nvGrpSpPr>
        <p:grpSpPr>
          <a:xfrm>
            <a:off x="1005985" y="2656004"/>
            <a:ext cx="792421" cy="269941"/>
            <a:chOff x="1046767" y="4756633"/>
            <a:chExt cx="859646" cy="292841"/>
          </a:xfrm>
        </p:grpSpPr>
        <p:sp>
          <p:nvSpPr>
            <p:cNvPr id="6495" name="Google Shape;6495;p85"/>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5"/>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5"/>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8" name="Google Shape;6498;p85"/>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5"/>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5"/>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5"/>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2" name="Google Shape;6502;p85"/>
          <p:cNvGrpSpPr/>
          <p:nvPr/>
        </p:nvGrpSpPr>
        <p:grpSpPr>
          <a:xfrm>
            <a:off x="7141841" y="2550562"/>
            <a:ext cx="166473" cy="141497"/>
            <a:chOff x="4660325" y="1866850"/>
            <a:chExt cx="68350" cy="58100"/>
          </a:xfrm>
        </p:grpSpPr>
        <p:sp>
          <p:nvSpPr>
            <p:cNvPr id="6503" name="Google Shape;6503;p85"/>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5"/>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5" name="Google Shape;6505;p85"/>
          <p:cNvGrpSpPr/>
          <p:nvPr/>
        </p:nvGrpSpPr>
        <p:grpSpPr>
          <a:xfrm>
            <a:off x="7451186" y="2576286"/>
            <a:ext cx="162515" cy="90049"/>
            <a:chOff x="4791775" y="1877500"/>
            <a:chExt cx="66725" cy="36975"/>
          </a:xfrm>
        </p:grpSpPr>
        <p:sp>
          <p:nvSpPr>
            <p:cNvPr id="6506" name="Google Shape;6506;p85"/>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5"/>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8" name="Google Shape;6508;p85"/>
          <p:cNvGrpSpPr/>
          <p:nvPr/>
        </p:nvGrpSpPr>
        <p:grpSpPr>
          <a:xfrm>
            <a:off x="7772899" y="2576286"/>
            <a:ext cx="144979" cy="90049"/>
            <a:chOff x="4923925" y="1877500"/>
            <a:chExt cx="59525" cy="36975"/>
          </a:xfrm>
        </p:grpSpPr>
        <p:sp>
          <p:nvSpPr>
            <p:cNvPr id="6509" name="Google Shape;6509;p85"/>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5"/>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1" name="Google Shape;6511;p85"/>
          <p:cNvGrpSpPr/>
          <p:nvPr/>
        </p:nvGrpSpPr>
        <p:grpSpPr>
          <a:xfrm>
            <a:off x="8067390" y="2558477"/>
            <a:ext cx="141447" cy="125667"/>
            <a:chOff x="5058450" y="1870100"/>
            <a:chExt cx="58075" cy="51600"/>
          </a:xfrm>
        </p:grpSpPr>
        <p:sp>
          <p:nvSpPr>
            <p:cNvPr id="6512" name="Google Shape;6512;p85"/>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5"/>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4" name="Google Shape;6514;p85"/>
          <p:cNvGrpSpPr/>
          <p:nvPr/>
        </p:nvGrpSpPr>
        <p:grpSpPr>
          <a:xfrm>
            <a:off x="7481905" y="2980885"/>
            <a:ext cx="101077" cy="107645"/>
            <a:chOff x="4811425" y="2065025"/>
            <a:chExt cx="41500" cy="44200"/>
          </a:xfrm>
        </p:grpSpPr>
        <p:sp>
          <p:nvSpPr>
            <p:cNvPr id="6515" name="Google Shape;6515;p85"/>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5"/>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7" name="Google Shape;6517;p85"/>
          <p:cNvGrpSpPr/>
          <p:nvPr/>
        </p:nvGrpSpPr>
        <p:grpSpPr>
          <a:xfrm>
            <a:off x="7774342" y="2981098"/>
            <a:ext cx="120867" cy="107218"/>
            <a:chOff x="4929875" y="2065025"/>
            <a:chExt cx="49625" cy="44025"/>
          </a:xfrm>
        </p:grpSpPr>
        <p:sp>
          <p:nvSpPr>
            <p:cNvPr id="6518" name="Google Shape;6518;p85"/>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5"/>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0" name="Google Shape;6520;p85"/>
          <p:cNvGrpSpPr/>
          <p:nvPr/>
        </p:nvGrpSpPr>
        <p:grpSpPr>
          <a:xfrm>
            <a:off x="8103011" y="2984112"/>
            <a:ext cx="70206" cy="101191"/>
            <a:chOff x="5083925" y="2066350"/>
            <a:chExt cx="28825" cy="41550"/>
          </a:xfrm>
        </p:grpSpPr>
        <p:sp>
          <p:nvSpPr>
            <p:cNvPr id="6521" name="Google Shape;6521;p85"/>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5"/>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3" name="Google Shape;6523;p85"/>
          <p:cNvGrpSpPr/>
          <p:nvPr/>
        </p:nvGrpSpPr>
        <p:grpSpPr>
          <a:xfrm>
            <a:off x="7134565" y="2999759"/>
            <a:ext cx="181026" cy="69896"/>
            <a:chOff x="4659775" y="2072775"/>
            <a:chExt cx="74325" cy="28700"/>
          </a:xfrm>
        </p:grpSpPr>
        <p:sp>
          <p:nvSpPr>
            <p:cNvPr id="6524" name="Google Shape;6524;p85"/>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5"/>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5"/>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7" name="Google Shape;6527;p85"/>
          <p:cNvGrpSpPr/>
          <p:nvPr/>
        </p:nvGrpSpPr>
        <p:grpSpPr>
          <a:xfrm>
            <a:off x="8054421" y="2790324"/>
            <a:ext cx="167387" cy="89197"/>
            <a:chOff x="4662475" y="1976500"/>
            <a:chExt cx="68725" cy="36625"/>
          </a:xfrm>
        </p:grpSpPr>
        <p:sp>
          <p:nvSpPr>
            <p:cNvPr id="6528" name="Google Shape;6528;p85"/>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5"/>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5"/>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1" name="Google Shape;6531;p85"/>
          <p:cNvGrpSpPr/>
          <p:nvPr/>
        </p:nvGrpSpPr>
        <p:grpSpPr>
          <a:xfrm>
            <a:off x="7751326" y="2793764"/>
            <a:ext cx="166899" cy="82317"/>
            <a:chOff x="4920150" y="1977875"/>
            <a:chExt cx="68525" cy="33800"/>
          </a:xfrm>
        </p:grpSpPr>
        <p:sp>
          <p:nvSpPr>
            <p:cNvPr id="6532" name="Google Shape;6532;p85"/>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5"/>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5"/>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5" name="Google Shape;6535;p85"/>
          <p:cNvGrpSpPr/>
          <p:nvPr/>
        </p:nvGrpSpPr>
        <p:grpSpPr>
          <a:xfrm>
            <a:off x="7162483" y="3197682"/>
            <a:ext cx="125190" cy="127859"/>
            <a:chOff x="4676550" y="2160575"/>
            <a:chExt cx="51400" cy="52500"/>
          </a:xfrm>
        </p:grpSpPr>
        <p:sp>
          <p:nvSpPr>
            <p:cNvPr id="6536" name="Google Shape;6536;p85"/>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5"/>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5"/>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9" name="Google Shape;6539;p85"/>
          <p:cNvGrpSpPr/>
          <p:nvPr/>
        </p:nvGrpSpPr>
        <p:grpSpPr>
          <a:xfrm>
            <a:off x="7459741" y="3204714"/>
            <a:ext cx="145405" cy="113794"/>
            <a:chOff x="4768325" y="2163475"/>
            <a:chExt cx="59700" cy="46725"/>
          </a:xfrm>
        </p:grpSpPr>
        <p:sp>
          <p:nvSpPr>
            <p:cNvPr id="6540" name="Google Shape;6540;p85"/>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5"/>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2" name="Google Shape;6542;p85"/>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5"/>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5"/>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5"/>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5"/>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5"/>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48" name="Google Shape;6548;p85"/>
          <p:cNvGrpSpPr/>
          <p:nvPr/>
        </p:nvGrpSpPr>
        <p:grpSpPr>
          <a:xfrm>
            <a:off x="7476059" y="3459808"/>
            <a:ext cx="112768" cy="106853"/>
            <a:chOff x="4768575" y="2253950"/>
            <a:chExt cx="46300" cy="43875"/>
          </a:xfrm>
        </p:grpSpPr>
        <p:sp>
          <p:nvSpPr>
            <p:cNvPr id="6549" name="Google Shape;6549;p8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1" name="Google Shape;6551;p85"/>
          <p:cNvGrpSpPr/>
          <p:nvPr/>
        </p:nvGrpSpPr>
        <p:grpSpPr>
          <a:xfrm>
            <a:off x="7775682" y="3948834"/>
            <a:ext cx="118187" cy="146246"/>
            <a:chOff x="4960900" y="2433225"/>
            <a:chExt cx="48525" cy="60050"/>
          </a:xfrm>
        </p:grpSpPr>
        <p:sp>
          <p:nvSpPr>
            <p:cNvPr id="6552" name="Google Shape;6552;p85"/>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5"/>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85"/>
          <p:cNvGrpSpPr/>
          <p:nvPr/>
        </p:nvGrpSpPr>
        <p:grpSpPr>
          <a:xfrm>
            <a:off x="7464247" y="4212895"/>
            <a:ext cx="136394" cy="143810"/>
            <a:chOff x="4854075" y="2527625"/>
            <a:chExt cx="56000" cy="59050"/>
          </a:xfrm>
        </p:grpSpPr>
        <p:sp>
          <p:nvSpPr>
            <p:cNvPr id="6555" name="Google Shape;6555;p85"/>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5"/>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7" name="Google Shape;6557;p85"/>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5"/>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5"/>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60" name="Google Shape;6560;p85"/>
          <p:cNvGrpSpPr/>
          <p:nvPr/>
        </p:nvGrpSpPr>
        <p:grpSpPr>
          <a:xfrm>
            <a:off x="8088458" y="3676639"/>
            <a:ext cx="99312" cy="160797"/>
            <a:chOff x="5059700" y="2334775"/>
            <a:chExt cx="40775" cy="66025"/>
          </a:xfrm>
        </p:grpSpPr>
        <p:sp>
          <p:nvSpPr>
            <p:cNvPr id="6561" name="Google Shape;6561;p85"/>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5"/>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5"/>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5"/>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5"/>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5"/>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5"/>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5"/>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5"/>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0" name="Google Shape;6570;p85"/>
          <p:cNvGrpSpPr/>
          <p:nvPr/>
        </p:nvGrpSpPr>
        <p:grpSpPr>
          <a:xfrm>
            <a:off x="8045622" y="3941771"/>
            <a:ext cx="184984" cy="160371"/>
            <a:chOff x="5037700" y="2430325"/>
            <a:chExt cx="75950" cy="65850"/>
          </a:xfrm>
        </p:grpSpPr>
        <p:sp>
          <p:nvSpPr>
            <p:cNvPr id="6571" name="Google Shape;6571;p85"/>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5"/>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85"/>
          <p:cNvGrpSpPr/>
          <p:nvPr/>
        </p:nvGrpSpPr>
        <p:grpSpPr>
          <a:xfrm>
            <a:off x="7465128" y="3708223"/>
            <a:ext cx="173014" cy="97629"/>
            <a:chOff x="4756975" y="2341800"/>
            <a:chExt cx="91975" cy="51925"/>
          </a:xfrm>
        </p:grpSpPr>
        <p:sp>
          <p:nvSpPr>
            <p:cNvPr id="6574" name="Google Shape;6574;p85"/>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5"/>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5"/>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5"/>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5"/>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5"/>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5"/>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5"/>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5"/>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5"/>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5"/>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5"/>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5"/>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5"/>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5"/>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5"/>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5"/>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5"/>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5"/>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5"/>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85"/>
          <p:cNvGrpSpPr/>
          <p:nvPr/>
        </p:nvGrpSpPr>
        <p:grpSpPr>
          <a:xfrm>
            <a:off x="7732065" y="4196920"/>
            <a:ext cx="212497" cy="175761"/>
            <a:chOff x="4943575" y="2516350"/>
            <a:chExt cx="98675" cy="81700"/>
          </a:xfrm>
        </p:grpSpPr>
        <p:sp>
          <p:nvSpPr>
            <p:cNvPr id="6595" name="Google Shape;6595;p85"/>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5"/>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5"/>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5"/>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5"/>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5"/>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5"/>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5"/>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5"/>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5"/>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5"/>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5"/>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5"/>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5"/>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5"/>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5"/>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5"/>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5"/>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5"/>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5"/>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5"/>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5"/>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5"/>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5"/>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5"/>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5"/>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5"/>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5"/>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5"/>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5"/>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5"/>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5"/>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5"/>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5"/>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5"/>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5"/>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5"/>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5"/>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5"/>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5"/>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5"/>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5"/>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5"/>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5"/>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5"/>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5"/>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5"/>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5"/>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5"/>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5"/>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5"/>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5"/>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5"/>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5"/>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5"/>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5"/>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5"/>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5"/>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5"/>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5"/>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5"/>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5"/>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5"/>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5"/>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5"/>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5"/>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5"/>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5"/>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5"/>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5"/>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5"/>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5"/>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5"/>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5"/>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5"/>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5"/>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5"/>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5"/>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3" name="Google Shape;6673;p85"/>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5"/>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5"/>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5"/>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81" name="Shape 6681"/>
        <p:cNvGrpSpPr/>
        <p:nvPr/>
      </p:nvGrpSpPr>
      <p:grpSpPr>
        <a:xfrm>
          <a:off x="0" y="0"/>
          <a:ext cx="0" cy="0"/>
          <a:chOff x="0" y="0"/>
          <a:chExt cx="0" cy="0"/>
        </a:xfrm>
      </p:grpSpPr>
      <p:grpSp>
        <p:nvGrpSpPr>
          <p:cNvPr id="6682" name="Google Shape;6682;p86"/>
          <p:cNvGrpSpPr/>
          <p:nvPr/>
        </p:nvGrpSpPr>
        <p:grpSpPr>
          <a:xfrm>
            <a:off x="722058" y="957091"/>
            <a:ext cx="2492868" cy="1379876"/>
            <a:chOff x="2654821" y="2311071"/>
            <a:chExt cx="2279715" cy="1262120"/>
          </a:xfrm>
        </p:grpSpPr>
        <p:grpSp>
          <p:nvGrpSpPr>
            <p:cNvPr id="6683" name="Google Shape;6683;p86"/>
            <p:cNvGrpSpPr/>
            <p:nvPr/>
          </p:nvGrpSpPr>
          <p:grpSpPr>
            <a:xfrm>
              <a:off x="4034269" y="2840745"/>
              <a:ext cx="40212" cy="36437"/>
              <a:chOff x="4293400" y="2574725"/>
              <a:chExt cx="84425" cy="80100"/>
            </a:xfrm>
          </p:grpSpPr>
          <p:sp>
            <p:nvSpPr>
              <p:cNvPr id="6684" name="Google Shape;6684;p86"/>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6685" name="Google Shape;6685;p86"/>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86"/>
            <p:cNvGrpSpPr/>
            <p:nvPr/>
          </p:nvGrpSpPr>
          <p:grpSpPr>
            <a:xfrm>
              <a:off x="3894606" y="2334874"/>
              <a:ext cx="913198" cy="518984"/>
              <a:chOff x="4000175" y="1462675"/>
              <a:chExt cx="1917275" cy="1140875"/>
            </a:xfrm>
          </p:grpSpPr>
          <p:sp>
            <p:nvSpPr>
              <p:cNvPr id="6687" name="Google Shape;6687;p86"/>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6688" name="Google Shape;6688;p86"/>
              <p:cNvGrpSpPr/>
              <p:nvPr/>
            </p:nvGrpSpPr>
            <p:grpSpPr>
              <a:xfrm>
                <a:off x="4000175" y="1462675"/>
                <a:ext cx="1917275" cy="1140875"/>
                <a:chOff x="4000175" y="1462675"/>
                <a:chExt cx="1917275" cy="1140875"/>
              </a:xfrm>
            </p:grpSpPr>
            <p:sp>
              <p:nvSpPr>
                <p:cNvPr id="6689" name="Google Shape;6689;p86"/>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6690" name="Google Shape;6690;p86"/>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6"/>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6"/>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6"/>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694" name="Google Shape;6694;p86"/>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5" name="Google Shape;6695;p86"/>
            <p:cNvGrpSpPr/>
            <p:nvPr/>
          </p:nvGrpSpPr>
          <p:grpSpPr>
            <a:xfrm>
              <a:off x="3875768" y="2846704"/>
              <a:ext cx="44796" cy="47366"/>
              <a:chOff x="3960625" y="2587825"/>
              <a:chExt cx="94050" cy="104125"/>
            </a:xfrm>
          </p:grpSpPr>
          <p:sp>
            <p:nvSpPr>
              <p:cNvPr id="6696" name="Google Shape;6696;p86"/>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6697" name="Google Shape;6697;p86"/>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8" name="Google Shape;6698;p86"/>
            <p:cNvGrpSpPr/>
            <p:nvPr/>
          </p:nvGrpSpPr>
          <p:grpSpPr>
            <a:xfrm>
              <a:off x="3782759" y="2807162"/>
              <a:ext cx="82686" cy="85487"/>
              <a:chOff x="3765350" y="2500900"/>
              <a:chExt cx="173600" cy="187925"/>
            </a:xfrm>
          </p:grpSpPr>
          <p:sp>
            <p:nvSpPr>
              <p:cNvPr id="6699" name="Google Shape;6699;p86"/>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6700" name="Google Shape;6700;p86"/>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6"/>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6"/>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6"/>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6"/>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5" name="Google Shape;6705;p86"/>
            <p:cNvGrpSpPr/>
            <p:nvPr/>
          </p:nvGrpSpPr>
          <p:grpSpPr>
            <a:xfrm>
              <a:off x="3775674" y="2798496"/>
              <a:ext cx="40545" cy="23564"/>
              <a:chOff x="3750475" y="2481850"/>
              <a:chExt cx="85125" cy="51800"/>
            </a:xfrm>
          </p:grpSpPr>
          <p:sp>
            <p:nvSpPr>
              <p:cNvPr id="6706" name="Google Shape;6706;p86"/>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6"/>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6708" name="Google Shape;6708;p86"/>
            <p:cNvGrpSpPr/>
            <p:nvPr/>
          </p:nvGrpSpPr>
          <p:grpSpPr>
            <a:xfrm>
              <a:off x="3716946" y="2776024"/>
              <a:ext cx="81971" cy="76912"/>
              <a:chOff x="3627175" y="2432450"/>
              <a:chExt cx="172100" cy="169075"/>
            </a:xfrm>
          </p:grpSpPr>
          <p:sp>
            <p:nvSpPr>
              <p:cNvPr id="6709" name="Google Shape;6709;p86"/>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6"/>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6711" name="Google Shape;6711;p86"/>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6712" name="Google Shape;6712;p86"/>
            <p:cNvGrpSpPr/>
            <p:nvPr/>
          </p:nvGrpSpPr>
          <p:grpSpPr>
            <a:xfrm>
              <a:off x="3685682" y="2845624"/>
              <a:ext cx="29311" cy="45055"/>
              <a:chOff x="3561536" y="2585450"/>
              <a:chExt cx="61539" cy="99045"/>
            </a:xfrm>
          </p:grpSpPr>
          <p:sp>
            <p:nvSpPr>
              <p:cNvPr id="6713" name="Google Shape;6713;p86"/>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6"/>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6715" name="Google Shape;6715;p86"/>
            <p:cNvGrpSpPr/>
            <p:nvPr/>
          </p:nvGrpSpPr>
          <p:grpSpPr>
            <a:xfrm>
              <a:off x="3849905" y="2572252"/>
              <a:ext cx="74339" cy="119559"/>
              <a:chOff x="3906325" y="1984500"/>
              <a:chExt cx="156075" cy="262825"/>
            </a:xfrm>
          </p:grpSpPr>
          <p:sp>
            <p:nvSpPr>
              <p:cNvPr id="6716" name="Google Shape;6716;p86"/>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6717" name="Google Shape;6717;p86"/>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8" name="Google Shape;6718;p86"/>
            <p:cNvGrpSpPr/>
            <p:nvPr/>
          </p:nvGrpSpPr>
          <p:grpSpPr>
            <a:xfrm>
              <a:off x="2654821" y="2414345"/>
              <a:ext cx="667570" cy="558731"/>
              <a:chOff x="1397225" y="1637375"/>
              <a:chExt cx="1401575" cy="1228250"/>
            </a:xfrm>
          </p:grpSpPr>
          <p:sp>
            <p:nvSpPr>
              <p:cNvPr id="6719" name="Google Shape;6719;p86"/>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6720" name="Google Shape;6720;p86"/>
              <p:cNvGrpSpPr/>
              <p:nvPr/>
            </p:nvGrpSpPr>
            <p:grpSpPr>
              <a:xfrm>
                <a:off x="1397225" y="1637375"/>
                <a:ext cx="1398775" cy="1228250"/>
                <a:chOff x="1397225" y="1637375"/>
                <a:chExt cx="1398775" cy="1228250"/>
              </a:xfrm>
            </p:grpSpPr>
            <p:sp>
              <p:nvSpPr>
                <p:cNvPr id="6721" name="Google Shape;6721;p86"/>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6"/>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3" name="Google Shape;6723;p86"/>
            <p:cNvGrpSpPr/>
            <p:nvPr/>
          </p:nvGrpSpPr>
          <p:grpSpPr>
            <a:xfrm>
              <a:off x="3230417" y="3103734"/>
              <a:ext cx="282982" cy="280332"/>
              <a:chOff x="2605700" y="3152850"/>
              <a:chExt cx="594125" cy="616250"/>
            </a:xfrm>
          </p:grpSpPr>
          <p:sp>
            <p:nvSpPr>
              <p:cNvPr id="6724" name="Google Shape;6724;p86"/>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6725" name="Google Shape;6725;p86"/>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6726" name="Google Shape;6726;p86"/>
            <p:cNvGrpSpPr/>
            <p:nvPr/>
          </p:nvGrpSpPr>
          <p:grpSpPr>
            <a:xfrm>
              <a:off x="3265985" y="3226989"/>
              <a:ext cx="87151" cy="346202"/>
              <a:chOff x="2680375" y="3423800"/>
              <a:chExt cx="182975" cy="761050"/>
            </a:xfrm>
          </p:grpSpPr>
          <p:sp>
            <p:nvSpPr>
              <p:cNvPr id="6727" name="Google Shape;6727;p86"/>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6728" name="Google Shape;6728;p86"/>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9" name="Google Shape;6729;p86"/>
            <p:cNvGrpSpPr/>
            <p:nvPr/>
          </p:nvGrpSpPr>
          <p:grpSpPr>
            <a:xfrm>
              <a:off x="3855466" y="3289811"/>
              <a:ext cx="112514" cy="94210"/>
              <a:chOff x="3918000" y="3561900"/>
              <a:chExt cx="236225" cy="207100"/>
            </a:xfrm>
          </p:grpSpPr>
          <p:sp>
            <p:nvSpPr>
              <p:cNvPr id="6730" name="Google Shape;6730;p86"/>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6731" name="Google Shape;6731;p86"/>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2" name="Google Shape;6732;p86"/>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6"/>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6"/>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6735" name="Google Shape;6735;p86"/>
            <p:cNvGrpSpPr/>
            <p:nvPr/>
          </p:nvGrpSpPr>
          <p:grpSpPr>
            <a:xfrm>
              <a:off x="2905224" y="2311071"/>
              <a:ext cx="596721" cy="528992"/>
              <a:chOff x="1922950" y="1410350"/>
              <a:chExt cx="1252825" cy="1162875"/>
            </a:xfrm>
          </p:grpSpPr>
          <p:sp>
            <p:nvSpPr>
              <p:cNvPr id="6736" name="Google Shape;6736;p86"/>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6"/>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6"/>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6"/>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6"/>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6"/>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6"/>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6"/>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6"/>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6"/>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6"/>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6"/>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6"/>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6"/>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6"/>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6"/>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6752" name="Google Shape;6752;p86"/>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6"/>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6"/>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6"/>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6"/>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6"/>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6"/>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6"/>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6"/>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6"/>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6"/>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6"/>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6"/>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6"/>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6"/>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6"/>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6"/>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6"/>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6"/>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6"/>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772" name="Google Shape;6772;p86"/>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773" name="Google Shape;6773;p86"/>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4" name="Google Shape;6774;p86"/>
            <p:cNvGrpSpPr/>
            <p:nvPr/>
          </p:nvGrpSpPr>
          <p:grpSpPr>
            <a:xfrm>
              <a:off x="3280929" y="3294542"/>
              <a:ext cx="109894" cy="272224"/>
              <a:chOff x="2711750" y="3572300"/>
              <a:chExt cx="230725" cy="598425"/>
            </a:xfrm>
          </p:grpSpPr>
          <p:sp>
            <p:nvSpPr>
              <p:cNvPr id="6775" name="Google Shape;6775;p86"/>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6"/>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7" name="Google Shape;6777;p86"/>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8" name="Google Shape;6778;p86"/>
            <p:cNvGrpSpPr/>
            <p:nvPr/>
          </p:nvGrpSpPr>
          <p:grpSpPr>
            <a:xfrm>
              <a:off x="3790439" y="2408636"/>
              <a:ext cx="73017" cy="75684"/>
              <a:chOff x="3781475" y="1624825"/>
              <a:chExt cx="153300" cy="166375"/>
            </a:xfrm>
          </p:grpSpPr>
          <p:sp>
            <p:nvSpPr>
              <p:cNvPr id="6779" name="Google Shape;6779;p86"/>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6"/>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6"/>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6"/>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3" name="Google Shape;6783;p86"/>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6"/>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6"/>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6"/>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6"/>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6"/>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6"/>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0" name="Google Shape;6790;p86"/>
            <p:cNvGrpSpPr/>
            <p:nvPr/>
          </p:nvGrpSpPr>
          <p:grpSpPr>
            <a:xfrm>
              <a:off x="4403342" y="3107749"/>
              <a:ext cx="316680" cy="101374"/>
              <a:chOff x="5068275" y="3161675"/>
              <a:chExt cx="664875" cy="222850"/>
            </a:xfrm>
          </p:grpSpPr>
          <p:sp>
            <p:nvSpPr>
              <p:cNvPr id="6791" name="Google Shape;6791;p86"/>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6"/>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6"/>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6"/>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95" name="Google Shape;6795;p86"/>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6"/>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6"/>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6"/>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6"/>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6"/>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6"/>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6"/>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6"/>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6"/>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6"/>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6"/>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6"/>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6"/>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6"/>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6"/>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6"/>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6"/>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6"/>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6"/>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6"/>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6"/>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6"/>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6"/>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6"/>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6"/>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6"/>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6"/>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6"/>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4" name="Google Shape;6824;p86"/>
            <p:cNvGrpSpPr/>
            <p:nvPr/>
          </p:nvGrpSpPr>
          <p:grpSpPr>
            <a:xfrm>
              <a:off x="3697513" y="2707266"/>
              <a:ext cx="59549" cy="79733"/>
              <a:chOff x="3586375" y="2281300"/>
              <a:chExt cx="125025" cy="175275"/>
            </a:xfrm>
          </p:grpSpPr>
          <p:sp>
            <p:nvSpPr>
              <p:cNvPr id="6825" name="Google Shape;6825;p86"/>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6"/>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7" name="Google Shape;6827;p86"/>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8" name="Google Shape;6828;p86"/>
            <p:cNvGrpSpPr/>
            <p:nvPr/>
          </p:nvGrpSpPr>
          <p:grpSpPr>
            <a:xfrm>
              <a:off x="4513224" y="3221724"/>
              <a:ext cx="274563" cy="280321"/>
              <a:chOff x="5298975" y="3412225"/>
              <a:chExt cx="576450" cy="616225"/>
            </a:xfrm>
          </p:grpSpPr>
          <p:sp>
            <p:nvSpPr>
              <p:cNvPr id="6829" name="Google Shape;6829;p86"/>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830" name="Google Shape;6830;p86"/>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1" name="Google Shape;6831;p86"/>
            <p:cNvGrpSpPr/>
            <p:nvPr/>
          </p:nvGrpSpPr>
          <p:grpSpPr>
            <a:xfrm>
              <a:off x="4824403" y="3421846"/>
              <a:ext cx="110132" cy="130647"/>
              <a:chOff x="5952300" y="3852150"/>
              <a:chExt cx="231225" cy="287200"/>
            </a:xfrm>
          </p:grpSpPr>
          <p:sp>
            <p:nvSpPr>
              <p:cNvPr id="6832" name="Google Shape;6832;p86"/>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6"/>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34" name="Google Shape;6834;p86"/>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6"/>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6"/>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6"/>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6"/>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6"/>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6"/>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6"/>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42" name="Google Shape;6842;p86"/>
            <p:cNvGrpSpPr/>
            <p:nvPr/>
          </p:nvGrpSpPr>
          <p:grpSpPr>
            <a:xfrm>
              <a:off x="4295710" y="3079670"/>
              <a:ext cx="14968" cy="27135"/>
              <a:chOff x="4842300" y="3099950"/>
              <a:chExt cx="31425" cy="59650"/>
            </a:xfrm>
          </p:grpSpPr>
          <p:sp>
            <p:nvSpPr>
              <p:cNvPr id="6843" name="Google Shape;6843;p86"/>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6"/>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6"/>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6"/>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47" name="Google Shape;6847;p86"/>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6"/>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6"/>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6"/>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6"/>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6"/>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6"/>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6"/>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5" name="Google Shape;6855;p86"/>
            <p:cNvGrpSpPr/>
            <p:nvPr/>
          </p:nvGrpSpPr>
          <p:grpSpPr>
            <a:xfrm>
              <a:off x="3831056" y="2816010"/>
              <a:ext cx="37378" cy="27612"/>
              <a:chOff x="3866750" y="2520350"/>
              <a:chExt cx="78475" cy="60700"/>
            </a:xfrm>
          </p:grpSpPr>
          <p:sp>
            <p:nvSpPr>
              <p:cNvPr id="6856" name="Google Shape;6856;p86"/>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6"/>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6"/>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6"/>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0" name="Google Shape;6860;p86"/>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6"/>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6"/>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6"/>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6"/>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6"/>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6"/>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6"/>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6"/>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6"/>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6"/>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6"/>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6"/>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6"/>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6"/>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6"/>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6"/>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877" name="Google Shape;6877;p86"/>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6"/>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6"/>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6"/>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6"/>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6"/>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6"/>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6"/>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6"/>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6"/>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6"/>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6"/>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889" name="Google Shape;6889;p86"/>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6"/>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6"/>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6"/>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6"/>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6"/>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6"/>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6"/>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6"/>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6"/>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6"/>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6"/>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6"/>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2" name="Google Shape;6902;p86"/>
            <p:cNvGrpSpPr/>
            <p:nvPr/>
          </p:nvGrpSpPr>
          <p:grpSpPr>
            <a:xfrm>
              <a:off x="3632736" y="3051591"/>
              <a:ext cx="63288" cy="45217"/>
              <a:chOff x="3450375" y="3038225"/>
              <a:chExt cx="132875" cy="99400"/>
            </a:xfrm>
          </p:grpSpPr>
          <p:sp>
            <p:nvSpPr>
              <p:cNvPr id="6903" name="Google Shape;6903;p86"/>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6"/>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5" name="Google Shape;6905;p86"/>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6"/>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6"/>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6"/>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6"/>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6"/>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6"/>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6"/>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6"/>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914" name="Google Shape;6914;p86"/>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6"/>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6"/>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6"/>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6"/>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6"/>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6"/>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6"/>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6"/>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6"/>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924" name="Google Shape;6924;p86"/>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6"/>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6"/>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6"/>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6"/>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6"/>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930" name="Google Shape;6930;p86"/>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6"/>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6"/>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6"/>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6"/>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6"/>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6"/>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6"/>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0" name="Google Shape;6940;p86"/>
          <p:cNvGrpSpPr/>
          <p:nvPr/>
        </p:nvGrpSpPr>
        <p:grpSpPr>
          <a:xfrm>
            <a:off x="3530618" y="1021765"/>
            <a:ext cx="2078182" cy="1366558"/>
            <a:chOff x="235800" y="830650"/>
            <a:chExt cx="6978450" cy="4588844"/>
          </a:xfrm>
        </p:grpSpPr>
        <p:sp>
          <p:nvSpPr>
            <p:cNvPr id="6941" name="Google Shape;6941;p86"/>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6"/>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6"/>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6"/>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6"/>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6"/>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86"/>
          <p:cNvGrpSpPr/>
          <p:nvPr/>
        </p:nvGrpSpPr>
        <p:grpSpPr>
          <a:xfrm>
            <a:off x="719115" y="2852867"/>
            <a:ext cx="2622876" cy="1333540"/>
            <a:chOff x="238125" y="1038125"/>
            <a:chExt cx="7146800" cy="3633625"/>
          </a:xfrm>
        </p:grpSpPr>
        <p:sp>
          <p:nvSpPr>
            <p:cNvPr id="6948" name="Google Shape;6948;p86"/>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6"/>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6"/>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6"/>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6"/>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6"/>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6"/>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6"/>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6"/>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6"/>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6"/>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6"/>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6"/>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6"/>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6"/>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6"/>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6"/>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6"/>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6"/>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6"/>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6"/>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6"/>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6"/>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6"/>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6"/>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6"/>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6"/>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6"/>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6"/>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6"/>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6"/>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6"/>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6"/>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6"/>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6"/>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6"/>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6"/>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6"/>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6"/>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6"/>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6"/>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6"/>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6"/>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6"/>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6"/>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6"/>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6"/>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6"/>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6"/>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6"/>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6"/>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6"/>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6"/>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6"/>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6"/>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6"/>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6"/>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6"/>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6"/>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6"/>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6"/>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6"/>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6"/>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6"/>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6"/>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6"/>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6"/>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6"/>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6"/>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6"/>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6"/>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6"/>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6"/>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6"/>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6"/>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6"/>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6"/>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6"/>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6"/>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6"/>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6"/>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6"/>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6"/>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6"/>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6"/>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6"/>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6"/>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6"/>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6"/>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6"/>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6"/>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6"/>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6"/>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6"/>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6"/>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6"/>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6"/>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6"/>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6"/>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6"/>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6"/>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6"/>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6"/>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6"/>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6"/>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6"/>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6"/>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6"/>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6"/>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6"/>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6"/>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6"/>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6"/>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6"/>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6"/>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6"/>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6"/>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6"/>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6"/>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6"/>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6"/>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6"/>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6"/>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6"/>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6"/>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6"/>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6"/>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6"/>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6"/>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6"/>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6"/>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6"/>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6"/>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6"/>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6"/>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6"/>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6"/>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6"/>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6"/>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6"/>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6"/>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6"/>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6"/>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6"/>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6"/>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6"/>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6"/>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6"/>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6"/>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6"/>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6"/>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6"/>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6"/>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6"/>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6"/>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6"/>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6"/>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6"/>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6"/>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6"/>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6"/>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6"/>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6"/>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6"/>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6"/>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6"/>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6"/>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6"/>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6"/>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6"/>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6"/>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6"/>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6"/>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6"/>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6"/>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6"/>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6"/>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6"/>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6"/>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6"/>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6"/>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6"/>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6"/>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6"/>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6"/>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6"/>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6"/>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6"/>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6"/>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6"/>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6"/>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6"/>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6"/>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6"/>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6"/>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6"/>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6"/>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6"/>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6"/>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6"/>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6"/>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6"/>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6"/>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6"/>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6"/>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6"/>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6"/>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6"/>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6"/>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6"/>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6"/>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6"/>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6"/>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6"/>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6"/>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6"/>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6"/>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6"/>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6"/>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6"/>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6"/>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6"/>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6"/>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6"/>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6"/>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6"/>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6"/>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6"/>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6"/>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6"/>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6"/>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6"/>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6"/>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6"/>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6"/>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6"/>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6"/>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6"/>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6"/>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6"/>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6"/>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6"/>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6"/>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6"/>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6"/>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6"/>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6"/>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6"/>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6"/>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6"/>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6"/>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6"/>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6"/>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6"/>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6"/>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6"/>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6"/>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6"/>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6"/>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6"/>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6"/>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6"/>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6"/>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6"/>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6"/>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6"/>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6"/>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6"/>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6"/>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6"/>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6"/>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6"/>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6"/>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6"/>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6"/>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6"/>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6"/>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6"/>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6"/>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6"/>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6"/>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6"/>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6"/>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6"/>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6"/>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6"/>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6"/>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6"/>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6"/>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6"/>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6"/>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6"/>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6"/>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6"/>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6"/>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6"/>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6"/>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6"/>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6"/>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6"/>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6"/>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6"/>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6"/>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6"/>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6"/>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6"/>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6"/>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6"/>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6"/>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6"/>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6"/>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6"/>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6"/>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6"/>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6"/>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6"/>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6"/>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6"/>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6"/>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6"/>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6"/>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6"/>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6"/>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6"/>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6"/>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6"/>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6"/>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6"/>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6"/>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6"/>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6"/>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6"/>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6"/>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6"/>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6"/>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6"/>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6"/>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6"/>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6"/>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6"/>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6"/>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6"/>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6"/>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6"/>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6"/>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6"/>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6"/>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6"/>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6"/>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6"/>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6"/>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6"/>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6"/>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6"/>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6"/>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6"/>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6"/>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6"/>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6"/>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6"/>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6"/>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6"/>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6"/>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6"/>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6"/>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6"/>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6"/>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6"/>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6"/>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6"/>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6"/>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6"/>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6"/>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6"/>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6"/>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6"/>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6"/>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6"/>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6"/>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6"/>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6"/>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6"/>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6"/>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6"/>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6"/>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6"/>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6"/>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6"/>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6"/>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6"/>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6"/>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6"/>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6"/>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6"/>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6"/>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6"/>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6"/>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6"/>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6"/>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6"/>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6"/>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6"/>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6"/>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6"/>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6"/>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6"/>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6"/>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6"/>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6"/>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6"/>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6"/>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6"/>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6"/>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6"/>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6"/>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6"/>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6"/>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6"/>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6"/>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6"/>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6"/>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6"/>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6"/>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6"/>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6"/>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6"/>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6"/>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6"/>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6"/>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6"/>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6"/>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6"/>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6"/>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6"/>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6"/>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6"/>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6"/>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6"/>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6"/>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6"/>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6"/>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6"/>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6"/>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6"/>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6"/>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6"/>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6"/>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6"/>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6"/>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6"/>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6"/>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6"/>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6"/>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6"/>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6"/>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6"/>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6"/>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6"/>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6"/>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6"/>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6"/>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6"/>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6"/>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6"/>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6"/>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6"/>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6"/>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6"/>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6"/>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6"/>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6"/>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6"/>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6"/>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6"/>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6"/>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6"/>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6"/>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6"/>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6"/>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6"/>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6"/>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6"/>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6"/>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6"/>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6"/>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6"/>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6"/>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6"/>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6"/>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6"/>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6"/>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6"/>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6"/>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6"/>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6"/>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6"/>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6"/>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6"/>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6"/>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6"/>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6"/>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6"/>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6"/>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6"/>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6"/>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6"/>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6"/>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6"/>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6"/>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6"/>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6"/>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6"/>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6"/>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6"/>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6"/>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6"/>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6"/>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6"/>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6"/>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6"/>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6"/>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6"/>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6"/>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6"/>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6"/>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6"/>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6"/>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6"/>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6"/>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6"/>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6"/>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6"/>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6"/>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6"/>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6"/>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6"/>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6"/>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6"/>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6"/>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6"/>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6"/>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6"/>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6"/>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6"/>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6"/>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6"/>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6"/>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6"/>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6"/>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6"/>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6"/>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6"/>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6"/>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6"/>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6"/>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6"/>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6"/>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6"/>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6"/>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6"/>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6"/>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6"/>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6"/>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6"/>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6"/>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6"/>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6"/>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6"/>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6"/>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6"/>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6"/>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6"/>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6"/>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6"/>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6"/>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6"/>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6"/>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6"/>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6"/>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6"/>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6"/>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6"/>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6"/>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6"/>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6"/>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6"/>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6"/>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6"/>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6"/>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6"/>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6"/>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6"/>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6"/>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6"/>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6"/>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6"/>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6"/>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6"/>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6"/>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6"/>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6"/>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6"/>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6"/>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6"/>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6"/>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6"/>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6"/>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6"/>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6"/>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6"/>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6"/>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6"/>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6"/>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6"/>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6"/>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6"/>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6"/>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6"/>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6"/>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6"/>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6"/>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6"/>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6"/>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6"/>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6"/>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6"/>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6"/>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6"/>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6"/>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6"/>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6"/>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6"/>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6"/>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6"/>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6"/>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6"/>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6"/>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6"/>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6"/>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6"/>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6"/>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6"/>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6"/>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6"/>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6"/>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6"/>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6"/>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6"/>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6"/>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6"/>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6"/>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6"/>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6"/>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6"/>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6"/>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6"/>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6"/>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6"/>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6"/>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6"/>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6"/>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6"/>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6"/>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6"/>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6"/>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6"/>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6"/>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6"/>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6"/>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6"/>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6"/>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6"/>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6"/>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6"/>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6"/>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6"/>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6"/>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6"/>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6"/>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6"/>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6"/>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6"/>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6"/>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6"/>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6"/>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6"/>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6"/>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6"/>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6"/>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6"/>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6"/>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6"/>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6"/>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6"/>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6"/>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6"/>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6"/>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6"/>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6"/>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6"/>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6"/>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6"/>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6"/>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6"/>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6"/>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6"/>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6"/>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6"/>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6"/>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6"/>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6"/>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6"/>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6"/>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6"/>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6"/>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6"/>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6"/>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6"/>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6"/>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6"/>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6"/>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6"/>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6"/>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6"/>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6"/>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6"/>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6"/>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6"/>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6"/>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6"/>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6"/>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6"/>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6"/>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6"/>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6"/>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6"/>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6"/>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6"/>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6"/>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6"/>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6"/>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6"/>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6"/>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6"/>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6"/>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6"/>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6"/>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6"/>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6"/>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6"/>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6"/>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6"/>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6"/>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6"/>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6"/>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6"/>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6"/>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6"/>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6"/>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6"/>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6"/>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6"/>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6"/>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6"/>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6"/>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6"/>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6"/>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6"/>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6"/>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6"/>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6"/>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6"/>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6"/>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6"/>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6"/>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6"/>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6"/>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6"/>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6"/>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6"/>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6"/>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6"/>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6"/>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6"/>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6"/>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6"/>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6"/>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6"/>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6"/>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6"/>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6"/>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6"/>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6"/>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6"/>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6"/>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6"/>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6"/>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6"/>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6"/>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6"/>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6"/>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6"/>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6"/>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6"/>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6"/>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6"/>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6"/>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6"/>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6"/>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6"/>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6"/>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6"/>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6"/>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6"/>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6"/>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6"/>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6"/>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6"/>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6"/>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6"/>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6"/>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6"/>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6"/>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6"/>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6"/>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6"/>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6"/>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6"/>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6"/>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6"/>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6"/>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6"/>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6"/>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6"/>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6"/>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6"/>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6"/>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6"/>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6"/>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6"/>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6"/>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6"/>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6"/>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6"/>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6"/>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6"/>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6"/>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6"/>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6"/>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6"/>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6"/>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6"/>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6"/>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6"/>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6"/>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6"/>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6"/>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6"/>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6"/>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6"/>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6"/>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6"/>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6"/>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6"/>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6"/>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6"/>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6"/>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6"/>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6"/>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6"/>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6"/>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6"/>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6"/>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6"/>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6"/>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6"/>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6"/>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6"/>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6"/>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6"/>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6"/>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6"/>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6"/>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6"/>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6"/>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6"/>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6"/>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6"/>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6"/>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6"/>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6"/>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6"/>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6"/>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6"/>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6"/>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6"/>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6"/>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6"/>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6"/>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6"/>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6"/>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6"/>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6"/>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6"/>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6"/>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6"/>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6"/>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6"/>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6"/>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6"/>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6"/>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6"/>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6"/>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6"/>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6"/>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6"/>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6"/>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6"/>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6"/>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6"/>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6"/>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6"/>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6"/>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6"/>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6"/>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6"/>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6"/>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6"/>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6"/>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6"/>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6"/>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6"/>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6"/>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6"/>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6"/>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6"/>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6"/>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6"/>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6"/>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6"/>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6"/>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6"/>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6"/>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6"/>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6"/>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6"/>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6"/>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6"/>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6"/>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6"/>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6"/>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6"/>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6"/>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6"/>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6"/>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6"/>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6"/>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6"/>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6"/>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6"/>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6"/>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6"/>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6"/>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6"/>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6"/>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6"/>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6"/>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6"/>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6"/>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6"/>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6"/>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6"/>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6"/>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6"/>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6"/>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6"/>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6"/>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6"/>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6"/>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6"/>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6"/>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6"/>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6"/>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6"/>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6"/>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6"/>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6"/>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6"/>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6"/>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6"/>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6"/>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6"/>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6"/>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6"/>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6"/>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6"/>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6"/>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6"/>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6"/>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6"/>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6"/>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6"/>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6"/>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6"/>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6"/>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6"/>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6"/>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6"/>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6"/>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6"/>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6"/>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6"/>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6"/>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6"/>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6"/>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6"/>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6"/>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6"/>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6"/>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6"/>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6"/>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6"/>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6"/>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6"/>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6"/>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6"/>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6"/>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6"/>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6"/>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6"/>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6"/>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6"/>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6"/>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6"/>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6"/>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6"/>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6"/>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6"/>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6"/>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6"/>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6"/>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6"/>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6"/>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6"/>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6"/>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6"/>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6"/>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6"/>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6"/>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6"/>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6"/>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6"/>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6"/>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6"/>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6"/>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6"/>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6"/>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6"/>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6"/>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6"/>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6"/>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6"/>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6"/>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6"/>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6"/>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6"/>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6"/>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6"/>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6"/>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6"/>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6"/>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6"/>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6"/>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6"/>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6"/>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6"/>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6"/>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6"/>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6"/>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6"/>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6"/>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6"/>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6"/>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6"/>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6"/>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6"/>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6"/>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6"/>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6"/>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6"/>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6"/>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6"/>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6"/>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6"/>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6"/>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6"/>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6"/>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6"/>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6"/>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6"/>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6"/>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6"/>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6"/>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6"/>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6"/>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6"/>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6"/>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6"/>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6"/>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6"/>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6"/>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6"/>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6"/>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6"/>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6"/>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6"/>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6"/>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6"/>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6"/>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6"/>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6"/>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6"/>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6"/>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6"/>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6"/>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6"/>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6"/>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6"/>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6"/>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6"/>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6"/>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6"/>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6"/>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6"/>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6"/>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6"/>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6"/>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6"/>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6"/>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6"/>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6"/>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6"/>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6"/>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6"/>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6"/>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6"/>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6"/>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6"/>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6"/>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6"/>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6"/>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6"/>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6"/>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6"/>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6"/>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6"/>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6"/>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6"/>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6"/>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6"/>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6"/>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6"/>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6"/>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6"/>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6"/>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6"/>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6"/>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6"/>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6"/>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6"/>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6"/>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6"/>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6"/>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6"/>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6"/>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6"/>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6"/>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6"/>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6"/>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6"/>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6"/>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6"/>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6"/>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6"/>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6"/>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6"/>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6"/>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6"/>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6"/>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6"/>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6"/>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6"/>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6"/>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6"/>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6"/>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6"/>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6"/>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6"/>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6"/>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6"/>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6"/>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6"/>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6"/>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6"/>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6"/>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6"/>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6"/>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6"/>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6"/>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6"/>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6"/>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6"/>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6"/>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6"/>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6"/>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6"/>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6"/>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6"/>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6"/>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6"/>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6"/>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6"/>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6"/>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6"/>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6"/>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6"/>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6"/>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6"/>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6"/>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6"/>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6"/>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6"/>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6"/>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6"/>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6"/>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6"/>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6"/>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6"/>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6"/>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6"/>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6"/>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6"/>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6"/>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6"/>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6"/>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6"/>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6"/>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6"/>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6"/>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6"/>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6"/>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6"/>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6"/>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6"/>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6"/>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6"/>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6"/>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6"/>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6"/>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6"/>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6"/>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6"/>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6"/>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6"/>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6"/>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6"/>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6"/>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6"/>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6"/>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6"/>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6"/>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6"/>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6"/>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6"/>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6"/>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6"/>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6"/>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6"/>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6"/>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6"/>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6"/>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6"/>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6"/>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6"/>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6"/>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6"/>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6"/>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6"/>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6"/>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6"/>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6"/>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6"/>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6"/>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6"/>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6"/>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6"/>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6"/>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6"/>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6"/>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6"/>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6"/>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6"/>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6"/>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6"/>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6"/>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6"/>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6"/>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6"/>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6"/>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6"/>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6"/>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6"/>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6"/>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6"/>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6"/>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6"/>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6"/>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6"/>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6"/>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6"/>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6"/>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6"/>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6"/>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6"/>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6"/>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6"/>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6"/>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6"/>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6"/>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6"/>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6"/>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6"/>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6"/>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6"/>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6"/>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6"/>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6"/>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6"/>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6"/>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6"/>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6"/>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6"/>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6"/>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6"/>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6"/>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6"/>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6"/>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6"/>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6"/>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6"/>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6"/>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6"/>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6"/>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6"/>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6"/>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6"/>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6"/>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6"/>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6"/>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6"/>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6"/>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6"/>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6"/>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6"/>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6"/>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6"/>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6"/>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6"/>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6"/>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86"/>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86"/>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6"/>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6"/>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6"/>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6"/>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86"/>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86"/>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6"/>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6"/>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6"/>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6"/>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86"/>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86"/>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6"/>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86"/>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86"/>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6"/>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6"/>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86"/>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6"/>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86"/>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6"/>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6"/>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6"/>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86"/>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6"/>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6"/>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6"/>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6"/>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86"/>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6"/>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6"/>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86"/>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86"/>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6"/>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86"/>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86"/>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6"/>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86"/>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86"/>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86"/>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86"/>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6"/>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86"/>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86"/>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86"/>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6"/>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86"/>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86"/>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6"/>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86"/>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86"/>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6"/>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86"/>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86"/>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6"/>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6"/>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86"/>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6"/>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6"/>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6"/>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6"/>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86"/>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6"/>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6"/>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86"/>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86"/>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6"/>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6"/>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86"/>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6"/>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6"/>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6"/>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6"/>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6"/>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6"/>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6"/>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6"/>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6"/>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6"/>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6"/>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6"/>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6"/>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6"/>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6"/>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6"/>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6"/>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6"/>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6"/>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6"/>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6"/>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6"/>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6"/>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6"/>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6"/>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6"/>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6"/>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6"/>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6"/>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6"/>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6"/>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6"/>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6"/>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6"/>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6"/>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6"/>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6"/>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6"/>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6"/>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6"/>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6"/>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6"/>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6"/>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6"/>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6"/>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6"/>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6"/>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6"/>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6"/>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6"/>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6"/>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6"/>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6"/>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6"/>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6"/>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6"/>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6"/>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6"/>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6"/>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6"/>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6"/>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6"/>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6"/>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6"/>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6"/>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6"/>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6"/>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6"/>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6"/>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6"/>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6"/>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6"/>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6"/>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6"/>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6"/>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6"/>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6"/>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6"/>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6"/>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6"/>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6"/>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6"/>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6"/>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6"/>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6"/>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6"/>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6"/>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6"/>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6"/>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6"/>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6"/>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6"/>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6"/>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6"/>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6"/>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6"/>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6"/>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6"/>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6"/>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6"/>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6"/>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6"/>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6"/>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6"/>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6"/>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6"/>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6"/>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6"/>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6"/>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6"/>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6"/>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6"/>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6"/>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6"/>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6"/>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6"/>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6"/>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6"/>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6"/>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6"/>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6"/>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6"/>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6"/>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6"/>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6"/>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6"/>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6"/>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6"/>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86"/>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86"/>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86"/>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6"/>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0" name="Google Shape;8520;p86"/>
          <p:cNvGrpSpPr/>
          <p:nvPr/>
        </p:nvGrpSpPr>
        <p:grpSpPr>
          <a:xfrm>
            <a:off x="5834043" y="994977"/>
            <a:ext cx="2590840" cy="1380235"/>
            <a:chOff x="233350" y="949250"/>
            <a:chExt cx="7137300" cy="3802300"/>
          </a:xfrm>
        </p:grpSpPr>
        <p:sp>
          <p:nvSpPr>
            <p:cNvPr id="8521" name="Google Shape;8521;p86"/>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6"/>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86"/>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86"/>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6"/>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6"/>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6"/>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6"/>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86"/>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86"/>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6"/>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6"/>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6"/>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6"/>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86"/>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86"/>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6"/>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6"/>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6"/>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6"/>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6"/>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6"/>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6"/>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6"/>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6"/>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6"/>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6"/>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6"/>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6"/>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6"/>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6"/>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6"/>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6"/>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6"/>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6"/>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6"/>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6"/>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6"/>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6"/>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86"/>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86"/>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6"/>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6"/>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6"/>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6"/>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6"/>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6"/>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6"/>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6"/>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6"/>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6"/>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86"/>
          <p:cNvGrpSpPr/>
          <p:nvPr/>
        </p:nvGrpSpPr>
        <p:grpSpPr>
          <a:xfrm>
            <a:off x="7648472" y="3039750"/>
            <a:ext cx="104231" cy="320340"/>
            <a:chOff x="7564426" y="3224343"/>
            <a:chExt cx="119985" cy="368801"/>
          </a:xfrm>
        </p:grpSpPr>
        <p:sp>
          <p:nvSpPr>
            <p:cNvPr id="8573" name="Google Shape;8573;p86"/>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6"/>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86"/>
          <p:cNvGrpSpPr/>
          <p:nvPr/>
        </p:nvGrpSpPr>
        <p:grpSpPr>
          <a:xfrm>
            <a:off x="7347961" y="3033852"/>
            <a:ext cx="189489" cy="332132"/>
            <a:chOff x="8370831" y="3202002"/>
            <a:chExt cx="218129" cy="382376"/>
          </a:xfrm>
        </p:grpSpPr>
        <p:sp>
          <p:nvSpPr>
            <p:cNvPr id="8576" name="Google Shape;8576;p86"/>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6"/>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86"/>
          <p:cNvGrpSpPr/>
          <p:nvPr/>
        </p:nvGrpSpPr>
        <p:grpSpPr>
          <a:xfrm>
            <a:off x="8071350" y="3444984"/>
            <a:ext cx="309429" cy="267000"/>
            <a:chOff x="6742064" y="3750480"/>
            <a:chExt cx="399315" cy="344560"/>
          </a:xfrm>
        </p:grpSpPr>
        <p:sp>
          <p:nvSpPr>
            <p:cNvPr id="8579" name="Google Shape;8579;p86"/>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6"/>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1" name="Google Shape;8581;p86"/>
          <p:cNvGrpSpPr/>
          <p:nvPr/>
        </p:nvGrpSpPr>
        <p:grpSpPr>
          <a:xfrm>
            <a:off x="7610369" y="3796031"/>
            <a:ext cx="180437" cy="281608"/>
            <a:chOff x="7248525" y="3739696"/>
            <a:chExt cx="230531" cy="359790"/>
          </a:xfrm>
        </p:grpSpPr>
        <p:sp>
          <p:nvSpPr>
            <p:cNvPr id="8582" name="Google Shape;8582;p86"/>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6"/>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86"/>
          <p:cNvGrpSpPr/>
          <p:nvPr/>
        </p:nvGrpSpPr>
        <p:grpSpPr>
          <a:xfrm>
            <a:off x="7856288" y="3439255"/>
            <a:ext cx="162896" cy="278710"/>
            <a:chOff x="7601242" y="3729267"/>
            <a:chExt cx="222566" cy="380803"/>
          </a:xfrm>
        </p:grpSpPr>
        <p:sp>
          <p:nvSpPr>
            <p:cNvPr id="8585" name="Google Shape;8585;p86"/>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6"/>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7" name="Google Shape;8587;p86"/>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8" name="Google Shape;8588;p86"/>
          <p:cNvGrpSpPr/>
          <p:nvPr/>
        </p:nvGrpSpPr>
        <p:grpSpPr>
          <a:xfrm>
            <a:off x="7345934" y="3440396"/>
            <a:ext cx="193543" cy="275990"/>
            <a:chOff x="8304647" y="3738687"/>
            <a:chExt cx="225076" cy="320956"/>
          </a:xfrm>
        </p:grpSpPr>
        <p:sp>
          <p:nvSpPr>
            <p:cNvPr id="8589" name="Google Shape;8589;p86"/>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86"/>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86"/>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86"/>
          <p:cNvGrpSpPr/>
          <p:nvPr/>
        </p:nvGrpSpPr>
        <p:grpSpPr>
          <a:xfrm>
            <a:off x="7618426" y="3440396"/>
            <a:ext cx="178492" cy="275990"/>
            <a:chOff x="8615101" y="3738687"/>
            <a:chExt cx="207573" cy="320956"/>
          </a:xfrm>
        </p:grpSpPr>
        <p:sp>
          <p:nvSpPr>
            <p:cNvPr id="8593" name="Google Shape;8593;p86"/>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86"/>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86"/>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96" name="Google Shape;8596;p86"/>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7" name="Google Shape;8597;p86"/>
          <p:cNvGrpSpPr/>
          <p:nvPr/>
        </p:nvGrpSpPr>
        <p:grpSpPr>
          <a:xfrm>
            <a:off x="6013131" y="3561884"/>
            <a:ext cx="557670" cy="511283"/>
            <a:chOff x="6015419" y="3716859"/>
            <a:chExt cx="557671" cy="511283"/>
          </a:xfrm>
        </p:grpSpPr>
        <p:sp>
          <p:nvSpPr>
            <p:cNvPr id="8598" name="Google Shape;8598;p86"/>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9" name="Google Shape;8599;p86"/>
            <p:cNvGrpSpPr/>
            <p:nvPr/>
          </p:nvGrpSpPr>
          <p:grpSpPr>
            <a:xfrm>
              <a:off x="6036094" y="3716980"/>
              <a:ext cx="529860" cy="510468"/>
              <a:chOff x="6036094" y="3716980"/>
              <a:chExt cx="529860" cy="510468"/>
            </a:xfrm>
          </p:grpSpPr>
          <p:sp>
            <p:nvSpPr>
              <p:cNvPr id="8600" name="Google Shape;8600;p86"/>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6"/>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86"/>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6"/>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6"/>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86"/>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6"/>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86"/>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6"/>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6"/>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0" name="Google Shape;8610;p86"/>
          <p:cNvGrpSpPr/>
          <p:nvPr/>
        </p:nvGrpSpPr>
        <p:grpSpPr>
          <a:xfrm>
            <a:off x="6642016" y="2918653"/>
            <a:ext cx="576302" cy="511871"/>
            <a:chOff x="6644304" y="3073628"/>
            <a:chExt cx="576302" cy="511871"/>
          </a:xfrm>
        </p:grpSpPr>
        <p:sp>
          <p:nvSpPr>
            <p:cNvPr id="8611" name="Google Shape;8611;p86"/>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2" name="Google Shape;8612;p86"/>
            <p:cNvGrpSpPr/>
            <p:nvPr/>
          </p:nvGrpSpPr>
          <p:grpSpPr>
            <a:xfrm>
              <a:off x="6712169" y="3085440"/>
              <a:ext cx="481622" cy="494913"/>
              <a:chOff x="6712169" y="3085440"/>
              <a:chExt cx="481622" cy="494913"/>
            </a:xfrm>
          </p:grpSpPr>
          <p:sp>
            <p:nvSpPr>
              <p:cNvPr id="8613" name="Google Shape;8613;p86"/>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86"/>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86"/>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86"/>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6"/>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8" name="Google Shape;8618;p86"/>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6"/>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6"/>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21" name="Google Shape;8621;p86"/>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2" name="Google Shape;8622;p86"/>
          <p:cNvGrpSpPr/>
          <p:nvPr/>
        </p:nvGrpSpPr>
        <p:grpSpPr>
          <a:xfrm>
            <a:off x="6649867" y="3561648"/>
            <a:ext cx="560631" cy="511352"/>
            <a:chOff x="6652154" y="3716623"/>
            <a:chExt cx="560631" cy="511352"/>
          </a:xfrm>
        </p:grpSpPr>
        <p:sp>
          <p:nvSpPr>
            <p:cNvPr id="8623" name="Google Shape;8623;p86"/>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4" name="Google Shape;8624;p86"/>
            <p:cNvGrpSpPr/>
            <p:nvPr/>
          </p:nvGrpSpPr>
          <p:grpSpPr>
            <a:xfrm>
              <a:off x="6669657" y="3716715"/>
              <a:ext cx="466779" cy="464290"/>
              <a:chOff x="6669657" y="3716715"/>
              <a:chExt cx="466779" cy="464290"/>
            </a:xfrm>
          </p:grpSpPr>
          <p:sp>
            <p:nvSpPr>
              <p:cNvPr id="8625" name="Google Shape;8625;p86"/>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6"/>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6"/>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6"/>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6"/>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86"/>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86"/>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86"/>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6"/>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6"/>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86"/>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86"/>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6"/>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8" name="Google Shape;8638;p86"/>
          <p:cNvGrpSpPr/>
          <p:nvPr/>
        </p:nvGrpSpPr>
        <p:grpSpPr>
          <a:xfrm>
            <a:off x="7843958" y="3843056"/>
            <a:ext cx="187557" cy="187557"/>
            <a:chOff x="8565775" y="671075"/>
            <a:chExt cx="441000" cy="441000"/>
          </a:xfrm>
        </p:grpSpPr>
        <p:sp>
          <p:nvSpPr>
            <p:cNvPr id="8639" name="Google Shape;8639;p8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86"/>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41" name="Google Shape;8641;p86"/>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86"/>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3" name="Google Shape;8643;p86"/>
          <p:cNvGrpSpPr/>
          <p:nvPr/>
        </p:nvGrpSpPr>
        <p:grpSpPr>
          <a:xfrm>
            <a:off x="5997813" y="2921275"/>
            <a:ext cx="587871" cy="512373"/>
            <a:chOff x="6000100" y="3076250"/>
            <a:chExt cx="587871" cy="512373"/>
          </a:xfrm>
        </p:grpSpPr>
        <p:sp>
          <p:nvSpPr>
            <p:cNvPr id="8644" name="Google Shape;8644;p86"/>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45" name="Google Shape;8645;p86"/>
            <p:cNvGrpSpPr/>
            <p:nvPr/>
          </p:nvGrpSpPr>
          <p:grpSpPr>
            <a:xfrm>
              <a:off x="6031360" y="3076713"/>
              <a:ext cx="539107" cy="480965"/>
              <a:chOff x="6031360" y="3076713"/>
              <a:chExt cx="539107" cy="480965"/>
            </a:xfrm>
          </p:grpSpPr>
          <p:sp>
            <p:nvSpPr>
              <p:cNvPr id="8646" name="Google Shape;8646;p86"/>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6"/>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6"/>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86"/>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86"/>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86"/>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86"/>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53" name="Google Shape;8653;p86"/>
          <p:cNvGrpSpPr/>
          <p:nvPr/>
        </p:nvGrpSpPr>
        <p:grpSpPr>
          <a:xfrm>
            <a:off x="3574273" y="2854307"/>
            <a:ext cx="2241344" cy="1330656"/>
            <a:chOff x="3597785" y="3065882"/>
            <a:chExt cx="2241344" cy="1330656"/>
          </a:xfrm>
        </p:grpSpPr>
        <p:grpSp>
          <p:nvGrpSpPr>
            <p:cNvPr id="8654" name="Google Shape;8654;p86"/>
            <p:cNvGrpSpPr/>
            <p:nvPr/>
          </p:nvGrpSpPr>
          <p:grpSpPr>
            <a:xfrm>
              <a:off x="5296908" y="3937355"/>
              <a:ext cx="143198" cy="32380"/>
              <a:chOff x="5296908" y="3937355"/>
              <a:chExt cx="143198" cy="32380"/>
            </a:xfrm>
          </p:grpSpPr>
          <p:sp>
            <p:nvSpPr>
              <p:cNvPr id="8655" name="Google Shape;8655;p86"/>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6" name="Google Shape;8656;p86"/>
              <p:cNvGrpSpPr/>
              <p:nvPr/>
            </p:nvGrpSpPr>
            <p:grpSpPr>
              <a:xfrm>
                <a:off x="5402331" y="3937355"/>
                <a:ext cx="37776" cy="32380"/>
                <a:chOff x="5402331" y="3937355"/>
                <a:chExt cx="37776" cy="32380"/>
              </a:xfrm>
            </p:grpSpPr>
            <p:sp>
              <p:nvSpPr>
                <p:cNvPr id="8657" name="Google Shape;8657;p86"/>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6"/>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86"/>
              <p:cNvGrpSpPr/>
              <p:nvPr/>
            </p:nvGrpSpPr>
            <p:grpSpPr>
              <a:xfrm>
                <a:off x="5296908" y="3937355"/>
                <a:ext cx="37783" cy="32380"/>
                <a:chOff x="5296908" y="3937355"/>
                <a:chExt cx="37783" cy="32380"/>
              </a:xfrm>
            </p:grpSpPr>
            <p:sp>
              <p:nvSpPr>
                <p:cNvPr id="8660" name="Google Shape;8660;p86"/>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6"/>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62" name="Google Shape;8662;p86"/>
            <p:cNvGrpSpPr/>
            <p:nvPr/>
          </p:nvGrpSpPr>
          <p:grpSpPr>
            <a:xfrm>
              <a:off x="4724163" y="3119631"/>
              <a:ext cx="120838" cy="84218"/>
              <a:chOff x="4724163" y="3119631"/>
              <a:chExt cx="120838" cy="84218"/>
            </a:xfrm>
          </p:grpSpPr>
          <p:grpSp>
            <p:nvGrpSpPr>
              <p:cNvPr id="8663" name="Google Shape;8663;p86"/>
              <p:cNvGrpSpPr/>
              <p:nvPr/>
            </p:nvGrpSpPr>
            <p:grpSpPr>
              <a:xfrm>
                <a:off x="4746712" y="3132773"/>
                <a:ext cx="86869" cy="56424"/>
                <a:chOff x="4746712" y="3132773"/>
                <a:chExt cx="86869" cy="56424"/>
              </a:xfrm>
            </p:grpSpPr>
            <p:sp>
              <p:nvSpPr>
                <p:cNvPr id="8664" name="Google Shape;8664;p86"/>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6"/>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6" name="Google Shape;8666;p86"/>
              <p:cNvGrpSpPr/>
              <p:nvPr/>
            </p:nvGrpSpPr>
            <p:grpSpPr>
              <a:xfrm>
                <a:off x="4773634" y="3143336"/>
                <a:ext cx="37776" cy="32451"/>
                <a:chOff x="4773634" y="3143336"/>
                <a:chExt cx="37776" cy="32451"/>
              </a:xfrm>
            </p:grpSpPr>
            <p:sp>
              <p:nvSpPr>
                <p:cNvPr id="8667" name="Google Shape;8667;p86"/>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6"/>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86"/>
              <p:cNvGrpSpPr/>
              <p:nvPr/>
            </p:nvGrpSpPr>
            <p:grpSpPr>
              <a:xfrm>
                <a:off x="4724163" y="3131248"/>
                <a:ext cx="37776" cy="32459"/>
                <a:chOff x="4724163" y="3131248"/>
                <a:chExt cx="37776" cy="32459"/>
              </a:xfrm>
            </p:grpSpPr>
            <p:sp>
              <p:nvSpPr>
                <p:cNvPr id="8670" name="Google Shape;8670;p86"/>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6"/>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2" name="Google Shape;8672;p86"/>
              <p:cNvGrpSpPr/>
              <p:nvPr/>
            </p:nvGrpSpPr>
            <p:grpSpPr>
              <a:xfrm>
                <a:off x="4755081" y="3176054"/>
                <a:ext cx="32357" cy="27795"/>
                <a:chOff x="4755081" y="3176054"/>
                <a:chExt cx="32357" cy="27795"/>
              </a:xfrm>
            </p:grpSpPr>
            <p:sp>
              <p:nvSpPr>
                <p:cNvPr id="8673" name="Google Shape;8673;p86"/>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6"/>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5" name="Google Shape;8675;p86"/>
              <p:cNvGrpSpPr/>
              <p:nvPr/>
            </p:nvGrpSpPr>
            <p:grpSpPr>
              <a:xfrm>
                <a:off x="4812550" y="3119631"/>
                <a:ext cx="32451" cy="27803"/>
                <a:chOff x="4812550" y="3119631"/>
                <a:chExt cx="32451" cy="27803"/>
              </a:xfrm>
            </p:grpSpPr>
            <p:sp>
              <p:nvSpPr>
                <p:cNvPr id="8676" name="Google Shape;8676;p86"/>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6"/>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78" name="Google Shape;8678;p86"/>
            <p:cNvGrpSpPr/>
            <p:nvPr/>
          </p:nvGrpSpPr>
          <p:grpSpPr>
            <a:xfrm>
              <a:off x="5382826" y="4027197"/>
              <a:ext cx="268967" cy="250422"/>
              <a:chOff x="5382826" y="4027197"/>
              <a:chExt cx="268967" cy="250422"/>
            </a:xfrm>
          </p:grpSpPr>
          <p:grpSp>
            <p:nvGrpSpPr>
              <p:cNvPr id="8679" name="Google Shape;8679;p86"/>
              <p:cNvGrpSpPr/>
              <p:nvPr/>
            </p:nvGrpSpPr>
            <p:grpSpPr>
              <a:xfrm>
                <a:off x="5405280" y="4042510"/>
                <a:ext cx="237570" cy="218647"/>
                <a:chOff x="5405280" y="4042510"/>
                <a:chExt cx="237570" cy="218647"/>
              </a:xfrm>
            </p:grpSpPr>
            <p:sp>
              <p:nvSpPr>
                <p:cNvPr id="8680" name="Google Shape;8680;p86"/>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6"/>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6"/>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6"/>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6"/>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6"/>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86"/>
              <p:cNvGrpSpPr/>
              <p:nvPr/>
            </p:nvGrpSpPr>
            <p:grpSpPr>
              <a:xfrm>
                <a:off x="5382826" y="4125549"/>
                <a:ext cx="37776" cy="32380"/>
                <a:chOff x="5382826" y="4125549"/>
                <a:chExt cx="37776" cy="32380"/>
              </a:xfrm>
            </p:grpSpPr>
            <p:sp>
              <p:nvSpPr>
                <p:cNvPr id="8687" name="Google Shape;8687;p86"/>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6"/>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9" name="Google Shape;8689;p86"/>
              <p:cNvGrpSpPr/>
              <p:nvPr/>
            </p:nvGrpSpPr>
            <p:grpSpPr>
              <a:xfrm>
                <a:off x="5475680" y="4195587"/>
                <a:ext cx="37783" cy="32364"/>
                <a:chOff x="5475680" y="4195587"/>
                <a:chExt cx="37783" cy="32364"/>
              </a:xfrm>
            </p:grpSpPr>
            <p:sp>
              <p:nvSpPr>
                <p:cNvPr id="8690" name="Google Shape;8690;p86"/>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6"/>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86"/>
              <p:cNvGrpSpPr/>
              <p:nvPr/>
            </p:nvGrpSpPr>
            <p:grpSpPr>
              <a:xfrm>
                <a:off x="5532575" y="4027197"/>
                <a:ext cx="33308" cy="32262"/>
                <a:chOff x="5532575" y="4027197"/>
                <a:chExt cx="33308" cy="32262"/>
              </a:xfrm>
            </p:grpSpPr>
            <p:sp>
              <p:nvSpPr>
                <p:cNvPr id="8693" name="Google Shape;8693;p86"/>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6"/>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5" name="Google Shape;8695;p86"/>
              <p:cNvGrpSpPr/>
              <p:nvPr/>
            </p:nvGrpSpPr>
            <p:grpSpPr>
              <a:xfrm>
                <a:off x="5590706" y="4245348"/>
                <a:ext cx="33497" cy="32270"/>
                <a:chOff x="5590706" y="4245348"/>
                <a:chExt cx="33497" cy="32270"/>
              </a:xfrm>
            </p:grpSpPr>
            <p:sp>
              <p:nvSpPr>
                <p:cNvPr id="8696" name="Google Shape;8696;p86"/>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6"/>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86"/>
              <p:cNvGrpSpPr/>
              <p:nvPr/>
            </p:nvGrpSpPr>
            <p:grpSpPr>
              <a:xfrm>
                <a:off x="5618681" y="4109677"/>
                <a:ext cx="33112" cy="32357"/>
                <a:chOff x="5618681" y="4109677"/>
                <a:chExt cx="33112" cy="32357"/>
              </a:xfrm>
            </p:grpSpPr>
            <p:sp>
              <p:nvSpPr>
                <p:cNvPr id="8699" name="Google Shape;8699;p86"/>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6"/>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1" name="Google Shape;8701;p86"/>
              <p:cNvGrpSpPr/>
              <p:nvPr/>
            </p:nvGrpSpPr>
            <p:grpSpPr>
              <a:xfrm>
                <a:off x="5479298" y="4128262"/>
                <a:ext cx="31405" cy="26906"/>
                <a:chOff x="5479298" y="4128262"/>
                <a:chExt cx="31405" cy="26906"/>
              </a:xfrm>
            </p:grpSpPr>
            <p:sp>
              <p:nvSpPr>
                <p:cNvPr id="8702" name="Google Shape;8702;p86"/>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6"/>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86"/>
              <p:cNvGrpSpPr/>
              <p:nvPr/>
            </p:nvGrpSpPr>
            <p:grpSpPr>
              <a:xfrm>
                <a:off x="5582903" y="4180116"/>
                <a:ext cx="31499" cy="26898"/>
                <a:chOff x="5582903" y="4180116"/>
                <a:chExt cx="31499" cy="26898"/>
              </a:xfrm>
            </p:grpSpPr>
            <p:sp>
              <p:nvSpPr>
                <p:cNvPr id="8705" name="Google Shape;8705;p86"/>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6"/>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07" name="Google Shape;8707;p86"/>
            <p:cNvGrpSpPr/>
            <p:nvPr/>
          </p:nvGrpSpPr>
          <p:grpSpPr>
            <a:xfrm>
              <a:off x="3977681" y="3230323"/>
              <a:ext cx="94584" cy="84085"/>
              <a:chOff x="3977681" y="3230323"/>
              <a:chExt cx="94584" cy="84085"/>
            </a:xfrm>
          </p:grpSpPr>
          <p:grpSp>
            <p:nvGrpSpPr>
              <p:cNvPr id="8708" name="Google Shape;8708;p86"/>
              <p:cNvGrpSpPr/>
              <p:nvPr/>
            </p:nvGrpSpPr>
            <p:grpSpPr>
              <a:xfrm>
                <a:off x="4000135" y="3243041"/>
                <a:ext cx="59570" cy="57186"/>
                <a:chOff x="4000135" y="3243041"/>
                <a:chExt cx="59570" cy="57186"/>
              </a:xfrm>
            </p:grpSpPr>
            <p:sp>
              <p:nvSpPr>
                <p:cNvPr id="8709" name="Google Shape;8709;p86"/>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86"/>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86"/>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86"/>
              <p:cNvGrpSpPr/>
              <p:nvPr/>
            </p:nvGrpSpPr>
            <p:grpSpPr>
              <a:xfrm>
                <a:off x="3977681" y="3245872"/>
                <a:ext cx="37783" cy="32380"/>
                <a:chOff x="3977681" y="3245872"/>
                <a:chExt cx="37783" cy="32380"/>
              </a:xfrm>
            </p:grpSpPr>
            <p:sp>
              <p:nvSpPr>
                <p:cNvPr id="8713" name="Google Shape;8713;p86"/>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6"/>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5" name="Google Shape;8715;p86"/>
              <p:cNvGrpSpPr/>
              <p:nvPr/>
            </p:nvGrpSpPr>
            <p:grpSpPr>
              <a:xfrm>
                <a:off x="4040860" y="3262672"/>
                <a:ext cx="31405" cy="27001"/>
                <a:chOff x="4040860" y="3262672"/>
                <a:chExt cx="31405" cy="27001"/>
              </a:xfrm>
            </p:grpSpPr>
            <p:sp>
              <p:nvSpPr>
                <p:cNvPr id="8716" name="Google Shape;8716;p86"/>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6"/>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86"/>
              <p:cNvGrpSpPr/>
              <p:nvPr/>
            </p:nvGrpSpPr>
            <p:grpSpPr>
              <a:xfrm>
                <a:off x="4021072" y="3230323"/>
                <a:ext cx="31397" cy="26906"/>
                <a:chOff x="4021072" y="3230323"/>
                <a:chExt cx="31397" cy="26906"/>
              </a:xfrm>
            </p:grpSpPr>
            <p:sp>
              <p:nvSpPr>
                <p:cNvPr id="8719" name="Google Shape;8719;p86"/>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6"/>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86"/>
              <p:cNvGrpSpPr/>
              <p:nvPr/>
            </p:nvGrpSpPr>
            <p:grpSpPr>
              <a:xfrm>
                <a:off x="4001472" y="3287462"/>
                <a:ext cx="31499" cy="26945"/>
                <a:chOff x="4001472" y="3287462"/>
                <a:chExt cx="31499" cy="26945"/>
              </a:xfrm>
            </p:grpSpPr>
            <p:sp>
              <p:nvSpPr>
                <p:cNvPr id="8722" name="Google Shape;8722;p86"/>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6"/>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4" name="Google Shape;8724;p86"/>
            <p:cNvGrpSpPr/>
            <p:nvPr/>
          </p:nvGrpSpPr>
          <p:grpSpPr>
            <a:xfrm>
              <a:off x="4084715" y="3258865"/>
              <a:ext cx="184961" cy="137268"/>
              <a:chOff x="4084715" y="3258865"/>
              <a:chExt cx="184961" cy="137268"/>
            </a:xfrm>
          </p:grpSpPr>
          <p:grpSp>
            <p:nvGrpSpPr>
              <p:cNvPr id="8725" name="Google Shape;8725;p86"/>
              <p:cNvGrpSpPr/>
              <p:nvPr/>
            </p:nvGrpSpPr>
            <p:grpSpPr>
              <a:xfrm>
                <a:off x="4107453" y="3271583"/>
                <a:ext cx="153470" cy="110275"/>
                <a:chOff x="4107453" y="3271583"/>
                <a:chExt cx="153470" cy="110275"/>
              </a:xfrm>
            </p:grpSpPr>
            <p:sp>
              <p:nvSpPr>
                <p:cNvPr id="8726" name="Google Shape;8726;p86"/>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6"/>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6"/>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6"/>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86"/>
              <p:cNvGrpSpPr/>
              <p:nvPr/>
            </p:nvGrpSpPr>
            <p:grpSpPr>
              <a:xfrm>
                <a:off x="4136947" y="3258865"/>
                <a:ext cx="31499" cy="27001"/>
                <a:chOff x="4136947" y="3258865"/>
                <a:chExt cx="31499" cy="27001"/>
              </a:xfrm>
            </p:grpSpPr>
            <p:sp>
              <p:nvSpPr>
                <p:cNvPr id="8731" name="Google Shape;8731;p86"/>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6"/>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3" name="Google Shape;8733;p86"/>
              <p:cNvGrpSpPr/>
              <p:nvPr/>
            </p:nvGrpSpPr>
            <p:grpSpPr>
              <a:xfrm>
                <a:off x="4084715" y="3266478"/>
                <a:ext cx="31468" cy="26898"/>
                <a:chOff x="4084715" y="3266478"/>
                <a:chExt cx="31468" cy="26898"/>
              </a:xfrm>
            </p:grpSpPr>
            <p:sp>
              <p:nvSpPr>
                <p:cNvPr id="8734" name="Google Shape;8734;p86"/>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6"/>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6" name="Google Shape;8736;p86"/>
              <p:cNvGrpSpPr/>
              <p:nvPr/>
            </p:nvGrpSpPr>
            <p:grpSpPr>
              <a:xfrm>
                <a:off x="4159213" y="3279849"/>
                <a:ext cx="31405" cy="26945"/>
                <a:chOff x="4159213" y="3279849"/>
                <a:chExt cx="31405" cy="26945"/>
              </a:xfrm>
            </p:grpSpPr>
            <p:sp>
              <p:nvSpPr>
                <p:cNvPr id="8737" name="Google Shape;8737;p86"/>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6"/>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86"/>
              <p:cNvGrpSpPr/>
              <p:nvPr/>
            </p:nvGrpSpPr>
            <p:grpSpPr>
              <a:xfrm>
                <a:off x="4201550" y="3266502"/>
                <a:ext cx="31405" cy="26883"/>
                <a:chOff x="4201550" y="3266502"/>
                <a:chExt cx="31405" cy="26883"/>
              </a:xfrm>
            </p:grpSpPr>
            <p:sp>
              <p:nvSpPr>
                <p:cNvPr id="8740" name="Google Shape;8740;p86"/>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6"/>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86"/>
              <p:cNvGrpSpPr/>
              <p:nvPr/>
            </p:nvGrpSpPr>
            <p:grpSpPr>
              <a:xfrm>
                <a:off x="4201550" y="3338278"/>
                <a:ext cx="31405" cy="26930"/>
                <a:chOff x="4201550" y="3338278"/>
                <a:chExt cx="31405" cy="26930"/>
              </a:xfrm>
            </p:grpSpPr>
            <p:sp>
              <p:nvSpPr>
                <p:cNvPr id="8743" name="Google Shape;8743;p86"/>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6"/>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5" name="Google Shape;8745;p86"/>
              <p:cNvGrpSpPr/>
              <p:nvPr/>
            </p:nvGrpSpPr>
            <p:grpSpPr>
              <a:xfrm>
                <a:off x="4238272" y="3369132"/>
                <a:ext cx="31405" cy="27001"/>
                <a:chOff x="4238272" y="3369132"/>
                <a:chExt cx="31405" cy="27001"/>
              </a:xfrm>
            </p:grpSpPr>
            <p:sp>
              <p:nvSpPr>
                <p:cNvPr id="8746" name="Google Shape;8746;p86"/>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6"/>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48" name="Google Shape;8748;p86"/>
            <p:cNvGrpSpPr/>
            <p:nvPr/>
          </p:nvGrpSpPr>
          <p:grpSpPr>
            <a:xfrm>
              <a:off x="4068639" y="3200169"/>
              <a:ext cx="77643" cy="37272"/>
              <a:chOff x="4068639" y="3200169"/>
              <a:chExt cx="77643" cy="37272"/>
            </a:xfrm>
          </p:grpSpPr>
          <p:sp>
            <p:nvSpPr>
              <p:cNvPr id="8749" name="Google Shape;8749;p86"/>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0" name="Google Shape;8750;p86"/>
              <p:cNvGrpSpPr/>
              <p:nvPr/>
            </p:nvGrpSpPr>
            <p:grpSpPr>
              <a:xfrm>
                <a:off x="4114878" y="3200169"/>
                <a:ext cx="31405" cy="26993"/>
                <a:chOff x="4114878" y="3200169"/>
                <a:chExt cx="31405" cy="26993"/>
              </a:xfrm>
            </p:grpSpPr>
            <p:sp>
              <p:nvSpPr>
                <p:cNvPr id="8751" name="Google Shape;8751;p86"/>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86"/>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86"/>
              <p:cNvGrpSpPr/>
              <p:nvPr/>
            </p:nvGrpSpPr>
            <p:grpSpPr>
              <a:xfrm>
                <a:off x="4068639" y="3210535"/>
                <a:ext cx="31499" cy="26906"/>
                <a:chOff x="4068639" y="3210535"/>
                <a:chExt cx="31499" cy="26906"/>
              </a:xfrm>
            </p:grpSpPr>
            <p:sp>
              <p:nvSpPr>
                <p:cNvPr id="8754" name="Google Shape;8754;p86"/>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86"/>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6" name="Google Shape;8756;p86"/>
            <p:cNvGrpSpPr/>
            <p:nvPr/>
          </p:nvGrpSpPr>
          <p:grpSpPr>
            <a:xfrm>
              <a:off x="3869702" y="3066935"/>
              <a:ext cx="382664" cy="190294"/>
              <a:chOff x="3869702" y="3066935"/>
              <a:chExt cx="382664" cy="190294"/>
            </a:xfrm>
          </p:grpSpPr>
          <p:grpSp>
            <p:nvGrpSpPr>
              <p:cNvPr id="8757" name="Google Shape;8757;p86"/>
              <p:cNvGrpSpPr/>
              <p:nvPr/>
            </p:nvGrpSpPr>
            <p:grpSpPr>
              <a:xfrm>
                <a:off x="3888633" y="3082351"/>
                <a:ext cx="351172" cy="160698"/>
                <a:chOff x="3888633" y="3082351"/>
                <a:chExt cx="351172" cy="160698"/>
              </a:xfrm>
            </p:grpSpPr>
            <p:sp>
              <p:nvSpPr>
                <p:cNvPr id="8758" name="Google Shape;8758;p86"/>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86"/>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86"/>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86"/>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86"/>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6"/>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86"/>
              <p:cNvGrpSpPr/>
              <p:nvPr/>
            </p:nvGrpSpPr>
            <p:grpSpPr>
              <a:xfrm>
                <a:off x="4143703" y="3066935"/>
                <a:ext cx="37783" cy="32357"/>
                <a:chOff x="4143703" y="3066935"/>
                <a:chExt cx="37783" cy="32357"/>
              </a:xfrm>
            </p:grpSpPr>
            <p:sp>
              <p:nvSpPr>
                <p:cNvPr id="8765" name="Google Shape;8765;p86"/>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6"/>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86"/>
              <p:cNvGrpSpPr/>
              <p:nvPr/>
            </p:nvGrpSpPr>
            <p:grpSpPr>
              <a:xfrm>
                <a:off x="4044565" y="3103563"/>
                <a:ext cx="37783" cy="32451"/>
                <a:chOff x="4044565" y="3103563"/>
                <a:chExt cx="37783" cy="32451"/>
              </a:xfrm>
            </p:grpSpPr>
            <p:sp>
              <p:nvSpPr>
                <p:cNvPr id="8768" name="Google Shape;8768;p86"/>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6"/>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86"/>
              <p:cNvGrpSpPr/>
              <p:nvPr/>
            </p:nvGrpSpPr>
            <p:grpSpPr>
              <a:xfrm>
                <a:off x="4017454" y="3188237"/>
                <a:ext cx="37776" cy="32357"/>
                <a:chOff x="4017454" y="3188237"/>
                <a:chExt cx="37776" cy="32357"/>
              </a:xfrm>
            </p:grpSpPr>
            <p:sp>
              <p:nvSpPr>
                <p:cNvPr id="8771" name="Google Shape;8771;p86"/>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86"/>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3" name="Google Shape;8773;p86"/>
              <p:cNvGrpSpPr/>
              <p:nvPr/>
            </p:nvGrpSpPr>
            <p:grpSpPr>
              <a:xfrm>
                <a:off x="3921548" y="3157509"/>
                <a:ext cx="37783" cy="32357"/>
                <a:chOff x="3921548" y="3157509"/>
                <a:chExt cx="37783" cy="32357"/>
              </a:xfrm>
            </p:grpSpPr>
            <p:sp>
              <p:nvSpPr>
                <p:cNvPr id="8774" name="Google Shape;8774;p86"/>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86"/>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6" name="Google Shape;8776;p86"/>
              <p:cNvGrpSpPr/>
              <p:nvPr/>
            </p:nvGrpSpPr>
            <p:grpSpPr>
              <a:xfrm>
                <a:off x="3939056" y="3211620"/>
                <a:ext cx="37783" cy="32380"/>
                <a:chOff x="3939056" y="3211620"/>
                <a:chExt cx="37783" cy="32380"/>
              </a:xfrm>
            </p:grpSpPr>
            <p:sp>
              <p:nvSpPr>
                <p:cNvPr id="8777" name="Google Shape;8777;p86"/>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86"/>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9" name="Google Shape;8779;p86"/>
              <p:cNvGrpSpPr/>
              <p:nvPr/>
            </p:nvGrpSpPr>
            <p:grpSpPr>
              <a:xfrm>
                <a:off x="4176240" y="3136965"/>
                <a:ext cx="31405" cy="26930"/>
                <a:chOff x="4176240" y="3136965"/>
                <a:chExt cx="31405" cy="26930"/>
              </a:xfrm>
            </p:grpSpPr>
            <p:sp>
              <p:nvSpPr>
                <p:cNvPr id="8780" name="Google Shape;8780;p86"/>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86"/>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86"/>
              <p:cNvGrpSpPr/>
              <p:nvPr/>
            </p:nvGrpSpPr>
            <p:grpSpPr>
              <a:xfrm>
                <a:off x="4133148" y="3152593"/>
                <a:ext cx="31499" cy="27001"/>
                <a:chOff x="4133148" y="3152593"/>
                <a:chExt cx="31499" cy="27001"/>
              </a:xfrm>
            </p:grpSpPr>
            <p:sp>
              <p:nvSpPr>
                <p:cNvPr id="8783" name="Google Shape;8783;p86"/>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86"/>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86"/>
              <p:cNvGrpSpPr/>
              <p:nvPr/>
            </p:nvGrpSpPr>
            <p:grpSpPr>
              <a:xfrm>
                <a:off x="4220866" y="3073534"/>
                <a:ext cx="31499" cy="26898"/>
                <a:chOff x="4220866" y="3073534"/>
                <a:chExt cx="31499" cy="26898"/>
              </a:xfrm>
            </p:grpSpPr>
            <p:sp>
              <p:nvSpPr>
                <p:cNvPr id="8786" name="Google Shape;8786;p86"/>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86"/>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86"/>
              <p:cNvGrpSpPr/>
              <p:nvPr/>
            </p:nvGrpSpPr>
            <p:grpSpPr>
              <a:xfrm>
                <a:off x="3869702" y="3230323"/>
                <a:ext cx="31499" cy="26906"/>
                <a:chOff x="3869702" y="3230323"/>
                <a:chExt cx="31499" cy="26906"/>
              </a:xfrm>
            </p:grpSpPr>
            <p:sp>
              <p:nvSpPr>
                <p:cNvPr id="8789" name="Google Shape;8789;p86"/>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86"/>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1" name="Google Shape;8791;p86"/>
            <p:cNvGrpSpPr/>
            <p:nvPr/>
          </p:nvGrpSpPr>
          <p:grpSpPr>
            <a:xfrm>
              <a:off x="4271383" y="3065882"/>
              <a:ext cx="304556" cy="341663"/>
              <a:chOff x="4271383" y="3065882"/>
              <a:chExt cx="304556" cy="341663"/>
            </a:xfrm>
          </p:grpSpPr>
          <p:grpSp>
            <p:nvGrpSpPr>
              <p:cNvPr id="8792" name="Google Shape;8792;p86"/>
              <p:cNvGrpSpPr/>
              <p:nvPr/>
            </p:nvGrpSpPr>
            <p:grpSpPr>
              <a:xfrm>
                <a:off x="4293838" y="3078639"/>
                <a:ext cx="269353" cy="311973"/>
                <a:chOff x="4293838" y="3078639"/>
                <a:chExt cx="269353" cy="311973"/>
              </a:xfrm>
            </p:grpSpPr>
            <p:sp>
              <p:nvSpPr>
                <p:cNvPr id="8793" name="Google Shape;8793;p86"/>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86"/>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86"/>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86"/>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86"/>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86"/>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86"/>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86"/>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86"/>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86"/>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86"/>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86"/>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86"/>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86"/>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86"/>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86"/>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86"/>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86"/>
              <p:cNvGrpSpPr/>
              <p:nvPr/>
            </p:nvGrpSpPr>
            <p:grpSpPr>
              <a:xfrm>
                <a:off x="4538164" y="3342061"/>
                <a:ext cx="37776" cy="32380"/>
                <a:chOff x="4538164" y="3342061"/>
                <a:chExt cx="37776" cy="32380"/>
              </a:xfrm>
            </p:grpSpPr>
            <p:sp>
              <p:nvSpPr>
                <p:cNvPr id="8811" name="Google Shape;8811;p86"/>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86"/>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86"/>
              <p:cNvGrpSpPr/>
              <p:nvPr/>
            </p:nvGrpSpPr>
            <p:grpSpPr>
              <a:xfrm>
                <a:off x="4271383" y="3194742"/>
                <a:ext cx="37783" cy="32420"/>
                <a:chOff x="4271383" y="3194742"/>
                <a:chExt cx="37783" cy="32420"/>
              </a:xfrm>
            </p:grpSpPr>
            <p:sp>
              <p:nvSpPr>
                <p:cNvPr id="8814" name="Google Shape;8814;p86"/>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86"/>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86"/>
              <p:cNvGrpSpPr/>
              <p:nvPr/>
            </p:nvGrpSpPr>
            <p:grpSpPr>
              <a:xfrm>
                <a:off x="4284416" y="3084058"/>
                <a:ext cx="37783" cy="32357"/>
                <a:chOff x="4284416" y="3084058"/>
                <a:chExt cx="37783" cy="32357"/>
              </a:xfrm>
            </p:grpSpPr>
            <p:sp>
              <p:nvSpPr>
                <p:cNvPr id="8817" name="Google Shape;8817;p86"/>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86"/>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9" name="Google Shape;8819;p86"/>
              <p:cNvGrpSpPr/>
              <p:nvPr/>
            </p:nvGrpSpPr>
            <p:grpSpPr>
              <a:xfrm>
                <a:off x="4478697" y="3297561"/>
                <a:ext cx="37776" cy="32451"/>
                <a:chOff x="4478697" y="3297561"/>
                <a:chExt cx="37776" cy="32451"/>
              </a:xfrm>
            </p:grpSpPr>
            <p:sp>
              <p:nvSpPr>
                <p:cNvPr id="8820" name="Google Shape;8820;p86"/>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86"/>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2" name="Google Shape;8822;p86"/>
              <p:cNvGrpSpPr/>
              <p:nvPr/>
            </p:nvGrpSpPr>
            <p:grpSpPr>
              <a:xfrm>
                <a:off x="4411813" y="3331711"/>
                <a:ext cx="37776" cy="32451"/>
                <a:chOff x="4411813" y="3331711"/>
                <a:chExt cx="37776" cy="32451"/>
              </a:xfrm>
            </p:grpSpPr>
            <p:sp>
              <p:nvSpPr>
                <p:cNvPr id="8823" name="Google Shape;8823;p86"/>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6"/>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5" name="Google Shape;8825;p86"/>
              <p:cNvGrpSpPr/>
              <p:nvPr/>
            </p:nvGrpSpPr>
            <p:grpSpPr>
              <a:xfrm>
                <a:off x="4337984" y="3375188"/>
                <a:ext cx="37776" cy="32357"/>
                <a:chOff x="4337984" y="3375188"/>
                <a:chExt cx="37776" cy="32357"/>
              </a:xfrm>
            </p:grpSpPr>
            <p:sp>
              <p:nvSpPr>
                <p:cNvPr id="8826" name="Google Shape;8826;p86"/>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6"/>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8" name="Google Shape;8828;p86"/>
              <p:cNvGrpSpPr/>
              <p:nvPr/>
            </p:nvGrpSpPr>
            <p:grpSpPr>
              <a:xfrm>
                <a:off x="4494867" y="3090530"/>
                <a:ext cx="37878" cy="32451"/>
                <a:chOff x="4494867" y="3090530"/>
                <a:chExt cx="37878" cy="32451"/>
              </a:xfrm>
            </p:grpSpPr>
            <p:sp>
              <p:nvSpPr>
                <p:cNvPr id="8829" name="Google Shape;8829;p86"/>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86"/>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1" name="Google Shape;8831;p86"/>
              <p:cNvGrpSpPr/>
              <p:nvPr/>
            </p:nvGrpSpPr>
            <p:grpSpPr>
              <a:xfrm>
                <a:off x="4525124" y="3207774"/>
                <a:ext cx="37783" cy="32420"/>
                <a:chOff x="4525124" y="3207774"/>
                <a:chExt cx="37783" cy="32420"/>
              </a:xfrm>
            </p:grpSpPr>
            <p:sp>
              <p:nvSpPr>
                <p:cNvPr id="8832" name="Google Shape;8832;p86"/>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86"/>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4" name="Google Shape;8834;p86"/>
              <p:cNvGrpSpPr/>
              <p:nvPr/>
            </p:nvGrpSpPr>
            <p:grpSpPr>
              <a:xfrm>
                <a:off x="4440544" y="3176479"/>
                <a:ext cx="31499" cy="26898"/>
                <a:chOff x="4440544" y="3176479"/>
                <a:chExt cx="31499" cy="26898"/>
              </a:xfrm>
            </p:grpSpPr>
            <p:sp>
              <p:nvSpPr>
                <p:cNvPr id="8835" name="Google Shape;8835;p86"/>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86"/>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7" name="Google Shape;8837;p86"/>
              <p:cNvGrpSpPr/>
              <p:nvPr/>
            </p:nvGrpSpPr>
            <p:grpSpPr>
              <a:xfrm>
                <a:off x="4350545" y="3156400"/>
                <a:ext cx="31405" cy="27001"/>
                <a:chOff x="4350545" y="3156400"/>
                <a:chExt cx="31405" cy="27001"/>
              </a:xfrm>
            </p:grpSpPr>
            <p:sp>
              <p:nvSpPr>
                <p:cNvPr id="8838" name="Google Shape;8838;p86"/>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86"/>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86"/>
              <p:cNvGrpSpPr/>
              <p:nvPr/>
            </p:nvGrpSpPr>
            <p:grpSpPr>
              <a:xfrm>
                <a:off x="4376703" y="3255058"/>
                <a:ext cx="31405" cy="27001"/>
                <a:chOff x="4376703" y="3255058"/>
                <a:chExt cx="31405" cy="27001"/>
              </a:xfrm>
            </p:grpSpPr>
            <p:sp>
              <p:nvSpPr>
                <p:cNvPr id="8841" name="Google Shape;8841;p86"/>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86"/>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86"/>
              <p:cNvGrpSpPr/>
              <p:nvPr/>
            </p:nvGrpSpPr>
            <p:grpSpPr>
              <a:xfrm>
                <a:off x="4331322" y="3283656"/>
                <a:ext cx="31405" cy="26945"/>
                <a:chOff x="4331322" y="3283656"/>
                <a:chExt cx="31405" cy="26945"/>
              </a:xfrm>
            </p:grpSpPr>
            <p:sp>
              <p:nvSpPr>
                <p:cNvPr id="8844" name="Google Shape;8844;p86"/>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86"/>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86"/>
              <p:cNvGrpSpPr/>
              <p:nvPr/>
            </p:nvGrpSpPr>
            <p:grpSpPr>
              <a:xfrm>
                <a:off x="4380510" y="3065882"/>
                <a:ext cx="31405" cy="26938"/>
                <a:chOff x="4380510" y="3065882"/>
                <a:chExt cx="31405" cy="26938"/>
              </a:xfrm>
            </p:grpSpPr>
            <p:sp>
              <p:nvSpPr>
                <p:cNvPr id="8847" name="Google Shape;8847;p86"/>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6"/>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9" name="Google Shape;8849;p86"/>
            <p:cNvGrpSpPr/>
            <p:nvPr/>
          </p:nvGrpSpPr>
          <p:grpSpPr>
            <a:xfrm>
              <a:off x="4558998" y="3188237"/>
              <a:ext cx="1280131" cy="1052746"/>
              <a:chOff x="4558998" y="3188237"/>
              <a:chExt cx="1280131" cy="1052746"/>
            </a:xfrm>
          </p:grpSpPr>
          <p:sp>
            <p:nvSpPr>
              <p:cNvPr id="8850" name="Google Shape;8850;p86"/>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1" name="Google Shape;8851;p86"/>
              <p:cNvGrpSpPr/>
              <p:nvPr/>
            </p:nvGrpSpPr>
            <p:grpSpPr>
              <a:xfrm>
                <a:off x="4579164" y="3203653"/>
                <a:ext cx="1244833" cy="1020397"/>
                <a:chOff x="4579164" y="3203653"/>
                <a:chExt cx="1244833" cy="1020397"/>
              </a:xfrm>
            </p:grpSpPr>
            <p:sp>
              <p:nvSpPr>
                <p:cNvPr id="8852" name="Google Shape;8852;p86"/>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6"/>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4" name="Google Shape;8854;p86"/>
                <p:cNvGrpSpPr/>
                <p:nvPr/>
              </p:nvGrpSpPr>
              <p:grpSpPr>
                <a:xfrm>
                  <a:off x="4579164" y="3203653"/>
                  <a:ext cx="1244833" cy="1020397"/>
                  <a:chOff x="4579164" y="3203653"/>
                  <a:chExt cx="1244833" cy="1020397"/>
                </a:xfrm>
              </p:grpSpPr>
              <p:sp>
                <p:nvSpPr>
                  <p:cNvPr id="8855" name="Google Shape;8855;p86"/>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86"/>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57" name="Google Shape;8857;p86"/>
                  <p:cNvGrpSpPr/>
                  <p:nvPr/>
                </p:nvGrpSpPr>
                <p:grpSpPr>
                  <a:xfrm>
                    <a:off x="4579164" y="3203653"/>
                    <a:ext cx="1244833" cy="1020397"/>
                    <a:chOff x="4579164" y="3203653"/>
                    <a:chExt cx="1244833" cy="1020397"/>
                  </a:xfrm>
                </p:grpSpPr>
                <p:sp>
                  <p:nvSpPr>
                    <p:cNvPr id="8858" name="Google Shape;8858;p86"/>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86"/>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86"/>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86"/>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6"/>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86"/>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86"/>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86"/>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6" name="Google Shape;8866;p86"/>
                    <p:cNvGrpSpPr/>
                    <p:nvPr/>
                  </p:nvGrpSpPr>
                  <p:grpSpPr>
                    <a:xfrm>
                      <a:off x="4579164" y="3203653"/>
                      <a:ext cx="1244833" cy="1020397"/>
                      <a:chOff x="4579164" y="3203653"/>
                      <a:chExt cx="1244833" cy="1020397"/>
                    </a:xfrm>
                  </p:grpSpPr>
                  <p:sp>
                    <p:nvSpPr>
                      <p:cNvPr id="8867" name="Google Shape;8867;p86"/>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86"/>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6"/>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86"/>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6"/>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86"/>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86"/>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6"/>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6"/>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6"/>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86"/>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86"/>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6"/>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6"/>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1" name="Google Shape;8881;p86"/>
                      <p:cNvGrpSpPr/>
                      <p:nvPr/>
                    </p:nvGrpSpPr>
                    <p:grpSpPr>
                      <a:xfrm>
                        <a:off x="4579164" y="3203653"/>
                        <a:ext cx="1244833" cy="1020397"/>
                        <a:chOff x="4579164" y="3203653"/>
                        <a:chExt cx="1244833" cy="1020397"/>
                      </a:xfrm>
                    </p:grpSpPr>
                    <p:sp>
                      <p:nvSpPr>
                        <p:cNvPr id="8882" name="Google Shape;8882;p86"/>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86"/>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86"/>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6"/>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6"/>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86"/>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86"/>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86"/>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86"/>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86"/>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86"/>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86"/>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86"/>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86"/>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86"/>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86"/>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86"/>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86"/>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86"/>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86"/>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86"/>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86"/>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86"/>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86"/>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6" name="Google Shape;8906;p86"/>
                        <p:cNvGrpSpPr/>
                        <p:nvPr/>
                      </p:nvGrpSpPr>
                      <p:grpSpPr>
                        <a:xfrm>
                          <a:off x="4579164" y="3203653"/>
                          <a:ext cx="1244833" cy="1020397"/>
                          <a:chOff x="4579164" y="3203653"/>
                          <a:chExt cx="1244833" cy="1020397"/>
                        </a:xfrm>
                      </p:grpSpPr>
                      <p:sp>
                        <p:nvSpPr>
                          <p:cNvPr id="8907" name="Google Shape;8907;p86"/>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08" name="Google Shape;8908;p86"/>
                          <p:cNvGrpSpPr/>
                          <p:nvPr/>
                        </p:nvGrpSpPr>
                        <p:grpSpPr>
                          <a:xfrm>
                            <a:off x="4579164" y="3203653"/>
                            <a:ext cx="1244833" cy="1020397"/>
                            <a:chOff x="4579164" y="3203653"/>
                            <a:chExt cx="1244833" cy="1020397"/>
                          </a:xfrm>
                        </p:grpSpPr>
                        <p:sp>
                          <p:nvSpPr>
                            <p:cNvPr id="8909" name="Google Shape;8909;p86"/>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6"/>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6"/>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6"/>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6"/>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6"/>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6"/>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6" name="Google Shape;8916;p86"/>
                            <p:cNvGrpSpPr/>
                            <p:nvPr/>
                          </p:nvGrpSpPr>
                          <p:grpSpPr>
                            <a:xfrm>
                              <a:off x="4579164" y="3203653"/>
                              <a:ext cx="1244833" cy="1020397"/>
                              <a:chOff x="4579164" y="3203653"/>
                              <a:chExt cx="1244833" cy="1020397"/>
                            </a:xfrm>
                          </p:grpSpPr>
                          <p:sp>
                            <p:nvSpPr>
                              <p:cNvPr id="8917" name="Google Shape;8917;p86"/>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6"/>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6"/>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6"/>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6"/>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6"/>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6"/>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86"/>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86"/>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6"/>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6"/>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6"/>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86"/>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0" name="Google Shape;8930;p86"/>
                              <p:cNvGrpSpPr/>
                              <p:nvPr/>
                            </p:nvGrpSpPr>
                            <p:grpSpPr>
                              <a:xfrm>
                                <a:off x="4579164" y="3203653"/>
                                <a:ext cx="1244833" cy="1020397"/>
                                <a:chOff x="4579164" y="3203653"/>
                                <a:chExt cx="1244833" cy="1020397"/>
                              </a:xfrm>
                            </p:grpSpPr>
                            <p:sp>
                              <p:nvSpPr>
                                <p:cNvPr id="8931" name="Google Shape;8931;p86"/>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6"/>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6"/>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86"/>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86"/>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6"/>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6"/>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8" name="Google Shape;8938;p86"/>
                                <p:cNvGrpSpPr/>
                                <p:nvPr/>
                              </p:nvGrpSpPr>
                              <p:grpSpPr>
                                <a:xfrm>
                                  <a:off x="4579164" y="3203653"/>
                                  <a:ext cx="1244833" cy="1020397"/>
                                  <a:chOff x="4579164" y="3203653"/>
                                  <a:chExt cx="1244833" cy="1020397"/>
                                </a:xfrm>
                              </p:grpSpPr>
                              <p:sp>
                                <p:nvSpPr>
                                  <p:cNvPr id="8939" name="Google Shape;8939;p86"/>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86"/>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6"/>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6"/>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6"/>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44" name="Google Shape;8944;p86"/>
                                  <p:cNvGrpSpPr/>
                                  <p:nvPr/>
                                </p:nvGrpSpPr>
                                <p:grpSpPr>
                                  <a:xfrm>
                                    <a:off x="4579164" y="3203653"/>
                                    <a:ext cx="1244833" cy="1020397"/>
                                    <a:chOff x="4579164" y="3203653"/>
                                    <a:chExt cx="1244833" cy="1020397"/>
                                  </a:xfrm>
                                </p:grpSpPr>
                                <p:sp>
                                  <p:nvSpPr>
                                    <p:cNvPr id="8945" name="Google Shape;8945;p86"/>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6"/>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6"/>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6"/>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949" name="Google Shape;8949;p86"/>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6"/>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6"/>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952" name="Google Shape;8952;p86"/>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953" name="Google Shape;8953;p86"/>
              <p:cNvGrpSpPr/>
              <p:nvPr/>
            </p:nvGrpSpPr>
            <p:grpSpPr>
              <a:xfrm>
                <a:off x="4595437" y="3598775"/>
                <a:ext cx="37776" cy="32451"/>
                <a:chOff x="4595437" y="3598775"/>
                <a:chExt cx="37776" cy="32451"/>
              </a:xfrm>
            </p:grpSpPr>
            <p:sp>
              <p:nvSpPr>
                <p:cNvPr id="8954" name="Google Shape;8954;p86"/>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6"/>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6" name="Google Shape;8956;p86"/>
              <p:cNvGrpSpPr/>
              <p:nvPr/>
            </p:nvGrpSpPr>
            <p:grpSpPr>
              <a:xfrm>
                <a:off x="4641864" y="3524443"/>
                <a:ext cx="37776" cy="32380"/>
                <a:chOff x="4641864" y="3524443"/>
                <a:chExt cx="37776" cy="32380"/>
              </a:xfrm>
            </p:grpSpPr>
            <p:sp>
              <p:nvSpPr>
                <p:cNvPr id="8957" name="Google Shape;8957;p86"/>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86"/>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9" name="Google Shape;8959;p86"/>
              <p:cNvGrpSpPr/>
              <p:nvPr/>
            </p:nvGrpSpPr>
            <p:grpSpPr>
              <a:xfrm>
                <a:off x="4648431" y="3893901"/>
                <a:ext cx="37776" cy="32357"/>
                <a:chOff x="4648431" y="3893901"/>
                <a:chExt cx="37776" cy="32357"/>
              </a:xfrm>
            </p:grpSpPr>
            <p:sp>
              <p:nvSpPr>
                <p:cNvPr id="8960" name="Google Shape;8960;p86"/>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6"/>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2" name="Google Shape;8962;p86"/>
              <p:cNvGrpSpPr/>
              <p:nvPr/>
            </p:nvGrpSpPr>
            <p:grpSpPr>
              <a:xfrm>
                <a:off x="4567752" y="3722908"/>
                <a:ext cx="37870" cy="32380"/>
                <a:chOff x="4567752" y="3722908"/>
                <a:chExt cx="37870" cy="32380"/>
              </a:xfrm>
            </p:grpSpPr>
            <p:sp>
              <p:nvSpPr>
                <p:cNvPr id="8963" name="Google Shape;8963;p86"/>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86"/>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5" name="Google Shape;8965;p86"/>
              <p:cNvGrpSpPr/>
              <p:nvPr/>
            </p:nvGrpSpPr>
            <p:grpSpPr>
              <a:xfrm>
                <a:off x="4617506" y="3652052"/>
                <a:ext cx="37783" cy="32357"/>
                <a:chOff x="4617506" y="3652052"/>
                <a:chExt cx="37783" cy="32357"/>
              </a:xfrm>
            </p:grpSpPr>
            <p:sp>
              <p:nvSpPr>
                <p:cNvPr id="8966" name="Google Shape;8966;p86"/>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6"/>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86"/>
              <p:cNvGrpSpPr/>
              <p:nvPr/>
            </p:nvGrpSpPr>
            <p:grpSpPr>
              <a:xfrm>
                <a:off x="4739005" y="3554149"/>
                <a:ext cx="37870" cy="32357"/>
                <a:chOff x="4739005" y="3554149"/>
                <a:chExt cx="37870" cy="32357"/>
              </a:xfrm>
            </p:grpSpPr>
            <p:sp>
              <p:nvSpPr>
                <p:cNvPr id="8969" name="Google Shape;8969;p86"/>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6"/>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1" name="Google Shape;8971;p86"/>
              <p:cNvGrpSpPr/>
              <p:nvPr/>
            </p:nvGrpSpPr>
            <p:grpSpPr>
              <a:xfrm>
                <a:off x="4806557" y="3630258"/>
                <a:ext cx="37776" cy="32364"/>
                <a:chOff x="4806557" y="3630258"/>
                <a:chExt cx="37776" cy="32364"/>
              </a:xfrm>
            </p:grpSpPr>
            <p:sp>
              <p:nvSpPr>
                <p:cNvPr id="8972" name="Google Shape;8972;p86"/>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86"/>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4" name="Google Shape;8974;p86"/>
              <p:cNvGrpSpPr/>
              <p:nvPr/>
            </p:nvGrpSpPr>
            <p:grpSpPr>
              <a:xfrm>
                <a:off x="4737007" y="4004357"/>
                <a:ext cx="37870" cy="32357"/>
                <a:chOff x="4737007" y="4004357"/>
                <a:chExt cx="37870" cy="32357"/>
              </a:xfrm>
            </p:grpSpPr>
            <p:sp>
              <p:nvSpPr>
                <p:cNvPr id="8975" name="Google Shape;8975;p86"/>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6"/>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86"/>
              <p:cNvGrpSpPr/>
              <p:nvPr/>
            </p:nvGrpSpPr>
            <p:grpSpPr>
              <a:xfrm>
                <a:off x="4773634" y="4208627"/>
                <a:ext cx="37776" cy="32357"/>
                <a:chOff x="4773634" y="4208627"/>
                <a:chExt cx="37776" cy="32357"/>
              </a:xfrm>
            </p:grpSpPr>
            <p:sp>
              <p:nvSpPr>
                <p:cNvPr id="8978" name="Google Shape;8978;p86"/>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6"/>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0" name="Google Shape;8980;p86"/>
              <p:cNvGrpSpPr/>
              <p:nvPr/>
            </p:nvGrpSpPr>
            <p:grpSpPr>
              <a:xfrm>
                <a:off x="4888282" y="4074764"/>
                <a:ext cx="37776" cy="32451"/>
                <a:chOff x="4888282" y="4074764"/>
                <a:chExt cx="37776" cy="32451"/>
              </a:xfrm>
            </p:grpSpPr>
            <p:sp>
              <p:nvSpPr>
                <p:cNvPr id="8981" name="Google Shape;8981;p86"/>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86"/>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3" name="Google Shape;8983;p86"/>
              <p:cNvGrpSpPr/>
              <p:nvPr/>
            </p:nvGrpSpPr>
            <p:grpSpPr>
              <a:xfrm>
                <a:off x="4901315" y="3804271"/>
                <a:ext cx="37776" cy="32364"/>
                <a:chOff x="4901315" y="3804271"/>
                <a:chExt cx="37776" cy="32364"/>
              </a:xfrm>
            </p:grpSpPr>
            <p:sp>
              <p:nvSpPr>
                <p:cNvPr id="8984" name="Google Shape;8984;p86"/>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6"/>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86"/>
              <p:cNvGrpSpPr/>
              <p:nvPr/>
            </p:nvGrpSpPr>
            <p:grpSpPr>
              <a:xfrm>
                <a:off x="4866394" y="3715035"/>
                <a:ext cx="37846" cy="32357"/>
                <a:chOff x="4866394" y="3715035"/>
                <a:chExt cx="37846" cy="32357"/>
              </a:xfrm>
            </p:grpSpPr>
            <p:sp>
              <p:nvSpPr>
                <p:cNvPr id="8987" name="Google Shape;8987;p86"/>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86"/>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86"/>
              <p:cNvGrpSpPr/>
              <p:nvPr/>
            </p:nvGrpSpPr>
            <p:grpSpPr>
              <a:xfrm>
                <a:off x="4979233" y="3839798"/>
                <a:ext cx="37878" cy="32420"/>
                <a:chOff x="4979233" y="3839798"/>
                <a:chExt cx="37878" cy="32420"/>
              </a:xfrm>
            </p:grpSpPr>
            <p:sp>
              <p:nvSpPr>
                <p:cNvPr id="8990" name="Google Shape;8990;p86"/>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6"/>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86"/>
              <p:cNvGrpSpPr/>
              <p:nvPr/>
            </p:nvGrpSpPr>
            <p:grpSpPr>
              <a:xfrm>
                <a:off x="4790662" y="3679147"/>
                <a:ext cx="37783" cy="32380"/>
                <a:chOff x="4790662" y="3679147"/>
                <a:chExt cx="37783" cy="32380"/>
              </a:xfrm>
            </p:grpSpPr>
            <p:sp>
              <p:nvSpPr>
                <p:cNvPr id="8993" name="Google Shape;8993;p86"/>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6"/>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86"/>
              <p:cNvGrpSpPr/>
              <p:nvPr/>
            </p:nvGrpSpPr>
            <p:grpSpPr>
              <a:xfrm>
                <a:off x="4857263" y="3557861"/>
                <a:ext cx="37776" cy="32357"/>
                <a:chOff x="4857263" y="3557861"/>
                <a:chExt cx="37776" cy="32357"/>
              </a:xfrm>
            </p:grpSpPr>
            <p:sp>
              <p:nvSpPr>
                <p:cNvPr id="8996" name="Google Shape;8996;p86"/>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6"/>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86"/>
              <p:cNvGrpSpPr/>
              <p:nvPr/>
            </p:nvGrpSpPr>
            <p:grpSpPr>
              <a:xfrm>
                <a:off x="4883902" y="3648033"/>
                <a:ext cx="37783" cy="32380"/>
                <a:chOff x="4883902" y="3648033"/>
                <a:chExt cx="37783" cy="32380"/>
              </a:xfrm>
            </p:grpSpPr>
            <p:sp>
              <p:nvSpPr>
                <p:cNvPr id="8999" name="Google Shape;8999;p86"/>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6"/>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86"/>
              <p:cNvGrpSpPr/>
              <p:nvPr/>
            </p:nvGrpSpPr>
            <p:grpSpPr>
              <a:xfrm>
                <a:off x="4907780" y="3347220"/>
                <a:ext cx="37878" cy="32357"/>
                <a:chOff x="4907780" y="3347220"/>
                <a:chExt cx="37878" cy="32357"/>
              </a:xfrm>
            </p:grpSpPr>
            <p:sp>
              <p:nvSpPr>
                <p:cNvPr id="9002" name="Google Shape;9002;p86"/>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86"/>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86"/>
              <p:cNvGrpSpPr/>
              <p:nvPr/>
            </p:nvGrpSpPr>
            <p:grpSpPr>
              <a:xfrm>
                <a:off x="5065048" y="3738150"/>
                <a:ext cx="37783" cy="32364"/>
                <a:chOff x="5065048" y="3738150"/>
                <a:chExt cx="37783" cy="32364"/>
              </a:xfrm>
            </p:grpSpPr>
            <p:sp>
              <p:nvSpPr>
                <p:cNvPr id="9005" name="Google Shape;9005;p86"/>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86"/>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86"/>
              <p:cNvGrpSpPr/>
              <p:nvPr/>
            </p:nvGrpSpPr>
            <p:grpSpPr>
              <a:xfrm>
                <a:off x="5071616" y="3284615"/>
                <a:ext cx="37783" cy="32357"/>
                <a:chOff x="5071616" y="3284615"/>
                <a:chExt cx="37783" cy="32357"/>
              </a:xfrm>
            </p:grpSpPr>
            <p:sp>
              <p:nvSpPr>
                <p:cNvPr id="9008" name="Google Shape;9008;p86"/>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86"/>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86"/>
              <p:cNvGrpSpPr/>
              <p:nvPr/>
            </p:nvGrpSpPr>
            <p:grpSpPr>
              <a:xfrm>
                <a:off x="5389291" y="3759921"/>
                <a:ext cx="37783" cy="32380"/>
                <a:chOff x="5389291" y="3759921"/>
                <a:chExt cx="37783" cy="32380"/>
              </a:xfrm>
            </p:grpSpPr>
            <p:sp>
              <p:nvSpPr>
                <p:cNvPr id="9011" name="Google Shape;9011;p86"/>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86"/>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86"/>
              <p:cNvGrpSpPr/>
              <p:nvPr/>
            </p:nvGrpSpPr>
            <p:grpSpPr>
              <a:xfrm>
                <a:off x="5431534" y="3632932"/>
                <a:ext cx="37878" cy="32451"/>
                <a:chOff x="5431534" y="3632932"/>
                <a:chExt cx="37878" cy="32451"/>
              </a:xfrm>
            </p:grpSpPr>
            <p:sp>
              <p:nvSpPr>
                <p:cNvPr id="9014" name="Google Shape;9014;p86"/>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86"/>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86"/>
              <p:cNvGrpSpPr/>
              <p:nvPr/>
            </p:nvGrpSpPr>
            <p:grpSpPr>
              <a:xfrm>
                <a:off x="5540755" y="3544829"/>
                <a:ext cx="37783" cy="32357"/>
                <a:chOff x="5540755" y="3544829"/>
                <a:chExt cx="37783" cy="32357"/>
              </a:xfrm>
            </p:grpSpPr>
            <p:sp>
              <p:nvSpPr>
                <p:cNvPr id="9017" name="Google Shape;9017;p86"/>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86"/>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9" name="Google Shape;9019;p86"/>
              <p:cNvGrpSpPr/>
              <p:nvPr/>
            </p:nvGrpSpPr>
            <p:grpSpPr>
              <a:xfrm>
                <a:off x="5579293" y="3412107"/>
                <a:ext cx="37776" cy="32357"/>
                <a:chOff x="5579293" y="3412107"/>
                <a:chExt cx="37776" cy="32357"/>
              </a:xfrm>
            </p:grpSpPr>
            <p:sp>
              <p:nvSpPr>
                <p:cNvPr id="9020" name="Google Shape;9020;p86"/>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6"/>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2" name="Google Shape;9022;p86"/>
              <p:cNvGrpSpPr/>
              <p:nvPr/>
            </p:nvGrpSpPr>
            <p:grpSpPr>
              <a:xfrm>
                <a:off x="5801346" y="3284615"/>
                <a:ext cx="37783" cy="32357"/>
                <a:chOff x="5801346" y="3284615"/>
                <a:chExt cx="37783" cy="32357"/>
              </a:xfrm>
            </p:grpSpPr>
            <p:sp>
              <p:nvSpPr>
                <p:cNvPr id="9023" name="Google Shape;9023;p86"/>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6"/>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5" name="Google Shape;9025;p86"/>
              <p:cNvGrpSpPr/>
              <p:nvPr/>
            </p:nvGrpSpPr>
            <p:grpSpPr>
              <a:xfrm>
                <a:off x="5763578" y="3399067"/>
                <a:ext cx="37776" cy="32364"/>
                <a:chOff x="5763578" y="3399067"/>
                <a:chExt cx="37776" cy="32364"/>
              </a:xfrm>
            </p:grpSpPr>
            <p:sp>
              <p:nvSpPr>
                <p:cNvPr id="9026" name="Google Shape;9026;p86"/>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6"/>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8" name="Google Shape;9028;p86"/>
              <p:cNvGrpSpPr/>
              <p:nvPr/>
            </p:nvGrpSpPr>
            <p:grpSpPr>
              <a:xfrm>
                <a:off x="5395858" y="3230952"/>
                <a:ext cx="37776" cy="32364"/>
                <a:chOff x="5395858" y="3230952"/>
                <a:chExt cx="37776" cy="32364"/>
              </a:xfrm>
            </p:grpSpPr>
            <p:sp>
              <p:nvSpPr>
                <p:cNvPr id="9029" name="Google Shape;9029;p86"/>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6"/>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1" name="Google Shape;9031;p86"/>
              <p:cNvGrpSpPr/>
              <p:nvPr/>
            </p:nvGrpSpPr>
            <p:grpSpPr>
              <a:xfrm>
                <a:off x="5264088" y="3188237"/>
                <a:ext cx="37776" cy="32357"/>
                <a:chOff x="5264088" y="3188237"/>
                <a:chExt cx="37776" cy="32357"/>
              </a:xfrm>
            </p:grpSpPr>
            <p:sp>
              <p:nvSpPr>
                <p:cNvPr id="9032" name="Google Shape;9032;p86"/>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86"/>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4" name="Google Shape;9034;p86"/>
              <p:cNvGrpSpPr/>
              <p:nvPr/>
            </p:nvGrpSpPr>
            <p:grpSpPr>
              <a:xfrm>
                <a:off x="5585758" y="3237425"/>
                <a:ext cx="37878" cy="32357"/>
                <a:chOff x="5585758" y="3237425"/>
                <a:chExt cx="37878" cy="32357"/>
              </a:xfrm>
            </p:grpSpPr>
            <p:sp>
              <p:nvSpPr>
                <p:cNvPr id="9035" name="Google Shape;9035;p86"/>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6"/>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86"/>
              <p:cNvGrpSpPr/>
              <p:nvPr/>
            </p:nvGrpSpPr>
            <p:grpSpPr>
              <a:xfrm>
                <a:off x="4874196" y="3291088"/>
                <a:ext cx="37878" cy="32451"/>
                <a:chOff x="4874196" y="3291088"/>
                <a:chExt cx="37878" cy="32451"/>
              </a:xfrm>
            </p:grpSpPr>
            <p:sp>
              <p:nvSpPr>
                <p:cNvPr id="9038" name="Google Shape;9038;p86"/>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6"/>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86"/>
              <p:cNvGrpSpPr/>
              <p:nvPr/>
            </p:nvGrpSpPr>
            <p:grpSpPr>
              <a:xfrm>
                <a:off x="5197770" y="3785466"/>
                <a:ext cx="37783" cy="32427"/>
                <a:chOff x="5197770" y="3785466"/>
                <a:chExt cx="37783" cy="32427"/>
              </a:xfrm>
            </p:grpSpPr>
            <p:sp>
              <p:nvSpPr>
                <p:cNvPr id="9041" name="Google Shape;9041;p86"/>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6"/>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86"/>
              <p:cNvGrpSpPr/>
              <p:nvPr/>
            </p:nvGrpSpPr>
            <p:grpSpPr>
              <a:xfrm>
                <a:off x="5177699" y="3492117"/>
                <a:ext cx="37776" cy="32357"/>
                <a:chOff x="5177699" y="3492117"/>
                <a:chExt cx="37776" cy="32357"/>
              </a:xfrm>
            </p:grpSpPr>
            <p:sp>
              <p:nvSpPr>
                <p:cNvPr id="9044" name="Google Shape;9044;p86"/>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6"/>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86"/>
              <p:cNvGrpSpPr/>
              <p:nvPr/>
            </p:nvGrpSpPr>
            <p:grpSpPr>
              <a:xfrm>
                <a:off x="5349431" y="3622346"/>
                <a:ext cx="37870" cy="32380"/>
                <a:chOff x="5349431" y="3622346"/>
                <a:chExt cx="37870" cy="32380"/>
              </a:xfrm>
            </p:grpSpPr>
            <p:sp>
              <p:nvSpPr>
                <p:cNvPr id="9047" name="Google Shape;9047;p86"/>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86"/>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86"/>
              <p:cNvGrpSpPr/>
              <p:nvPr/>
            </p:nvGrpSpPr>
            <p:grpSpPr>
              <a:xfrm>
                <a:off x="5068855" y="3563980"/>
                <a:ext cx="53954" cy="46223"/>
                <a:chOff x="5068855" y="3563980"/>
                <a:chExt cx="53954" cy="46223"/>
              </a:xfrm>
            </p:grpSpPr>
            <p:sp>
              <p:nvSpPr>
                <p:cNvPr id="9050" name="Google Shape;9050;p86"/>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6"/>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86"/>
              <p:cNvGrpSpPr/>
              <p:nvPr/>
            </p:nvGrpSpPr>
            <p:grpSpPr>
              <a:xfrm>
                <a:off x="5037654" y="3392507"/>
                <a:ext cx="37870" cy="32451"/>
                <a:chOff x="5037654" y="3392507"/>
                <a:chExt cx="37870" cy="32451"/>
              </a:xfrm>
            </p:grpSpPr>
            <p:sp>
              <p:nvSpPr>
                <p:cNvPr id="9053" name="Google Shape;9053;p86"/>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6"/>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86"/>
              <p:cNvGrpSpPr/>
              <p:nvPr/>
            </p:nvGrpSpPr>
            <p:grpSpPr>
              <a:xfrm>
                <a:off x="5456560" y="3368629"/>
                <a:ext cx="37870" cy="32451"/>
                <a:chOff x="5456560" y="3368629"/>
                <a:chExt cx="37870" cy="32451"/>
              </a:xfrm>
            </p:grpSpPr>
            <p:sp>
              <p:nvSpPr>
                <p:cNvPr id="9056" name="Google Shape;9056;p86"/>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6"/>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86"/>
              <p:cNvGrpSpPr/>
              <p:nvPr/>
            </p:nvGrpSpPr>
            <p:grpSpPr>
              <a:xfrm>
                <a:off x="4755749" y="3501516"/>
                <a:ext cx="46246" cy="39608"/>
                <a:chOff x="4755749" y="3501516"/>
                <a:chExt cx="46246" cy="39608"/>
              </a:xfrm>
            </p:grpSpPr>
            <p:sp>
              <p:nvSpPr>
                <p:cNvPr id="9059" name="Google Shape;9059;p86"/>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6"/>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86"/>
              <p:cNvGrpSpPr/>
              <p:nvPr/>
            </p:nvGrpSpPr>
            <p:grpSpPr>
              <a:xfrm>
                <a:off x="4681346" y="3485582"/>
                <a:ext cx="37783" cy="32427"/>
                <a:chOff x="4681346" y="3485582"/>
                <a:chExt cx="37783" cy="32427"/>
              </a:xfrm>
            </p:grpSpPr>
            <p:sp>
              <p:nvSpPr>
                <p:cNvPr id="9062" name="Google Shape;9062;p86"/>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86"/>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86"/>
              <p:cNvGrpSpPr/>
              <p:nvPr/>
            </p:nvGrpSpPr>
            <p:grpSpPr>
              <a:xfrm>
                <a:off x="4767067" y="3291088"/>
                <a:ext cx="37878" cy="32451"/>
                <a:chOff x="4767067" y="3291088"/>
                <a:chExt cx="37878" cy="32451"/>
              </a:xfrm>
            </p:grpSpPr>
            <p:sp>
              <p:nvSpPr>
                <p:cNvPr id="9065" name="Google Shape;9065;p86"/>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6"/>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86"/>
              <p:cNvGrpSpPr/>
              <p:nvPr/>
            </p:nvGrpSpPr>
            <p:grpSpPr>
              <a:xfrm>
                <a:off x="4687819" y="3405539"/>
                <a:ext cx="37776" cy="32451"/>
                <a:chOff x="4687819" y="3405539"/>
                <a:chExt cx="37776" cy="32451"/>
              </a:xfrm>
            </p:grpSpPr>
            <p:sp>
              <p:nvSpPr>
                <p:cNvPr id="9068" name="Google Shape;9068;p86"/>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6"/>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0" name="Google Shape;9070;p86"/>
              <p:cNvGrpSpPr/>
              <p:nvPr/>
            </p:nvGrpSpPr>
            <p:grpSpPr>
              <a:xfrm>
                <a:off x="4923101" y="3444809"/>
                <a:ext cx="52813" cy="45318"/>
                <a:chOff x="4923101" y="3444809"/>
                <a:chExt cx="52813" cy="45318"/>
              </a:xfrm>
            </p:grpSpPr>
            <p:sp>
              <p:nvSpPr>
                <p:cNvPr id="9071" name="Google Shape;9071;p86"/>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6"/>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86"/>
              <p:cNvGrpSpPr/>
              <p:nvPr/>
            </p:nvGrpSpPr>
            <p:grpSpPr>
              <a:xfrm>
                <a:off x="4846040" y="3654750"/>
                <a:ext cx="31405" cy="26993"/>
                <a:chOff x="4846040" y="3654750"/>
                <a:chExt cx="31405" cy="26993"/>
              </a:xfrm>
            </p:grpSpPr>
            <p:sp>
              <p:nvSpPr>
                <p:cNvPr id="9074" name="Google Shape;9074;p86"/>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6"/>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86"/>
              <p:cNvGrpSpPr/>
              <p:nvPr/>
            </p:nvGrpSpPr>
            <p:grpSpPr>
              <a:xfrm>
                <a:off x="4925673" y="3691700"/>
                <a:ext cx="40253" cy="34472"/>
                <a:chOff x="4925673" y="3691700"/>
                <a:chExt cx="40253" cy="34472"/>
              </a:xfrm>
            </p:grpSpPr>
            <p:sp>
              <p:nvSpPr>
                <p:cNvPr id="9077" name="Google Shape;9077;p86"/>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6"/>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86"/>
              <p:cNvGrpSpPr/>
              <p:nvPr/>
            </p:nvGrpSpPr>
            <p:grpSpPr>
              <a:xfrm>
                <a:off x="4894653" y="3740848"/>
                <a:ext cx="31405" cy="26906"/>
                <a:chOff x="4894653" y="3740848"/>
                <a:chExt cx="31405" cy="26906"/>
              </a:xfrm>
            </p:grpSpPr>
            <p:sp>
              <p:nvSpPr>
                <p:cNvPr id="9080" name="Google Shape;9080;p86"/>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6"/>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86"/>
              <p:cNvGrpSpPr/>
              <p:nvPr/>
            </p:nvGrpSpPr>
            <p:grpSpPr>
              <a:xfrm>
                <a:off x="4962300" y="3696348"/>
                <a:ext cx="38255" cy="32773"/>
                <a:chOff x="4962300" y="3696348"/>
                <a:chExt cx="38255" cy="32773"/>
              </a:xfrm>
            </p:grpSpPr>
            <p:sp>
              <p:nvSpPr>
                <p:cNvPr id="9083" name="Google Shape;9083;p86"/>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86"/>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86"/>
              <p:cNvGrpSpPr/>
              <p:nvPr/>
            </p:nvGrpSpPr>
            <p:grpSpPr>
              <a:xfrm>
                <a:off x="4980185" y="3743349"/>
                <a:ext cx="31499" cy="26969"/>
                <a:chOff x="4980185" y="3743349"/>
                <a:chExt cx="31499" cy="26969"/>
              </a:xfrm>
            </p:grpSpPr>
            <p:sp>
              <p:nvSpPr>
                <p:cNvPr id="9086" name="Google Shape;9086;p86"/>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6"/>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86"/>
              <p:cNvGrpSpPr/>
              <p:nvPr/>
            </p:nvGrpSpPr>
            <p:grpSpPr>
              <a:xfrm>
                <a:off x="5013768" y="3734312"/>
                <a:ext cx="31499" cy="26969"/>
                <a:chOff x="5013768" y="3734312"/>
                <a:chExt cx="31499" cy="26969"/>
              </a:xfrm>
            </p:grpSpPr>
            <p:sp>
              <p:nvSpPr>
                <p:cNvPr id="9089" name="Google Shape;9089;p86"/>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6"/>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86"/>
              <p:cNvGrpSpPr/>
              <p:nvPr/>
            </p:nvGrpSpPr>
            <p:grpSpPr>
              <a:xfrm>
                <a:off x="5036703" y="3764545"/>
                <a:ext cx="31499" cy="26898"/>
                <a:chOff x="5036703" y="3764545"/>
                <a:chExt cx="31499" cy="26898"/>
              </a:xfrm>
            </p:grpSpPr>
            <p:sp>
              <p:nvSpPr>
                <p:cNvPr id="9092" name="Google Shape;9092;p86"/>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86"/>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4" name="Google Shape;9094;p86"/>
              <p:cNvGrpSpPr/>
              <p:nvPr/>
            </p:nvGrpSpPr>
            <p:grpSpPr>
              <a:xfrm>
                <a:off x="4953546" y="3768352"/>
                <a:ext cx="31405" cy="26898"/>
                <a:chOff x="4953546" y="3768352"/>
                <a:chExt cx="31405" cy="26898"/>
              </a:xfrm>
            </p:grpSpPr>
            <p:sp>
              <p:nvSpPr>
                <p:cNvPr id="9095" name="Google Shape;9095;p86"/>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86"/>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86"/>
              <p:cNvGrpSpPr/>
              <p:nvPr/>
            </p:nvGrpSpPr>
            <p:grpSpPr>
              <a:xfrm>
                <a:off x="4964770" y="3814016"/>
                <a:ext cx="31499" cy="26993"/>
                <a:chOff x="4964770" y="3814016"/>
                <a:chExt cx="31499" cy="26993"/>
              </a:xfrm>
            </p:grpSpPr>
            <p:sp>
              <p:nvSpPr>
                <p:cNvPr id="9098" name="Google Shape;9098;p86"/>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86"/>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0" name="Google Shape;9100;p86"/>
              <p:cNvGrpSpPr/>
              <p:nvPr/>
            </p:nvGrpSpPr>
            <p:grpSpPr>
              <a:xfrm>
                <a:off x="4923290" y="3800504"/>
                <a:ext cx="31468" cy="26898"/>
                <a:chOff x="4923290" y="3800504"/>
                <a:chExt cx="31468" cy="26898"/>
              </a:xfrm>
            </p:grpSpPr>
            <p:sp>
              <p:nvSpPr>
                <p:cNvPr id="9101" name="Google Shape;9101;p86"/>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86"/>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86"/>
              <p:cNvGrpSpPr/>
              <p:nvPr/>
            </p:nvGrpSpPr>
            <p:grpSpPr>
              <a:xfrm>
                <a:off x="5108534" y="3650943"/>
                <a:ext cx="31405" cy="26993"/>
                <a:chOff x="5108534" y="3650943"/>
                <a:chExt cx="31405" cy="26993"/>
              </a:xfrm>
            </p:grpSpPr>
            <p:sp>
              <p:nvSpPr>
                <p:cNvPr id="9104" name="Google Shape;9104;p86"/>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86"/>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6" name="Google Shape;9106;p86"/>
              <p:cNvGrpSpPr/>
              <p:nvPr/>
            </p:nvGrpSpPr>
            <p:grpSpPr>
              <a:xfrm>
                <a:off x="5119380" y="3760739"/>
                <a:ext cx="31499" cy="26993"/>
                <a:chOff x="5119380" y="3760739"/>
                <a:chExt cx="31499" cy="26993"/>
              </a:xfrm>
            </p:grpSpPr>
            <p:sp>
              <p:nvSpPr>
                <p:cNvPr id="9107" name="Google Shape;9107;p86"/>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86"/>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86"/>
              <p:cNvGrpSpPr/>
              <p:nvPr/>
            </p:nvGrpSpPr>
            <p:grpSpPr>
              <a:xfrm>
                <a:off x="5119380" y="3788235"/>
                <a:ext cx="31499" cy="26993"/>
                <a:chOff x="5119380" y="3788235"/>
                <a:chExt cx="31499" cy="26993"/>
              </a:xfrm>
            </p:grpSpPr>
            <p:sp>
              <p:nvSpPr>
                <p:cNvPr id="9110" name="Google Shape;9110;p86"/>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6"/>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2" name="Google Shape;9112;p86"/>
              <p:cNvGrpSpPr/>
              <p:nvPr/>
            </p:nvGrpSpPr>
            <p:grpSpPr>
              <a:xfrm>
                <a:off x="5158005" y="3875284"/>
                <a:ext cx="31405" cy="27001"/>
                <a:chOff x="5158005" y="3875284"/>
                <a:chExt cx="31405" cy="27001"/>
              </a:xfrm>
            </p:grpSpPr>
            <p:sp>
              <p:nvSpPr>
                <p:cNvPr id="9113" name="Google Shape;9113;p86"/>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6"/>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86"/>
              <p:cNvGrpSpPr/>
              <p:nvPr/>
            </p:nvGrpSpPr>
            <p:grpSpPr>
              <a:xfrm>
                <a:off x="5233163" y="3764545"/>
                <a:ext cx="31499" cy="26898"/>
                <a:chOff x="5233163" y="3764545"/>
                <a:chExt cx="31499" cy="26898"/>
              </a:xfrm>
            </p:grpSpPr>
            <p:sp>
              <p:nvSpPr>
                <p:cNvPr id="9116" name="Google Shape;9116;p86"/>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6"/>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86"/>
              <p:cNvGrpSpPr/>
              <p:nvPr/>
            </p:nvGrpSpPr>
            <p:grpSpPr>
              <a:xfrm>
                <a:off x="5276168" y="3805545"/>
                <a:ext cx="31499" cy="26906"/>
                <a:chOff x="5276168" y="3805545"/>
                <a:chExt cx="31499" cy="26906"/>
              </a:xfrm>
            </p:grpSpPr>
            <p:sp>
              <p:nvSpPr>
                <p:cNvPr id="9119" name="Google Shape;9119;p86"/>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6"/>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86"/>
              <p:cNvGrpSpPr/>
              <p:nvPr/>
            </p:nvGrpSpPr>
            <p:grpSpPr>
              <a:xfrm>
                <a:off x="5294053" y="3851933"/>
                <a:ext cx="31405" cy="26945"/>
                <a:chOff x="5294053" y="3851933"/>
                <a:chExt cx="31405" cy="26945"/>
              </a:xfrm>
            </p:grpSpPr>
            <p:sp>
              <p:nvSpPr>
                <p:cNvPr id="9122" name="Google Shape;9122;p86"/>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86"/>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4" name="Google Shape;9124;p86"/>
              <p:cNvGrpSpPr/>
              <p:nvPr/>
            </p:nvGrpSpPr>
            <p:grpSpPr>
              <a:xfrm>
                <a:off x="5341723" y="3851902"/>
                <a:ext cx="31405" cy="26977"/>
                <a:chOff x="5341723" y="3851902"/>
                <a:chExt cx="31405" cy="26977"/>
              </a:xfrm>
            </p:grpSpPr>
            <p:sp>
              <p:nvSpPr>
                <p:cNvPr id="9125" name="Google Shape;9125;p86"/>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6"/>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86"/>
              <p:cNvGrpSpPr/>
              <p:nvPr/>
            </p:nvGrpSpPr>
            <p:grpSpPr>
              <a:xfrm>
                <a:off x="5054871" y="3507855"/>
                <a:ext cx="31405" cy="26993"/>
                <a:chOff x="5054871" y="3507855"/>
                <a:chExt cx="31405" cy="26993"/>
              </a:xfrm>
            </p:grpSpPr>
            <p:sp>
              <p:nvSpPr>
                <p:cNvPr id="9128" name="Google Shape;9128;p86"/>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6"/>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0" name="Google Shape;9130;p86"/>
              <p:cNvGrpSpPr/>
              <p:nvPr/>
            </p:nvGrpSpPr>
            <p:grpSpPr>
              <a:xfrm>
                <a:off x="4876579" y="3675325"/>
                <a:ext cx="31405" cy="26969"/>
                <a:chOff x="4876579" y="3675325"/>
                <a:chExt cx="31405" cy="26969"/>
              </a:xfrm>
            </p:grpSpPr>
            <p:sp>
              <p:nvSpPr>
                <p:cNvPr id="9131" name="Google Shape;9131;p86"/>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6"/>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3" name="Google Shape;9133;p86"/>
              <p:cNvGrpSpPr/>
              <p:nvPr/>
            </p:nvGrpSpPr>
            <p:grpSpPr>
              <a:xfrm>
                <a:off x="4842233" y="3688333"/>
                <a:ext cx="31405" cy="26993"/>
                <a:chOff x="4842233" y="3688333"/>
                <a:chExt cx="31405" cy="26993"/>
              </a:xfrm>
            </p:grpSpPr>
            <p:sp>
              <p:nvSpPr>
                <p:cNvPr id="9134" name="Google Shape;9134;p86"/>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6"/>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86"/>
              <p:cNvGrpSpPr/>
              <p:nvPr/>
            </p:nvGrpSpPr>
            <p:grpSpPr>
              <a:xfrm>
                <a:off x="5187876" y="3608032"/>
                <a:ext cx="31405" cy="27001"/>
                <a:chOff x="5187876" y="3608032"/>
                <a:chExt cx="31405" cy="27001"/>
              </a:xfrm>
            </p:grpSpPr>
            <p:sp>
              <p:nvSpPr>
                <p:cNvPr id="9137" name="Google Shape;9137;p86"/>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6"/>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9" name="Google Shape;9139;p86"/>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6"/>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1" name="Google Shape;9141;p86"/>
              <p:cNvGrpSpPr/>
              <p:nvPr/>
            </p:nvGrpSpPr>
            <p:grpSpPr>
              <a:xfrm>
                <a:off x="5269224" y="3304167"/>
                <a:ext cx="40253" cy="34402"/>
                <a:chOff x="5269224" y="3304167"/>
                <a:chExt cx="40253" cy="34402"/>
              </a:xfrm>
            </p:grpSpPr>
            <p:sp>
              <p:nvSpPr>
                <p:cNvPr id="9142" name="Google Shape;9142;p86"/>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6"/>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86"/>
              <p:cNvGrpSpPr/>
              <p:nvPr/>
            </p:nvGrpSpPr>
            <p:grpSpPr>
              <a:xfrm>
                <a:off x="5327354" y="3476615"/>
                <a:ext cx="49864" cy="42723"/>
                <a:chOff x="5327354" y="3476615"/>
                <a:chExt cx="49864" cy="42723"/>
              </a:xfrm>
            </p:grpSpPr>
            <p:sp>
              <p:nvSpPr>
                <p:cNvPr id="9145" name="Google Shape;9145;p86"/>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6"/>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7" name="Google Shape;9147;p86"/>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6"/>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49" name="Google Shape;9149;p86"/>
              <p:cNvGrpSpPr/>
              <p:nvPr/>
            </p:nvGrpSpPr>
            <p:grpSpPr>
              <a:xfrm>
                <a:off x="5341723" y="3775957"/>
                <a:ext cx="31405" cy="26898"/>
                <a:chOff x="5341723" y="3775957"/>
                <a:chExt cx="31405" cy="26898"/>
              </a:xfrm>
            </p:grpSpPr>
            <p:sp>
              <p:nvSpPr>
                <p:cNvPr id="9150" name="Google Shape;9150;p86"/>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86"/>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2" name="Google Shape;9152;p86"/>
              <p:cNvGrpSpPr/>
              <p:nvPr/>
            </p:nvGrpSpPr>
            <p:grpSpPr>
              <a:xfrm>
                <a:off x="5439053" y="3699274"/>
                <a:ext cx="31405" cy="26898"/>
                <a:chOff x="5439053" y="3699274"/>
                <a:chExt cx="31405" cy="26898"/>
              </a:xfrm>
            </p:grpSpPr>
            <p:sp>
              <p:nvSpPr>
                <p:cNvPr id="9153" name="Google Shape;9153;p86"/>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6"/>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5" name="Google Shape;9155;p86"/>
              <p:cNvGrpSpPr/>
              <p:nvPr/>
            </p:nvGrpSpPr>
            <p:grpSpPr>
              <a:xfrm>
                <a:off x="5412414" y="3622307"/>
                <a:ext cx="31499" cy="26993"/>
                <a:chOff x="5412414" y="3622307"/>
                <a:chExt cx="31499" cy="26993"/>
              </a:xfrm>
            </p:grpSpPr>
            <p:sp>
              <p:nvSpPr>
                <p:cNvPr id="9156" name="Google Shape;9156;p86"/>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86"/>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8" name="Google Shape;9158;p86"/>
              <p:cNvGrpSpPr/>
              <p:nvPr/>
            </p:nvGrpSpPr>
            <p:grpSpPr>
              <a:xfrm>
                <a:off x="5476254" y="3473949"/>
                <a:ext cx="26835" cy="26930"/>
                <a:chOff x="5476254" y="3473949"/>
                <a:chExt cx="26835" cy="26930"/>
              </a:xfrm>
            </p:grpSpPr>
            <p:sp>
              <p:nvSpPr>
                <p:cNvPr id="9159" name="Google Shape;9159;p86"/>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86"/>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86"/>
              <p:cNvGrpSpPr/>
              <p:nvPr/>
            </p:nvGrpSpPr>
            <p:grpSpPr>
              <a:xfrm>
                <a:off x="5564547" y="3481594"/>
                <a:ext cx="31397" cy="26898"/>
                <a:chOff x="5564547" y="3481594"/>
                <a:chExt cx="31397" cy="26898"/>
              </a:xfrm>
            </p:grpSpPr>
            <p:sp>
              <p:nvSpPr>
                <p:cNvPr id="9162" name="Google Shape;9162;p86"/>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86"/>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4" name="Google Shape;9164;p86"/>
              <p:cNvGrpSpPr/>
              <p:nvPr/>
            </p:nvGrpSpPr>
            <p:grpSpPr>
              <a:xfrm>
                <a:off x="5534101" y="3470174"/>
                <a:ext cx="31397" cy="26906"/>
                <a:chOff x="5534101" y="3470174"/>
                <a:chExt cx="31397" cy="26906"/>
              </a:xfrm>
            </p:grpSpPr>
            <p:sp>
              <p:nvSpPr>
                <p:cNvPr id="9165" name="Google Shape;9165;p86"/>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86"/>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86"/>
              <p:cNvGrpSpPr/>
              <p:nvPr/>
            </p:nvGrpSpPr>
            <p:grpSpPr>
              <a:xfrm>
                <a:off x="5610879" y="3314486"/>
                <a:ext cx="31499" cy="26938"/>
                <a:chOff x="5610879" y="3314486"/>
                <a:chExt cx="31499" cy="26938"/>
              </a:xfrm>
            </p:grpSpPr>
            <p:sp>
              <p:nvSpPr>
                <p:cNvPr id="9168" name="Google Shape;9168;p86"/>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86"/>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86"/>
              <p:cNvGrpSpPr/>
              <p:nvPr/>
            </p:nvGrpSpPr>
            <p:grpSpPr>
              <a:xfrm>
                <a:off x="4834525" y="3501382"/>
                <a:ext cx="31499" cy="26898"/>
                <a:chOff x="4834525" y="3501382"/>
                <a:chExt cx="31499" cy="26898"/>
              </a:xfrm>
            </p:grpSpPr>
            <p:sp>
              <p:nvSpPr>
                <p:cNvPr id="9171" name="Google Shape;9171;p86"/>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86"/>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3" name="Google Shape;9173;p86"/>
              <p:cNvGrpSpPr/>
              <p:nvPr/>
            </p:nvGrpSpPr>
            <p:grpSpPr>
              <a:xfrm>
                <a:off x="4898460" y="3580158"/>
                <a:ext cx="31405" cy="26898"/>
                <a:chOff x="4898460" y="3580158"/>
                <a:chExt cx="31405" cy="26898"/>
              </a:xfrm>
            </p:grpSpPr>
            <p:sp>
              <p:nvSpPr>
                <p:cNvPr id="9174" name="Google Shape;9174;p86"/>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86"/>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86"/>
              <p:cNvGrpSpPr/>
              <p:nvPr/>
            </p:nvGrpSpPr>
            <p:grpSpPr>
              <a:xfrm>
                <a:off x="4882667" y="3608032"/>
                <a:ext cx="31499" cy="27001"/>
                <a:chOff x="4882667" y="3608032"/>
                <a:chExt cx="31499" cy="27001"/>
              </a:xfrm>
            </p:grpSpPr>
            <p:sp>
              <p:nvSpPr>
                <p:cNvPr id="9177" name="Google Shape;9177;p86"/>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6"/>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9" name="Google Shape;9179;p86"/>
              <p:cNvGrpSpPr/>
              <p:nvPr/>
            </p:nvGrpSpPr>
            <p:grpSpPr>
              <a:xfrm>
                <a:off x="4843373" y="3631407"/>
                <a:ext cx="16273" cy="16186"/>
                <a:chOff x="4843373" y="3631407"/>
                <a:chExt cx="16273" cy="16186"/>
              </a:xfrm>
            </p:grpSpPr>
            <p:sp>
              <p:nvSpPr>
                <p:cNvPr id="9180" name="Google Shape;9180;p86"/>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6"/>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86"/>
              <p:cNvGrpSpPr/>
              <p:nvPr/>
            </p:nvGrpSpPr>
            <p:grpSpPr>
              <a:xfrm>
                <a:off x="4727773" y="3591578"/>
                <a:ext cx="31499" cy="26898"/>
                <a:chOff x="4727773" y="3591578"/>
                <a:chExt cx="31499" cy="26898"/>
              </a:xfrm>
            </p:grpSpPr>
            <p:sp>
              <p:nvSpPr>
                <p:cNvPr id="9183" name="Google Shape;9183;p86"/>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86"/>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85" name="Google Shape;9185;p86"/>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86"/>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7" name="Google Shape;9187;p86"/>
              <p:cNvGrpSpPr/>
              <p:nvPr/>
            </p:nvGrpSpPr>
            <p:grpSpPr>
              <a:xfrm>
                <a:off x="4609421" y="3577398"/>
                <a:ext cx="31499" cy="27001"/>
                <a:chOff x="4609421" y="3577398"/>
                <a:chExt cx="31499" cy="27001"/>
              </a:xfrm>
            </p:grpSpPr>
            <p:sp>
              <p:nvSpPr>
                <p:cNvPr id="9188" name="Google Shape;9188;p86"/>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86"/>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86"/>
              <p:cNvGrpSpPr/>
              <p:nvPr/>
            </p:nvGrpSpPr>
            <p:grpSpPr>
              <a:xfrm>
                <a:off x="4649289" y="3577398"/>
                <a:ext cx="31499" cy="27001"/>
                <a:chOff x="4649289" y="3577398"/>
                <a:chExt cx="31499" cy="27001"/>
              </a:xfrm>
            </p:grpSpPr>
            <p:sp>
              <p:nvSpPr>
                <p:cNvPr id="9191" name="Google Shape;9191;p86"/>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86"/>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3" name="Google Shape;9193;p86"/>
              <p:cNvGrpSpPr/>
              <p:nvPr/>
            </p:nvGrpSpPr>
            <p:grpSpPr>
              <a:xfrm>
                <a:off x="4605614" y="3639523"/>
                <a:ext cx="31499" cy="26906"/>
                <a:chOff x="4605614" y="3639523"/>
                <a:chExt cx="31499" cy="26906"/>
              </a:xfrm>
            </p:grpSpPr>
            <p:sp>
              <p:nvSpPr>
                <p:cNvPr id="9194" name="Google Shape;9194;p86"/>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6"/>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86"/>
              <p:cNvGrpSpPr/>
              <p:nvPr/>
            </p:nvGrpSpPr>
            <p:grpSpPr>
              <a:xfrm>
                <a:off x="4785149" y="3618846"/>
                <a:ext cx="26930" cy="26843"/>
                <a:chOff x="4785149" y="3618846"/>
                <a:chExt cx="26930" cy="26843"/>
              </a:xfrm>
            </p:grpSpPr>
            <p:sp>
              <p:nvSpPr>
                <p:cNvPr id="9197" name="Google Shape;9197;p86"/>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6"/>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9" name="Google Shape;9199;p86"/>
              <p:cNvGrpSpPr/>
              <p:nvPr/>
            </p:nvGrpSpPr>
            <p:grpSpPr>
              <a:xfrm>
                <a:off x="4810167" y="3601567"/>
                <a:ext cx="31405" cy="26898"/>
                <a:chOff x="4810167" y="3601567"/>
                <a:chExt cx="31405" cy="26898"/>
              </a:xfrm>
            </p:grpSpPr>
            <p:sp>
              <p:nvSpPr>
                <p:cNvPr id="9200" name="Google Shape;9200;p86"/>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6"/>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2" name="Google Shape;9202;p86"/>
              <p:cNvGrpSpPr/>
              <p:nvPr/>
            </p:nvGrpSpPr>
            <p:grpSpPr>
              <a:xfrm>
                <a:off x="4831002" y="3373230"/>
                <a:ext cx="31405" cy="26898"/>
                <a:chOff x="4831002" y="3373230"/>
                <a:chExt cx="31405" cy="26898"/>
              </a:xfrm>
            </p:grpSpPr>
            <p:sp>
              <p:nvSpPr>
                <p:cNvPr id="9203" name="Google Shape;9203;p86"/>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86"/>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5" name="Google Shape;9205;p86"/>
              <p:cNvGrpSpPr/>
              <p:nvPr/>
            </p:nvGrpSpPr>
            <p:grpSpPr>
              <a:xfrm>
                <a:off x="4719311" y="3355054"/>
                <a:ext cx="31499" cy="27001"/>
                <a:chOff x="4719311" y="3355054"/>
                <a:chExt cx="31499" cy="27001"/>
              </a:xfrm>
            </p:grpSpPr>
            <p:sp>
              <p:nvSpPr>
                <p:cNvPr id="9206" name="Google Shape;9206;p86"/>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86"/>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86"/>
              <p:cNvGrpSpPr/>
              <p:nvPr/>
            </p:nvGrpSpPr>
            <p:grpSpPr>
              <a:xfrm>
                <a:off x="4798755" y="3450260"/>
                <a:ext cx="26930" cy="26930"/>
                <a:chOff x="4798755" y="3450260"/>
                <a:chExt cx="26930" cy="26930"/>
              </a:xfrm>
            </p:grpSpPr>
            <p:sp>
              <p:nvSpPr>
                <p:cNvPr id="9209" name="Google Shape;9209;p86"/>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6"/>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1" name="Google Shape;9211;p86"/>
              <p:cNvGrpSpPr/>
              <p:nvPr/>
            </p:nvGrpSpPr>
            <p:grpSpPr>
              <a:xfrm>
                <a:off x="4645576" y="3467555"/>
                <a:ext cx="31405" cy="26953"/>
                <a:chOff x="4645576" y="3467555"/>
                <a:chExt cx="31405" cy="26953"/>
              </a:xfrm>
            </p:grpSpPr>
            <p:sp>
              <p:nvSpPr>
                <p:cNvPr id="9212" name="Google Shape;9212;p86"/>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6"/>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86"/>
              <p:cNvGrpSpPr/>
              <p:nvPr/>
            </p:nvGrpSpPr>
            <p:grpSpPr>
              <a:xfrm>
                <a:off x="4687631" y="3583965"/>
                <a:ext cx="31499" cy="26898"/>
                <a:chOff x="4687631" y="3583965"/>
                <a:chExt cx="31499" cy="26898"/>
              </a:xfrm>
            </p:grpSpPr>
            <p:sp>
              <p:nvSpPr>
                <p:cNvPr id="9215" name="Google Shape;9215;p86"/>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6"/>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86"/>
              <p:cNvGrpSpPr/>
              <p:nvPr/>
            </p:nvGrpSpPr>
            <p:grpSpPr>
              <a:xfrm>
                <a:off x="4719311" y="3471314"/>
                <a:ext cx="31499" cy="27001"/>
                <a:chOff x="4719311" y="3471314"/>
                <a:chExt cx="31499" cy="27001"/>
              </a:xfrm>
            </p:grpSpPr>
            <p:sp>
              <p:nvSpPr>
                <p:cNvPr id="9218" name="Google Shape;9218;p86"/>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86"/>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0" name="Google Shape;9220;p86"/>
              <p:cNvGrpSpPr/>
              <p:nvPr/>
            </p:nvGrpSpPr>
            <p:grpSpPr>
              <a:xfrm>
                <a:off x="4719311" y="3434404"/>
                <a:ext cx="31499" cy="26898"/>
                <a:chOff x="4719311" y="3434404"/>
                <a:chExt cx="31499" cy="26898"/>
              </a:xfrm>
            </p:grpSpPr>
            <p:sp>
              <p:nvSpPr>
                <p:cNvPr id="9221" name="Google Shape;9221;p86"/>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6"/>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86"/>
              <p:cNvGrpSpPr/>
              <p:nvPr/>
            </p:nvGrpSpPr>
            <p:grpSpPr>
              <a:xfrm>
                <a:off x="4768876" y="3401772"/>
                <a:ext cx="31499" cy="26898"/>
                <a:chOff x="4768876" y="3401772"/>
                <a:chExt cx="31499" cy="26898"/>
              </a:xfrm>
            </p:grpSpPr>
            <p:sp>
              <p:nvSpPr>
                <p:cNvPr id="9224" name="Google Shape;9224;p86"/>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6"/>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6" name="Google Shape;9226;p86"/>
              <p:cNvGrpSpPr/>
              <p:nvPr/>
            </p:nvGrpSpPr>
            <p:grpSpPr>
              <a:xfrm>
                <a:off x="4762214" y="3471377"/>
                <a:ext cx="26938" cy="26938"/>
                <a:chOff x="4762214" y="3471377"/>
                <a:chExt cx="26938" cy="26938"/>
              </a:xfrm>
            </p:grpSpPr>
            <p:sp>
              <p:nvSpPr>
                <p:cNvPr id="9227" name="Google Shape;9227;p86"/>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6"/>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86"/>
              <p:cNvGrpSpPr/>
              <p:nvPr/>
            </p:nvGrpSpPr>
            <p:grpSpPr>
              <a:xfrm>
                <a:off x="4790473" y="3344782"/>
                <a:ext cx="31405" cy="26898"/>
                <a:chOff x="4790473" y="3344782"/>
                <a:chExt cx="31405" cy="26898"/>
              </a:xfrm>
            </p:grpSpPr>
            <p:sp>
              <p:nvSpPr>
                <p:cNvPr id="9230" name="Google Shape;9230;p86"/>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6"/>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86"/>
              <p:cNvGrpSpPr/>
              <p:nvPr/>
            </p:nvGrpSpPr>
            <p:grpSpPr>
              <a:xfrm>
                <a:off x="4823774" y="3950733"/>
                <a:ext cx="37398" cy="32034"/>
                <a:chOff x="4823774" y="3950733"/>
                <a:chExt cx="37398" cy="32034"/>
              </a:xfrm>
            </p:grpSpPr>
            <p:sp>
              <p:nvSpPr>
                <p:cNvPr id="9233" name="Google Shape;9233;p86"/>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6"/>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5" name="Google Shape;9235;p86"/>
              <p:cNvGrpSpPr/>
              <p:nvPr/>
            </p:nvGrpSpPr>
            <p:grpSpPr>
              <a:xfrm>
                <a:off x="4823396" y="4110566"/>
                <a:ext cx="31405" cy="26906"/>
                <a:chOff x="4823396" y="4110566"/>
                <a:chExt cx="31405" cy="26906"/>
              </a:xfrm>
            </p:grpSpPr>
            <p:sp>
              <p:nvSpPr>
                <p:cNvPr id="9236" name="Google Shape;9236;p86"/>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6"/>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8" name="Google Shape;9238;p86"/>
              <p:cNvGrpSpPr/>
              <p:nvPr/>
            </p:nvGrpSpPr>
            <p:grpSpPr>
              <a:xfrm>
                <a:off x="4838332" y="3821150"/>
                <a:ext cx="31499" cy="26898"/>
                <a:chOff x="4838332" y="3821150"/>
                <a:chExt cx="31499" cy="26898"/>
              </a:xfrm>
            </p:grpSpPr>
            <p:sp>
              <p:nvSpPr>
                <p:cNvPr id="9239" name="Google Shape;9239;p86"/>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6"/>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86"/>
              <p:cNvGrpSpPr/>
              <p:nvPr/>
            </p:nvGrpSpPr>
            <p:grpSpPr>
              <a:xfrm>
                <a:off x="4661275" y="3815007"/>
                <a:ext cx="36824" cy="31523"/>
                <a:chOff x="4661275" y="3815007"/>
                <a:chExt cx="36824" cy="31523"/>
              </a:xfrm>
            </p:grpSpPr>
            <p:sp>
              <p:nvSpPr>
                <p:cNvPr id="9242" name="Google Shape;9242;p86"/>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6"/>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4" name="Google Shape;9244;p86"/>
              <p:cNvGrpSpPr/>
              <p:nvPr/>
            </p:nvGrpSpPr>
            <p:grpSpPr>
              <a:xfrm>
                <a:off x="4558998" y="3851037"/>
                <a:ext cx="33591" cy="28699"/>
                <a:chOff x="4558998" y="3851037"/>
                <a:chExt cx="33591" cy="28699"/>
              </a:xfrm>
            </p:grpSpPr>
            <p:sp>
              <p:nvSpPr>
                <p:cNvPr id="9245" name="Google Shape;9245;p86"/>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6"/>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7" name="Google Shape;9247;p86"/>
              <p:cNvGrpSpPr/>
              <p:nvPr/>
            </p:nvGrpSpPr>
            <p:grpSpPr>
              <a:xfrm>
                <a:off x="4696762" y="3638587"/>
                <a:ext cx="33591" cy="28794"/>
                <a:chOff x="4696762" y="3638587"/>
                <a:chExt cx="33591" cy="28794"/>
              </a:xfrm>
            </p:grpSpPr>
            <p:sp>
              <p:nvSpPr>
                <p:cNvPr id="9248" name="Google Shape;9248;p86"/>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6"/>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0" name="Google Shape;9250;p86"/>
              <p:cNvGrpSpPr/>
              <p:nvPr/>
            </p:nvGrpSpPr>
            <p:grpSpPr>
              <a:xfrm>
                <a:off x="4929479" y="3939140"/>
                <a:ext cx="33497" cy="28692"/>
                <a:chOff x="4929479" y="3939140"/>
                <a:chExt cx="33497" cy="28692"/>
              </a:xfrm>
            </p:grpSpPr>
            <p:sp>
              <p:nvSpPr>
                <p:cNvPr id="9251" name="Google Shape;9251;p86"/>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6"/>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3" name="Google Shape;9253;p86"/>
              <p:cNvGrpSpPr/>
              <p:nvPr/>
            </p:nvGrpSpPr>
            <p:grpSpPr>
              <a:xfrm>
                <a:off x="4907119" y="3986039"/>
                <a:ext cx="33497" cy="28699"/>
                <a:chOff x="4907119" y="3986039"/>
                <a:chExt cx="33497" cy="28699"/>
              </a:xfrm>
            </p:grpSpPr>
            <p:sp>
              <p:nvSpPr>
                <p:cNvPr id="9254" name="Google Shape;9254;p86"/>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6"/>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6" name="Google Shape;9256;p86"/>
              <p:cNvGrpSpPr/>
              <p:nvPr/>
            </p:nvGrpSpPr>
            <p:grpSpPr>
              <a:xfrm>
                <a:off x="4911783" y="4048102"/>
                <a:ext cx="33591" cy="28762"/>
                <a:chOff x="4911783" y="4048102"/>
                <a:chExt cx="33591" cy="28762"/>
              </a:xfrm>
            </p:grpSpPr>
            <p:sp>
              <p:nvSpPr>
                <p:cNvPr id="9257" name="Google Shape;9257;p86"/>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6"/>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59" name="Google Shape;9259;p86"/>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6"/>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1" name="Google Shape;9261;p86"/>
              <p:cNvGrpSpPr/>
              <p:nvPr/>
            </p:nvGrpSpPr>
            <p:grpSpPr>
              <a:xfrm>
                <a:off x="4762623" y="3837847"/>
                <a:ext cx="42416" cy="36273"/>
                <a:chOff x="4762623" y="3837847"/>
                <a:chExt cx="42416" cy="36273"/>
              </a:xfrm>
            </p:grpSpPr>
            <p:sp>
              <p:nvSpPr>
                <p:cNvPr id="9262" name="Google Shape;9262;p86"/>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6"/>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86"/>
              <p:cNvGrpSpPr/>
              <p:nvPr/>
            </p:nvGrpSpPr>
            <p:grpSpPr>
              <a:xfrm>
                <a:off x="4746044" y="4104966"/>
                <a:ext cx="33497" cy="28699"/>
                <a:chOff x="4746044" y="4104966"/>
                <a:chExt cx="33497" cy="28699"/>
              </a:xfrm>
            </p:grpSpPr>
            <p:sp>
              <p:nvSpPr>
                <p:cNvPr id="9265" name="Google Shape;9265;p86"/>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6"/>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86"/>
              <p:cNvGrpSpPr/>
              <p:nvPr/>
            </p:nvGrpSpPr>
            <p:grpSpPr>
              <a:xfrm>
                <a:off x="4859646" y="4162554"/>
                <a:ext cx="33591" cy="28762"/>
                <a:chOff x="4859646" y="4162554"/>
                <a:chExt cx="33591" cy="28762"/>
              </a:xfrm>
            </p:grpSpPr>
            <p:sp>
              <p:nvSpPr>
                <p:cNvPr id="9268" name="Google Shape;9268;p86"/>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6"/>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70" name="Google Shape;9270;p86"/>
            <p:cNvGrpSpPr/>
            <p:nvPr/>
          </p:nvGrpSpPr>
          <p:grpSpPr>
            <a:xfrm>
              <a:off x="3597785" y="3274438"/>
              <a:ext cx="855610" cy="1122100"/>
              <a:chOff x="3597785" y="3274438"/>
              <a:chExt cx="855610" cy="1122100"/>
            </a:xfrm>
          </p:grpSpPr>
          <p:grpSp>
            <p:nvGrpSpPr>
              <p:cNvPr id="9271" name="Google Shape;9271;p86"/>
              <p:cNvGrpSpPr/>
              <p:nvPr/>
            </p:nvGrpSpPr>
            <p:grpSpPr>
              <a:xfrm>
                <a:off x="3617857" y="3284717"/>
                <a:ext cx="826785" cy="1099165"/>
                <a:chOff x="3617857" y="3284717"/>
                <a:chExt cx="826785" cy="1099165"/>
              </a:xfrm>
            </p:grpSpPr>
            <p:sp>
              <p:nvSpPr>
                <p:cNvPr id="9272" name="Google Shape;9272;p86"/>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6"/>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86"/>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6"/>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6"/>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6"/>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6"/>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6"/>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6"/>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6"/>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6"/>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6"/>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6"/>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6"/>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86"/>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6"/>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6"/>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6"/>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6"/>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6"/>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6"/>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6"/>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6"/>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6"/>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86"/>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86"/>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6"/>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6"/>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6"/>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6"/>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6"/>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6"/>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6"/>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6"/>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6"/>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6"/>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86"/>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6"/>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6"/>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6"/>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6"/>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6"/>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6"/>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6"/>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6"/>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6"/>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86"/>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6"/>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6"/>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6"/>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6"/>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6"/>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6"/>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86"/>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6"/>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6"/>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86"/>
              <p:cNvGrpSpPr/>
              <p:nvPr/>
            </p:nvGrpSpPr>
            <p:grpSpPr>
              <a:xfrm>
                <a:off x="4180904" y="4251758"/>
                <a:ext cx="37783" cy="32420"/>
                <a:chOff x="4180904" y="4251758"/>
                <a:chExt cx="37783" cy="32420"/>
              </a:xfrm>
            </p:grpSpPr>
            <p:sp>
              <p:nvSpPr>
                <p:cNvPr id="9329" name="Google Shape;9329;p86"/>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6"/>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86"/>
              <p:cNvGrpSpPr/>
              <p:nvPr/>
            </p:nvGrpSpPr>
            <p:grpSpPr>
              <a:xfrm>
                <a:off x="4201644" y="4081324"/>
                <a:ext cx="37783" cy="32364"/>
                <a:chOff x="4201644" y="4081324"/>
                <a:chExt cx="37783" cy="32364"/>
              </a:xfrm>
            </p:grpSpPr>
            <p:sp>
              <p:nvSpPr>
                <p:cNvPr id="9332" name="Google Shape;9332;p86"/>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6"/>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86"/>
              <p:cNvGrpSpPr/>
              <p:nvPr/>
            </p:nvGrpSpPr>
            <p:grpSpPr>
              <a:xfrm>
                <a:off x="4284416" y="3887428"/>
                <a:ext cx="37783" cy="32451"/>
                <a:chOff x="4284416" y="3887428"/>
                <a:chExt cx="37783" cy="32451"/>
              </a:xfrm>
            </p:grpSpPr>
            <p:sp>
              <p:nvSpPr>
                <p:cNvPr id="9335" name="Google Shape;9335;p86"/>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6"/>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86"/>
              <p:cNvGrpSpPr/>
              <p:nvPr/>
            </p:nvGrpSpPr>
            <p:grpSpPr>
              <a:xfrm>
                <a:off x="4223721" y="3860404"/>
                <a:ext cx="37870" cy="32364"/>
                <a:chOff x="4223721" y="3860404"/>
                <a:chExt cx="37870" cy="32364"/>
              </a:xfrm>
            </p:grpSpPr>
            <p:sp>
              <p:nvSpPr>
                <p:cNvPr id="9338" name="Google Shape;9338;p86"/>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6"/>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86"/>
              <p:cNvGrpSpPr/>
              <p:nvPr/>
            </p:nvGrpSpPr>
            <p:grpSpPr>
              <a:xfrm>
                <a:off x="4104889" y="3699242"/>
                <a:ext cx="37776" cy="32357"/>
                <a:chOff x="4104889" y="3699242"/>
                <a:chExt cx="37776" cy="32357"/>
              </a:xfrm>
            </p:grpSpPr>
            <p:sp>
              <p:nvSpPr>
                <p:cNvPr id="9341" name="Google Shape;9341;p86"/>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6"/>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3" name="Google Shape;9343;p86"/>
              <p:cNvGrpSpPr/>
              <p:nvPr/>
            </p:nvGrpSpPr>
            <p:grpSpPr>
              <a:xfrm>
                <a:off x="4143608" y="3475121"/>
                <a:ext cx="37878" cy="32420"/>
                <a:chOff x="4143608" y="3475121"/>
                <a:chExt cx="37878" cy="32420"/>
              </a:xfrm>
            </p:grpSpPr>
            <p:sp>
              <p:nvSpPr>
                <p:cNvPr id="9344" name="Google Shape;9344;p86"/>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6"/>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6" name="Google Shape;9346;p86"/>
              <p:cNvGrpSpPr/>
              <p:nvPr/>
            </p:nvGrpSpPr>
            <p:grpSpPr>
              <a:xfrm>
                <a:off x="4217248" y="3570893"/>
                <a:ext cx="37776" cy="32364"/>
                <a:chOff x="4217248" y="3570893"/>
                <a:chExt cx="37776" cy="32364"/>
              </a:xfrm>
            </p:grpSpPr>
            <p:sp>
              <p:nvSpPr>
                <p:cNvPr id="9347" name="Google Shape;9347;p86"/>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6"/>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9" name="Google Shape;9349;p86"/>
              <p:cNvGrpSpPr/>
              <p:nvPr/>
            </p:nvGrpSpPr>
            <p:grpSpPr>
              <a:xfrm>
                <a:off x="4255307" y="3431612"/>
                <a:ext cx="37776" cy="32451"/>
                <a:chOff x="4255307" y="3431612"/>
                <a:chExt cx="37776" cy="32451"/>
              </a:xfrm>
            </p:grpSpPr>
            <p:sp>
              <p:nvSpPr>
                <p:cNvPr id="9350" name="Google Shape;9350;p86"/>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6"/>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86"/>
              <p:cNvGrpSpPr/>
              <p:nvPr/>
            </p:nvGrpSpPr>
            <p:grpSpPr>
              <a:xfrm>
                <a:off x="3853052" y="3577398"/>
                <a:ext cx="37776" cy="32420"/>
                <a:chOff x="3853052" y="3577398"/>
                <a:chExt cx="37776" cy="32420"/>
              </a:xfrm>
            </p:grpSpPr>
            <p:sp>
              <p:nvSpPr>
                <p:cNvPr id="9353" name="Google Shape;9353;p86"/>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6"/>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5" name="Google Shape;9355;p86"/>
              <p:cNvGrpSpPr/>
              <p:nvPr/>
            </p:nvGrpSpPr>
            <p:grpSpPr>
              <a:xfrm>
                <a:off x="4039908" y="3412107"/>
                <a:ext cx="37776" cy="32357"/>
                <a:chOff x="4039908" y="3412107"/>
                <a:chExt cx="37776" cy="32357"/>
              </a:xfrm>
            </p:grpSpPr>
            <p:sp>
              <p:nvSpPr>
                <p:cNvPr id="9356" name="Google Shape;9356;p86"/>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6"/>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8" name="Google Shape;9358;p86"/>
              <p:cNvGrpSpPr/>
              <p:nvPr/>
            </p:nvGrpSpPr>
            <p:grpSpPr>
              <a:xfrm>
                <a:off x="4017360" y="3342061"/>
                <a:ext cx="37870" cy="32380"/>
                <a:chOff x="4017360" y="3342061"/>
                <a:chExt cx="37870" cy="32380"/>
              </a:xfrm>
            </p:grpSpPr>
            <p:sp>
              <p:nvSpPr>
                <p:cNvPr id="9359" name="Google Shape;9359;p86"/>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6"/>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61" name="Google Shape;9361;p86"/>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6"/>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3" name="Google Shape;9363;p86"/>
              <p:cNvGrpSpPr/>
              <p:nvPr/>
            </p:nvGrpSpPr>
            <p:grpSpPr>
              <a:xfrm>
                <a:off x="3750870" y="3418650"/>
                <a:ext cx="37776" cy="32380"/>
                <a:chOff x="3750870" y="3418650"/>
                <a:chExt cx="37776" cy="32380"/>
              </a:xfrm>
            </p:grpSpPr>
            <p:sp>
              <p:nvSpPr>
                <p:cNvPr id="9364" name="Google Shape;9364;p86"/>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86"/>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6" name="Google Shape;9366;p86"/>
              <p:cNvGrpSpPr/>
              <p:nvPr/>
            </p:nvGrpSpPr>
            <p:grpSpPr>
              <a:xfrm>
                <a:off x="3632509" y="3274438"/>
                <a:ext cx="37783" cy="32357"/>
                <a:chOff x="3632509" y="3274438"/>
                <a:chExt cx="37783" cy="32357"/>
              </a:xfrm>
            </p:grpSpPr>
            <p:sp>
              <p:nvSpPr>
                <p:cNvPr id="9367" name="Google Shape;9367;p86"/>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86"/>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86"/>
              <p:cNvGrpSpPr/>
              <p:nvPr/>
            </p:nvGrpSpPr>
            <p:grpSpPr>
              <a:xfrm>
                <a:off x="3906424" y="3297561"/>
                <a:ext cx="37776" cy="32451"/>
                <a:chOff x="3906424" y="3297561"/>
                <a:chExt cx="37776" cy="32451"/>
              </a:xfrm>
            </p:grpSpPr>
            <p:sp>
              <p:nvSpPr>
                <p:cNvPr id="9370" name="Google Shape;9370;p86"/>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6"/>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86"/>
              <p:cNvGrpSpPr/>
              <p:nvPr/>
            </p:nvGrpSpPr>
            <p:grpSpPr>
              <a:xfrm>
                <a:off x="3866084" y="3412107"/>
                <a:ext cx="37776" cy="32357"/>
                <a:chOff x="3866084" y="3412107"/>
                <a:chExt cx="37776" cy="32357"/>
              </a:xfrm>
            </p:grpSpPr>
            <p:sp>
              <p:nvSpPr>
                <p:cNvPr id="9373" name="Google Shape;9373;p86"/>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6"/>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86"/>
              <p:cNvGrpSpPr/>
              <p:nvPr/>
            </p:nvGrpSpPr>
            <p:grpSpPr>
              <a:xfrm>
                <a:off x="4023919" y="3766409"/>
                <a:ext cx="37783" cy="32357"/>
                <a:chOff x="4023919" y="3766409"/>
                <a:chExt cx="37783" cy="32357"/>
              </a:xfrm>
            </p:grpSpPr>
            <p:sp>
              <p:nvSpPr>
                <p:cNvPr id="9376" name="Google Shape;9376;p86"/>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6"/>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86"/>
              <p:cNvGrpSpPr/>
              <p:nvPr/>
            </p:nvGrpSpPr>
            <p:grpSpPr>
              <a:xfrm>
                <a:off x="3973882" y="3779449"/>
                <a:ext cx="37776" cy="32357"/>
                <a:chOff x="3973882" y="3779449"/>
                <a:chExt cx="37776" cy="32357"/>
              </a:xfrm>
            </p:grpSpPr>
            <p:sp>
              <p:nvSpPr>
                <p:cNvPr id="9379" name="Google Shape;9379;p86"/>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6"/>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86"/>
              <p:cNvGrpSpPr/>
              <p:nvPr/>
            </p:nvGrpSpPr>
            <p:grpSpPr>
              <a:xfrm>
                <a:off x="4073398" y="3838028"/>
                <a:ext cx="37776" cy="32380"/>
                <a:chOff x="4073398" y="3838028"/>
                <a:chExt cx="37776" cy="32380"/>
              </a:xfrm>
            </p:grpSpPr>
            <p:sp>
              <p:nvSpPr>
                <p:cNvPr id="9382" name="Google Shape;9382;p86"/>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6"/>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86"/>
              <p:cNvGrpSpPr/>
              <p:nvPr/>
            </p:nvGrpSpPr>
            <p:grpSpPr>
              <a:xfrm>
                <a:off x="4342672" y="4144496"/>
                <a:ext cx="37752" cy="32364"/>
                <a:chOff x="4342672" y="4144496"/>
                <a:chExt cx="37752" cy="32364"/>
              </a:xfrm>
            </p:grpSpPr>
            <p:sp>
              <p:nvSpPr>
                <p:cNvPr id="9385" name="Google Shape;9385;p86"/>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6"/>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86"/>
              <p:cNvGrpSpPr/>
              <p:nvPr/>
            </p:nvGrpSpPr>
            <p:grpSpPr>
              <a:xfrm>
                <a:off x="4406386" y="4056872"/>
                <a:ext cx="37783" cy="32364"/>
                <a:chOff x="4406386" y="4056872"/>
                <a:chExt cx="37783" cy="32364"/>
              </a:xfrm>
            </p:grpSpPr>
            <p:sp>
              <p:nvSpPr>
                <p:cNvPr id="9388" name="Google Shape;9388;p86"/>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86"/>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86"/>
              <p:cNvGrpSpPr/>
              <p:nvPr/>
            </p:nvGrpSpPr>
            <p:grpSpPr>
              <a:xfrm>
                <a:off x="4284416" y="4245254"/>
                <a:ext cx="37783" cy="32357"/>
                <a:chOff x="4284416" y="4245254"/>
                <a:chExt cx="37783" cy="32357"/>
              </a:xfrm>
            </p:grpSpPr>
            <p:sp>
              <p:nvSpPr>
                <p:cNvPr id="9391" name="Google Shape;9391;p86"/>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6"/>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86"/>
              <p:cNvGrpSpPr/>
              <p:nvPr/>
            </p:nvGrpSpPr>
            <p:grpSpPr>
              <a:xfrm>
                <a:off x="4219057" y="4331258"/>
                <a:ext cx="37776" cy="32364"/>
                <a:chOff x="4219057" y="4331258"/>
                <a:chExt cx="37776" cy="32364"/>
              </a:xfrm>
            </p:grpSpPr>
            <p:sp>
              <p:nvSpPr>
                <p:cNvPr id="9394" name="Google Shape;9394;p86"/>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6"/>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86"/>
              <p:cNvGrpSpPr/>
              <p:nvPr/>
            </p:nvGrpSpPr>
            <p:grpSpPr>
              <a:xfrm>
                <a:off x="4204122" y="4141688"/>
                <a:ext cx="33497" cy="28699"/>
                <a:chOff x="4204122" y="4141688"/>
                <a:chExt cx="33497" cy="28699"/>
              </a:xfrm>
            </p:grpSpPr>
            <p:sp>
              <p:nvSpPr>
                <p:cNvPr id="9397" name="Google Shape;9397;p86"/>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6"/>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86"/>
              <p:cNvGrpSpPr/>
              <p:nvPr/>
            </p:nvGrpSpPr>
            <p:grpSpPr>
              <a:xfrm>
                <a:off x="4301546" y="4003869"/>
                <a:ext cx="38916" cy="33324"/>
                <a:chOff x="4301546" y="4003869"/>
                <a:chExt cx="38916" cy="33324"/>
              </a:xfrm>
            </p:grpSpPr>
            <p:sp>
              <p:nvSpPr>
                <p:cNvPr id="9400" name="Google Shape;9400;p86"/>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6"/>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86"/>
              <p:cNvGrpSpPr/>
              <p:nvPr/>
            </p:nvGrpSpPr>
            <p:grpSpPr>
              <a:xfrm>
                <a:off x="4210681" y="3924669"/>
                <a:ext cx="36549" cy="31366"/>
                <a:chOff x="4210681" y="3924669"/>
                <a:chExt cx="36549" cy="31366"/>
              </a:xfrm>
            </p:grpSpPr>
            <p:sp>
              <p:nvSpPr>
                <p:cNvPr id="9403" name="Google Shape;9403;p86"/>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6"/>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86"/>
              <p:cNvGrpSpPr/>
              <p:nvPr/>
            </p:nvGrpSpPr>
            <p:grpSpPr>
              <a:xfrm>
                <a:off x="3987771" y="3628874"/>
                <a:ext cx="31499" cy="26993"/>
                <a:chOff x="3987771" y="3628874"/>
                <a:chExt cx="31499" cy="26993"/>
              </a:xfrm>
            </p:grpSpPr>
            <p:sp>
              <p:nvSpPr>
                <p:cNvPr id="9406" name="Google Shape;9406;p86"/>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6"/>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8" name="Google Shape;9408;p86"/>
              <p:cNvGrpSpPr/>
              <p:nvPr/>
            </p:nvGrpSpPr>
            <p:grpSpPr>
              <a:xfrm>
                <a:off x="4087382" y="3775674"/>
                <a:ext cx="31405" cy="26898"/>
                <a:chOff x="4087382" y="3775674"/>
                <a:chExt cx="31405" cy="26898"/>
              </a:xfrm>
            </p:grpSpPr>
            <p:sp>
              <p:nvSpPr>
                <p:cNvPr id="9409" name="Google Shape;9409;p86"/>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86"/>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86"/>
              <p:cNvGrpSpPr/>
              <p:nvPr/>
            </p:nvGrpSpPr>
            <p:grpSpPr>
              <a:xfrm>
                <a:off x="4118873" y="3856637"/>
                <a:ext cx="31405" cy="26906"/>
                <a:chOff x="4118873" y="3856637"/>
                <a:chExt cx="31405" cy="26906"/>
              </a:xfrm>
            </p:grpSpPr>
            <p:sp>
              <p:nvSpPr>
                <p:cNvPr id="9412" name="Google Shape;9412;p86"/>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86"/>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86"/>
              <p:cNvGrpSpPr/>
              <p:nvPr/>
            </p:nvGrpSpPr>
            <p:grpSpPr>
              <a:xfrm>
                <a:off x="4168541" y="3639523"/>
                <a:ext cx="31499" cy="26906"/>
                <a:chOff x="4168541" y="3639523"/>
                <a:chExt cx="31499" cy="26906"/>
              </a:xfrm>
            </p:grpSpPr>
            <p:sp>
              <p:nvSpPr>
                <p:cNvPr id="9415" name="Google Shape;9415;p86"/>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6"/>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86"/>
              <p:cNvGrpSpPr/>
              <p:nvPr/>
            </p:nvGrpSpPr>
            <p:grpSpPr>
              <a:xfrm>
                <a:off x="3965789" y="3393545"/>
                <a:ext cx="31405" cy="26945"/>
                <a:chOff x="3965789" y="3393545"/>
                <a:chExt cx="31405" cy="26945"/>
              </a:xfrm>
            </p:grpSpPr>
            <p:sp>
              <p:nvSpPr>
                <p:cNvPr id="9418" name="Google Shape;9418;p86"/>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6"/>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0" name="Google Shape;9420;p86"/>
              <p:cNvGrpSpPr/>
              <p:nvPr/>
            </p:nvGrpSpPr>
            <p:grpSpPr>
              <a:xfrm>
                <a:off x="3925166" y="3491008"/>
                <a:ext cx="31405" cy="27001"/>
                <a:chOff x="3925166" y="3491008"/>
                <a:chExt cx="31405" cy="27001"/>
              </a:xfrm>
            </p:grpSpPr>
            <p:sp>
              <p:nvSpPr>
                <p:cNvPr id="9421" name="Google Shape;9421;p86"/>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6"/>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86"/>
              <p:cNvGrpSpPr/>
              <p:nvPr/>
            </p:nvGrpSpPr>
            <p:grpSpPr>
              <a:xfrm>
                <a:off x="3682845" y="3340976"/>
                <a:ext cx="31397" cy="26898"/>
                <a:chOff x="3682845" y="3340976"/>
                <a:chExt cx="31397" cy="26898"/>
              </a:xfrm>
            </p:grpSpPr>
            <p:sp>
              <p:nvSpPr>
                <p:cNvPr id="9424" name="Google Shape;9424;p86"/>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6"/>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86"/>
              <p:cNvGrpSpPr/>
              <p:nvPr/>
            </p:nvGrpSpPr>
            <p:grpSpPr>
              <a:xfrm>
                <a:off x="3795393" y="3353725"/>
                <a:ext cx="31499" cy="26993"/>
                <a:chOff x="3795393" y="3353725"/>
                <a:chExt cx="31499" cy="26993"/>
              </a:xfrm>
            </p:grpSpPr>
            <p:sp>
              <p:nvSpPr>
                <p:cNvPr id="9427" name="Google Shape;9427;p86"/>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6"/>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9" name="Google Shape;9429;p86"/>
              <p:cNvGrpSpPr/>
              <p:nvPr/>
            </p:nvGrpSpPr>
            <p:grpSpPr>
              <a:xfrm>
                <a:off x="4176909" y="4363221"/>
                <a:ext cx="38924" cy="33316"/>
                <a:chOff x="4176909" y="4363221"/>
                <a:chExt cx="38924" cy="33316"/>
              </a:xfrm>
            </p:grpSpPr>
            <p:sp>
              <p:nvSpPr>
                <p:cNvPr id="9430" name="Google Shape;9430;p86"/>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6"/>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86"/>
              <p:cNvGrpSpPr/>
              <p:nvPr/>
            </p:nvGrpSpPr>
            <p:grpSpPr>
              <a:xfrm>
                <a:off x="4226191" y="4007660"/>
                <a:ext cx="33560" cy="28770"/>
                <a:chOff x="4226191" y="4007660"/>
                <a:chExt cx="33560" cy="28770"/>
              </a:xfrm>
            </p:grpSpPr>
            <p:sp>
              <p:nvSpPr>
                <p:cNvPr id="9433" name="Google Shape;9433;p86"/>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6"/>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86"/>
              <p:cNvGrpSpPr/>
              <p:nvPr/>
            </p:nvGrpSpPr>
            <p:grpSpPr>
              <a:xfrm>
                <a:off x="3597785" y="3377045"/>
                <a:ext cx="33591" cy="28699"/>
                <a:chOff x="3597785" y="3377045"/>
                <a:chExt cx="33591" cy="28699"/>
              </a:xfrm>
            </p:grpSpPr>
            <p:sp>
              <p:nvSpPr>
                <p:cNvPr id="9436" name="Google Shape;9436;p86"/>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6"/>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86"/>
              <p:cNvGrpSpPr/>
              <p:nvPr/>
            </p:nvGrpSpPr>
            <p:grpSpPr>
              <a:xfrm>
                <a:off x="3887870" y="3669796"/>
                <a:ext cx="33591" cy="28692"/>
                <a:chOff x="3887870" y="3669796"/>
                <a:chExt cx="33591" cy="28692"/>
              </a:xfrm>
            </p:grpSpPr>
            <p:sp>
              <p:nvSpPr>
                <p:cNvPr id="9439" name="Google Shape;9439;p86"/>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86"/>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1" name="Google Shape;9441;p86"/>
              <p:cNvGrpSpPr/>
              <p:nvPr/>
            </p:nvGrpSpPr>
            <p:grpSpPr>
              <a:xfrm>
                <a:off x="3818320" y="3481625"/>
                <a:ext cx="33497" cy="28770"/>
                <a:chOff x="3818320" y="3481625"/>
                <a:chExt cx="33497" cy="28770"/>
              </a:xfrm>
            </p:grpSpPr>
            <p:sp>
              <p:nvSpPr>
                <p:cNvPr id="9442" name="Google Shape;9442;p86"/>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6"/>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86"/>
              <p:cNvGrpSpPr/>
              <p:nvPr/>
            </p:nvGrpSpPr>
            <p:grpSpPr>
              <a:xfrm>
                <a:off x="4278139" y="4120948"/>
                <a:ext cx="37492" cy="32129"/>
                <a:chOff x="4278139" y="4120948"/>
                <a:chExt cx="37492" cy="32129"/>
              </a:xfrm>
            </p:grpSpPr>
            <p:sp>
              <p:nvSpPr>
                <p:cNvPr id="9445" name="Google Shape;9445;p86"/>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86"/>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86"/>
              <p:cNvGrpSpPr/>
              <p:nvPr/>
            </p:nvGrpSpPr>
            <p:grpSpPr>
              <a:xfrm>
                <a:off x="4419898" y="3977388"/>
                <a:ext cx="33497" cy="28692"/>
                <a:chOff x="4419898" y="3977388"/>
                <a:chExt cx="33497" cy="28692"/>
              </a:xfrm>
            </p:grpSpPr>
            <p:sp>
              <p:nvSpPr>
                <p:cNvPr id="9448" name="Google Shape;9448;p86"/>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6"/>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86"/>
              <p:cNvGrpSpPr/>
              <p:nvPr/>
            </p:nvGrpSpPr>
            <p:grpSpPr>
              <a:xfrm>
                <a:off x="4158930" y="4034684"/>
                <a:ext cx="33497" cy="28762"/>
                <a:chOff x="4158930" y="4034684"/>
                <a:chExt cx="33497" cy="28762"/>
              </a:xfrm>
            </p:grpSpPr>
            <p:sp>
              <p:nvSpPr>
                <p:cNvPr id="9451" name="Google Shape;9451;p86"/>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6"/>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86"/>
              <p:cNvGrpSpPr/>
              <p:nvPr/>
            </p:nvGrpSpPr>
            <p:grpSpPr>
              <a:xfrm>
                <a:off x="4134949" y="3957049"/>
                <a:ext cx="33497" cy="28770"/>
                <a:chOff x="4134949" y="3957049"/>
                <a:chExt cx="33497" cy="28770"/>
              </a:xfrm>
            </p:grpSpPr>
            <p:sp>
              <p:nvSpPr>
                <p:cNvPr id="9454" name="Google Shape;9454;p86"/>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6"/>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86"/>
              <p:cNvGrpSpPr/>
              <p:nvPr/>
            </p:nvGrpSpPr>
            <p:grpSpPr>
              <a:xfrm>
                <a:off x="4193653" y="4184403"/>
                <a:ext cx="43580" cy="37264"/>
                <a:chOff x="4193653" y="4184403"/>
                <a:chExt cx="43580" cy="37264"/>
              </a:xfrm>
            </p:grpSpPr>
            <p:sp>
              <p:nvSpPr>
                <p:cNvPr id="9457" name="Google Shape;9457;p86"/>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6"/>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86"/>
              <p:cNvGrpSpPr/>
              <p:nvPr/>
            </p:nvGrpSpPr>
            <p:grpSpPr>
              <a:xfrm>
                <a:off x="4343600" y="3943844"/>
                <a:ext cx="43580" cy="37312"/>
                <a:chOff x="4343600" y="3943844"/>
                <a:chExt cx="43580" cy="37312"/>
              </a:xfrm>
            </p:grpSpPr>
            <p:sp>
              <p:nvSpPr>
                <p:cNvPr id="9460" name="Google Shape;9460;p86"/>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6"/>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86"/>
              <p:cNvGrpSpPr/>
              <p:nvPr/>
            </p:nvGrpSpPr>
            <p:grpSpPr>
              <a:xfrm>
                <a:off x="4172339" y="3381693"/>
                <a:ext cx="31499" cy="27001"/>
                <a:chOff x="4172339" y="3381693"/>
                <a:chExt cx="31499" cy="27001"/>
              </a:xfrm>
            </p:grpSpPr>
            <p:sp>
              <p:nvSpPr>
                <p:cNvPr id="9463" name="Google Shape;9463;p86"/>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6"/>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8" name="Shape 9468"/>
        <p:cNvGrpSpPr/>
        <p:nvPr/>
      </p:nvGrpSpPr>
      <p:grpSpPr>
        <a:xfrm>
          <a:off x="0" y="0"/>
          <a:ext cx="0" cy="0"/>
          <a:chOff x="0" y="0"/>
          <a:chExt cx="0" cy="0"/>
        </a:xfrm>
      </p:grpSpPr>
      <p:grpSp>
        <p:nvGrpSpPr>
          <p:cNvPr id="9469" name="Google Shape;9469;p87"/>
          <p:cNvGrpSpPr/>
          <p:nvPr/>
        </p:nvGrpSpPr>
        <p:grpSpPr>
          <a:xfrm>
            <a:off x="729274" y="969759"/>
            <a:ext cx="2507799" cy="206239"/>
            <a:chOff x="106648" y="895722"/>
            <a:chExt cx="4481413" cy="374300"/>
          </a:xfrm>
        </p:grpSpPr>
        <p:grpSp>
          <p:nvGrpSpPr>
            <p:cNvPr id="9470" name="Google Shape;9470;p87"/>
            <p:cNvGrpSpPr/>
            <p:nvPr/>
          </p:nvGrpSpPr>
          <p:grpSpPr>
            <a:xfrm>
              <a:off x="2233276" y="895722"/>
              <a:ext cx="1082667" cy="223591"/>
              <a:chOff x="4808316" y="2800065"/>
              <a:chExt cx="1999386" cy="412910"/>
            </a:xfrm>
          </p:grpSpPr>
          <p:sp>
            <p:nvSpPr>
              <p:cNvPr id="9471" name="Google Shape;9471;p87"/>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2" name="Google Shape;9472;p87"/>
              <p:cNvGrpSpPr/>
              <p:nvPr/>
            </p:nvGrpSpPr>
            <p:grpSpPr>
              <a:xfrm>
                <a:off x="4808316" y="2800065"/>
                <a:ext cx="92400" cy="411825"/>
                <a:chOff x="845575" y="2563700"/>
                <a:chExt cx="92400" cy="411825"/>
              </a:xfrm>
            </p:grpSpPr>
            <p:cxnSp>
              <p:nvCxnSpPr>
                <p:cNvPr id="9473" name="Google Shape;9473;p8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74" name="Google Shape;9474;p8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75" name="Google Shape;9475;p87"/>
            <p:cNvGrpSpPr/>
            <p:nvPr/>
          </p:nvGrpSpPr>
          <p:grpSpPr>
            <a:xfrm>
              <a:off x="106648" y="895722"/>
              <a:ext cx="1088401" cy="223591"/>
              <a:chOff x="881025" y="2800065"/>
              <a:chExt cx="2009975" cy="412910"/>
            </a:xfrm>
          </p:grpSpPr>
          <p:sp>
            <p:nvSpPr>
              <p:cNvPr id="9476" name="Google Shape;9476;p87"/>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7" name="Google Shape;9477;p87"/>
              <p:cNvGrpSpPr/>
              <p:nvPr/>
            </p:nvGrpSpPr>
            <p:grpSpPr>
              <a:xfrm>
                <a:off x="881025" y="2800065"/>
                <a:ext cx="92400" cy="411825"/>
                <a:chOff x="845575" y="2563700"/>
                <a:chExt cx="92400" cy="411825"/>
              </a:xfrm>
            </p:grpSpPr>
            <p:cxnSp>
              <p:nvCxnSpPr>
                <p:cNvPr id="9478" name="Google Shape;9478;p8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79" name="Google Shape;9479;p8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80" name="Google Shape;9480;p87"/>
            <p:cNvGrpSpPr/>
            <p:nvPr/>
          </p:nvGrpSpPr>
          <p:grpSpPr>
            <a:xfrm>
              <a:off x="1172346" y="1047018"/>
              <a:ext cx="1083151" cy="223003"/>
              <a:chOff x="2849073" y="3079467"/>
              <a:chExt cx="2000279" cy="411825"/>
            </a:xfrm>
          </p:grpSpPr>
          <p:sp>
            <p:nvSpPr>
              <p:cNvPr id="9481" name="Google Shape;9481;p87"/>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2" name="Google Shape;9482;p87"/>
              <p:cNvGrpSpPr/>
              <p:nvPr/>
            </p:nvGrpSpPr>
            <p:grpSpPr>
              <a:xfrm rot="10800000">
                <a:off x="2849073" y="3079467"/>
                <a:ext cx="92400" cy="411825"/>
                <a:chOff x="2070100" y="2563700"/>
                <a:chExt cx="92400" cy="411825"/>
              </a:xfrm>
            </p:grpSpPr>
            <p:cxnSp>
              <p:nvCxnSpPr>
                <p:cNvPr id="9483" name="Google Shape;9483;p8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84" name="Google Shape;9484;p8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85" name="Google Shape;9485;p87"/>
            <p:cNvGrpSpPr/>
            <p:nvPr/>
          </p:nvGrpSpPr>
          <p:grpSpPr>
            <a:xfrm>
              <a:off x="3290132" y="1047018"/>
              <a:ext cx="1297929" cy="223003"/>
              <a:chOff x="6760035" y="3079467"/>
              <a:chExt cx="2396914" cy="411825"/>
            </a:xfrm>
          </p:grpSpPr>
          <p:sp>
            <p:nvSpPr>
              <p:cNvPr id="9486" name="Google Shape;9486;p87"/>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87" name="Google Shape;9487;p87"/>
              <p:cNvGrpSpPr/>
              <p:nvPr/>
            </p:nvGrpSpPr>
            <p:grpSpPr>
              <a:xfrm rot="10800000">
                <a:off x="6760035" y="3079467"/>
                <a:ext cx="92400" cy="411825"/>
                <a:chOff x="2070100" y="2563700"/>
                <a:chExt cx="92400" cy="411825"/>
              </a:xfrm>
            </p:grpSpPr>
            <p:cxnSp>
              <p:nvCxnSpPr>
                <p:cNvPr id="9488" name="Google Shape;9488;p8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489" name="Google Shape;9489;p8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490" name="Google Shape;9490;p87"/>
          <p:cNvGrpSpPr/>
          <p:nvPr/>
        </p:nvGrpSpPr>
        <p:grpSpPr>
          <a:xfrm>
            <a:off x="2147036" y="3369130"/>
            <a:ext cx="1086701" cy="799429"/>
            <a:chOff x="2183288" y="3555572"/>
            <a:chExt cx="1136241" cy="835873"/>
          </a:xfrm>
        </p:grpSpPr>
        <p:sp>
          <p:nvSpPr>
            <p:cNvPr id="9491" name="Google Shape;9491;p87"/>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2" name="Google Shape;9492;p87"/>
            <p:cNvGrpSpPr/>
            <p:nvPr/>
          </p:nvGrpSpPr>
          <p:grpSpPr>
            <a:xfrm>
              <a:off x="2205895" y="3637269"/>
              <a:ext cx="1089848" cy="724993"/>
              <a:chOff x="2205895" y="3637269"/>
              <a:chExt cx="1089848" cy="724993"/>
            </a:xfrm>
          </p:grpSpPr>
          <p:sp>
            <p:nvSpPr>
              <p:cNvPr id="9493" name="Google Shape;9493;p87"/>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7"/>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7"/>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7"/>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7"/>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7"/>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99" name="Google Shape;9499;p87"/>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00" name="Google Shape;9500;p87"/>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9501" name="Google Shape;9501;p87"/>
            <p:cNvGrpSpPr/>
            <p:nvPr/>
          </p:nvGrpSpPr>
          <p:grpSpPr>
            <a:xfrm>
              <a:off x="3173850" y="3779426"/>
              <a:ext cx="145679" cy="70048"/>
              <a:chOff x="3173850" y="3779426"/>
              <a:chExt cx="145679" cy="70048"/>
            </a:xfrm>
          </p:grpSpPr>
          <p:cxnSp>
            <p:nvCxnSpPr>
              <p:cNvPr id="9502" name="Google Shape;9502;p87"/>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9503" name="Google Shape;9503;p87"/>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87"/>
            <p:cNvGrpSpPr/>
            <p:nvPr/>
          </p:nvGrpSpPr>
          <p:grpSpPr>
            <a:xfrm>
              <a:off x="2183288" y="4139483"/>
              <a:ext cx="145133" cy="70048"/>
              <a:chOff x="2183288" y="4139483"/>
              <a:chExt cx="145133" cy="70048"/>
            </a:xfrm>
          </p:grpSpPr>
          <p:cxnSp>
            <p:nvCxnSpPr>
              <p:cNvPr id="9505" name="Google Shape;9505;p87"/>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9506" name="Google Shape;9506;p87"/>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7" name="Google Shape;9507;p87"/>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08" name="Google Shape;9508;p87"/>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9509" name="Google Shape;9509;p87"/>
            <p:cNvGrpSpPr/>
            <p:nvPr/>
          </p:nvGrpSpPr>
          <p:grpSpPr>
            <a:xfrm>
              <a:off x="2943836" y="4268886"/>
              <a:ext cx="60717" cy="122559"/>
              <a:chOff x="2943836" y="4268886"/>
              <a:chExt cx="60717" cy="122559"/>
            </a:xfrm>
          </p:grpSpPr>
          <p:sp>
            <p:nvSpPr>
              <p:cNvPr id="9510" name="Google Shape;9510;p87"/>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11" name="Google Shape;9511;p87"/>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9512" name="Google Shape;9512;p87"/>
          <p:cNvGrpSpPr/>
          <p:nvPr/>
        </p:nvGrpSpPr>
        <p:grpSpPr>
          <a:xfrm>
            <a:off x="3409981" y="1290129"/>
            <a:ext cx="1675870" cy="758251"/>
            <a:chOff x="3530532" y="1496185"/>
            <a:chExt cx="1562000" cy="706730"/>
          </a:xfrm>
        </p:grpSpPr>
        <p:cxnSp>
          <p:nvCxnSpPr>
            <p:cNvPr id="9513" name="Google Shape;9513;p87"/>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9514" name="Google Shape;9514;p87"/>
            <p:cNvGrpSpPr/>
            <p:nvPr/>
          </p:nvGrpSpPr>
          <p:grpSpPr>
            <a:xfrm>
              <a:off x="3530532" y="1496185"/>
              <a:ext cx="323430" cy="463587"/>
              <a:chOff x="3530532" y="1496185"/>
              <a:chExt cx="323430" cy="463587"/>
            </a:xfrm>
          </p:grpSpPr>
          <p:grpSp>
            <p:nvGrpSpPr>
              <p:cNvPr id="9515" name="Google Shape;9515;p87"/>
              <p:cNvGrpSpPr/>
              <p:nvPr/>
            </p:nvGrpSpPr>
            <p:grpSpPr>
              <a:xfrm>
                <a:off x="3567462" y="1496185"/>
                <a:ext cx="286500" cy="361376"/>
                <a:chOff x="3567462" y="1496185"/>
                <a:chExt cx="286500" cy="361376"/>
              </a:xfrm>
            </p:grpSpPr>
            <p:cxnSp>
              <p:nvCxnSpPr>
                <p:cNvPr id="9516" name="Google Shape;9516;p87"/>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9517" name="Google Shape;9517;p87"/>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8" name="Google Shape;9518;p87"/>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9" name="Google Shape;9519;p87"/>
            <p:cNvGrpSpPr/>
            <p:nvPr/>
          </p:nvGrpSpPr>
          <p:grpSpPr>
            <a:xfrm>
              <a:off x="3891569" y="1779209"/>
              <a:ext cx="323945" cy="423706"/>
              <a:chOff x="3891569" y="1779209"/>
              <a:chExt cx="323945" cy="423706"/>
            </a:xfrm>
          </p:grpSpPr>
          <p:grpSp>
            <p:nvGrpSpPr>
              <p:cNvPr id="9520" name="Google Shape;9520;p87"/>
              <p:cNvGrpSpPr/>
              <p:nvPr/>
            </p:nvGrpSpPr>
            <p:grpSpPr>
              <a:xfrm>
                <a:off x="3929014" y="1881638"/>
                <a:ext cx="286500" cy="321278"/>
                <a:chOff x="3929014" y="1881638"/>
                <a:chExt cx="286500" cy="321278"/>
              </a:xfrm>
            </p:grpSpPr>
            <p:cxnSp>
              <p:nvCxnSpPr>
                <p:cNvPr id="9521" name="Google Shape;9521;p87"/>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9522" name="Google Shape;9522;p87"/>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3" name="Google Shape;9523;p87"/>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87"/>
            <p:cNvGrpSpPr/>
            <p:nvPr/>
          </p:nvGrpSpPr>
          <p:grpSpPr>
            <a:xfrm>
              <a:off x="4252606" y="1496185"/>
              <a:ext cx="324721" cy="463587"/>
              <a:chOff x="4252606" y="1496185"/>
              <a:chExt cx="324721" cy="463587"/>
            </a:xfrm>
          </p:grpSpPr>
          <p:grpSp>
            <p:nvGrpSpPr>
              <p:cNvPr id="9525" name="Google Shape;9525;p87"/>
              <p:cNvGrpSpPr/>
              <p:nvPr/>
            </p:nvGrpSpPr>
            <p:grpSpPr>
              <a:xfrm>
                <a:off x="4290828" y="1496185"/>
                <a:ext cx="286500" cy="361376"/>
                <a:chOff x="4290828" y="1496185"/>
                <a:chExt cx="286500" cy="361376"/>
              </a:xfrm>
            </p:grpSpPr>
            <p:cxnSp>
              <p:nvCxnSpPr>
                <p:cNvPr id="9526" name="Google Shape;9526;p87"/>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9527" name="Google Shape;9527;p87"/>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8" name="Google Shape;9528;p87"/>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87"/>
            <p:cNvGrpSpPr/>
            <p:nvPr/>
          </p:nvGrpSpPr>
          <p:grpSpPr>
            <a:xfrm>
              <a:off x="4613643" y="1763716"/>
              <a:ext cx="325308" cy="439200"/>
              <a:chOff x="4613643" y="1763716"/>
              <a:chExt cx="325308" cy="439200"/>
            </a:xfrm>
          </p:grpSpPr>
          <p:grpSp>
            <p:nvGrpSpPr>
              <p:cNvPr id="9530" name="Google Shape;9530;p87"/>
              <p:cNvGrpSpPr/>
              <p:nvPr/>
            </p:nvGrpSpPr>
            <p:grpSpPr>
              <a:xfrm>
                <a:off x="4652451" y="1879538"/>
                <a:ext cx="286500" cy="323378"/>
                <a:chOff x="4652451" y="1879538"/>
                <a:chExt cx="286500" cy="323378"/>
              </a:xfrm>
            </p:grpSpPr>
            <p:cxnSp>
              <p:nvCxnSpPr>
                <p:cNvPr id="9531" name="Google Shape;9531;p87"/>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9532" name="Google Shape;9532;p87"/>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3" name="Google Shape;9533;p87"/>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34" name="Google Shape;9534;p87"/>
          <p:cNvGrpSpPr/>
          <p:nvPr/>
        </p:nvGrpSpPr>
        <p:grpSpPr>
          <a:xfrm>
            <a:off x="3421841" y="2143755"/>
            <a:ext cx="1652173" cy="391517"/>
            <a:chOff x="3512551" y="2358270"/>
            <a:chExt cx="1597383" cy="378533"/>
          </a:xfrm>
        </p:grpSpPr>
        <p:cxnSp>
          <p:nvCxnSpPr>
            <p:cNvPr id="9535" name="Google Shape;9535;p87"/>
            <p:cNvCxnSpPr>
              <a:stCxn id="9536" idx="6"/>
              <a:endCxn id="953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9538" name="Google Shape;9538;p87"/>
            <p:cNvGrpSpPr/>
            <p:nvPr/>
          </p:nvGrpSpPr>
          <p:grpSpPr>
            <a:xfrm>
              <a:off x="3512551" y="2358270"/>
              <a:ext cx="225647" cy="307714"/>
              <a:chOff x="2182679" y="2004714"/>
              <a:chExt cx="792300" cy="1080458"/>
            </a:xfrm>
          </p:grpSpPr>
          <p:cxnSp>
            <p:nvCxnSpPr>
              <p:cNvPr id="9539" name="Google Shape;9539;p87"/>
              <p:cNvCxnSpPr>
                <a:stCxn id="954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9536" name="Google Shape;9536;p87"/>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7"/>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1" name="Google Shape;9541;p87"/>
            <p:cNvGrpSpPr/>
            <p:nvPr/>
          </p:nvGrpSpPr>
          <p:grpSpPr>
            <a:xfrm>
              <a:off x="3969644" y="2440153"/>
              <a:ext cx="225853" cy="296651"/>
              <a:chOff x="3775710" y="1729289"/>
              <a:chExt cx="136500" cy="179289"/>
            </a:xfrm>
          </p:grpSpPr>
          <p:cxnSp>
            <p:nvCxnSpPr>
              <p:cNvPr id="9542" name="Google Shape;9542;p87"/>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9543" name="Google Shape;9543;p87"/>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7"/>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87"/>
            <p:cNvGrpSpPr/>
            <p:nvPr/>
          </p:nvGrpSpPr>
          <p:grpSpPr>
            <a:xfrm>
              <a:off x="4427051" y="2358270"/>
              <a:ext cx="225647" cy="307714"/>
              <a:chOff x="5393704" y="2004714"/>
              <a:chExt cx="792300" cy="1080458"/>
            </a:xfrm>
          </p:grpSpPr>
          <p:cxnSp>
            <p:nvCxnSpPr>
              <p:cNvPr id="9546" name="Google Shape;9546;p87"/>
              <p:cNvCxnSpPr>
                <a:stCxn id="954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9548" name="Google Shape;9548;p87"/>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87"/>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87"/>
            <p:cNvGrpSpPr/>
            <p:nvPr/>
          </p:nvGrpSpPr>
          <p:grpSpPr>
            <a:xfrm>
              <a:off x="4884287" y="2440252"/>
              <a:ext cx="225647" cy="296532"/>
              <a:chOff x="6999166" y="2292572"/>
              <a:chExt cx="792300" cy="1041192"/>
            </a:xfrm>
          </p:grpSpPr>
          <p:cxnSp>
            <p:nvCxnSpPr>
              <p:cNvPr id="9550" name="Google Shape;9550;p87"/>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9537" name="Google Shape;9537;p87"/>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7"/>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52" name="Google Shape;9552;p87"/>
          <p:cNvGrpSpPr/>
          <p:nvPr/>
        </p:nvGrpSpPr>
        <p:grpSpPr>
          <a:xfrm>
            <a:off x="6842649" y="979955"/>
            <a:ext cx="1581844" cy="732818"/>
            <a:chOff x="634175" y="2986275"/>
            <a:chExt cx="3147949" cy="1458344"/>
          </a:xfrm>
        </p:grpSpPr>
        <p:cxnSp>
          <p:nvCxnSpPr>
            <p:cNvPr id="9553" name="Google Shape;9553;p87"/>
            <p:cNvCxnSpPr>
              <a:stCxn id="9554" idx="4"/>
              <a:endCxn id="9555"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9556" name="Google Shape;9556;p87"/>
            <p:cNvCxnSpPr>
              <a:stCxn id="9555" idx="0"/>
              <a:endCxn id="9557"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9558" name="Google Shape;9558;p87"/>
            <p:cNvCxnSpPr>
              <a:stCxn id="9557" idx="4"/>
              <a:endCxn id="9559"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9560" name="Google Shape;9560;p87"/>
            <p:cNvCxnSpPr>
              <a:stCxn id="9559" idx="0"/>
              <a:endCxn id="9561"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9561" name="Google Shape;9561;p87"/>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557" name="Google Shape;9557;p87"/>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554" name="Google Shape;9554;p87"/>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559" name="Google Shape;9559;p87"/>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555" name="Google Shape;9555;p87"/>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562" name="Google Shape;9562;p87"/>
          <p:cNvGrpSpPr/>
          <p:nvPr/>
        </p:nvGrpSpPr>
        <p:grpSpPr>
          <a:xfrm>
            <a:off x="3410364" y="2674265"/>
            <a:ext cx="1675128" cy="313674"/>
            <a:chOff x="998425" y="1182125"/>
            <a:chExt cx="1065400" cy="199500"/>
          </a:xfrm>
        </p:grpSpPr>
        <p:sp>
          <p:nvSpPr>
            <p:cNvPr id="9563" name="Google Shape;9563;p87"/>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7"/>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87"/>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7"/>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87"/>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8" name="Google Shape;9568;p87"/>
          <p:cNvGrpSpPr/>
          <p:nvPr/>
        </p:nvGrpSpPr>
        <p:grpSpPr>
          <a:xfrm>
            <a:off x="3410363" y="3630231"/>
            <a:ext cx="1675129" cy="525345"/>
            <a:chOff x="5194708" y="3484366"/>
            <a:chExt cx="3148148" cy="987304"/>
          </a:xfrm>
        </p:grpSpPr>
        <p:grpSp>
          <p:nvGrpSpPr>
            <p:cNvPr id="9569" name="Google Shape;9569;p87"/>
            <p:cNvGrpSpPr/>
            <p:nvPr/>
          </p:nvGrpSpPr>
          <p:grpSpPr>
            <a:xfrm>
              <a:off x="7531521" y="3484366"/>
              <a:ext cx="811335" cy="987304"/>
              <a:chOff x="3379425" y="1617275"/>
              <a:chExt cx="1090650" cy="1327200"/>
            </a:xfrm>
          </p:grpSpPr>
          <p:sp>
            <p:nvSpPr>
              <p:cNvPr id="9570" name="Google Shape;9570;p87"/>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87"/>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87"/>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87"/>
            <p:cNvGrpSpPr/>
            <p:nvPr/>
          </p:nvGrpSpPr>
          <p:grpSpPr>
            <a:xfrm>
              <a:off x="6752546" y="3484366"/>
              <a:ext cx="811428" cy="987304"/>
              <a:chOff x="2332275" y="1617275"/>
              <a:chExt cx="1090775" cy="1327200"/>
            </a:xfrm>
          </p:grpSpPr>
          <p:sp>
            <p:nvSpPr>
              <p:cNvPr id="9574" name="Google Shape;9574;p87"/>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7"/>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87"/>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7" name="Google Shape;9577;p87"/>
            <p:cNvGrpSpPr/>
            <p:nvPr/>
          </p:nvGrpSpPr>
          <p:grpSpPr>
            <a:xfrm>
              <a:off x="5973664" y="3484366"/>
              <a:ext cx="811335" cy="987304"/>
              <a:chOff x="1285250" y="1617275"/>
              <a:chExt cx="1090650" cy="1327200"/>
            </a:xfrm>
          </p:grpSpPr>
          <p:sp>
            <p:nvSpPr>
              <p:cNvPr id="9578" name="Google Shape;9578;p87"/>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7"/>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87"/>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1" name="Google Shape;9581;p87"/>
            <p:cNvGrpSpPr/>
            <p:nvPr/>
          </p:nvGrpSpPr>
          <p:grpSpPr>
            <a:xfrm>
              <a:off x="5194708" y="3484366"/>
              <a:ext cx="811409" cy="987304"/>
              <a:chOff x="238125" y="1617275"/>
              <a:chExt cx="1090750" cy="1327200"/>
            </a:xfrm>
          </p:grpSpPr>
          <p:sp>
            <p:nvSpPr>
              <p:cNvPr id="9582" name="Google Shape;9582;p87"/>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7"/>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7"/>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85" name="Google Shape;9585;p87"/>
          <p:cNvGrpSpPr/>
          <p:nvPr/>
        </p:nvGrpSpPr>
        <p:grpSpPr>
          <a:xfrm>
            <a:off x="6844048" y="2276120"/>
            <a:ext cx="1579046" cy="522230"/>
            <a:chOff x="6853641" y="2534077"/>
            <a:chExt cx="1515545" cy="501229"/>
          </a:xfrm>
        </p:grpSpPr>
        <p:grpSp>
          <p:nvGrpSpPr>
            <p:cNvPr id="9586" name="Google Shape;9586;p87"/>
            <p:cNvGrpSpPr/>
            <p:nvPr/>
          </p:nvGrpSpPr>
          <p:grpSpPr>
            <a:xfrm>
              <a:off x="6853641" y="2618923"/>
              <a:ext cx="1515545" cy="324556"/>
              <a:chOff x="6853641" y="2618923"/>
              <a:chExt cx="1515545" cy="324556"/>
            </a:xfrm>
          </p:grpSpPr>
          <p:sp>
            <p:nvSpPr>
              <p:cNvPr id="9587" name="Google Shape;9587;p87"/>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7"/>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7"/>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7"/>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7"/>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92" name="Google Shape;9592;p87"/>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7"/>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7"/>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87"/>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87"/>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87"/>
          <p:cNvGrpSpPr/>
          <p:nvPr/>
        </p:nvGrpSpPr>
        <p:grpSpPr>
          <a:xfrm>
            <a:off x="3438940" y="3151161"/>
            <a:ext cx="1617976" cy="346616"/>
            <a:chOff x="1808063" y="4294338"/>
            <a:chExt cx="3370782" cy="721817"/>
          </a:xfrm>
        </p:grpSpPr>
        <p:sp>
          <p:nvSpPr>
            <p:cNvPr id="9598" name="Google Shape;9598;p87"/>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87"/>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87"/>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7"/>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7"/>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87"/>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87"/>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7"/>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87"/>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87"/>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8" name="Google Shape;9608;p87"/>
          <p:cNvGrpSpPr/>
          <p:nvPr/>
        </p:nvGrpSpPr>
        <p:grpSpPr>
          <a:xfrm>
            <a:off x="5264936" y="3817911"/>
            <a:ext cx="1417067" cy="350605"/>
            <a:chOff x="4234950" y="2101012"/>
            <a:chExt cx="4219974" cy="1044090"/>
          </a:xfrm>
        </p:grpSpPr>
        <p:sp>
          <p:nvSpPr>
            <p:cNvPr id="9609" name="Google Shape;9609;p87"/>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7"/>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7"/>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7"/>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7"/>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7"/>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7"/>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87"/>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87"/>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7"/>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7"/>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7"/>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87"/>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7"/>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7"/>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87"/>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87"/>
          <p:cNvGrpSpPr/>
          <p:nvPr/>
        </p:nvGrpSpPr>
        <p:grpSpPr>
          <a:xfrm>
            <a:off x="6840408" y="1808668"/>
            <a:ext cx="1586327" cy="371557"/>
            <a:chOff x="1247650" y="2075423"/>
            <a:chExt cx="6648477" cy="1557238"/>
          </a:xfrm>
        </p:grpSpPr>
        <p:sp>
          <p:nvSpPr>
            <p:cNvPr id="9626" name="Google Shape;9626;p87"/>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7"/>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7"/>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7"/>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7"/>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7"/>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2" name="Google Shape;9632;p87"/>
          <p:cNvGrpSpPr/>
          <p:nvPr/>
        </p:nvGrpSpPr>
        <p:grpSpPr>
          <a:xfrm>
            <a:off x="5271678" y="961858"/>
            <a:ext cx="1415601" cy="1648533"/>
            <a:chOff x="1839112" y="2209163"/>
            <a:chExt cx="1918159" cy="2233784"/>
          </a:xfrm>
        </p:grpSpPr>
        <p:sp>
          <p:nvSpPr>
            <p:cNvPr id="9633" name="Google Shape;9633;p87"/>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7"/>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7"/>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36" name="Google Shape;9636;p87"/>
            <p:cNvCxnSpPr>
              <a:stCxn id="9633" idx="6"/>
              <a:endCxn id="9634"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9637" name="Google Shape;9637;p87"/>
            <p:cNvCxnSpPr>
              <a:stCxn id="9634" idx="4"/>
              <a:endCxn id="9638"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9639" name="Google Shape;9639;p87"/>
            <p:cNvCxnSpPr>
              <a:stCxn id="9638" idx="6"/>
              <a:endCxn id="9635"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9640" name="Google Shape;9640;p87"/>
            <p:cNvCxnSpPr>
              <a:stCxn id="9635" idx="4"/>
              <a:endCxn id="9641"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9638" name="Google Shape;9638;p87"/>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7"/>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87"/>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43" name="Google Shape;9643;p87"/>
            <p:cNvCxnSpPr>
              <a:endCxn id="9642"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9644" name="Google Shape;9644;p87"/>
          <p:cNvGrpSpPr/>
          <p:nvPr/>
        </p:nvGrpSpPr>
        <p:grpSpPr>
          <a:xfrm>
            <a:off x="3428944" y="979942"/>
            <a:ext cx="1637968" cy="154942"/>
            <a:chOff x="238125" y="2506075"/>
            <a:chExt cx="7115411" cy="673075"/>
          </a:xfrm>
        </p:grpSpPr>
        <p:sp>
          <p:nvSpPr>
            <p:cNvPr id="9645" name="Google Shape;9645;p87"/>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87"/>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87"/>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7"/>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7"/>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87"/>
          <p:cNvGrpSpPr/>
          <p:nvPr/>
        </p:nvGrpSpPr>
        <p:grpSpPr>
          <a:xfrm>
            <a:off x="1969680" y="1294660"/>
            <a:ext cx="1262932" cy="785408"/>
            <a:chOff x="548861" y="389676"/>
            <a:chExt cx="3843371" cy="2390163"/>
          </a:xfrm>
        </p:grpSpPr>
        <p:cxnSp>
          <p:nvCxnSpPr>
            <p:cNvPr id="9651" name="Google Shape;9651;p87"/>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9652" name="Google Shape;9652;p87"/>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9653" name="Google Shape;9653;p87"/>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9654" name="Google Shape;9654;p87"/>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9655" name="Google Shape;9655;p87"/>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56" name="Google Shape;9656;p87"/>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657" name="Google Shape;9657;p87"/>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58" name="Google Shape;9658;p87"/>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7"/>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7"/>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7"/>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7"/>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7"/>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87"/>
          <p:cNvGrpSpPr/>
          <p:nvPr/>
        </p:nvGrpSpPr>
        <p:grpSpPr>
          <a:xfrm>
            <a:off x="757812" y="2401537"/>
            <a:ext cx="1412054" cy="633562"/>
            <a:chOff x="1187400" y="2529299"/>
            <a:chExt cx="6769193" cy="2241903"/>
          </a:xfrm>
        </p:grpSpPr>
        <p:sp>
          <p:nvSpPr>
            <p:cNvPr id="9665" name="Google Shape;9665;p87"/>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9666" name="Google Shape;9666;p87"/>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67" name="Google Shape;9667;p87"/>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68" name="Google Shape;9668;p87"/>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69" name="Google Shape;9669;p87"/>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70" name="Google Shape;9670;p87"/>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671" name="Google Shape;9671;p87"/>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9672" name="Google Shape;9672;p87"/>
            <p:cNvCxnSpPr>
              <a:stCxn id="9665" idx="2"/>
              <a:endCxn id="9666"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673" name="Google Shape;9673;p87"/>
            <p:cNvCxnSpPr>
              <a:stCxn id="9667" idx="0"/>
              <a:endCxn id="9665"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674" name="Google Shape;9674;p87"/>
            <p:cNvCxnSpPr>
              <a:stCxn id="9667" idx="2"/>
              <a:endCxn id="9669"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675" name="Google Shape;9675;p87"/>
            <p:cNvCxnSpPr>
              <a:stCxn id="9668" idx="0"/>
              <a:endCxn id="9667"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676" name="Google Shape;9676;p87"/>
            <p:cNvCxnSpPr>
              <a:stCxn id="9666" idx="2"/>
              <a:endCxn id="9671"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677" name="Google Shape;9677;p87"/>
            <p:cNvCxnSpPr>
              <a:stCxn id="9670" idx="0"/>
              <a:endCxn id="9666"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9678" name="Google Shape;9678;p87"/>
          <p:cNvGrpSpPr/>
          <p:nvPr/>
        </p:nvGrpSpPr>
        <p:grpSpPr>
          <a:xfrm>
            <a:off x="6844058" y="2894246"/>
            <a:ext cx="1579035" cy="540873"/>
            <a:chOff x="6895650" y="3126697"/>
            <a:chExt cx="1436662" cy="492105"/>
          </a:xfrm>
        </p:grpSpPr>
        <p:sp>
          <p:nvSpPr>
            <p:cNvPr id="9679" name="Google Shape;9679;p87"/>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87"/>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7"/>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7"/>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7"/>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4" name="Google Shape;9684;p87"/>
            <p:cNvGrpSpPr/>
            <p:nvPr/>
          </p:nvGrpSpPr>
          <p:grpSpPr>
            <a:xfrm>
              <a:off x="6995957" y="3335810"/>
              <a:ext cx="1230393" cy="71754"/>
              <a:chOff x="6995957" y="3287964"/>
              <a:chExt cx="1230393" cy="71754"/>
            </a:xfrm>
          </p:grpSpPr>
          <p:sp>
            <p:nvSpPr>
              <p:cNvPr id="9685" name="Google Shape;9685;p87"/>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87"/>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87"/>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7"/>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7"/>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90" name="Google Shape;9690;p87"/>
          <p:cNvGrpSpPr/>
          <p:nvPr/>
        </p:nvGrpSpPr>
        <p:grpSpPr>
          <a:xfrm>
            <a:off x="6842640" y="3531009"/>
            <a:ext cx="1581862" cy="650625"/>
            <a:chOff x="6777990" y="3710194"/>
            <a:chExt cx="1646915" cy="677382"/>
          </a:xfrm>
        </p:grpSpPr>
        <p:grpSp>
          <p:nvGrpSpPr>
            <p:cNvPr id="9691" name="Google Shape;9691;p87"/>
            <p:cNvGrpSpPr/>
            <p:nvPr/>
          </p:nvGrpSpPr>
          <p:grpSpPr>
            <a:xfrm>
              <a:off x="6777990" y="3874492"/>
              <a:ext cx="411129" cy="513083"/>
              <a:chOff x="6777990" y="3874492"/>
              <a:chExt cx="411129" cy="513083"/>
            </a:xfrm>
          </p:grpSpPr>
          <p:cxnSp>
            <p:nvCxnSpPr>
              <p:cNvPr id="9692" name="Google Shape;9692;p87"/>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9693" name="Google Shape;9693;p87"/>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4" name="Google Shape;9694;p87"/>
            <p:cNvGrpSpPr/>
            <p:nvPr/>
          </p:nvGrpSpPr>
          <p:grpSpPr>
            <a:xfrm>
              <a:off x="7188425" y="3710194"/>
              <a:ext cx="411123" cy="520535"/>
              <a:chOff x="7188425" y="3710194"/>
              <a:chExt cx="411123" cy="520535"/>
            </a:xfrm>
          </p:grpSpPr>
          <p:cxnSp>
            <p:nvCxnSpPr>
              <p:cNvPr id="9695" name="Google Shape;9695;p87"/>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9696" name="Google Shape;9696;p87"/>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87"/>
            <p:cNvGrpSpPr/>
            <p:nvPr/>
          </p:nvGrpSpPr>
          <p:grpSpPr>
            <a:xfrm>
              <a:off x="7603341" y="3874492"/>
              <a:ext cx="411474" cy="513083"/>
              <a:chOff x="7603341" y="3874492"/>
              <a:chExt cx="411474" cy="513083"/>
            </a:xfrm>
          </p:grpSpPr>
          <p:cxnSp>
            <p:nvCxnSpPr>
              <p:cNvPr id="9698" name="Google Shape;9698;p87"/>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9699" name="Google Shape;9699;p87"/>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0" name="Google Shape;9700;p87"/>
            <p:cNvGrpSpPr/>
            <p:nvPr/>
          </p:nvGrpSpPr>
          <p:grpSpPr>
            <a:xfrm>
              <a:off x="8013776" y="3722847"/>
              <a:ext cx="411129" cy="507881"/>
              <a:chOff x="8013776" y="3722847"/>
              <a:chExt cx="411129" cy="507881"/>
            </a:xfrm>
          </p:grpSpPr>
          <p:cxnSp>
            <p:nvCxnSpPr>
              <p:cNvPr id="9701" name="Google Shape;9701;p87"/>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9702" name="Google Shape;9702;p87"/>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03" name="Google Shape;9703;p87"/>
          <p:cNvGrpSpPr/>
          <p:nvPr/>
        </p:nvGrpSpPr>
        <p:grpSpPr>
          <a:xfrm>
            <a:off x="5262155" y="2703849"/>
            <a:ext cx="1421889" cy="1020603"/>
            <a:chOff x="5190863" y="2824811"/>
            <a:chExt cx="1544860" cy="1108869"/>
          </a:xfrm>
        </p:grpSpPr>
        <p:grpSp>
          <p:nvGrpSpPr>
            <p:cNvPr id="9704" name="Google Shape;9704;p87"/>
            <p:cNvGrpSpPr/>
            <p:nvPr/>
          </p:nvGrpSpPr>
          <p:grpSpPr>
            <a:xfrm>
              <a:off x="5938695" y="3176919"/>
              <a:ext cx="685761" cy="404739"/>
              <a:chOff x="5938695" y="3176919"/>
              <a:chExt cx="685761" cy="404739"/>
            </a:xfrm>
          </p:grpSpPr>
          <p:grpSp>
            <p:nvGrpSpPr>
              <p:cNvPr id="9705" name="Google Shape;9705;p87"/>
              <p:cNvGrpSpPr/>
              <p:nvPr/>
            </p:nvGrpSpPr>
            <p:grpSpPr>
              <a:xfrm>
                <a:off x="5938695" y="3176919"/>
                <a:ext cx="685761" cy="404739"/>
                <a:chOff x="5938695" y="3176919"/>
                <a:chExt cx="685761" cy="404739"/>
              </a:xfrm>
            </p:grpSpPr>
            <p:sp>
              <p:nvSpPr>
                <p:cNvPr id="9706" name="Google Shape;9706;p87"/>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7"/>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8" name="Google Shape;9708;p87"/>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9" name="Google Shape;9709;p87"/>
            <p:cNvGrpSpPr/>
            <p:nvPr/>
          </p:nvGrpSpPr>
          <p:grpSpPr>
            <a:xfrm>
              <a:off x="5305233" y="3176835"/>
              <a:ext cx="685971" cy="404655"/>
              <a:chOff x="5305233" y="3176835"/>
              <a:chExt cx="685971" cy="404655"/>
            </a:xfrm>
          </p:grpSpPr>
          <p:grpSp>
            <p:nvGrpSpPr>
              <p:cNvPr id="9710" name="Google Shape;9710;p87"/>
              <p:cNvGrpSpPr/>
              <p:nvPr/>
            </p:nvGrpSpPr>
            <p:grpSpPr>
              <a:xfrm>
                <a:off x="5305233" y="3176835"/>
                <a:ext cx="685971" cy="404655"/>
                <a:chOff x="5305233" y="3176835"/>
                <a:chExt cx="685971" cy="404655"/>
              </a:xfrm>
            </p:grpSpPr>
            <p:sp>
              <p:nvSpPr>
                <p:cNvPr id="9711" name="Google Shape;9711;p87"/>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7"/>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3" name="Google Shape;9713;p87"/>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4" name="Google Shape;9714;p87"/>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5" name="Google Shape;9715;p87"/>
            <p:cNvGrpSpPr/>
            <p:nvPr/>
          </p:nvGrpSpPr>
          <p:grpSpPr>
            <a:xfrm>
              <a:off x="5657361" y="2824811"/>
              <a:ext cx="1078361" cy="404655"/>
              <a:chOff x="5657361" y="2824811"/>
              <a:chExt cx="1078361" cy="404655"/>
            </a:xfrm>
          </p:grpSpPr>
          <p:grpSp>
            <p:nvGrpSpPr>
              <p:cNvPr id="9716" name="Google Shape;9716;p87"/>
              <p:cNvGrpSpPr/>
              <p:nvPr/>
            </p:nvGrpSpPr>
            <p:grpSpPr>
              <a:xfrm>
                <a:off x="5657361" y="2824811"/>
                <a:ext cx="1078361" cy="404655"/>
                <a:chOff x="5657361" y="2824811"/>
                <a:chExt cx="1078361" cy="404655"/>
              </a:xfrm>
            </p:grpSpPr>
            <p:grpSp>
              <p:nvGrpSpPr>
                <p:cNvPr id="9717" name="Google Shape;9717;p87"/>
                <p:cNvGrpSpPr/>
                <p:nvPr/>
              </p:nvGrpSpPr>
              <p:grpSpPr>
                <a:xfrm>
                  <a:off x="5938485" y="2824811"/>
                  <a:ext cx="797237" cy="404655"/>
                  <a:chOff x="5938485" y="2824811"/>
                  <a:chExt cx="797237" cy="404655"/>
                </a:xfrm>
              </p:grpSpPr>
              <p:sp>
                <p:nvSpPr>
                  <p:cNvPr id="9718" name="Google Shape;9718;p87"/>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7"/>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0" name="Google Shape;9720;p87"/>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1" name="Google Shape;9721;p87"/>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87"/>
            <p:cNvGrpSpPr/>
            <p:nvPr/>
          </p:nvGrpSpPr>
          <p:grpSpPr>
            <a:xfrm>
              <a:off x="5190863" y="3528942"/>
              <a:ext cx="1078026" cy="404739"/>
              <a:chOff x="5190863" y="3528942"/>
              <a:chExt cx="1078026" cy="404739"/>
            </a:xfrm>
          </p:grpSpPr>
          <p:sp>
            <p:nvSpPr>
              <p:cNvPr id="9723" name="Google Shape;9723;p87"/>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4" name="Google Shape;9724;p87"/>
              <p:cNvGrpSpPr/>
              <p:nvPr/>
            </p:nvGrpSpPr>
            <p:grpSpPr>
              <a:xfrm>
                <a:off x="5190863" y="3528942"/>
                <a:ext cx="1078026" cy="404739"/>
                <a:chOff x="5190863" y="3528942"/>
                <a:chExt cx="1078026" cy="404739"/>
              </a:xfrm>
            </p:grpSpPr>
            <p:sp>
              <p:nvSpPr>
                <p:cNvPr id="9725" name="Google Shape;9725;p87"/>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87"/>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27" name="Google Shape;9727;p87"/>
          <p:cNvGrpSpPr/>
          <p:nvPr/>
        </p:nvGrpSpPr>
        <p:grpSpPr>
          <a:xfrm>
            <a:off x="728162" y="1268317"/>
            <a:ext cx="1086719" cy="879487"/>
            <a:chOff x="803162" y="1474292"/>
            <a:chExt cx="1086719" cy="879487"/>
          </a:xfrm>
        </p:grpSpPr>
        <p:grpSp>
          <p:nvGrpSpPr>
            <p:cNvPr id="9728" name="Google Shape;9728;p87"/>
            <p:cNvGrpSpPr/>
            <p:nvPr/>
          </p:nvGrpSpPr>
          <p:grpSpPr>
            <a:xfrm>
              <a:off x="803162" y="1625948"/>
              <a:ext cx="445856" cy="576579"/>
              <a:chOff x="803162" y="1625948"/>
              <a:chExt cx="445856" cy="576579"/>
            </a:xfrm>
          </p:grpSpPr>
          <p:sp>
            <p:nvSpPr>
              <p:cNvPr id="9729" name="Google Shape;9729;p87"/>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0" name="Google Shape;9730;p87"/>
              <p:cNvGrpSpPr/>
              <p:nvPr/>
            </p:nvGrpSpPr>
            <p:grpSpPr>
              <a:xfrm>
                <a:off x="1056023" y="1625948"/>
                <a:ext cx="192995" cy="576579"/>
                <a:chOff x="1056023" y="1625948"/>
                <a:chExt cx="192995" cy="576579"/>
              </a:xfrm>
            </p:grpSpPr>
            <p:sp>
              <p:nvSpPr>
                <p:cNvPr id="9731" name="Google Shape;9731;p87"/>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7"/>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7"/>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87"/>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87"/>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36" name="Google Shape;9736;p87"/>
            <p:cNvGrpSpPr/>
            <p:nvPr/>
          </p:nvGrpSpPr>
          <p:grpSpPr>
            <a:xfrm>
              <a:off x="1371406" y="1474292"/>
              <a:ext cx="518475" cy="879487"/>
              <a:chOff x="1398231" y="1474292"/>
              <a:chExt cx="518475" cy="879487"/>
            </a:xfrm>
          </p:grpSpPr>
          <p:grpSp>
            <p:nvGrpSpPr>
              <p:cNvPr id="9737" name="Google Shape;9737;p87"/>
              <p:cNvGrpSpPr/>
              <p:nvPr/>
            </p:nvGrpSpPr>
            <p:grpSpPr>
              <a:xfrm>
                <a:off x="1398231" y="1474292"/>
                <a:ext cx="518475" cy="341643"/>
                <a:chOff x="1398231" y="1474292"/>
                <a:chExt cx="518475" cy="341643"/>
              </a:xfrm>
            </p:grpSpPr>
            <p:sp>
              <p:nvSpPr>
                <p:cNvPr id="9738" name="Google Shape;9738;p87"/>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9" name="Google Shape;9739;p87"/>
                <p:cNvGrpSpPr/>
                <p:nvPr/>
              </p:nvGrpSpPr>
              <p:grpSpPr>
                <a:xfrm>
                  <a:off x="1616453" y="1474292"/>
                  <a:ext cx="300253" cy="341643"/>
                  <a:chOff x="1616453" y="1475379"/>
                  <a:chExt cx="300253" cy="341643"/>
                </a:xfrm>
              </p:grpSpPr>
              <p:sp>
                <p:nvSpPr>
                  <p:cNvPr id="9740" name="Google Shape;9740;p87"/>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7"/>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7"/>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87"/>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87"/>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87"/>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7"/>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7" name="Google Shape;9747;p87"/>
                  <p:cNvGrpSpPr/>
                  <p:nvPr/>
                </p:nvGrpSpPr>
                <p:grpSpPr>
                  <a:xfrm>
                    <a:off x="1839639" y="1475379"/>
                    <a:ext cx="77067" cy="341643"/>
                    <a:chOff x="1839639" y="1475379"/>
                    <a:chExt cx="77067" cy="341643"/>
                  </a:xfrm>
                </p:grpSpPr>
                <p:sp>
                  <p:nvSpPr>
                    <p:cNvPr id="9748" name="Google Shape;9748;p87"/>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7"/>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50" name="Google Shape;9750;p87"/>
              <p:cNvGrpSpPr/>
              <p:nvPr/>
            </p:nvGrpSpPr>
            <p:grpSpPr>
              <a:xfrm>
                <a:off x="1398451" y="2012951"/>
                <a:ext cx="518255" cy="340828"/>
                <a:chOff x="1398451" y="2012951"/>
                <a:chExt cx="518255" cy="340828"/>
              </a:xfrm>
            </p:grpSpPr>
            <p:sp>
              <p:nvSpPr>
                <p:cNvPr id="9751" name="Google Shape;9751;p87"/>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2" name="Google Shape;9752;p87"/>
                <p:cNvGrpSpPr/>
                <p:nvPr/>
              </p:nvGrpSpPr>
              <p:grpSpPr>
                <a:xfrm>
                  <a:off x="1616453" y="2012951"/>
                  <a:ext cx="300253" cy="340828"/>
                  <a:chOff x="1616453" y="2013538"/>
                  <a:chExt cx="300253" cy="340828"/>
                </a:xfrm>
              </p:grpSpPr>
              <p:sp>
                <p:nvSpPr>
                  <p:cNvPr id="9753" name="Google Shape;9753;p87"/>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7"/>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7"/>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7"/>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7"/>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7"/>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7"/>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0" name="Google Shape;9760;p87"/>
                  <p:cNvGrpSpPr/>
                  <p:nvPr/>
                </p:nvGrpSpPr>
                <p:grpSpPr>
                  <a:xfrm>
                    <a:off x="1839639" y="2013538"/>
                    <a:ext cx="77067" cy="340828"/>
                    <a:chOff x="1839639" y="2013538"/>
                    <a:chExt cx="77067" cy="340828"/>
                  </a:xfrm>
                </p:grpSpPr>
                <p:sp>
                  <p:nvSpPr>
                    <p:cNvPr id="9761" name="Google Shape;9761;p87"/>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7"/>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763" name="Google Shape;9763;p87"/>
          <p:cNvGrpSpPr/>
          <p:nvPr/>
        </p:nvGrpSpPr>
        <p:grpSpPr>
          <a:xfrm>
            <a:off x="724986" y="3399503"/>
            <a:ext cx="1368681" cy="682918"/>
            <a:chOff x="724986" y="3605478"/>
            <a:chExt cx="1368681" cy="682918"/>
          </a:xfrm>
        </p:grpSpPr>
        <p:grpSp>
          <p:nvGrpSpPr>
            <p:cNvPr id="9764" name="Google Shape;9764;p87"/>
            <p:cNvGrpSpPr/>
            <p:nvPr/>
          </p:nvGrpSpPr>
          <p:grpSpPr>
            <a:xfrm>
              <a:off x="1289102" y="3823629"/>
              <a:ext cx="240442" cy="250435"/>
              <a:chOff x="-165066" y="3843615"/>
              <a:chExt cx="221259" cy="230455"/>
            </a:xfrm>
          </p:grpSpPr>
          <p:sp>
            <p:nvSpPr>
              <p:cNvPr id="9765" name="Google Shape;9765;p87"/>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7"/>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7"/>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7"/>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7"/>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7"/>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7"/>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7"/>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7"/>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7"/>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87"/>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87"/>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7"/>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7"/>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7"/>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87"/>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7"/>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7"/>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7"/>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7"/>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87"/>
            <p:cNvGrpSpPr/>
            <p:nvPr/>
          </p:nvGrpSpPr>
          <p:grpSpPr>
            <a:xfrm>
              <a:off x="724986" y="3605478"/>
              <a:ext cx="1368681" cy="682918"/>
              <a:chOff x="724986" y="3605478"/>
              <a:chExt cx="1368681" cy="682918"/>
            </a:xfrm>
          </p:grpSpPr>
          <p:grpSp>
            <p:nvGrpSpPr>
              <p:cNvPr id="9786" name="Google Shape;9786;p87"/>
              <p:cNvGrpSpPr/>
              <p:nvPr/>
            </p:nvGrpSpPr>
            <p:grpSpPr>
              <a:xfrm>
                <a:off x="1498221" y="4047614"/>
                <a:ext cx="529172" cy="240783"/>
                <a:chOff x="1498221" y="4047614"/>
                <a:chExt cx="529172" cy="240783"/>
              </a:xfrm>
            </p:grpSpPr>
            <p:grpSp>
              <p:nvGrpSpPr>
                <p:cNvPr id="9787" name="Google Shape;9787;p87"/>
                <p:cNvGrpSpPr/>
                <p:nvPr/>
              </p:nvGrpSpPr>
              <p:grpSpPr>
                <a:xfrm>
                  <a:off x="1826655" y="4224370"/>
                  <a:ext cx="200738" cy="25631"/>
                  <a:chOff x="1826655" y="4224370"/>
                  <a:chExt cx="200738" cy="25631"/>
                </a:xfrm>
              </p:grpSpPr>
              <p:sp>
                <p:nvSpPr>
                  <p:cNvPr id="9788" name="Google Shape;9788;p87"/>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7"/>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87"/>
                <p:cNvGrpSpPr/>
                <p:nvPr/>
              </p:nvGrpSpPr>
              <p:grpSpPr>
                <a:xfrm>
                  <a:off x="1498221" y="4047614"/>
                  <a:ext cx="328444" cy="240783"/>
                  <a:chOff x="1498221" y="4047614"/>
                  <a:chExt cx="328444" cy="240783"/>
                </a:xfrm>
              </p:grpSpPr>
              <p:sp>
                <p:nvSpPr>
                  <p:cNvPr id="9791" name="Google Shape;9791;p87"/>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2" name="Google Shape;9792;p87"/>
                  <p:cNvGrpSpPr/>
                  <p:nvPr/>
                </p:nvGrpSpPr>
                <p:grpSpPr>
                  <a:xfrm>
                    <a:off x="1498221" y="4047614"/>
                    <a:ext cx="150566" cy="190416"/>
                    <a:chOff x="1498221" y="4047614"/>
                    <a:chExt cx="150566" cy="190416"/>
                  </a:xfrm>
                </p:grpSpPr>
                <p:sp>
                  <p:nvSpPr>
                    <p:cNvPr id="9793" name="Google Shape;9793;p87"/>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87"/>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95" name="Google Shape;9795;p87"/>
              <p:cNvGrpSpPr/>
              <p:nvPr/>
            </p:nvGrpSpPr>
            <p:grpSpPr>
              <a:xfrm>
                <a:off x="1560718" y="3800594"/>
                <a:ext cx="532948" cy="302090"/>
                <a:chOff x="1560718" y="3800594"/>
                <a:chExt cx="532948" cy="302090"/>
              </a:xfrm>
            </p:grpSpPr>
            <p:grpSp>
              <p:nvGrpSpPr>
                <p:cNvPr id="9796" name="Google Shape;9796;p87"/>
                <p:cNvGrpSpPr/>
                <p:nvPr/>
              </p:nvGrpSpPr>
              <p:grpSpPr>
                <a:xfrm>
                  <a:off x="1912179" y="3827344"/>
                  <a:ext cx="181487" cy="25631"/>
                  <a:chOff x="1912179" y="3827344"/>
                  <a:chExt cx="181487" cy="25631"/>
                </a:xfrm>
              </p:grpSpPr>
              <p:sp>
                <p:nvSpPr>
                  <p:cNvPr id="9797" name="Google Shape;9797;p87"/>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7"/>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87"/>
                <p:cNvGrpSpPr/>
                <p:nvPr/>
              </p:nvGrpSpPr>
              <p:grpSpPr>
                <a:xfrm>
                  <a:off x="1912179" y="4044505"/>
                  <a:ext cx="181487" cy="25622"/>
                  <a:chOff x="1912179" y="4044506"/>
                  <a:chExt cx="181487" cy="25622"/>
                </a:xfrm>
              </p:grpSpPr>
              <p:sp>
                <p:nvSpPr>
                  <p:cNvPr id="9800" name="Google Shape;9800;p87"/>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7"/>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2" name="Google Shape;9802;p87"/>
                <p:cNvGrpSpPr/>
                <p:nvPr/>
              </p:nvGrpSpPr>
              <p:grpSpPr>
                <a:xfrm>
                  <a:off x="1560718" y="3800594"/>
                  <a:ext cx="351472" cy="302090"/>
                  <a:chOff x="1560718" y="3800594"/>
                  <a:chExt cx="351472" cy="302090"/>
                </a:xfrm>
              </p:grpSpPr>
              <p:grpSp>
                <p:nvGrpSpPr>
                  <p:cNvPr id="9803" name="Google Shape;9803;p87"/>
                  <p:cNvGrpSpPr/>
                  <p:nvPr/>
                </p:nvGrpSpPr>
                <p:grpSpPr>
                  <a:xfrm>
                    <a:off x="1560718" y="3842857"/>
                    <a:ext cx="173586" cy="217131"/>
                    <a:chOff x="1560718" y="3842857"/>
                    <a:chExt cx="173586" cy="217131"/>
                  </a:xfrm>
                </p:grpSpPr>
                <p:sp>
                  <p:nvSpPr>
                    <p:cNvPr id="9804" name="Google Shape;9804;p87"/>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7"/>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7"/>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7" name="Google Shape;9807;p87"/>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7"/>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809" name="Google Shape;9809;p87"/>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0" name="Google Shape;9810;p87"/>
              <p:cNvGrpSpPr/>
              <p:nvPr/>
            </p:nvGrpSpPr>
            <p:grpSpPr>
              <a:xfrm>
                <a:off x="785350" y="3605478"/>
                <a:ext cx="535311" cy="249245"/>
                <a:chOff x="785350" y="3605478"/>
                <a:chExt cx="535311" cy="249245"/>
              </a:xfrm>
            </p:grpSpPr>
            <p:grpSp>
              <p:nvGrpSpPr>
                <p:cNvPr id="9811" name="Google Shape;9811;p87"/>
                <p:cNvGrpSpPr/>
                <p:nvPr/>
              </p:nvGrpSpPr>
              <p:grpSpPr>
                <a:xfrm>
                  <a:off x="785350" y="3605478"/>
                  <a:ext cx="376191" cy="102736"/>
                  <a:chOff x="785350" y="3605478"/>
                  <a:chExt cx="376191" cy="102736"/>
                </a:xfrm>
              </p:grpSpPr>
              <p:sp>
                <p:nvSpPr>
                  <p:cNvPr id="9812" name="Google Shape;9812;p87"/>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87"/>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7"/>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87"/>
                <p:cNvGrpSpPr/>
                <p:nvPr/>
              </p:nvGrpSpPr>
              <p:grpSpPr>
                <a:xfrm>
                  <a:off x="1161530" y="3655851"/>
                  <a:ext cx="159131" cy="198872"/>
                  <a:chOff x="1161530" y="3655851"/>
                  <a:chExt cx="159131" cy="198872"/>
                </a:xfrm>
              </p:grpSpPr>
              <p:sp>
                <p:nvSpPr>
                  <p:cNvPr id="9816" name="Google Shape;9816;p87"/>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7"/>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18" name="Google Shape;9818;p87"/>
              <p:cNvGrpSpPr/>
              <p:nvPr/>
            </p:nvGrpSpPr>
            <p:grpSpPr>
              <a:xfrm>
                <a:off x="785350" y="4047614"/>
                <a:ext cx="535311" cy="240783"/>
                <a:chOff x="785350" y="4047614"/>
                <a:chExt cx="535311" cy="240783"/>
              </a:xfrm>
            </p:grpSpPr>
            <p:grpSp>
              <p:nvGrpSpPr>
                <p:cNvPr id="9819" name="Google Shape;9819;p87"/>
                <p:cNvGrpSpPr/>
                <p:nvPr/>
              </p:nvGrpSpPr>
              <p:grpSpPr>
                <a:xfrm>
                  <a:off x="1161636" y="4047614"/>
                  <a:ext cx="159025" cy="190415"/>
                  <a:chOff x="1161636" y="4047614"/>
                  <a:chExt cx="159025" cy="190415"/>
                </a:xfrm>
              </p:grpSpPr>
              <p:sp>
                <p:nvSpPr>
                  <p:cNvPr id="9820" name="Google Shape;9820;p87"/>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7"/>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2" name="Google Shape;9822;p87"/>
                <p:cNvGrpSpPr/>
                <p:nvPr/>
              </p:nvGrpSpPr>
              <p:grpSpPr>
                <a:xfrm>
                  <a:off x="785350" y="4185661"/>
                  <a:ext cx="376191" cy="102736"/>
                  <a:chOff x="785350" y="4185661"/>
                  <a:chExt cx="376191" cy="102736"/>
                </a:xfrm>
              </p:grpSpPr>
              <p:sp>
                <p:nvSpPr>
                  <p:cNvPr id="9823" name="Google Shape;9823;p87"/>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87"/>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7"/>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26" name="Google Shape;9826;p87"/>
              <p:cNvGrpSpPr/>
              <p:nvPr/>
            </p:nvGrpSpPr>
            <p:grpSpPr>
              <a:xfrm>
                <a:off x="1501054" y="3605478"/>
                <a:ext cx="526340" cy="249240"/>
                <a:chOff x="1501054" y="3605478"/>
                <a:chExt cx="526340" cy="249240"/>
              </a:xfrm>
            </p:grpSpPr>
            <p:grpSp>
              <p:nvGrpSpPr>
                <p:cNvPr id="9827" name="Google Shape;9827;p87"/>
                <p:cNvGrpSpPr/>
                <p:nvPr/>
              </p:nvGrpSpPr>
              <p:grpSpPr>
                <a:xfrm>
                  <a:off x="1834208" y="3643867"/>
                  <a:ext cx="193185" cy="25622"/>
                  <a:chOff x="1834208" y="3643867"/>
                  <a:chExt cx="193185" cy="25622"/>
                </a:xfrm>
              </p:grpSpPr>
              <p:sp>
                <p:nvSpPr>
                  <p:cNvPr id="9828" name="Google Shape;9828;p87"/>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7"/>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0" name="Google Shape;9830;p87"/>
                <p:cNvGrpSpPr/>
                <p:nvPr/>
              </p:nvGrpSpPr>
              <p:grpSpPr>
                <a:xfrm>
                  <a:off x="1501054" y="3605478"/>
                  <a:ext cx="333165" cy="249240"/>
                  <a:chOff x="1501054" y="3605478"/>
                  <a:chExt cx="333165" cy="249240"/>
                </a:xfrm>
              </p:grpSpPr>
              <p:sp>
                <p:nvSpPr>
                  <p:cNvPr id="9831" name="Google Shape;9831;p87"/>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2" name="Google Shape;9832;p87"/>
                  <p:cNvGrpSpPr/>
                  <p:nvPr/>
                </p:nvGrpSpPr>
                <p:grpSpPr>
                  <a:xfrm>
                    <a:off x="1501054" y="3655851"/>
                    <a:ext cx="155286" cy="198867"/>
                    <a:chOff x="1501054" y="3655851"/>
                    <a:chExt cx="155286" cy="198867"/>
                  </a:xfrm>
                </p:grpSpPr>
                <p:sp>
                  <p:nvSpPr>
                    <p:cNvPr id="9833" name="Google Shape;9833;p87"/>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7"/>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835" name="Google Shape;9835;p87"/>
              <p:cNvGrpSpPr/>
              <p:nvPr/>
            </p:nvGrpSpPr>
            <p:grpSpPr>
              <a:xfrm>
                <a:off x="724986" y="3800594"/>
                <a:ext cx="532950" cy="302090"/>
                <a:chOff x="724986" y="3800594"/>
                <a:chExt cx="532950" cy="302090"/>
              </a:xfrm>
            </p:grpSpPr>
            <p:grpSp>
              <p:nvGrpSpPr>
                <p:cNvPr id="9836" name="Google Shape;9836;p87"/>
                <p:cNvGrpSpPr/>
                <p:nvPr/>
              </p:nvGrpSpPr>
              <p:grpSpPr>
                <a:xfrm>
                  <a:off x="724986" y="4044367"/>
                  <a:ext cx="181314" cy="25626"/>
                  <a:chOff x="724986" y="4044367"/>
                  <a:chExt cx="181314" cy="25626"/>
                </a:xfrm>
              </p:grpSpPr>
              <p:sp>
                <p:nvSpPr>
                  <p:cNvPr id="9837" name="Google Shape;9837;p87"/>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87"/>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9" name="Google Shape;9839;p87"/>
                <p:cNvGrpSpPr/>
                <p:nvPr/>
              </p:nvGrpSpPr>
              <p:grpSpPr>
                <a:xfrm>
                  <a:off x="906290" y="3800594"/>
                  <a:ext cx="351646" cy="302090"/>
                  <a:chOff x="906290" y="3800594"/>
                  <a:chExt cx="351646" cy="302090"/>
                </a:xfrm>
              </p:grpSpPr>
              <p:grpSp>
                <p:nvGrpSpPr>
                  <p:cNvPr id="9840" name="Google Shape;9840;p87"/>
                  <p:cNvGrpSpPr/>
                  <p:nvPr/>
                </p:nvGrpSpPr>
                <p:grpSpPr>
                  <a:xfrm>
                    <a:off x="1084172" y="3842857"/>
                    <a:ext cx="173764" cy="217131"/>
                    <a:chOff x="1084172" y="3842857"/>
                    <a:chExt cx="173764" cy="217131"/>
                  </a:xfrm>
                </p:grpSpPr>
                <p:grpSp>
                  <p:nvGrpSpPr>
                    <p:cNvPr id="9841" name="Google Shape;9841;p87"/>
                    <p:cNvGrpSpPr/>
                    <p:nvPr/>
                  </p:nvGrpSpPr>
                  <p:grpSpPr>
                    <a:xfrm>
                      <a:off x="1156862" y="3936509"/>
                      <a:ext cx="101073" cy="25622"/>
                      <a:chOff x="1156862" y="3936509"/>
                      <a:chExt cx="101073" cy="25622"/>
                    </a:xfrm>
                  </p:grpSpPr>
                  <p:sp>
                    <p:nvSpPr>
                      <p:cNvPr id="9842" name="Google Shape;9842;p87"/>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7"/>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4" name="Google Shape;9844;p87"/>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45" name="Google Shape;9845;p87"/>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7"/>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7" name="Google Shape;9847;p87"/>
                <p:cNvGrpSpPr/>
                <p:nvPr/>
              </p:nvGrpSpPr>
              <p:grpSpPr>
                <a:xfrm>
                  <a:off x="724986" y="3830189"/>
                  <a:ext cx="189533" cy="25626"/>
                  <a:chOff x="724986" y="3830189"/>
                  <a:chExt cx="189533" cy="25626"/>
                </a:xfrm>
              </p:grpSpPr>
              <p:sp>
                <p:nvSpPr>
                  <p:cNvPr id="9848" name="Google Shape;9848;p87"/>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87"/>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850" name="Google Shape;9850;p87"/>
          <p:cNvGrpSpPr/>
          <p:nvPr/>
        </p:nvGrpSpPr>
        <p:grpSpPr>
          <a:xfrm>
            <a:off x="2253298" y="2249665"/>
            <a:ext cx="948701" cy="935378"/>
            <a:chOff x="2253298" y="2428317"/>
            <a:chExt cx="948701" cy="935378"/>
          </a:xfrm>
        </p:grpSpPr>
        <p:sp>
          <p:nvSpPr>
            <p:cNvPr id="9851" name="Google Shape;9851;p87"/>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7"/>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7"/>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7"/>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7"/>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7"/>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7"/>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87"/>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87"/>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7"/>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7"/>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7"/>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7"/>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7"/>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7"/>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7"/>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7"/>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7"/>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87"/>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87"/>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7"/>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7"/>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7"/>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7"/>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7"/>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87"/>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7"/>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7"/>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7"/>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7"/>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7"/>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7"/>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7"/>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87" name="Shape 9887"/>
        <p:cNvGrpSpPr/>
        <p:nvPr/>
      </p:nvGrpSpPr>
      <p:grpSpPr>
        <a:xfrm>
          <a:off x="0" y="0"/>
          <a:ext cx="0" cy="0"/>
          <a:chOff x="0" y="0"/>
          <a:chExt cx="0" cy="0"/>
        </a:xfrm>
      </p:grpSpPr>
      <p:graphicFrame>
        <p:nvGraphicFramePr>
          <p:cNvPr id="9888" name="Google Shape;9888;p88"/>
          <p:cNvGraphicFramePr/>
          <p:nvPr/>
        </p:nvGraphicFramePr>
        <p:xfrm>
          <a:off x="3342575" y="2130450"/>
          <a:ext cx="3000000" cy="3000000"/>
        </p:xfrm>
        <a:graphic>
          <a:graphicData uri="http://schemas.openxmlformats.org/drawingml/2006/table">
            <a:tbl>
              <a:tblPr>
                <a:noFill/>
                <a:tableStyleId>{BAE09569-39DC-42B1-9EC9-0F36A52980A0}</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9889" name="Google Shape;9889;p88"/>
          <p:cNvGrpSpPr/>
          <p:nvPr/>
        </p:nvGrpSpPr>
        <p:grpSpPr>
          <a:xfrm>
            <a:off x="3339744" y="952977"/>
            <a:ext cx="2363393" cy="1017867"/>
            <a:chOff x="3292400" y="1219146"/>
            <a:chExt cx="2615240" cy="1110239"/>
          </a:xfrm>
        </p:grpSpPr>
        <p:sp>
          <p:nvSpPr>
            <p:cNvPr id="9890" name="Google Shape;9890;p88"/>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9891" name="Google Shape;9891;p88"/>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892" name="Google Shape;9892;p88"/>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893" name="Google Shape;9893;p88"/>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894" name="Google Shape;9894;p88"/>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895" name="Google Shape;9895;p88"/>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896" name="Google Shape;9896;p88"/>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897" name="Google Shape;9897;p88"/>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898" name="Google Shape;9898;p88"/>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899" name="Google Shape;9899;p88"/>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900" name="Google Shape;9900;p88"/>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01" name="Google Shape;9901;p88"/>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02" name="Google Shape;9902;p88"/>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03" name="Google Shape;9903;p88"/>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04" name="Google Shape;9904;p88"/>
            <p:cNvGrpSpPr/>
            <p:nvPr/>
          </p:nvGrpSpPr>
          <p:grpSpPr>
            <a:xfrm>
              <a:off x="3748438" y="1378608"/>
              <a:ext cx="2159202" cy="903971"/>
              <a:chOff x="1683525" y="2179850"/>
              <a:chExt cx="4519050" cy="2134525"/>
            </a:xfrm>
          </p:grpSpPr>
          <p:sp>
            <p:nvSpPr>
              <p:cNvPr id="9905" name="Google Shape;9905;p88"/>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06" name="Google Shape;9906;p88"/>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07" name="Google Shape;9907;p88"/>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08" name="Google Shape;9908;p88"/>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09" name="Google Shape;9909;p88"/>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10" name="Google Shape;9910;p88"/>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11" name="Google Shape;9911;p88"/>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12" name="Google Shape;9912;p88"/>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13" name="Google Shape;9913;p88"/>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14" name="Google Shape;9914;p88"/>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15" name="Google Shape;9915;p88"/>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16" name="Google Shape;9916;p88"/>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9917" name="Google Shape;9917;p88"/>
          <p:cNvGraphicFramePr/>
          <p:nvPr/>
        </p:nvGraphicFramePr>
        <p:xfrm>
          <a:off x="5935838" y="2130450"/>
          <a:ext cx="3000000" cy="3000000"/>
        </p:xfrm>
        <a:graphic>
          <a:graphicData uri="http://schemas.openxmlformats.org/drawingml/2006/table">
            <a:tbl>
              <a:tblPr>
                <a:noFill/>
                <a:tableStyleId>{BAE09569-39DC-42B1-9EC9-0F36A52980A0}</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9918" name="Google Shape;9918;p88"/>
          <p:cNvGrpSpPr/>
          <p:nvPr/>
        </p:nvGrpSpPr>
        <p:grpSpPr>
          <a:xfrm>
            <a:off x="5913087" y="3189047"/>
            <a:ext cx="2519825" cy="1001454"/>
            <a:chOff x="1906114" y="789980"/>
            <a:chExt cx="1487676" cy="606868"/>
          </a:xfrm>
        </p:grpSpPr>
        <p:cxnSp>
          <p:nvCxnSpPr>
            <p:cNvPr id="9919" name="Google Shape;9919;p88"/>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20" name="Google Shape;9920;p88"/>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21" name="Google Shape;9921;p88"/>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922" name="Google Shape;9922;p88"/>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923" name="Google Shape;9923;p88"/>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924" name="Google Shape;9924;p88"/>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925" name="Google Shape;9925;p88"/>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926" name="Google Shape;9926;p88"/>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8"/>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8"/>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8"/>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8"/>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8"/>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88"/>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933" name="Google Shape;9933;p88"/>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934" name="Google Shape;9934;p88"/>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935" name="Google Shape;9935;p88"/>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6" name="Google Shape;9936;p88"/>
          <p:cNvGrpSpPr/>
          <p:nvPr/>
        </p:nvGrpSpPr>
        <p:grpSpPr>
          <a:xfrm>
            <a:off x="712562" y="998005"/>
            <a:ext cx="2394370" cy="976502"/>
            <a:chOff x="749309" y="1112739"/>
            <a:chExt cx="2371603" cy="976502"/>
          </a:xfrm>
        </p:grpSpPr>
        <p:sp>
          <p:nvSpPr>
            <p:cNvPr id="9937" name="Google Shape;9937;p88"/>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8"/>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88"/>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8"/>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8"/>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8"/>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8"/>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88"/>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8"/>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8"/>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8"/>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8"/>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8"/>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8"/>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8"/>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8"/>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8"/>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8"/>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8"/>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8"/>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8"/>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8"/>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8"/>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8"/>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8"/>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8"/>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8"/>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8"/>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8"/>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8"/>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8"/>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8"/>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969" name="Google Shape;9969;p88"/>
          <p:cNvGraphicFramePr/>
          <p:nvPr/>
        </p:nvGraphicFramePr>
        <p:xfrm>
          <a:off x="5935863" y="996300"/>
          <a:ext cx="3000000" cy="3000000"/>
        </p:xfrm>
        <a:graphic>
          <a:graphicData uri="http://schemas.openxmlformats.org/drawingml/2006/table">
            <a:tbl>
              <a:tblPr>
                <a:noFill/>
                <a:tableStyleId>{BAE09569-39DC-42B1-9EC9-0F36A52980A0}</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pSp>
        <p:nvGrpSpPr>
          <p:cNvPr id="9970" name="Google Shape;9970;p88"/>
          <p:cNvGrpSpPr/>
          <p:nvPr/>
        </p:nvGrpSpPr>
        <p:grpSpPr>
          <a:xfrm>
            <a:off x="4086504" y="2517093"/>
            <a:ext cx="1517436" cy="74460"/>
            <a:chOff x="3980086" y="2804397"/>
            <a:chExt cx="1227600" cy="66900"/>
          </a:xfrm>
        </p:grpSpPr>
        <p:sp>
          <p:nvSpPr>
            <p:cNvPr id="9971" name="Google Shape;9971;p8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88"/>
          <p:cNvGrpSpPr/>
          <p:nvPr/>
        </p:nvGrpSpPr>
        <p:grpSpPr>
          <a:xfrm>
            <a:off x="4711569" y="2809680"/>
            <a:ext cx="892956" cy="74460"/>
            <a:chOff x="3980086" y="2804397"/>
            <a:chExt cx="1227600" cy="66900"/>
          </a:xfrm>
        </p:grpSpPr>
        <p:sp>
          <p:nvSpPr>
            <p:cNvPr id="9974" name="Google Shape;9974;p8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88"/>
          <p:cNvGrpSpPr/>
          <p:nvPr/>
        </p:nvGrpSpPr>
        <p:grpSpPr>
          <a:xfrm>
            <a:off x="3344661" y="3168563"/>
            <a:ext cx="2363244" cy="1005943"/>
            <a:chOff x="3358415" y="3361302"/>
            <a:chExt cx="2363244" cy="1024695"/>
          </a:xfrm>
        </p:grpSpPr>
        <p:grpSp>
          <p:nvGrpSpPr>
            <p:cNvPr id="9977" name="Google Shape;9977;p88"/>
            <p:cNvGrpSpPr/>
            <p:nvPr/>
          </p:nvGrpSpPr>
          <p:grpSpPr>
            <a:xfrm>
              <a:off x="3358415" y="3361302"/>
              <a:ext cx="441300" cy="1024695"/>
              <a:chOff x="3358415" y="3361302"/>
              <a:chExt cx="441300" cy="1024695"/>
            </a:xfrm>
          </p:grpSpPr>
          <p:sp>
            <p:nvSpPr>
              <p:cNvPr id="9978" name="Google Shape;9978;p88"/>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8"/>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8"/>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8"/>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8"/>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8"/>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4" name="Google Shape;9984;p88"/>
            <p:cNvGrpSpPr/>
            <p:nvPr/>
          </p:nvGrpSpPr>
          <p:grpSpPr>
            <a:xfrm>
              <a:off x="3838901" y="3361302"/>
              <a:ext cx="441300" cy="1024695"/>
              <a:chOff x="3838901" y="3361302"/>
              <a:chExt cx="441300" cy="1024695"/>
            </a:xfrm>
          </p:grpSpPr>
          <p:sp>
            <p:nvSpPr>
              <p:cNvPr id="9985" name="Google Shape;9985;p88"/>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8"/>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8"/>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8"/>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8"/>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8"/>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1" name="Google Shape;9991;p88"/>
            <p:cNvGrpSpPr/>
            <p:nvPr/>
          </p:nvGrpSpPr>
          <p:grpSpPr>
            <a:xfrm>
              <a:off x="4319387" y="3361302"/>
              <a:ext cx="441300" cy="1024695"/>
              <a:chOff x="4319387" y="3361302"/>
              <a:chExt cx="441300" cy="1024695"/>
            </a:xfrm>
          </p:grpSpPr>
          <p:sp>
            <p:nvSpPr>
              <p:cNvPr id="9992" name="Google Shape;9992;p88"/>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8"/>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88"/>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8"/>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8"/>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8"/>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88"/>
            <p:cNvGrpSpPr/>
            <p:nvPr/>
          </p:nvGrpSpPr>
          <p:grpSpPr>
            <a:xfrm>
              <a:off x="4799873" y="3361302"/>
              <a:ext cx="441300" cy="1024695"/>
              <a:chOff x="4799873" y="3361302"/>
              <a:chExt cx="441300" cy="1024695"/>
            </a:xfrm>
          </p:grpSpPr>
          <p:sp>
            <p:nvSpPr>
              <p:cNvPr id="9999" name="Google Shape;9999;p88"/>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8"/>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8"/>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88"/>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88"/>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8"/>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88"/>
            <p:cNvGrpSpPr/>
            <p:nvPr/>
          </p:nvGrpSpPr>
          <p:grpSpPr>
            <a:xfrm>
              <a:off x="5280360" y="3361302"/>
              <a:ext cx="441300" cy="1024695"/>
              <a:chOff x="5280360" y="3361302"/>
              <a:chExt cx="441300" cy="1024695"/>
            </a:xfrm>
          </p:grpSpPr>
          <p:sp>
            <p:nvSpPr>
              <p:cNvPr id="10006" name="Google Shape;10006;p88"/>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8"/>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8"/>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8"/>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8"/>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8"/>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012" name="Google Shape;10012;p88"/>
          <p:cNvGraphicFramePr/>
          <p:nvPr/>
        </p:nvGraphicFramePr>
        <p:xfrm>
          <a:off x="711088" y="2130450"/>
          <a:ext cx="3000000" cy="3000000"/>
        </p:xfrm>
        <a:graphic>
          <a:graphicData uri="http://schemas.openxmlformats.org/drawingml/2006/table">
            <a:tbl>
              <a:tblPr>
                <a:noFill/>
                <a:tableStyleId>{BAE09569-39DC-42B1-9EC9-0F36A52980A0}</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0013" name="Google Shape;10013;p88"/>
          <p:cNvGrpSpPr/>
          <p:nvPr/>
        </p:nvGrpSpPr>
        <p:grpSpPr>
          <a:xfrm>
            <a:off x="712613" y="3180175"/>
            <a:ext cx="2403614" cy="1005900"/>
            <a:chOff x="726450" y="3372825"/>
            <a:chExt cx="2403614" cy="1005900"/>
          </a:xfrm>
        </p:grpSpPr>
        <p:grpSp>
          <p:nvGrpSpPr>
            <p:cNvPr id="10014" name="Google Shape;10014;p88"/>
            <p:cNvGrpSpPr/>
            <p:nvPr/>
          </p:nvGrpSpPr>
          <p:grpSpPr>
            <a:xfrm>
              <a:off x="726450" y="3696000"/>
              <a:ext cx="2403614" cy="500898"/>
              <a:chOff x="726450" y="3696000"/>
              <a:chExt cx="2403614" cy="500898"/>
            </a:xfrm>
          </p:grpSpPr>
          <p:sp>
            <p:nvSpPr>
              <p:cNvPr id="10015" name="Google Shape;10015;p88"/>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16" name="Google Shape;10016;p88"/>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017" name="Google Shape;10017;p88"/>
            <p:cNvGrpSpPr/>
            <p:nvPr/>
          </p:nvGrpSpPr>
          <p:grpSpPr>
            <a:xfrm>
              <a:off x="1348050" y="3372825"/>
              <a:ext cx="1720425" cy="1005900"/>
              <a:chOff x="1348050" y="3372825"/>
              <a:chExt cx="1720425" cy="1005900"/>
            </a:xfrm>
          </p:grpSpPr>
          <p:sp>
            <p:nvSpPr>
              <p:cNvPr id="10018" name="Google Shape;10018;p88"/>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19" name="Google Shape;10019;p88"/>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20" name="Google Shape;10020;p88"/>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21" name="Google Shape;10021;p88"/>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022" name="Google Shape;10022;p88"/>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023" name="Google Shape;10023;p88"/>
            <p:cNvGrpSpPr/>
            <p:nvPr/>
          </p:nvGrpSpPr>
          <p:grpSpPr>
            <a:xfrm>
              <a:off x="1455707" y="3731058"/>
              <a:ext cx="1491150" cy="417657"/>
              <a:chOff x="1455707" y="3731058"/>
              <a:chExt cx="1491150" cy="417657"/>
            </a:xfrm>
          </p:grpSpPr>
          <p:grpSp>
            <p:nvGrpSpPr>
              <p:cNvPr id="10024" name="Google Shape;10024;p88"/>
              <p:cNvGrpSpPr/>
              <p:nvPr/>
            </p:nvGrpSpPr>
            <p:grpSpPr>
              <a:xfrm>
                <a:off x="1472938" y="3745828"/>
                <a:ext cx="72126" cy="53788"/>
                <a:chOff x="1472938" y="3745828"/>
                <a:chExt cx="72126" cy="53788"/>
              </a:xfrm>
            </p:grpSpPr>
            <p:sp>
              <p:nvSpPr>
                <p:cNvPr id="10025" name="Google Shape;10025;p88"/>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8"/>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88"/>
              <p:cNvGrpSpPr/>
              <p:nvPr/>
            </p:nvGrpSpPr>
            <p:grpSpPr>
              <a:xfrm>
                <a:off x="1819181" y="4089633"/>
                <a:ext cx="72126" cy="53788"/>
                <a:chOff x="1819181" y="4089633"/>
                <a:chExt cx="72126" cy="53788"/>
              </a:xfrm>
            </p:grpSpPr>
            <p:sp>
              <p:nvSpPr>
                <p:cNvPr id="10028" name="Google Shape;10028;p88"/>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88"/>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88"/>
              <p:cNvGrpSpPr/>
              <p:nvPr/>
            </p:nvGrpSpPr>
            <p:grpSpPr>
              <a:xfrm>
                <a:off x="1455707" y="4084171"/>
                <a:ext cx="64321" cy="64544"/>
                <a:chOff x="1455707" y="4084171"/>
                <a:chExt cx="64321" cy="64544"/>
              </a:xfrm>
            </p:grpSpPr>
            <p:sp>
              <p:nvSpPr>
                <p:cNvPr id="10031" name="Google Shape;10031;p88"/>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88"/>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3" name="Google Shape;10033;p88"/>
              <p:cNvGrpSpPr/>
              <p:nvPr/>
            </p:nvGrpSpPr>
            <p:grpSpPr>
              <a:xfrm>
                <a:off x="1818610" y="3731058"/>
                <a:ext cx="64321" cy="64544"/>
                <a:chOff x="1818610" y="3731058"/>
                <a:chExt cx="64321" cy="64544"/>
              </a:xfrm>
            </p:grpSpPr>
            <p:sp>
              <p:nvSpPr>
                <p:cNvPr id="10034" name="Google Shape;10034;p88"/>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8"/>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88"/>
              <p:cNvGrpSpPr/>
              <p:nvPr/>
            </p:nvGrpSpPr>
            <p:grpSpPr>
              <a:xfrm>
                <a:off x="2172491" y="4089633"/>
                <a:ext cx="72126" cy="53788"/>
                <a:chOff x="2172491" y="4089633"/>
                <a:chExt cx="72126" cy="53788"/>
              </a:xfrm>
            </p:grpSpPr>
            <p:sp>
              <p:nvSpPr>
                <p:cNvPr id="10037" name="Google Shape;10037;p88"/>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8"/>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88"/>
              <p:cNvGrpSpPr/>
              <p:nvPr/>
            </p:nvGrpSpPr>
            <p:grpSpPr>
              <a:xfrm>
                <a:off x="2171920" y="3731058"/>
                <a:ext cx="64321" cy="64544"/>
                <a:chOff x="2171920" y="3731058"/>
                <a:chExt cx="64321" cy="64544"/>
              </a:xfrm>
            </p:grpSpPr>
            <p:sp>
              <p:nvSpPr>
                <p:cNvPr id="10040" name="Google Shape;10040;p88"/>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88"/>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2" name="Google Shape;10042;p88"/>
              <p:cNvGrpSpPr/>
              <p:nvPr/>
            </p:nvGrpSpPr>
            <p:grpSpPr>
              <a:xfrm>
                <a:off x="2874730" y="3745828"/>
                <a:ext cx="72126" cy="53788"/>
                <a:chOff x="2874730" y="3745828"/>
                <a:chExt cx="72126" cy="53788"/>
              </a:xfrm>
            </p:grpSpPr>
            <p:sp>
              <p:nvSpPr>
                <p:cNvPr id="10043" name="Google Shape;10043;p88"/>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8"/>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88"/>
              <p:cNvGrpSpPr/>
              <p:nvPr/>
            </p:nvGrpSpPr>
            <p:grpSpPr>
              <a:xfrm>
                <a:off x="2878589" y="4081481"/>
                <a:ext cx="64321" cy="64544"/>
                <a:chOff x="2878589" y="4081481"/>
                <a:chExt cx="64321" cy="64544"/>
              </a:xfrm>
            </p:grpSpPr>
            <p:sp>
              <p:nvSpPr>
                <p:cNvPr id="10046" name="Google Shape;10046;p88"/>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8"/>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88"/>
              <p:cNvGrpSpPr/>
              <p:nvPr/>
            </p:nvGrpSpPr>
            <p:grpSpPr>
              <a:xfrm>
                <a:off x="2525796" y="4089633"/>
                <a:ext cx="72126" cy="53788"/>
                <a:chOff x="2525796" y="4089633"/>
                <a:chExt cx="72126" cy="53788"/>
              </a:xfrm>
            </p:grpSpPr>
            <p:sp>
              <p:nvSpPr>
                <p:cNvPr id="10049" name="Google Shape;10049;p88"/>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8"/>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88"/>
              <p:cNvGrpSpPr/>
              <p:nvPr/>
            </p:nvGrpSpPr>
            <p:grpSpPr>
              <a:xfrm>
                <a:off x="2525225" y="3731058"/>
                <a:ext cx="64321" cy="64544"/>
                <a:chOff x="2525225" y="3731058"/>
                <a:chExt cx="64321" cy="64544"/>
              </a:xfrm>
            </p:grpSpPr>
            <p:sp>
              <p:nvSpPr>
                <p:cNvPr id="10052" name="Google Shape;10052;p88"/>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8"/>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57" name="Shape 10057"/>
        <p:cNvGrpSpPr/>
        <p:nvPr/>
      </p:nvGrpSpPr>
      <p:grpSpPr>
        <a:xfrm>
          <a:off x="0" y="0"/>
          <a:ext cx="0" cy="0"/>
          <a:chOff x="0" y="0"/>
          <a:chExt cx="0" cy="0"/>
        </a:xfrm>
      </p:grpSpPr>
      <p:grpSp>
        <p:nvGrpSpPr>
          <p:cNvPr id="10058" name="Google Shape;10058;p89"/>
          <p:cNvGrpSpPr/>
          <p:nvPr/>
        </p:nvGrpSpPr>
        <p:grpSpPr>
          <a:xfrm>
            <a:off x="716991" y="971306"/>
            <a:ext cx="845921" cy="690752"/>
            <a:chOff x="732428" y="1198513"/>
            <a:chExt cx="845921" cy="690752"/>
          </a:xfrm>
        </p:grpSpPr>
        <p:grpSp>
          <p:nvGrpSpPr>
            <p:cNvPr id="10059" name="Google Shape;10059;p89"/>
            <p:cNvGrpSpPr/>
            <p:nvPr/>
          </p:nvGrpSpPr>
          <p:grpSpPr>
            <a:xfrm>
              <a:off x="823030" y="1198513"/>
              <a:ext cx="755319" cy="690752"/>
              <a:chOff x="823030" y="1198513"/>
              <a:chExt cx="755319" cy="690752"/>
            </a:xfrm>
          </p:grpSpPr>
          <p:sp>
            <p:nvSpPr>
              <p:cNvPr id="10060" name="Google Shape;10060;p89"/>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9"/>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2" name="Google Shape;10062;p89"/>
            <p:cNvGrpSpPr/>
            <p:nvPr/>
          </p:nvGrpSpPr>
          <p:grpSpPr>
            <a:xfrm>
              <a:off x="732428" y="1239937"/>
              <a:ext cx="739912" cy="607886"/>
              <a:chOff x="732428" y="1239937"/>
              <a:chExt cx="739912" cy="607886"/>
            </a:xfrm>
          </p:grpSpPr>
          <p:sp>
            <p:nvSpPr>
              <p:cNvPr id="10063" name="Google Shape;10063;p89"/>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9"/>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5" name="Google Shape;10065;p89"/>
            <p:cNvGrpSpPr/>
            <p:nvPr/>
          </p:nvGrpSpPr>
          <p:grpSpPr>
            <a:xfrm>
              <a:off x="732428" y="1277018"/>
              <a:ext cx="702832" cy="533758"/>
              <a:chOff x="732428" y="1277018"/>
              <a:chExt cx="702832" cy="533758"/>
            </a:xfrm>
          </p:grpSpPr>
          <p:sp>
            <p:nvSpPr>
              <p:cNvPr id="10066" name="Google Shape;10066;p89"/>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9"/>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8" name="Google Shape;10068;p89"/>
            <p:cNvGrpSpPr/>
            <p:nvPr/>
          </p:nvGrpSpPr>
          <p:grpSpPr>
            <a:xfrm>
              <a:off x="931170" y="1306653"/>
              <a:ext cx="647179" cy="474455"/>
              <a:chOff x="931170" y="1306653"/>
              <a:chExt cx="647179" cy="474455"/>
            </a:xfrm>
          </p:grpSpPr>
          <p:sp>
            <p:nvSpPr>
              <p:cNvPr id="10069" name="Google Shape;10069;p89"/>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9"/>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1" name="Google Shape;10071;p89"/>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89"/>
          <p:cNvGrpSpPr/>
          <p:nvPr/>
        </p:nvGrpSpPr>
        <p:grpSpPr>
          <a:xfrm>
            <a:off x="3948600" y="971313"/>
            <a:ext cx="634656" cy="699982"/>
            <a:chOff x="5985650" y="2860025"/>
            <a:chExt cx="1396075" cy="1539775"/>
          </a:xfrm>
        </p:grpSpPr>
        <p:sp>
          <p:nvSpPr>
            <p:cNvPr id="10073" name="Google Shape;10073;p89"/>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9"/>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9"/>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9"/>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9"/>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89"/>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9"/>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9"/>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9"/>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9"/>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9"/>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9"/>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9"/>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9"/>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9"/>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9"/>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9"/>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9"/>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9"/>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9"/>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9"/>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9"/>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9"/>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9"/>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9"/>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9"/>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9"/>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9"/>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9"/>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9"/>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9"/>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9"/>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89"/>
          <p:cNvGrpSpPr/>
          <p:nvPr/>
        </p:nvGrpSpPr>
        <p:grpSpPr>
          <a:xfrm>
            <a:off x="4704250" y="971306"/>
            <a:ext cx="725845" cy="699975"/>
            <a:chOff x="4249973" y="1201875"/>
            <a:chExt cx="1958568" cy="1888762"/>
          </a:xfrm>
        </p:grpSpPr>
        <p:sp>
          <p:nvSpPr>
            <p:cNvPr id="10106" name="Google Shape;10106;p89"/>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7" name="Google Shape;10107;p89"/>
            <p:cNvGrpSpPr/>
            <p:nvPr/>
          </p:nvGrpSpPr>
          <p:grpSpPr>
            <a:xfrm>
              <a:off x="5853086" y="1789142"/>
              <a:ext cx="355454" cy="1048099"/>
              <a:chOff x="5576108" y="2016725"/>
              <a:chExt cx="565200" cy="1666560"/>
            </a:xfrm>
          </p:grpSpPr>
          <p:sp>
            <p:nvSpPr>
              <p:cNvPr id="10108" name="Google Shape;10108;p89"/>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09" name="Google Shape;10109;p89"/>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89"/>
            <p:cNvGrpSpPr/>
            <p:nvPr/>
          </p:nvGrpSpPr>
          <p:grpSpPr>
            <a:xfrm>
              <a:off x="4869455" y="2691676"/>
              <a:ext cx="1013897" cy="398961"/>
              <a:chOff x="4012057" y="3451825"/>
              <a:chExt cx="1612175" cy="634379"/>
            </a:xfrm>
          </p:grpSpPr>
          <p:sp>
            <p:nvSpPr>
              <p:cNvPr id="10111" name="Google Shape;10111;p89"/>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12" name="Google Shape;10112;p89"/>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89"/>
            <p:cNvGrpSpPr/>
            <p:nvPr/>
          </p:nvGrpSpPr>
          <p:grpSpPr>
            <a:xfrm>
              <a:off x="4276937" y="2155961"/>
              <a:ext cx="651965" cy="891358"/>
              <a:chOff x="3069908" y="2599997"/>
              <a:chExt cx="1036675" cy="1417328"/>
            </a:xfrm>
          </p:grpSpPr>
          <p:sp>
            <p:nvSpPr>
              <p:cNvPr id="10114" name="Google Shape;10114;p89"/>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15" name="Google Shape;10115;p89"/>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6" name="Google Shape;10116;p89"/>
            <p:cNvGrpSpPr/>
            <p:nvPr/>
          </p:nvGrpSpPr>
          <p:grpSpPr>
            <a:xfrm>
              <a:off x="5054918" y="1201875"/>
              <a:ext cx="999548" cy="602711"/>
              <a:chOff x="4306958" y="1082925"/>
              <a:chExt cx="1589359" cy="958358"/>
            </a:xfrm>
          </p:grpSpPr>
          <p:sp>
            <p:nvSpPr>
              <p:cNvPr id="10117" name="Google Shape;10117;p89"/>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18" name="Google Shape;10118;p89"/>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9" name="Google Shape;10119;p89"/>
            <p:cNvGrpSpPr/>
            <p:nvPr/>
          </p:nvGrpSpPr>
          <p:grpSpPr>
            <a:xfrm>
              <a:off x="4249973" y="1303451"/>
              <a:ext cx="799317" cy="841334"/>
              <a:chOff x="3027033" y="1244439"/>
              <a:chExt cx="1270977" cy="1337786"/>
            </a:xfrm>
          </p:grpSpPr>
          <p:sp>
            <p:nvSpPr>
              <p:cNvPr id="10120" name="Google Shape;10120;p89"/>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121" name="Google Shape;10121;p89"/>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22" name="Google Shape;10122;p89"/>
          <p:cNvGrpSpPr/>
          <p:nvPr/>
        </p:nvGrpSpPr>
        <p:grpSpPr>
          <a:xfrm>
            <a:off x="4057114" y="1858087"/>
            <a:ext cx="750769" cy="683784"/>
            <a:chOff x="4204684" y="2104422"/>
            <a:chExt cx="699822" cy="637382"/>
          </a:xfrm>
        </p:grpSpPr>
        <p:grpSp>
          <p:nvGrpSpPr>
            <p:cNvPr id="10123" name="Google Shape;10123;p89"/>
            <p:cNvGrpSpPr/>
            <p:nvPr/>
          </p:nvGrpSpPr>
          <p:grpSpPr>
            <a:xfrm>
              <a:off x="4204684" y="2430067"/>
              <a:ext cx="342957" cy="311738"/>
              <a:chOff x="4204684" y="2430067"/>
              <a:chExt cx="342957" cy="311738"/>
            </a:xfrm>
          </p:grpSpPr>
          <p:sp>
            <p:nvSpPr>
              <p:cNvPr id="10124" name="Google Shape;10124;p89"/>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9"/>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6" name="Google Shape;10126;p89"/>
            <p:cNvGrpSpPr/>
            <p:nvPr/>
          </p:nvGrpSpPr>
          <p:grpSpPr>
            <a:xfrm>
              <a:off x="4561586" y="2430067"/>
              <a:ext cx="342920" cy="311738"/>
              <a:chOff x="4561586" y="2430067"/>
              <a:chExt cx="342920" cy="311738"/>
            </a:xfrm>
          </p:grpSpPr>
          <p:sp>
            <p:nvSpPr>
              <p:cNvPr id="10127" name="Google Shape;10127;p89"/>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9"/>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89"/>
            <p:cNvGrpSpPr/>
            <p:nvPr/>
          </p:nvGrpSpPr>
          <p:grpSpPr>
            <a:xfrm>
              <a:off x="4561586" y="2104422"/>
              <a:ext cx="342920" cy="311738"/>
              <a:chOff x="4561586" y="2104422"/>
              <a:chExt cx="342920" cy="311738"/>
            </a:xfrm>
          </p:grpSpPr>
          <p:sp>
            <p:nvSpPr>
              <p:cNvPr id="10130" name="Google Shape;10130;p89"/>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9"/>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89"/>
            <p:cNvGrpSpPr/>
            <p:nvPr/>
          </p:nvGrpSpPr>
          <p:grpSpPr>
            <a:xfrm>
              <a:off x="4204684" y="2104422"/>
              <a:ext cx="342957" cy="311664"/>
              <a:chOff x="4204684" y="2104422"/>
              <a:chExt cx="342957" cy="311664"/>
            </a:xfrm>
          </p:grpSpPr>
          <p:sp>
            <p:nvSpPr>
              <p:cNvPr id="10133" name="Google Shape;10133;p89"/>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9"/>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35" name="Google Shape;10135;p89"/>
          <p:cNvGrpSpPr/>
          <p:nvPr/>
        </p:nvGrpSpPr>
        <p:grpSpPr>
          <a:xfrm>
            <a:off x="5521547" y="971301"/>
            <a:ext cx="660591" cy="688867"/>
            <a:chOff x="5830645" y="1267368"/>
            <a:chExt cx="530340" cy="553040"/>
          </a:xfrm>
        </p:grpSpPr>
        <p:sp>
          <p:nvSpPr>
            <p:cNvPr id="10136" name="Google Shape;10136;p89"/>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7" name="Google Shape;10137;p89"/>
            <p:cNvGrpSpPr/>
            <p:nvPr/>
          </p:nvGrpSpPr>
          <p:grpSpPr>
            <a:xfrm>
              <a:off x="5830645" y="1267368"/>
              <a:ext cx="259743" cy="269909"/>
              <a:chOff x="5830645" y="1267368"/>
              <a:chExt cx="259743" cy="269909"/>
            </a:xfrm>
          </p:grpSpPr>
          <p:sp>
            <p:nvSpPr>
              <p:cNvPr id="10138" name="Google Shape;10138;p89"/>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9"/>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0" name="Google Shape;10140;p89"/>
            <p:cNvGrpSpPr/>
            <p:nvPr/>
          </p:nvGrpSpPr>
          <p:grpSpPr>
            <a:xfrm>
              <a:off x="6101293" y="1267368"/>
              <a:ext cx="259692" cy="269909"/>
              <a:chOff x="6101293" y="1267368"/>
              <a:chExt cx="259692" cy="269909"/>
            </a:xfrm>
          </p:grpSpPr>
          <p:sp>
            <p:nvSpPr>
              <p:cNvPr id="10141" name="Google Shape;10141;p89"/>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9"/>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89"/>
            <p:cNvGrpSpPr/>
            <p:nvPr/>
          </p:nvGrpSpPr>
          <p:grpSpPr>
            <a:xfrm>
              <a:off x="5830645" y="1550500"/>
              <a:ext cx="259692" cy="269909"/>
              <a:chOff x="5830645" y="1550500"/>
              <a:chExt cx="259692" cy="269909"/>
            </a:xfrm>
          </p:grpSpPr>
          <p:sp>
            <p:nvSpPr>
              <p:cNvPr id="10144" name="Google Shape;10144;p89"/>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9"/>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6" name="Google Shape;10146;p89"/>
            <p:cNvGrpSpPr/>
            <p:nvPr/>
          </p:nvGrpSpPr>
          <p:grpSpPr>
            <a:xfrm>
              <a:off x="6101293" y="1550500"/>
              <a:ext cx="259692" cy="269909"/>
              <a:chOff x="6101293" y="1550500"/>
              <a:chExt cx="259692" cy="269909"/>
            </a:xfrm>
          </p:grpSpPr>
          <p:sp>
            <p:nvSpPr>
              <p:cNvPr id="10147" name="Google Shape;10147;p89"/>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9"/>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9" name="Google Shape;10149;p89"/>
          <p:cNvGrpSpPr/>
          <p:nvPr/>
        </p:nvGrpSpPr>
        <p:grpSpPr>
          <a:xfrm>
            <a:off x="723700" y="1861760"/>
            <a:ext cx="697154" cy="679574"/>
            <a:chOff x="2679875" y="2361475"/>
            <a:chExt cx="780425" cy="760575"/>
          </a:xfrm>
        </p:grpSpPr>
        <p:sp>
          <p:nvSpPr>
            <p:cNvPr id="10150" name="Google Shape;10150;p89"/>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9"/>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9"/>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9"/>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9"/>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9"/>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6" name="Google Shape;10156;p89"/>
          <p:cNvGrpSpPr/>
          <p:nvPr/>
        </p:nvGrpSpPr>
        <p:grpSpPr>
          <a:xfrm>
            <a:off x="3122859" y="971352"/>
            <a:ext cx="735829" cy="684547"/>
            <a:chOff x="3351965" y="1148808"/>
            <a:chExt cx="750770" cy="698375"/>
          </a:xfrm>
        </p:grpSpPr>
        <p:grpSp>
          <p:nvGrpSpPr>
            <p:cNvPr id="10157" name="Google Shape;10157;p89"/>
            <p:cNvGrpSpPr/>
            <p:nvPr/>
          </p:nvGrpSpPr>
          <p:grpSpPr>
            <a:xfrm>
              <a:off x="3586796" y="1148808"/>
              <a:ext cx="294857" cy="286830"/>
              <a:chOff x="3750225" y="1774000"/>
              <a:chExt cx="149575" cy="145525"/>
            </a:xfrm>
          </p:grpSpPr>
          <p:sp>
            <p:nvSpPr>
              <p:cNvPr id="10158" name="Google Shape;10158;p89"/>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9"/>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0" name="Google Shape;10160;p89"/>
            <p:cNvGrpSpPr/>
            <p:nvPr/>
          </p:nvGrpSpPr>
          <p:grpSpPr>
            <a:xfrm>
              <a:off x="3779245" y="1375768"/>
              <a:ext cx="323490" cy="286978"/>
              <a:chOff x="3847850" y="1889150"/>
              <a:chExt cx="164100" cy="145600"/>
            </a:xfrm>
          </p:grpSpPr>
          <p:sp>
            <p:nvSpPr>
              <p:cNvPr id="10161" name="Google Shape;10161;p89"/>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9"/>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89"/>
            <p:cNvGrpSpPr/>
            <p:nvPr/>
          </p:nvGrpSpPr>
          <p:grpSpPr>
            <a:xfrm>
              <a:off x="3351965" y="1330435"/>
              <a:ext cx="295449" cy="285401"/>
              <a:chOff x="3631100" y="1866150"/>
              <a:chExt cx="149875" cy="144800"/>
            </a:xfrm>
          </p:grpSpPr>
          <p:sp>
            <p:nvSpPr>
              <p:cNvPr id="10164" name="Google Shape;10164;p89"/>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9"/>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6" name="Google Shape;10166;p89"/>
            <p:cNvGrpSpPr/>
            <p:nvPr/>
          </p:nvGrpSpPr>
          <p:grpSpPr>
            <a:xfrm>
              <a:off x="3548208" y="1560352"/>
              <a:ext cx="294808" cy="286830"/>
              <a:chOff x="3730650" y="1982800"/>
              <a:chExt cx="149550" cy="145525"/>
            </a:xfrm>
          </p:grpSpPr>
          <p:sp>
            <p:nvSpPr>
              <p:cNvPr id="10167" name="Google Shape;10167;p89"/>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9"/>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69" name="Google Shape;10169;p89"/>
          <p:cNvGrpSpPr/>
          <p:nvPr/>
        </p:nvGrpSpPr>
        <p:grpSpPr>
          <a:xfrm>
            <a:off x="7624512" y="971306"/>
            <a:ext cx="804565" cy="677795"/>
            <a:chOff x="7636443" y="1204988"/>
            <a:chExt cx="804565" cy="677795"/>
          </a:xfrm>
        </p:grpSpPr>
        <p:grpSp>
          <p:nvGrpSpPr>
            <p:cNvPr id="10170" name="Google Shape;10170;p89"/>
            <p:cNvGrpSpPr/>
            <p:nvPr/>
          </p:nvGrpSpPr>
          <p:grpSpPr>
            <a:xfrm>
              <a:off x="7636443" y="1509705"/>
              <a:ext cx="804565" cy="373078"/>
              <a:chOff x="7636443" y="1509705"/>
              <a:chExt cx="804565" cy="373078"/>
            </a:xfrm>
          </p:grpSpPr>
          <p:sp>
            <p:nvSpPr>
              <p:cNvPr id="10171" name="Google Shape;10171;p89"/>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9"/>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89"/>
            <p:cNvGrpSpPr/>
            <p:nvPr/>
          </p:nvGrpSpPr>
          <p:grpSpPr>
            <a:xfrm>
              <a:off x="7636443" y="1408133"/>
              <a:ext cx="804565" cy="373078"/>
              <a:chOff x="7636443" y="1408133"/>
              <a:chExt cx="804565" cy="373078"/>
            </a:xfrm>
          </p:grpSpPr>
          <p:sp>
            <p:nvSpPr>
              <p:cNvPr id="10174" name="Google Shape;10174;p89"/>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9"/>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89"/>
            <p:cNvGrpSpPr/>
            <p:nvPr/>
          </p:nvGrpSpPr>
          <p:grpSpPr>
            <a:xfrm>
              <a:off x="7636443" y="1306560"/>
              <a:ext cx="804565" cy="373078"/>
              <a:chOff x="7636443" y="1306560"/>
              <a:chExt cx="804565" cy="373078"/>
            </a:xfrm>
          </p:grpSpPr>
          <p:sp>
            <p:nvSpPr>
              <p:cNvPr id="10177" name="Google Shape;10177;p89"/>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9"/>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9" name="Google Shape;10179;p89"/>
            <p:cNvGrpSpPr/>
            <p:nvPr/>
          </p:nvGrpSpPr>
          <p:grpSpPr>
            <a:xfrm>
              <a:off x="7636443" y="1204988"/>
              <a:ext cx="804565" cy="373078"/>
              <a:chOff x="7636443" y="1204988"/>
              <a:chExt cx="804565" cy="373078"/>
            </a:xfrm>
          </p:grpSpPr>
          <p:sp>
            <p:nvSpPr>
              <p:cNvPr id="10180" name="Google Shape;10180;p89"/>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9"/>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82" name="Google Shape;10182;p89"/>
          <p:cNvGrpSpPr/>
          <p:nvPr/>
        </p:nvGrpSpPr>
        <p:grpSpPr>
          <a:xfrm>
            <a:off x="4963358" y="1878721"/>
            <a:ext cx="661339" cy="661188"/>
            <a:chOff x="3990000" y="975400"/>
            <a:chExt cx="3934200" cy="3933300"/>
          </a:xfrm>
        </p:grpSpPr>
        <p:sp>
          <p:nvSpPr>
            <p:cNvPr id="10183" name="Google Shape;10183;p89"/>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9"/>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9"/>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9"/>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89"/>
          <p:cNvGrpSpPr/>
          <p:nvPr/>
        </p:nvGrpSpPr>
        <p:grpSpPr>
          <a:xfrm>
            <a:off x="6607006" y="1857359"/>
            <a:ext cx="868881" cy="684241"/>
            <a:chOff x="6598259" y="2078634"/>
            <a:chExt cx="868881" cy="684241"/>
          </a:xfrm>
        </p:grpSpPr>
        <p:sp>
          <p:nvSpPr>
            <p:cNvPr id="10188" name="Google Shape;10188;p89"/>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9"/>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9"/>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9"/>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9"/>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9"/>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4" name="Google Shape;10194;p89"/>
            <p:cNvGrpSpPr/>
            <p:nvPr/>
          </p:nvGrpSpPr>
          <p:grpSpPr>
            <a:xfrm>
              <a:off x="6808175" y="2078634"/>
              <a:ext cx="452229" cy="684241"/>
              <a:chOff x="6808175" y="2078634"/>
              <a:chExt cx="452229" cy="684241"/>
            </a:xfrm>
          </p:grpSpPr>
          <p:sp>
            <p:nvSpPr>
              <p:cNvPr id="10195" name="Google Shape;10195;p89"/>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9"/>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9"/>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9"/>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9"/>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9"/>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1" name="Google Shape;10201;p89"/>
              <p:cNvGrpSpPr/>
              <p:nvPr/>
            </p:nvGrpSpPr>
            <p:grpSpPr>
              <a:xfrm>
                <a:off x="6821586" y="2078634"/>
                <a:ext cx="426871" cy="684241"/>
                <a:chOff x="6821586" y="2078634"/>
                <a:chExt cx="426871" cy="684241"/>
              </a:xfrm>
            </p:grpSpPr>
            <p:grpSp>
              <p:nvGrpSpPr>
                <p:cNvPr id="10202" name="Google Shape;10202;p89"/>
                <p:cNvGrpSpPr/>
                <p:nvPr/>
              </p:nvGrpSpPr>
              <p:grpSpPr>
                <a:xfrm>
                  <a:off x="6821586" y="2078634"/>
                  <a:ext cx="426871" cy="684241"/>
                  <a:chOff x="6821586" y="2078634"/>
                  <a:chExt cx="426871" cy="684241"/>
                </a:xfrm>
              </p:grpSpPr>
              <p:sp>
                <p:nvSpPr>
                  <p:cNvPr id="10203" name="Google Shape;10203;p89"/>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89"/>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9"/>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9"/>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9"/>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9"/>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9"/>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9"/>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9"/>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9"/>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9"/>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89"/>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9"/>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9"/>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9"/>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9"/>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9"/>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9"/>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9"/>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2" name="Google Shape;10222;p89"/>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9"/>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9"/>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9"/>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9"/>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9"/>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28" name="Google Shape;10228;p89"/>
          <p:cNvGrpSpPr/>
          <p:nvPr/>
        </p:nvGrpSpPr>
        <p:grpSpPr>
          <a:xfrm>
            <a:off x="5780173" y="1862968"/>
            <a:ext cx="671358" cy="671358"/>
            <a:chOff x="6535625" y="760425"/>
            <a:chExt cx="1665900" cy="1665900"/>
          </a:xfrm>
        </p:grpSpPr>
        <p:sp>
          <p:nvSpPr>
            <p:cNvPr id="10229" name="Google Shape;10229;p89"/>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9"/>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9"/>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9"/>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3" name="Google Shape;10233;p89"/>
          <p:cNvGrpSpPr/>
          <p:nvPr/>
        </p:nvGrpSpPr>
        <p:grpSpPr>
          <a:xfrm>
            <a:off x="716989" y="3531368"/>
            <a:ext cx="1340789" cy="640830"/>
            <a:chOff x="238125" y="1151100"/>
            <a:chExt cx="7139450" cy="3412300"/>
          </a:xfrm>
        </p:grpSpPr>
        <p:sp>
          <p:nvSpPr>
            <p:cNvPr id="10234" name="Google Shape;10234;p89"/>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89"/>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9"/>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9"/>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89"/>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89"/>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9"/>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9"/>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9"/>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9"/>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9"/>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89"/>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89"/>
          <p:cNvGrpSpPr/>
          <p:nvPr/>
        </p:nvGrpSpPr>
        <p:grpSpPr>
          <a:xfrm>
            <a:off x="5584212" y="2734649"/>
            <a:ext cx="985357" cy="585764"/>
            <a:chOff x="5145061" y="2881789"/>
            <a:chExt cx="1107641" cy="658458"/>
          </a:xfrm>
        </p:grpSpPr>
        <p:grpSp>
          <p:nvGrpSpPr>
            <p:cNvPr id="10247" name="Google Shape;10247;p89"/>
            <p:cNvGrpSpPr/>
            <p:nvPr/>
          </p:nvGrpSpPr>
          <p:grpSpPr>
            <a:xfrm>
              <a:off x="5722989" y="3244587"/>
              <a:ext cx="529713" cy="295659"/>
              <a:chOff x="5722989" y="3244587"/>
              <a:chExt cx="529713" cy="295659"/>
            </a:xfrm>
          </p:grpSpPr>
          <p:sp>
            <p:nvSpPr>
              <p:cNvPr id="10248" name="Google Shape;10248;p89"/>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49" name="Google Shape;10249;p89"/>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50" name="Google Shape;10250;p89"/>
            <p:cNvGrpSpPr/>
            <p:nvPr/>
          </p:nvGrpSpPr>
          <p:grpSpPr>
            <a:xfrm>
              <a:off x="5145061" y="3244587"/>
              <a:ext cx="536807" cy="295659"/>
              <a:chOff x="5145061" y="3244587"/>
              <a:chExt cx="536807" cy="295659"/>
            </a:xfrm>
          </p:grpSpPr>
          <p:sp>
            <p:nvSpPr>
              <p:cNvPr id="10251" name="Google Shape;10251;p89"/>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52" name="Google Shape;10252;p89"/>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53" name="Google Shape;10253;p89"/>
            <p:cNvGrpSpPr/>
            <p:nvPr/>
          </p:nvGrpSpPr>
          <p:grpSpPr>
            <a:xfrm>
              <a:off x="5341327" y="2898245"/>
              <a:ext cx="532309" cy="614891"/>
              <a:chOff x="5341327" y="2898245"/>
              <a:chExt cx="532309" cy="614891"/>
            </a:xfrm>
          </p:grpSpPr>
          <p:sp>
            <p:nvSpPr>
              <p:cNvPr id="10254" name="Google Shape;10254;p89"/>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55" name="Google Shape;10255;p89"/>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256" name="Google Shape;10256;p89"/>
            <p:cNvGrpSpPr/>
            <p:nvPr/>
          </p:nvGrpSpPr>
          <p:grpSpPr>
            <a:xfrm>
              <a:off x="5532290" y="2881789"/>
              <a:ext cx="620516" cy="305456"/>
              <a:chOff x="5532290" y="2881789"/>
              <a:chExt cx="620516" cy="305456"/>
            </a:xfrm>
          </p:grpSpPr>
          <p:sp>
            <p:nvSpPr>
              <p:cNvPr id="10257" name="Google Shape;10257;p89"/>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258" name="Google Shape;10258;p89"/>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259" name="Google Shape;10259;p89"/>
          <p:cNvGrpSpPr/>
          <p:nvPr/>
        </p:nvGrpSpPr>
        <p:grpSpPr>
          <a:xfrm>
            <a:off x="8163135" y="3526707"/>
            <a:ext cx="269068" cy="645491"/>
            <a:chOff x="7026852" y="3311869"/>
            <a:chExt cx="434331" cy="1041954"/>
          </a:xfrm>
        </p:grpSpPr>
        <p:sp>
          <p:nvSpPr>
            <p:cNvPr id="10260" name="Google Shape;10260;p89"/>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9"/>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9"/>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89"/>
          <p:cNvGrpSpPr/>
          <p:nvPr/>
        </p:nvGrpSpPr>
        <p:grpSpPr>
          <a:xfrm>
            <a:off x="6179716" y="3565945"/>
            <a:ext cx="293882" cy="293836"/>
            <a:chOff x="4873519" y="3311869"/>
            <a:chExt cx="499374" cy="499296"/>
          </a:xfrm>
        </p:grpSpPr>
        <p:sp>
          <p:nvSpPr>
            <p:cNvPr id="10264" name="Google Shape;10264;p89"/>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9"/>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89"/>
          <p:cNvGrpSpPr/>
          <p:nvPr/>
        </p:nvGrpSpPr>
        <p:grpSpPr>
          <a:xfrm>
            <a:off x="6179716" y="3878316"/>
            <a:ext cx="293882" cy="293882"/>
            <a:chOff x="4873519" y="3875839"/>
            <a:chExt cx="499374" cy="499374"/>
          </a:xfrm>
        </p:grpSpPr>
        <p:sp>
          <p:nvSpPr>
            <p:cNvPr id="10267" name="Google Shape;10267;p89"/>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9"/>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89"/>
          <p:cNvGrpSpPr/>
          <p:nvPr/>
        </p:nvGrpSpPr>
        <p:grpSpPr>
          <a:xfrm>
            <a:off x="2410244" y="1850269"/>
            <a:ext cx="698104" cy="698208"/>
            <a:chOff x="2565073" y="2075876"/>
            <a:chExt cx="672482" cy="672518"/>
          </a:xfrm>
        </p:grpSpPr>
        <p:sp>
          <p:nvSpPr>
            <p:cNvPr id="10270" name="Google Shape;10270;p89"/>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9"/>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9"/>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9"/>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9"/>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9"/>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89"/>
          <p:cNvGrpSpPr/>
          <p:nvPr/>
        </p:nvGrpSpPr>
        <p:grpSpPr>
          <a:xfrm>
            <a:off x="5633655" y="3534869"/>
            <a:ext cx="438354" cy="637329"/>
            <a:chOff x="1697726" y="3244179"/>
            <a:chExt cx="788124" cy="1146069"/>
          </a:xfrm>
        </p:grpSpPr>
        <p:sp>
          <p:nvSpPr>
            <p:cNvPr id="10277" name="Google Shape;10277;p89"/>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9"/>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9" name="Google Shape;10279;p89"/>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0" name="Google Shape;10280;p89"/>
          <p:cNvGrpSpPr/>
          <p:nvPr/>
        </p:nvGrpSpPr>
        <p:grpSpPr>
          <a:xfrm>
            <a:off x="7634869" y="1863232"/>
            <a:ext cx="799565" cy="670282"/>
            <a:chOff x="7617850" y="2063282"/>
            <a:chExt cx="799565" cy="670282"/>
          </a:xfrm>
        </p:grpSpPr>
        <p:cxnSp>
          <p:nvCxnSpPr>
            <p:cNvPr id="10281" name="Google Shape;10281;p89"/>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82" name="Google Shape;10282;p89"/>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83" name="Google Shape;10283;p89"/>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84" name="Google Shape;10284;p89"/>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285" name="Google Shape;10285;p89"/>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286" name="Google Shape;10286;p89"/>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287" name="Google Shape;10287;p89"/>
            <p:cNvGrpSpPr/>
            <p:nvPr/>
          </p:nvGrpSpPr>
          <p:grpSpPr>
            <a:xfrm>
              <a:off x="7734309" y="2063282"/>
              <a:ext cx="570957" cy="620095"/>
              <a:chOff x="7734309" y="2063282"/>
              <a:chExt cx="570957" cy="620095"/>
            </a:xfrm>
          </p:grpSpPr>
          <p:grpSp>
            <p:nvGrpSpPr>
              <p:cNvPr id="10288" name="Google Shape;10288;p89"/>
              <p:cNvGrpSpPr/>
              <p:nvPr/>
            </p:nvGrpSpPr>
            <p:grpSpPr>
              <a:xfrm>
                <a:off x="8031573" y="2063282"/>
                <a:ext cx="273693" cy="620095"/>
                <a:chOff x="8031573" y="2063282"/>
                <a:chExt cx="273693" cy="620095"/>
              </a:xfrm>
            </p:grpSpPr>
            <p:sp>
              <p:nvSpPr>
                <p:cNvPr id="10289" name="Google Shape;10289;p8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89"/>
              <p:cNvGrpSpPr/>
              <p:nvPr/>
            </p:nvGrpSpPr>
            <p:grpSpPr>
              <a:xfrm flipH="1">
                <a:off x="7734309" y="2063282"/>
                <a:ext cx="273693" cy="620095"/>
                <a:chOff x="8031573" y="2063282"/>
                <a:chExt cx="273693" cy="620095"/>
              </a:xfrm>
            </p:grpSpPr>
            <p:sp>
              <p:nvSpPr>
                <p:cNvPr id="10294" name="Google Shape;10294;p8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298" name="Google Shape;10298;p89"/>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9"/>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0" name="Google Shape;10300;p89"/>
          <p:cNvGrpSpPr/>
          <p:nvPr/>
        </p:nvGrpSpPr>
        <p:grpSpPr>
          <a:xfrm>
            <a:off x="7821475" y="2716715"/>
            <a:ext cx="602567" cy="601884"/>
            <a:chOff x="1186975" y="238125"/>
            <a:chExt cx="5244275" cy="5238325"/>
          </a:xfrm>
        </p:grpSpPr>
        <p:sp>
          <p:nvSpPr>
            <p:cNvPr id="10301" name="Google Shape;10301;p89"/>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9"/>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9"/>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9"/>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5" name="Google Shape;10305;p89"/>
          <p:cNvGrpSpPr/>
          <p:nvPr/>
        </p:nvGrpSpPr>
        <p:grpSpPr>
          <a:xfrm>
            <a:off x="3264213" y="1856199"/>
            <a:ext cx="651848" cy="687338"/>
            <a:chOff x="3400515" y="2056248"/>
            <a:chExt cx="698134" cy="735987"/>
          </a:xfrm>
        </p:grpSpPr>
        <p:grpSp>
          <p:nvGrpSpPr>
            <p:cNvPr id="10306" name="Google Shape;10306;p89"/>
            <p:cNvGrpSpPr/>
            <p:nvPr/>
          </p:nvGrpSpPr>
          <p:grpSpPr>
            <a:xfrm>
              <a:off x="3400515" y="2283913"/>
              <a:ext cx="312919" cy="219900"/>
              <a:chOff x="3400515" y="2283913"/>
              <a:chExt cx="312919" cy="219900"/>
            </a:xfrm>
          </p:grpSpPr>
          <p:sp>
            <p:nvSpPr>
              <p:cNvPr id="10307" name="Google Shape;10307;p89"/>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08" name="Google Shape;10308;p89"/>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10309" name="Google Shape;10309;p89"/>
            <p:cNvGrpSpPr/>
            <p:nvPr/>
          </p:nvGrpSpPr>
          <p:grpSpPr>
            <a:xfrm>
              <a:off x="3547823" y="2461089"/>
              <a:ext cx="219900" cy="331146"/>
              <a:chOff x="3547823" y="2461089"/>
              <a:chExt cx="219900" cy="331146"/>
            </a:xfrm>
          </p:grpSpPr>
          <p:sp>
            <p:nvSpPr>
              <p:cNvPr id="10310" name="Google Shape;10310;p89"/>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11" name="Google Shape;10311;p89"/>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10312" name="Google Shape;10312;p89"/>
            <p:cNvGrpSpPr/>
            <p:nvPr/>
          </p:nvGrpSpPr>
          <p:grpSpPr>
            <a:xfrm>
              <a:off x="3734138" y="2461089"/>
              <a:ext cx="219900" cy="331146"/>
              <a:chOff x="3734138" y="2461089"/>
              <a:chExt cx="219900" cy="331146"/>
            </a:xfrm>
          </p:grpSpPr>
          <p:sp>
            <p:nvSpPr>
              <p:cNvPr id="10313" name="Google Shape;10313;p89"/>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14" name="Google Shape;10314;p89"/>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10315" name="Google Shape;10315;p89"/>
            <p:cNvGrpSpPr/>
            <p:nvPr/>
          </p:nvGrpSpPr>
          <p:grpSpPr>
            <a:xfrm>
              <a:off x="3787560" y="2281742"/>
              <a:ext cx="311089" cy="219900"/>
              <a:chOff x="3787560" y="2281742"/>
              <a:chExt cx="311089" cy="219900"/>
            </a:xfrm>
          </p:grpSpPr>
          <p:sp>
            <p:nvSpPr>
              <p:cNvPr id="10316" name="Google Shape;10316;p89"/>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317" name="Google Shape;10317;p89"/>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10318" name="Google Shape;10318;p89"/>
            <p:cNvGrpSpPr/>
            <p:nvPr/>
          </p:nvGrpSpPr>
          <p:grpSpPr>
            <a:xfrm>
              <a:off x="3637290" y="2056248"/>
              <a:ext cx="219900" cy="330736"/>
              <a:chOff x="3637290" y="2056248"/>
              <a:chExt cx="219900" cy="330736"/>
            </a:xfrm>
          </p:grpSpPr>
          <p:sp>
            <p:nvSpPr>
              <p:cNvPr id="10319" name="Google Shape;10319;p89"/>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320" name="Google Shape;10320;p89"/>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10321" name="Google Shape;10321;p89"/>
          <p:cNvGrpSpPr/>
          <p:nvPr/>
        </p:nvGrpSpPr>
        <p:grpSpPr>
          <a:xfrm>
            <a:off x="2555919" y="2726205"/>
            <a:ext cx="1268144" cy="592394"/>
            <a:chOff x="238125" y="1188750"/>
            <a:chExt cx="7140450" cy="3335550"/>
          </a:xfrm>
        </p:grpSpPr>
        <p:sp>
          <p:nvSpPr>
            <p:cNvPr id="10322" name="Google Shape;10322;p89"/>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89"/>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89"/>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9"/>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9"/>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89"/>
          <p:cNvGrpSpPr/>
          <p:nvPr/>
        </p:nvGrpSpPr>
        <p:grpSpPr>
          <a:xfrm>
            <a:off x="6663819" y="2728360"/>
            <a:ext cx="1053944" cy="590147"/>
            <a:chOff x="238125" y="1335475"/>
            <a:chExt cx="5418735" cy="3034175"/>
          </a:xfrm>
        </p:grpSpPr>
        <p:sp>
          <p:nvSpPr>
            <p:cNvPr id="10328" name="Google Shape;10328;p89"/>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9"/>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9"/>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89"/>
          <p:cNvGrpSpPr/>
          <p:nvPr/>
        </p:nvGrpSpPr>
        <p:grpSpPr>
          <a:xfrm>
            <a:off x="4094628" y="3533259"/>
            <a:ext cx="1268207" cy="638939"/>
            <a:chOff x="3967651" y="3645904"/>
            <a:chExt cx="1479304" cy="745292"/>
          </a:xfrm>
        </p:grpSpPr>
        <p:grpSp>
          <p:nvGrpSpPr>
            <p:cNvPr id="10332" name="Google Shape;10332;p89"/>
            <p:cNvGrpSpPr/>
            <p:nvPr/>
          </p:nvGrpSpPr>
          <p:grpSpPr>
            <a:xfrm>
              <a:off x="3967651" y="4009026"/>
              <a:ext cx="1479304" cy="382170"/>
              <a:chOff x="3967651" y="4009026"/>
              <a:chExt cx="1479304" cy="382170"/>
            </a:xfrm>
          </p:grpSpPr>
          <p:grpSp>
            <p:nvGrpSpPr>
              <p:cNvPr id="10333" name="Google Shape;10333;p89"/>
              <p:cNvGrpSpPr/>
              <p:nvPr/>
            </p:nvGrpSpPr>
            <p:grpSpPr>
              <a:xfrm>
                <a:off x="4892216" y="4195630"/>
                <a:ext cx="554739" cy="195566"/>
                <a:chOff x="3604375" y="4892160"/>
                <a:chExt cx="1651500" cy="582215"/>
              </a:xfrm>
            </p:grpSpPr>
            <p:sp>
              <p:nvSpPr>
                <p:cNvPr id="10334" name="Google Shape;10334;p89"/>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9"/>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6" name="Google Shape;10336;p89"/>
              <p:cNvGrpSpPr/>
              <p:nvPr/>
            </p:nvGrpSpPr>
            <p:grpSpPr>
              <a:xfrm>
                <a:off x="3967651" y="4146303"/>
                <a:ext cx="579402" cy="244893"/>
                <a:chOff x="851875" y="4745310"/>
                <a:chExt cx="1724925" cy="729065"/>
              </a:xfrm>
            </p:grpSpPr>
            <p:sp>
              <p:nvSpPr>
                <p:cNvPr id="10337" name="Google Shape;10337;p89"/>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9"/>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89"/>
              <p:cNvGrpSpPr/>
              <p:nvPr/>
            </p:nvGrpSpPr>
            <p:grpSpPr>
              <a:xfrm>
                <a:off x="4460753" y="4009026"/>
                <a:ext cx="493110" cy="382170"/>
                <a:chOff x="2319875" y="4336625"/>
                <a:chExt cx="1468025" cy="1137750"/>
              </a:xfrm>
            </p:grpSpPr>
            <p:sp>
              <p:nvSpPr>
                <p:cNvPr id="10340" name="Google Shape;10340;p89"/>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89"/>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42" name="Google Shape;10342;p89"/>
            <p:cNvGrpSpPr/>
            <p:nvPr/>
          </p:nvGrpSpPr>
          <p:grpSpPr>
            <a:xfrm>
              <a:off x="4479443" y="3645904"/>
              <a:ext cx="455965" cy="388789"/>
              <a:chOff x="2957425" y="238100"/>
              <a:chExt cx="1910200" cy="1628775"/>
            </a:xfrm>
          </p:grpSpPr>
          <p:sp>
            <p:nvSpPr>
              <p:cNvPr id="10343" name="Google Shape;10343;p89"/>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9"/>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9"/>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9"/>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9"/>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9"/>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9"/>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9"/>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9"/>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89"/>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53" name="Google Shape;10353;p89"/>
          <p:cNvGrpSpPr/>
          <p:nvPr/>
        </p:nvGrpSpPr>
        <p:grpSpPr>
          <a:xfrm>
            <a:off x="2480742" y="3534460"/>
            <a:ext cx="1243128" cy="637739"/>
            <a:chOff x="2496310" y="3693351"/>
            <a:chExt cx="1342906" cy="688926"/>
          </a:xfrm>
        </p:grpSpPr>
        <p:grpSp>
          <p:nvGrpSpPr>
            <p:cNvPr id="10354" name="Google Shape;10354;p89"/>
            <p:cNvGrpSpPr/>
            <p:nvPr/>
          </p:nvGrpSpPr>
          <p:grpSpPr>
            <a:xfrm>
              <a:off x="2496310" y="3693351"/>
              <a:ext cx="1342906" cy="688875"/>
              <a:chOff x="2496310" y="3693351"/>
              <a:chExt cx="1342906" cy="688875"/>
            </a:xfrm>
          </p:grpSpPr>
          <p:sp>
            <p:nvSpPr>
              <p:cNvPr id="10355" name="Google Shape;10355;p89"/>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9"/>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9"/>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9"/>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9"/>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9"/>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61" name="Google Shape;10361;p89"/>
              <p:cNvCxnSpPr>
                <a:stCxn id="10359"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10362" name="Google Shape;10362;p89"/>
              <p:cNvCxnSpPr>
                <a:stCxn id="10356"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10363" name="Google Shape;10363;p89"/>
              <p:cNvCxnSpPr>
                <a:stCxn id="10357"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0364" name="Google Shape;10364;p89"/>
              <p:cNvCxnSpPr>
                <a:stCxn id="10360"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0365" name="Google Shape;10365;p89"/>
              <p:cNvCxnSpPr>
                <a:stCxn id="10358"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366" name="Google Shape;10366;p89"/>
            <p:cNvGrpSpPr/>
            <p:nvPr/>
          </p:nvGrpSpPr>
          <p:grpSpPr>
            <a:xfrm>
              <a:off x="2675275" y="3930557"/>
              <a:ext cx="1003306" cy="451719"/>
              <a:chOff x="2675275" y="4174282"/>
              <a:chExt cx="1003306" cy="451719"/>
            </a:xfrm>
          </p:grpSpPr>
          <p:sp>
            <p:nvSpPr>
              <p:cNvPr id="10367" name="Google Shape;10367;p89"/>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9"/>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9"/>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70" name="Google Shape;10370;p89"/>
          <p:cNvGrpSpPr/>
          <p:nvPr/>
        </p:nvGrpSpPr>
        <p:grpSpPr>
          <a:xfrm>
            <a:off x="1654412" y="971306"/>
            <a:ext cx="574511" cy="874709"/>
            <a:chOff x="1715404" y="1112080"/>
            <a:chExt cx="642270" cy="977984"/>
          </a:xfrm>
        </p:grpSpPr>
        <p:grpSp>
          <p:nvGrpSpPr>
            <p:cNvPr id="10371" name="Google Shape;10371;p89"/>
            <p:cNvGrpSpPr/>
            <p:nvPr/>
          </p:nvGrpSpPr>
          <p:grpSpPr>
            <a:xfrm>
              <a:off x="1715404" y="1112080"/>
              <a:ext cx="642270" cy="977984"/>
              <a:chOff x="1715404" y="1112080"/>
              <a:chExt cx="642270" cy="977984"/>
            </a:xfrm>
          </p:grpSpPr>
          <p:sp>
            <p:nvSpPr>
              <p:cNvPr id="10372" name="Google Shape;10372;p89"/>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9"/>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89"/>
            <p:cNvGrpSpPr/>
            <p:nvPr/>
          </p:nvGrpSpPr>
          <p:grpSpPr>
            <a:xfrm>
              <a:off x="1768927" y="1165603"/>
              <a:ext cx="535225" cy="851367"/>
              <a:chOff x="1768927" y="1165603"/>
              <a:chExt cx="535225" cy="851367"/>
            </a:xfrm>
          </p:grpSpPr>
          <p:sp>
            <p:nvSpPr>
              <p:cNvPr id="10375" name="Google Shape;10375;p89"/>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9"/>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89"/>
            <p:cNvGrpSpPr/>
            <p:nvPr/>
          </p:nvGrpSpPr>
          <p:grpSpPr>
            <a:xfrm>
              <a:off x="1822449" y="1219125"/>
              <a:ext cx="428180" cy="718859"/>
              <a:chOff x="1822449" y="1219125"/>
              <a:chExt cx="428180" cy="718859"/>
            </a:xfrm>
          </p:grpSpPr>
          <p:sp>
            <p:nvSpPr>
              <p:cNvPr id="10378" name="Google Shape;10378;p89"/>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9"/>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0" name="Google Shape;10380;p89"/>
            <p:cNvGrpSpPr/>
            <p:nvPr/>
          </p:nvGrpSpPr>
          <p:grpSpPr>
            <a:xfrm>
              <a:off x="1875972" y="1272648"/>
              <a:ext cx="321135" cy="586939"/>
              <a:chOff x="1875972" y="1272648"/>
              <a:chExt cx="321135" cy="586939"/>
            </a:xfrm>
          </p:grpSpPr>
          <p:sp>
            <p:nvSpPr>
              <p:cNvPr id="10381" name="Google Shape;10381;p89"/>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9"/>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83" name="Google Shape;10383;p89"/>
          <p:cNvGrpSpPr/>
          <p:nvPr/>
        </p:nvGrpSpPr>
        <p:grpSpPr>
          <a:xfrm>
            <a:off x="7761573" y="3528028"/>
            <a:ext cx="293855" cy="644170"/>
            <a:chOff x="241025" y="3151575"/>
            <a:chExt cx="293855" cy="644170"/>
          </a:xfrm>
        </p:grpSpPr>
        <p:sp>
          <p:nvSpPr>
            <p:cNvPr id="10384" name="Google Shape;10384;p89"/>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9"/>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89"/>
          <p:cNvGrpSpPr/>
          <p:nvPr/>
        </p:nvGrpSpPr>
        <p:grpSpPr>
          <a:xfrm>
            <a:off x="709557" y="2728028"/>
            <a:ext cx="1779649" cy="591620"/>
            <a:chOff x="246070" y="1983375"/>
            <a:chExt cx="1855347" cy="616849"/>
          </a:xfrm>
        </p:grpSpPr>
        <p:sp>
          <p:nvSpPr>
            <p:cNvPr id="10387" name="Google Shape;10387;p89"/>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9"/>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9"/>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89"/>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9"/>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9"/>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9"/>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9"/>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9"/>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89"/>
          <p:cNvGrpSpPr/>
          <p:nvPr/>
        </p:nvGrpSpPr>
        <p:grpSpPr>
          <a:xfrm>
            <a:off x="2320424" y="971306"/>
            <a:ext cx="711055" cy="745993"/>
            <a:chOff x="2496269" y="1171698"/>
            <a:chExt cx="761953" cy="799392"/>
          </a:xfrm>
        </p:grpSpPr>
        <p:grpSp>
          <p:nvGrpSpPr>
            <p:cNvPr id="10397" name="Google Shape;10397;p89"/>
            <p:cNvGrpSpPr/>
            <p:nvPr/>
          </p:nvGrpSpPr>
          <p:grpSpPr>
            <a:xfrm>
              <a:off x="2496269" y="1171698"/>
              <a:ext cx="761953" cy="723022"/>
              <a:chOff x="2496269" y="1171698"/>
              <a:chExt cx="761953" cy="723022"/>
            </a:xfrm>
          </p:grpSpPr>
          <p:sp>
            <p:nvSpPr>
              <p:cNvPr id="10398" name="Google Shape;10398;p89"/>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9"/>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0" name="Google Shape;10400;p89"/>
              <p:cNvGrpSpPr/>
              <p:nvPr/>
            </p:nvGrpSpPr>
            <p:grpSpPr>
              <a:xfrm>
                <a:off x="2496269" y="1171698"/>
                <a:ext cx="761953" cy="723022"/>
                <a:chOff x="2496269" y="1120652"/>
                <a:chExt cx="761953" cy="723022"/>
              </a:xfrm>
            </p:grpSpPr>
            <p:grpSp>
              <p:nvGrpSpPr>
                <p:cNvPr id="10401" name="Google Shape;10401;p89"/>
                <p:cNvGrpSpPr/>
                <p:nvPr/>
              </p:nvGrpSpPr>
              <p:grpSpPr>
                <a:xfrm>
                  <a:off x="2496269" y="1120652"/>
                  <a:ext cx="761953" cy="723022"/>
                  <a:chOff x="2496269" y="1120652"/>
                  <a:chExt cx="761953" cy="723022"/>
                </a:xfrm>
              </p:grpSpPr>
              <p:grpSp>
                <p:nvGrpSpPr>
                  <p:cNvPr id="10402" name="Google Shape;10402;p89"/>
                  <p:cNvGrpSpPr/>
                  <p:nvPr/>
                </p:nvGrpSpPr>
                <p:grpSpPr>
                  <a:xfrm>
                    <a:off x="2496269" y="1304589"/>
                    <a:ext cx="407089" cy="305057"/>
                    <a:chOff x="2496269" y="1304589"/>
                    <a:chExt cx="407089" cy="305057"/>
                  </a:xfrm>
                </p:grpSpPr>
                <p:sp>
                  <p:nvSpPr>
                    <p:cNvPr id="10403" name="Google Shape;10403;p89"/>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9"/>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5" name="Google Shape;10405;p89"/>
                  <p:cNvGrpSpPr/>
                  <p:nvPr/>
                </p:nvGrpSpPr>
                <p:grpSpPr>
                  <a:xfrm>
                    <a:off x="2586468" y="1493376"/>
                    <a:ext cx="358850" cy="349656"/>
                    <a:chOff x="2586468" y="1493376"/>
                    <a:chExt cx="358850" cy="349656"/>
                  </a:xfrm>
                </p:grpSpPr>
                <p:sp>
                  <p:nvSpPr>
                    <p:cNvPr id="10406" name="Google Shape;10406;p89"/>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9"/>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8" name="Google Shape;10408;p89"/>
                  <p:cNvGrpSpPr/>
                  <p:nvPr/>
                </p:nvGrpSpPr>
                <p:grpSpPr>
                  <a:xfrm>
                    <a:off x="2807939" y="1494024"/>
                    <a:ext cx="358857" cy="349650"/>
                    <a:chOff x="2807939" y="1494024"/>
                    <a:chExt cx="358857" cy="349650"/>
                  </a:xfrm>
                </p:grpSpPr>
                <p:sp>
                  <p:nvSpPr>
                    <p:cNvPr id="10409" name="Google Shape;10409;p89"/>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9"/>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1" name="Google Shape;10411;p89"/>
                  <p:cNvGrpSpPr/>
                  <p:nvPr/>
                </p:nvGrpSpPr>
                <p:grpSpPr>
                  <a:xfrm>
                    <a:off x="2851133" y="1305635"/>
                    <a:ext cx="407089" cy="305057"/>
                    <a:chOff x="2851133" y="1305635"/>
                    <a:chExt cx="407089" cy="305057"/>
                  </a:xfrm>
                </p:grpSpPr>
                <p:sp>
                  <p:nvSpPr>
                    <p:cNvPr id="10412" name="Google Shape;10412;p89"/>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9"/>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4" name="Google Shape;10414;p89"/>
                  <p:cNvGrpSpPr/>
                  <p:nvPr/>
                </p:nvGrpSpPr>
                <p:grpSpPr>
                  <a:xfrm>
                    <a:off x="2727495" y="1120652"/>
                    <a:ext cx="300271" cy="396358"/>
                    <a:chOff x="2727495" y="1120652"/>
                    <a:chExt cx="300271" cy="396358"/>
                  </a:xfrm>
                </p:grpSpPr>
                <p:sp>
                  <p:nvSpPr>
                    <p:cNvPr id="10415" name="Google Shape;10415;p89"/>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9"/>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17" name="Google Shape;10417;p89"/>
                <p:cNvGrpSpPr/>
                <p:nvPr/>
              </p:nvGrpSpPr>
              <p:grpSpPr>
                <a:xfrm>
                  <a:off x="2722305" y="1350460"/>
                  <a:ext cx="308357" cy="308344"/>
                  <a:chOff x="2722305" y="1350460"/>
                  <a:chExt cx="308357" cy="308344"/>
                </a:xfrm>
              </p:grpSpPr>
              <p:sp>
                <p:nvSpPr>
                  <p:cNvPr id="10418" name="Google Shape;10418;p89"/>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9" name="Google Shape;10419;p89"/>
                  <p:cNvGrpSpPr/>
                  <p:nvPr/>
                </p:nvGrpSpPr>
                <p:grpSpPr>
                  <a:xfrm>
                    <a:off x="2725064" y="1364529"/>
                    <a:ext cx="297954" cy="280182"/>
                    <a:chOff x="2725064" y="1364529"/>
                    <a:chExt cx="297954" cy="280182"/>
                  </a:xfrm>
                </p:grpSpPr>
                <p:sp>
                  <p:nvSpPr>
                    <p:cNvPr id="10420" name="Google Shape;10420;p89"/>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9"/>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9"/>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9"/>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9"/>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0425" name="Google Shape;10425;p89"/>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89"/>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9"/>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9"/>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9"/>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89"/>
          <p:cNvGrpSpPr/>
          <p:nvPr/>
        </p:nvGrpSpPr>
        <p:grpSpPr>
          <a:xfrm>
            <a:off x="3909124" y="2727412"/>
            <a:ext cx="1569144" cy="591015"/>
            <a:chOff x="3820100" y="3023049"/>
            <a:chExt cx="1303926" cy="491162"/>
          </a:xfrm>
        </p:grpSpPr>
        <p:grpSp>
          <p:nvGrpSpPr>
            <p:cNvPr id="10431" name="Google Shape;10431;p89"/>
            <p:cNvGrpSpPr/>
            <p:nvPr/>
          </p:nvGrpSpPr>
          <p:grpSpPr>
            <a:xfrm>
              <a:off x="3820100" y="3023072"/>
              <a:ext cx="1303926" cy="491139"/>
              <a:chOff x="3820100" y="3023072"/>
              <a:chExt cx="1303926" cy="491139"/>
            </a:xfrm>
          </p:grpSpPr>
          <p:sp>
            <p:nvSpPr>
              <p:cNvPr id="10432" name="Google Shape;10432;p89"/>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9"/>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4" name="Google Shape;10434;p89"/>
            <p:cNvGrpSpPr/>
            <p:nvPr/>
          </p:nvGrpSpPr>
          <p:grpSpPr>
            <a:xfrm>
              <a:off x="4132439" y="3023645"/>
              <a:ext cx="393633" cy="177096"/>
              <a:chOff x="4132439" y="3023645"/>
              <a:chExt cx="393633" cy="177096"/>
            </a:xfrm>
          </p:grpSpPr>
          <p:sp>
            <p:nvSpPr>
              <p:cNvPr id="10435" name="Google Shape;10435;p89"/>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9"/>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7" name="Google Shape;10437;p89"/>
            <p:cNvGrpSpPr/>
            <p:nvPr/>
          </p:nvGrpSpPr>
          <p:grpSpPr>
            <a:xfrm>
              <a:off x="3921811" y="3023049"/>
              <a:ext cx="1002397" cy="388943"/>
              <a:chOff x="3921811" y="3023049"/>
              <a:chExt cx="1002397" cy="388943"/>
            </a:xfrm>
          </p:grpSpPr>
          <p:sp>
            <p:nvSpPr>
              <p:cNvPr id="10438" name="Google Shape;10438;p89"/>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9"/>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0" name="Google Shape;10440;p89"/>
            <p:cNvGrpSpPr/>
            <p:nvPr/>
          </p:nvGrpSpPr>
          <p:grpSpPr>
            <a:xfrm>
              <a:off x="4023645" y="3023049"/>
              <a:ext cx="683032" cy="286722"/>
              <a:chOff x="4023645" y="3023049"/>
              <a:chExt cx="683032" cy="286722"/>
            </a:xfrm>
          </p:grpSpPr>
          <p:sp>
            <p:nvSpPr>
              <p:cNvPr id="10441" name="Google Shape;10441;p89"/>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9"/>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43" name="Google Shape;10443;p89"/>
          <p:cNvGrpSpPr/>
          <p:nvPr/>
        </p:nvGrpSpPr>
        <p:grpSpPr>
          <a:xfrm>
            <a:off x="1541246" y="1854257"/>
            <a:ext cx="713522" cy="688025"/>
            <a:chOff x="1706078" y="2092648"/>
            <a:chExt cx="660913" cy="637296"/>
          </a:xfrm>
        </p:grpSpPr>
        <p:sp>
          <p:nvSpPr>
            <p:cNvPr id="10444" name="Google Shape;10444;p89"/>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45" name="Google Shape;10445;p89"/>
            <p:cNvGrpSpPr/>
            <p:nvPr/>
          </p:nvGrpSpPr>
          <p:grpSpPr>
            <a:xfrm>
              <a:off x="1706078" y="2092648"/>
              <a:ext cx="660913" cy="575241"/>
              <a:chOff x="1706078" y="2092648"/>
              <a:chExt cx="660913" cy="575241"/>
            </a:xfrm>
          </p:grpSpPr>
          <p:sp>
            <p:nvSpPr>
              <p:cNvPr id="10446" name="Google Shape;10446;p89"/>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9"/>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89"/>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49" name="Google Shape;10449;p89"/>
          <p:cNvGrpSpPr/>
          <p:nvPr/>
        </p:nvGrpSpPr>
        <p:grpSpPr>
          <a:xfrm>
            <a:off x="6303104" y="971806"/>
            <a:ext cx="1317459" cy="684168"/>
            <a:chOff x="238125" y="999450"/>
            <a:chExt cx="7140700" cy="3708225"/>
          </a:xfrm>
        </p:grpSpPr>
        <p:sp>
          <p:nvSpPr>
            <p:cNvPr id="10450" name="Google Shape;10450;p89"/>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9"/>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89"/>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9"/>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9"/>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89"/>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89"/>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9"/>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9"/>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62" name="Shape 10462"/>
        <p:cNvGrpSpPr/>
        <p:nvPr/>
      </p:nvGrpSpPr>
      <p:grpSpPr>
        <a:xfrm>
          <a:off x="0" y="0"/>
          <a:ext cx="0" cy="0"/>
          <a:chOff x="0" y="0"/>
          <a:chExt cx="0" cy="0"/>
        </a:xfrm>
      </p:grpSpPr>
      <p:grpSp>
        <p:nvGrpSpPr>
          <p:cNvPr id="10463" name="Google Shape;10463;p90"/>
          <p:cNvGrpSpPr/>
          <p:nvPr/>
        </p:nvGrpSpPr>
        <p:grpSpPr>
          <a:xfrm>
            <a:off x="717025" y="967615"/>
            <a:ext cx="1636117" cy="1526144"/>
            <a:chOff x="729238" y="1179665"/>
            <a:chExt cx="1636117" cy="1526144"/>
          </a:xfrm>
        </p:grpSpPr>
        <p:grpSp>
          <p:nvGrpSpPr>
            <p:cNvPr id="10464" name="Google Shape;10464;p90"/>
            <p:cNvGrpSpPr/>
            <p:nvPr/>
          </p:nvGrpSpPr>
          <p:grpSpPr>
            <a:xfrm>
              <a:off x="729238" y="1179665"/>
              <a:ext cx="80700" cy="1526144"/>
              <a:chOff x="729238" y="1179665"/>
              <a:chExt cx="80700" cy="1526144"/>
            </a:xfrm>
          </p:grpSpPr>
          <p:sp>
            <p:nvSpPr>
              <p:cNvPr id="10465" name="Google Shape;10465;p90"/>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90"/>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90"/>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90"/>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0"/>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0"/>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0"/>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0"/>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90"/>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90"/>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5" name="Google Shape;10475;p90"/>
            <p:cNvGrpSpPr/>
            <p:nvPr/>
          </p:nvGrpSpPr>
          <p:grpSpPr>
            <a:xfrm>
              <a:off x="903098" y="1179665"/>
              <a:ext cx="80700" cy="1526144"/>
              <a:chOff x="903098" y="1179665"/>
              <a:chExt cx="80700" cy="1526144"/>
            </a:xfrm>
          </p:grpSpPr>
          <p:sp>
            <p:nvSpPr>
              <p:cNvPr id="10476" name="Google Shape;10476;p90"/>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90"/>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0"/>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90"/>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0"/>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0"/>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90"/>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90"/>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90"/>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90"/>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90"/>
            <p:cNvGrpSpPr/>
            <p:nvPr/>
          </p:nvGrpSpPr>
          <p:grpSpPr>
            <a:xfrm>
              <a:off x="1076958" y="1179665"/>
              <a:ext cx="80700" cy="1526144"/>
              <a:chOff x="1076958" y="1179665"/>
              <a:chExt cx="80700" cy="1526144"/>
            </a:xfrm>
          </p:grpSpPr>
          <p:sp>
            <p:nvSpPr>
              <p:cNvPr id="10487" name="Google Shape;10487;p90"/>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90"/>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90"/>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0"/>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90"/>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90"/>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0"/>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90"/>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90"/>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0"/>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7" name="Google Shape;10497;p90"/>
            <p:cNvGrpSpPr/>
            <p:nvPr/>
          </p:nvGrpSpPr>
          <p:grpSpPr>
            <a:xfrm>
              <a:off x="1247707" y="1179665"/>
              <a:ext cx="80700" cy="1526144"/>
              <a:chOff x="1247707" y="1179665"/>
              <a:chExt cx="80700" cy="1526144"/>
            </a:xfrm>
          </p:grpSpPr>
          <p:sp>
            <p:nvSpPr>
              <p:cNvPr id="10498" name="Google Shape;10498;p90"/>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90"/>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90"/>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90"/>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90"/>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90"/>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90"/>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0"/>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90"/>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90"/>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8" name="Google Shape;10508;p90"/>
            <p:cNvGrpSpPr/>
            <p:nvPr/>
          </p:nvGrpSpPr>
          <p:grpSpPr>
            <a:xfrm>
              <a:off x="1421567" y="1179665"/>
              <a:ext cx="80700" cy="1526144"/>
              <a:chOff x="1421567" y="1179665"/>
              <a:chExt cx="80700" cy="1526144"/>
            </a:xfrm>
          </p:grpSpPr>
          <p:sp>
            <p:nvSpPr>
              <p:cNvPr id="10509" name="Google Shape;10509;p90"/>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0"/>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0"/>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90"/>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90"/>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90"/>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0"/>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90"/>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90"/>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90"/>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90"/>
            <p:cNvGrpSpPr/>
            <p:nvPr/>
          </p:nvGrpSpPr>
          <p:grpSpPr>
            <a:xfrm>
              <a:off x="1592327" y="1179665"/>
              <a:ext cx="80700" cy="1526144"/>
              <a:chOff x="1592327" y="1179665"/>
              <a:chExt cx="80700" cy="1526144"/>
            </a:xfrm>
          </p:grpSpPr>
          <p:sp>
            <p:nvSpPr>
              <p:cNvPr id="10520" name="Google Shape;10520;p90"/>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90"/>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90"/>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90"/>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90"/>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90"/>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90"/>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90"/>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90"/>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90"/>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90"/>
            <p:cNvGrpSpPr/>
            <p:nvPr/>
          </p:nvGrpSpPr>
          <p:grpSpPr>
            <a:xfrm>
              <a:off x="1766187" y="1179665"/>
              <a:ext cx="80700" cy="1526144"/>
              <a:chOff x="1766187" y="1179665"/>
              <a:chExt cx="80700" cy="1526144"/>
            </a:xfrm>
          </p:grpSpPr>
          <p:sp>
            <p:nvSpPr>
              <p:cNvPr id="10531" name="Google Shape;10531;p90"/>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90"/>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90"/>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90"/>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90"/>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90"/>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90"/>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90"/>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90"/>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90"/>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90"/>
            <p:cNvGrpSpPr/>
            <p:nvPr/>
          </p:nvGrpSpPr>
          <p:grpSpPr>
            <a:xfrm>
              <a:off x="1936935" y="1179665"/>
              <a:ext cx="80700" cy="1526144"/>
              <a:chOff x="1936935" y="1179665"/>
              <a:chExt cx="80700" cy="1526144"/>
            </a:xfrm>
          </p:grpSpPr>
          <p:sp>
            <p:nvSpPr>
              <p:cNvPr id="10542" name="Google Shape;10542;p90"/>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90"/>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90"/>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90"/>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90"/>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90"/>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90"/>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90"/>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90"/>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90"/>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2" name="Google Shape;10552;p90"/>
            <p:cNvGrpSpPr/>
            <p:nvPr/>
          </p:nvGrpSpPr>
          <p:grpSpPr>
            <a:xfrm>
              <a:off x="2110795" y="1179665"/>
              <a:ext cx="80700" cy="1526144"/>
              <a:chOff x="2110795" y="1179665"/>
              <a:chExt cx="80700" cy="1526144"/>
            </a:xfrm>
          </p:grpSpPr>
          <p:sp>
            <p:nvSpPr>
              <p:cNvPr id="10553" name="Google Shape;10553;p90"/>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90"/>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90"/>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0"/>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90"/>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90"/>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90"/>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90"/>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0"/>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90"/>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3" name="Google Shape;10563;p90"/>
            <p:cNvGrpSpPr/>
            <p:nvPr/>
          </p:nvGrpSpPr>
          <p:grpSpPr>
            <a:xfrm>
              <a:off x="2284655" y="1179665"/>
              <a:ext cx="80700" cy="1526144"/>
              <a:chOff x="2284655" y="1179665"/>
              <a:chExt cx="80700" cy="1526144"/>
            </a:xfrm>
          </p:grpSpPr>
          <p:sp>
            <p:nvSpPr>
              <p:cNvPr id="10564" name="Google Shape;10564;p90"/>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90"/>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90"/>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90"/>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0"/>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90"/>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90"/>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90"/>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90"/>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90"/>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74" name="Google Shape;10574;p90"/>
          <p:cNvGrpSpPr/>
          <p:nvPr/>
        </p:nvGrpSpPr>
        <p:grpSpPr>
          <a:xfrm>
            <a:off x="2611692" y="986753"/>
            <a:ext cx="1364248" cy="1102133"/>
            <a:chOff x="2623904" y="1198803"/>
            <a:chExt cx="1364248" cy="1102133"/>
          </a:xfrm>
        </p:grpSpPr>
        <p:grpSp>
          <p:nvGrpSpPr>
            <p:cNvPr id="10575" name="Google Shape;10575;p90"/>
            <p:cNvGrpSpPr/>
            <p:nvPr/>
          </p:nvGrpSpPr>
          <p:grpSpPr>
            <a:xfrm>
              <a:off x="2623907" y="1198803"/>
              <a:ext cx="1364245" cy="273000"/>
              <a:chOff x="2623907" y="1198803"/>
              <a:chExt cx="1364245" cy="273000"/>
            </a:xfrm>
          </p:grpSpPr>
          <p:sp>
            <p:nvSpPr>
              <p:cNvPr id="10576" name="Google Shape;10576;p90"/>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0"/>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90"/>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90"/>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0"/>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1" name="Google Shape;10581;p90"/>
            <p:cNvGrpSpPr/>
            <p:nvPr/>
          </p:nvGrpSpPr>
          <p:grpSpPr>
            <a:xfrm>
              <a:off x="2623904" y="1476964"/>
              <a:ext cx="1364245" cy="273000"/>
              <a:chOff x="2623904" y="1476964"/>
              <a:chExt cx="1364245" cy="273000"/>
            </a:xfrm>
          </p:grpSpPr>
          <p:sp>
            <p:nvSpPr>
              <p:cNvPr id="10582" name="Google Shape;10582;p90"/>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90"/>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90"/>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90"/>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0"/>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90"/>
            <p:cNvGrpSpPr/>
            <p:nvPr/>
          </p:nvGrpSpPr>
          <p:grpSpPr>
            <a:xfrm>
              <a:off x="2623907" y="1749775"/>
              <a:ext cx="1364245" cy="273000"/>
              <a:chOff x="2623907" y="1749775"/>
              <a:chExt cx="1364245" cy="273000"/>
            </a:xfrm>
          </p:grpSpPr>
          <p:sp>
            <p:nvSpPr>
              <p:cNvPr id="10588" name="Google Shape;10588;p90"/>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90"/>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90"/>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90"/>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90"/>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90"/>
            <p:cNvGrpSpPr/>
            <p:nvPr/>
          </p:nvGrpSpPr>
          <p:grpSpPr>
            <a:xfrm>
              <a:off x="2623904" y="2027936"/>
              <a:ext cx="1364245" cy="273000"/>
              <a:chOff x="2623904" y="2027936"/>
              <a:chExt cx="1364245" cy="273000"/>
            </a:xfrm>
          </p:grpSpPr>
          <p:sp>
            <p:nvSpPr>
              <p:cNvPr id="10594" name="Google Shape;10594;p90"/>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0"/>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90"/>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90"/>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90"/>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99" name="Google Shape;10599;p90"/>
          <p:cNvGrpSpPr/>
          <p:nvPr/>
        </p:nvGrpSpPr>
        <p:grpSpPr>
          <a:xfrm>
            <a:off x="2601153" y="2445826"/>
            <a:ext cx="1387541" cy="159124"/>
            <a:chOff x="3200660" y="2180272"/>
            <a:chExt cx="2563824" cy="378237"/>
          </a:xfrm>
        </p:grpSpPr>
        <p:sp>
          <p:nvSpPr>
            <p:cNvPr id="10600" name="Google Shape;10600;p90"/>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90"/>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90"/>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90"/>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0"/>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90"/>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90"/>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0"/>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0"/>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90"/>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90"/>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90"/>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90"/>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0"/>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90"/>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90"/>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0"/>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90"/>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8" name="Google Shape;10618;p90"/>
          <p:cNvGrpSpPr/>
          <p:nvPr/>
        </p:nvGrpSpPr>
        <p:grpSpPr>
          <a:xfrm>
            <a:off x="2597677" y="2723590"/>
            <a:ext cx="1390502" cy="159625"/>
            <a:chOff x="3530150" y="2790075"/>
            <a:chExt cx="1962600" cy="225300"/>
          </a:xfrm>
        </p:grpSpPr>
        <p:sp>
          <p:nvSpPr>
            <p:cNvPr id="10619" name="Google Shape;10619;p90"/>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90"/>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1" name="Google Shape;10621;p90"/>
          <p:cNvGrpSpPr/>
          <p:nvPr/>
        </p:nvGrpSpPr>
        <p:grpSpPr>
          <a:xfrm>
            <a:off x="2597735" y="3001855"/>
            <a:ext cx="1411629" cy="154175"/>
            <a:chOff x="3558802" y="4011244"/>
            <a:chExt cx="1866000" cy="111600"/>
          </a:xfrm>
        </p:grpSpPr>
        <p:sp>
          <p:nvSpPr>
            <p:cNvPr id="10622" name="Google Shape;10622;p90"/>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90"/>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4" name="Google Shape;10624;p90"/>
          <p:cNvGrpSpPr/>
          <p:nvPr/>
        </p:nvGrpSpPr>
        <p:grpSpPr>
          <a:xfrm>
            <a:off x="2598023" y="2207425"/>
            <a:ext cx="1383503" cy="119761"/>
            <a:chOff x="3465975" y="2270258"/>
            <a:chExt cx="1986364" cy="171947"/>
          </a:xfrm>
        </p:grpSpPr>
        <p:sp>
          <p:nvSpPr>
            <p:cNvPr id="10625" name="Google Shape;10625;p90"/>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90"/>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90"/>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0"/>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90"/>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90"/>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90"/>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90"/>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90"/>
          <p:cNvGrpSpPr/>
          <p:nvPr/>
        </p:nvGrpSpPr>
        <p:grpSpPr>
          <a:xfrm>
            <a:off x="2609030" y="3571198"/>
            <a:ext cx="1369531" cy="195460"/>
            <a:chOff x="723300" y="4253549"/>
            <a:chExt cx="2276482" cy="324900"/>
          </a:xfrm>
        </p:grpSpPr>
        <p:sp>
          <p:nvSpPr>
            <p:cNvPr id="10634" name="Google Shape;10634;p90"/>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90"/>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90"/>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90"/>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90"/>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9" name="Google Shape;10639;p90"/>
          <p:cNvGrpSpPr/>
          <p:nvPr/>
        </p:nvGrpSpPr>
        <p:grpSpPr>
          <a:xfrm>
            <a:off x="2598591" y="3272439"/>
            <a:ext cx="1389066" cy="180119"/>
            <a:chOff x="705948" y="3788465"/>
            <a:chExt cx="2308953" cy="299400"/>
          </a:xfrm>
        </p:grpSpPr>
        <p:sp>
          <p:nvSpPr>
            <p:cNvPr id="10640" name="Google Shape;10640;p90"/>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90"/>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90"/>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0"/>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90"/>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5" name="Google Shape;10645;p90"/>
          <p:cNvGrpSpPr/>
          <p:nvPr/>
        </p:nvGrpSpPr>
        <p:grpSpPr>
          <a:xfrm>
            <a:off x="4195581" y="1876393"/>
            <a:ext cx="1433821" cy="191501"/>
            <a:chOff x="4273350" y="2088443"/>
            <a:chExt cx="1433821" cy="191501"/>
          </a:xfrm>
        </p:grpSpPr>
        <p:grpSp>
          <p:nvGrpSpPr>
            <p:cNvPr id="10646" name="Google Shape;10646;p90"/>
            <p:cNvGrpSpPr/>
            <p:nvPr/>
          </p:nvGrpSpPr>
          <p:grpSpPr>
            <a:xfrm>
              <a:off x="4273350" y="2088443"/>
              <a:ext cx="1433821" cy="0"/>
              <a:chOff x="5224975" y="2962250"/>
              <a:chExt cx="1544400" cy="0"/>
            </a:xfrm>
          </p:grpSpPr>
          <p:cxnSp>
            <p:nvCxnSpPr>
              <p:cNvPr id="10647" name="Google Shape;10647;p9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0648" name="Google Shape;10648;p90"/>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10649" name="Google Shape;10649;p90"/>
            <p:cNvGrpSpPr/>
            <p:nvPr/>
          </p:nvGrpSpPr>
          <p:grpSpPr>
            <a:xfrm>
              <a:off x="4273350" y="2279944"/>
              <a:ext cx="1433821" cy="0"/>
              <a:chOff x="5224975" y="2962250"/>
              <a:chExt cx="1544400" cy="0"/>
            </a:xfrm>
          </p:grpSpPr>
          <p:cxnSp>
            <p:nvCxnSpPr>
              <p:cNvPr id="10650" name="Google Shape;10650;p9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0651" name="Google Shape;10651;p90"/>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10652" name="Google Shape;10652;p90"/>
          <p:cNvGrpSpPr/>
          <p:nvPr/>
        </p:nvGrpSpPr>
        <p:grpSpPr>
          <a:xfrm>
            <a:off x="2646528" y="3885297"/>
            <a:ext cx="1304609" cy="294074"/>
            <a:chOff x="2658741" y="4097347"/>
            <a:chExt cx="1304609" cy="294074"/>
          </a:xfrm>
        </p:grpSpPr>
        <p:grpSp>
          <p:nvGrpSpPr>
            <p:cNvPr id="10653" name="Google Shape;10653;p90"/>
            <p:cNvGrpSpPr/>
            <p:nvPr/>
          </p:nvGrpSpPr>
          <p:grpSpPr>
            <a:xfrm>
              <a:off x="2658741" y="4097347"/>
              <a:ext cx="118572" cy="294074"/>
              <a:chOff x="3343310" y="4475555"/>
              <a:chExt cx="127717" cy="316753"/>
            </a:xfrm>
          </p:grpSpPr>
          <p:sp>
            <p:nvSpPr>
              <p:cNvPr id="10654" name="Google Shape;10654;p9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9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6" name="Google Shape;10656;p90"/>
            <p:cNvGrpSpPr/>
            <p:nvPr/>
          </p:nvGrpSpPr>
          <p:grpSpPr>
            <a:xfrm>
              <a:off x="3815519" y="4098388"/>
              <a:ext cx="147831" cy="291991"/>
              <a:chOff x="3527539" y="4476677"/>
              <a:chExt cx="159232" cy="314510"/>
            </a:xfrm>
          </p:grpSpPr>
          <p:sp>
            <p:nvSpPr>
              <p:cNvPr id="10657" name="Google Shape;10657;p9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9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9" name="Google Shape;10659;p90"/>
            <p:cNvGrpSpPr/>
            <p:nvPr/>
          </p:nvGrpSpPr>
          <p:grpSpPr>
            <a:xfrm>
              <a:off x="3511696" y="4098388"/>
              <a:ext cx="147831" cy="291991"/>
              <a:chOff x="3527539" y="4476677"/>
              <a:chExt cx="159232" cy="314510"/>
            </a:xfrm>
          </p:grpSpPr>
          <p:sp>
            <p:nvSpPr>
              <p:cNvPr id="10660" name="Google Shape;10660;p9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9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90"/>
            <p:cNvGrpSpPr/>
            <p:nvPr/>
          </p:nvGrpSpPr>
          <p:grpSpPr>
            <a:xfrm>
              <a:off x="3207874" y="4098388"/>
              <a:ext cx="147831" cy="291991"/>
              <a:chOff x="3527539" y="4476677"/>
              <a:chExt cx="159232" cy="314510"/>
            </a:xfrm>
          </p:grpSpPr>
          <p:sp>
            <p:nvSpPr>
              <p:cNvPr id="10663" name="Google Shape;10663;p9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9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90"/>
            <p:cNvGrpSpPr/>
            <p:nvPr/>
          </p:nvGrpSpPr>
          <p:grpSpPr>
            <a:xfrm>
              <a:off x="2933305" y="4097347"/>
              <a:ext cx="118572" cy="294074"/>
              <a:chOff x="3343310" y="4475555"/>
              <a:chExt cx="127717" cy="316753"/>
            </a:xfrm>
          </p:grpSpPr>
          <p:sp>
            <p:nvSpPr>
              <p:cNvPr id="10666" name="Google Shape;10666;p9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9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68" name="Google Shape;10668;p90"/>
          <p:cNvGrpSpPr/>
          <p:nvPr/>
        </p:nvGrpSpPr>
        <p:grpSpPr>
          <a:xfrm>
            <a:off x="4197136" y="963991"/>
            <a:ext cx="1430711" cy="751237"/>
            <a:chOff x="5159450" y="1919950"/>
            <a:chExt cx="1541050" cy="862500"/>
          </a:xfrm>
        </p:grpSpPr>
        <p:sp>
          <p:nvSpPr>
            <p:cNvPr id="10669" name="Google Shape;10669;p90"/>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670" name="Google Shape;10670;p90"/>
            <p:cNvGrpSpPr/>
            <p:nvPr/>
          </p:nvGrpSpPr>
          <p:grpSpPr>
            <a:xfrm>
              <a:off x="5159450" y="1919950"/>
              <a:ext cx="1541050" cy="862500"/>
              <a:chOff x="5159450" y="1919950"/>
              <a:chExt cx="1541050" cy="862500"/>
            </a:xfrm>
          </p:grpSpPr>
          <p:cxnSp>
            <p:nvCxnSpPr>
              <p:cNvPr id="10671" name="Google Shape;10671;p90"/>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672" name="Google Shape;10672;p90"/>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673" name="Google Shape;10673;p90"/>
          <p:cNvGrpSpPr/>
          <p:nvPr/>
        </p:nvGrpSpPr>
        <p:grpSpPr>
          <a:xfrm>
            <a:off x="4245274" y="2227761"/>
            <a:ext cx="1334436" cy="967914"/>
            <a:chOff x="4294923" y="2439811"/>
            <a:chExt cx="1334436" cy="967914"/>
          </a:xfrm>
        </p:grpSpPr>
        <p:grpSp>
          <p:nvGrpSpPr>
            <p:cNvPr id="10674" name="Google Shape;10674;p90"/>
            <p:cNvGrpSpPr/>
            <p:nvPr/>
          </p:nvGrpSpPr>
          <p:grpSpPr>
            <a:xfrm>
              <a:off x="4960455" y="2469658"/>
              <a:ext cx="668904" cy="885524"/>
              <a:chOff x="4960455" y="2469658"/>
              <a:chExt cx="668904" cy="885524"/>
            </a:xfrm>
          </p:grpSpPr>
          <p:sp>
            <p:nvSpPr>
              <p:cNvPr id="10675" name="Google Shape;10675;p90"/>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0"/>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0"/>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0"/>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0"/>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0"/>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90"/>
            <p:cNvGrpSpPr/>
            <p:nvPr/>
          </p:nvGrpSpPr>
          <p:grpSpPr>
            <a:xfrm>
              <a:off x="4294923" y="2469658"/>
              <a:ext cx="668951" cy="885524"/>
              <a:chOff x="4294923" y="2469658"/>
              <a:chExt cx="668951" cy="885524"/>
            </a:xfrm>
          </p:grpSpPr>
          <p:sp>
            <p:nvSpPr>
              <p:cNvPr id="10682" name="Google Shape;10682;p90"/>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0"/>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0"/>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90"/>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90"/>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90"/>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8" name="Google Shape;10688;p90"/>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90"/>
          <p:cNvGrpSpPr/>
          <p:nvPr/>
        </p:nvGrpSpPr>
        <p:grpSpPr>
          <a:xfrm>
            <a:off x="4231477" y="3282206"/>
            <a:ext cx="1430949" cy="897289"/>
            <a:chOff x="4351371" y="3547942"/>
            <a:chExt cx="1345130" cy="843475"/>
          </a:xfrm>
        </p:grpSpPr>
        <p:grpSp>
          <p:nvGrpSpPr>
            <p:cNvPr id="10690" name="Google Shape;10690;p90"/>
            <p:cNvGrpSpPr/>
            <p:nvPr/>
          </p:nvGrpSpPr>
          <p:grpSpPr>
            <a:xfrm>
              <a:off x="4351371" y="4209917"/>
              <a:ext cx="1345130" cy="181500"/>
              <a:chOff x="4351371" y="4209917"/>
              <a:chExt cx="1345130" cy="181500"/>
            </a:xfrm>
          </p:grpSpPr>
          <p:sp>
            <p:nvSpPr>
              <p:cNvPr id="10691" name="Google Shape;10691;p90"/>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92" name="Google Shape;10692;p90"/>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10693" name="Google Shape;10693;p90"/>
            <p:cNvGrpSpPr/>
            <p:nvPr/>
          </p:nvGrpSpPr>
          <p:grpSpPr>
            <a:xfrm>
              <a:off x="4403010" y="3985221"/>
              <a:ext cx="1109518" cy="181500"/>
              <a:chOff x="4403010" y="3985221"/>
              <a:chExt cx="1109518" cy="181500"/>
            </a:xfrm>
          </p:grpSpPr>
          <p:sp>
            <p:nvSpPr>
              <p:cNvPr id="10694" name="Google Shape;10694;p90"/>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95" name="Google Shape;10695;p90"/>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10696" name="Google Shape;10696;p90"/>
            <p:cNvGrpSpPr/>
            <p:nvPr/>
          </p:nvGrpSpPr>
          <p:grpSpPr>
            <a:xfrm>
              <a:off x="4618704" y="3766582"/>
              <a:ext cx="807858" cy="181500"/>
              <a:chOff x="4618704" y="3766582"/>
              <a:chExt cx="807858" cy="181500"/>
            </a:xfrm>
          </p:grpSpPr>
          <p:sp>
            <p:nvSpPr>
              <p:cNvPr id="10697" name="Google Shape;10697;p90"/>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98" name="Google Shape;10698;p90"/>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10699" name="Google Shape;10699;p90"/>
            <p:cNvGrpSpPr/>
            <p:nvPr/>
          </p:nvGrpSpPr>
          <p:grpSpPr>
            <a:xfrm>
              <a:off x="4735238" y="3547942"/>
              <a:ext cx="462839" cy="181500"/>
              <a:chOff x="4735238" y="3547942"/>
              <a:chExt cx="462839" cy="181500"/>
            </a:xfrm>
          </p:grpSpPr>
          <p:sp>
            <p:nvSpPr>
              <p:cNvPr id="10700" name="Google Shape;10700;p90"/>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01" name="Google Shape;10701;p90"/>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10702" name="Google Shape;10702;p90"/>
          <p:cNvGrpSpPr/>
          <p:nvPr/>
        </p:nvGrpSpPr>
        <p:grpSpPr>
          <a:xfrm>
            <a:off x="7407835" y="2217530"/>
            <a:ext cx="1020955" cy="928853"/>
            <a:chOff x="926675" y="238125"/>
            <a:chExt cx="5755100" cy="5232975"/>
          </a:xfrm>
        </p:grpSpPr>
        <p:sp>
          <p:nvSpPr>
            <p:cNvPr id="10703" name="Google Shape;10703;p90"/>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90"/>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90"/>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0"/>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90"/>
          <p:cNvGrpSpPr/>
          <p:nvPr/>
        </p:nvGrpSpPr>
        <p:grpSpPr>
          <a:xfrm>
            <a:off x="715208" y="2616265"/>
            <a:ext cx="1695374" cy="1560837"/>
            <a:chOff x="727421" y="2828315"/>
            <a:chExt cx="1695374" cy="1560837"/>
          </a:xfrm>
        </p:grpSpPr>
        <p:grpSp>
          <p:nvGrpSpPr>
            <p:cNvPr id="10708" name="Google Shape;10708;p90"/>
            <p:cNvGrpSpPr/>
            <p:nvPr/>
          </p:nvGrpSpPr>
          <p:grpSpPr>
            <a:xfrm>
              <a:off x="727421" y="2828315"/>
              <a:ext cx="1695374" cy="1560837"/>
              <a:chOff x="734799" y="2782450"/>
              <a:chExt cx="1571100" cy="1577400"/>
            </a:xfrm>
          </p:grpSpPr>
          <p:cxnSp>
            <p:nvCxnSpPr>
              <p:cNvPr id="10709" name="Google Shape;10709;p90"/>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710" name="Google Shape;10710;p90"/>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711" name="Google Shape;10711;p90"/>
            <p:cNvGrpSpPr/>
            <p:nvPr/>
          </p:nvGrpSpPr>
          <p:grpSpPr>
            <a:xfrm>
              <a:off x="819108" y="2882501"/>
              <a:ext cx="1556791" cy="1426186"/>
              <a:chOff x="819108" y="2882501"/>
              <a:chExt cx="1556791" cy="1426186"/>
            </a:xfrm>
          </p:grpSpPr>
          <p:grpSp>
            <p:nvGrpSpPr>
              <p:cNvPr id="10712" name="Google Shape;10712;p90"/>
              <p:cNvGrpSpPr/>
              <p:nvPr/>
            </p:nvGrpSpPr>
            <p:grpSpPr>
              <a:xfrm>
                <a:off x="819108" y="2882501"/>
                <a:ext cx="103104" cy="1426186"/>
                <a:chOff x="4674013" y="3100904"/>
                <a:chExt cx="122758" cy="1698043"/>
              </a:xfrm>
            </p:grpSpPr>
            <p:sp>
              <p:nvSpPr>
                <p:cNvPr id="10713" name="Google Shape;10713;p90"/>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90"/>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90"/>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90"/>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90"/>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90"/>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90"/>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0" name="Google Shape;10720;p90"/>
              <p:cNvGrpSpPr/>
              <p:nvPr/>
            </p:nvGrpSpPr>
            <p:grpSpPr>
              <a:xfrm>
                <a:off x="1062475" y="2882501"/>
                <a:ext cx="103104" cy="1426186"/>
                <a:chOff x="4940438" y="3100904"/>
                <a:chExt cx="122758" cy="1698043"/>
              </a:xfrm>
            </p:grpSpPr>
            <p:sp>
              <p:nvSpPr>
                <p:cNvPr id="10721" name="Google Shape;10721;p90"/>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90"/>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90"/>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90"/>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90"/>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90"/>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0"/>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90"/>
              <p:cNvGrpSpPr/>
              <p:nvPr/>
            </p:nvGrpSpPr>
            <p:grpSpPr>
              <a:xfrm>
                <a:off x="1299324" y="2882501"/>
                <a:ext cx="103104" cy="1426186"/>
                <a:chOff x="5206863" y="3100904"/>
                <a:chExt cx="122758" cy="1698043"/>
              </a:xfrm>
            </p:grpSpPr>
            <p:sp>
              <p:nvSpPr>
                <p:cNvPr id="10729" name="Google Shape;10729;p9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9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9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9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9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9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90"/>
              <p:cNvGrpSpPr/>
              <p:nvPr/>
            </p:nvGrpSpPr>
            <p:grpSpPr>
              <a:xfrm>
                <a:off x="1786057" y="2882501"/>
                <a:ext cx="103104" cy="1426186"/>
                <a:chOff x="6006138" y="3143629"/>
                <a:chExt cx="122758" cy="1698043"/>
              </a:xfrm>
            </p:grpSpPr>
            <p:sp>
              <p:nvSpPr>
                <p:cNvPr id="10737" name="Google Shape;10737;p9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9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9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9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9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4" name="Google Shape;10744;p90"/>
              <p:cNvGrpSpPr/>
              <p:nvPr/>
            </p:nvGrpSpPr>
            <p:grpSpPr>
              <a:xfrm>
                <a:off x="2029422" y="2882501"/>
                <a:ext cx="103104" cy="1426186"/>
                <a:chOff x="6805413" y="3100904"/>
                <a:chExt cx="122758" cy="1698043"/>
              </a:xfrm>
            </p:grpSpPr>
            <p:sp>
              <p:nvSpPr>
                <p:cNvPr id="10745" name="Google Shape;10745;p90"/>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90"/>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90"/>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0"/>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90"/>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90"/>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90"/>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90"/>
              <p:cNvGrpSpPr/>
              <p:nvPr/>
            </p:nvGrpSpPr>
            <p:grpSpPr>
              <a:xfrm>
                <a:off x="2272795" y="2882501"/>
                <a:ext cx="103104" cy="1426186"/>
                <a:chOff x="5206863" y="3100904"/>
                <a:chExt cx="122758" cy="1698043"/>
              </a:xfrm>
            </p:grpSpPr>
            <p:sp>
              <p:nvSpPr>
                <p:cNvPr id="10753" name="Google Shape;10753;p9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9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9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9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0" name="Google Shape;10760;p90"/>
              <p:cNvGrpSpPr/>
              <p:nvPr/>
            </p:nvGrpSpPr>
            <p:grpSpPr>
              <a:xfrm>
                <a:off x="1542694" y="2882501"/>
                <a:ext cx="103104" cy="1426186"/>
                <a:chOff x="6006138" y="3143629"/>
                <a:chExt cx="122758" cy="1698043"/>
              </a:xfrm>
            </p:grpSpPr>
            <p:sp>
              <p:nvSpPr>
                <p:cNvPr id="10761" name="Google Shape;10761;p9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9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9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768" name="Google Shape;10768;p90"/>
          <p:cNvGrpSpPr/>
          <p:nvPr/>
        </p:nvGrpSpPr>
        <p:grpSpPr>
          <a:xfrm>
            <a:off x="5671259" y="3305987"/>
            <a:ext cx="2749952" cy="870677"/>
            <a:chOff x="238125" y="1725700"/>
            <a:chExt cx="7139025" cy="2260325"/>
          </a:xfrm>
        </p:grpSpPr>
        <p:sp>
          <p:nvSpPr>
            <p:cNvPr id="10769" name="Google Shape;10769;p90"/>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90"/>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90"/>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0"/>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0"/>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0"/>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90"/>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90"/>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0"/>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0"/>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90"/>
          <p:cNvGrpSpPr/>
          <p:nvPr/>
        </p:nvGrpSpPr>
        <p:grpSpPr>
          <a:xfrm>
            <a:off x="5941423" y="2247733"/>
            <a:ext cx="1105452" cy="916747"/>
            <a:chOff x="5249100" y="1210600"/>
            <a:chExt cx="3502700" cy="2904775"/>
          </a:xfrm>
        </p:grpSpPr>
        <p:sp>
          <p:nvSpPr>
            <p:cNvPr id="10780" name="Google Shape;10780;p90"/>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90"/>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90"/>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90"/>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84" name="Google Shape;10784;p90"/>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10785" name="Google Shape;10785;p90"/>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10786" name="Google Shape;10786;p90"/>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10787" name="Google Shape;10787;p90"/>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10788" name="Google Shape;10788;p90"/>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9" name="Google Shape;10789;p90"/>
          <p:cNvGrpSpPr/>
          <p:nvPr/>
        </p:nvGrpSpPr>
        <p:grpSpPr>
          <a:xfrm>
            <a:off x="7123971" y="967151"/>
            <a:ext cx="1304650" cy="1124856"/>
            <a:chOff x="7287122" y="1165658"/>
            <a:chExt cx="1219413" cy="1051365"/>
          </a:xfrm>
        </p:grpSpPr>
        <p:grpSp>
          <p:nvGrpSpPr>
            <p:cNvPr id="10790" name="Google Shape;10790;p90"/>
            <p:cNvGrpSpPr/>
            <p:nvPr/>
          </p:nvGrpSpPr>
          <p:grpSpPr>
            <a:xfrm>
              <a:off x="7287122" y="1969723"/>
              <a:ext cx="1219413" cy="247300"/>
              <a:chOff x="7287122" y="1969723"/>
              <a:chExt cx="1219413" cy="247300"/>
            </a:xfrm>
          </p:grpSpPr>
          <p:sp>
            <p:nvSpPr>
              <p:cNvPr id="10791" name="Google Shape;10791;p90"/>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2" name="Google Shape;10792;p90"/>
              <p:cNvGrpSpPr/>
              <p:nvPr/>
            </p:nvGrpSpPr>
            <p:grpSpPr>
              <a:xfrm>
                <a:off x="7287122" y="2063892"/>
                <a:ext cx="1151753" cy="73428"/>
                <a:chOff x="7287122" y="2063892"/>
                <a:chExt cx="1151753" cy="73428"/>
              </a:xfrm>
            </p:grpSpPr>
            <p:sp>
              <p:nvSpPr>
                <p:cNvPr id="10793" name="Google Shape;10793;p90"/>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94" name="Google Shape;10794;p90"/>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795" name="Google Shape;10795;p90"/>
            <p:cNvGrpSpPr/>
            <p:nvPr/>
          </p:nvGrpSpPr>
          <p:grpSpPr>
            <a:xfrm>
              <a:off x="7287122" y="1712201"/>
              <a:ext cx="1219403" cy="246767"/>
              <a:chOff x="7287122" y="1712201"/>
              <a:chExt cx="1219403" cy="246767"/>
            </a:xfrm>
          </p:grpSpPr>
          <p:sp>
            <p:nvSpPr>
              <p:cNvPr id="10796" name="Google Shape;10796;p90"/>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7" name="Google Shape;10797;p90"/>
              <p:cNvGrpSpPr/>
              <p:nvPr/>
            </p:nvGrpSpPr>
            <p:grpSpPr>
              <a:xfrm>
                <a:off x="7287122" y="1842861"/>
                <a:ext cx="1005303" cy="73419"/>
                <a:chOff x="7287122" y="1842861"/>
                <a:chExt cx="1005303" cy="73419"/>
              </a:xfrm>
            </p:grpSpPr>
            <p:sp>
              <p:nvSpPr>
                <p:cNvPr id="10798" name="Google Shape;10798;p90"/>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99" name="Google Shape;10799;p90"/>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800" name="Google Shape;10800;p90"/>
            <p:cNvGrpSpPr/>
            <p:nvPr/>
          </p:nvGrpSpPr>
          <p:grpSpPr>
            <a:xfrm>
              <a:off x="7287122" y="1447520"/>
              <a:ext cx="1219403" cy="286667"/>
              <a:chOff x="7287122" y="1447520"/>
              <a:chExt cx="1219403" cy="286667"/>
            </a:xfrm>
          </p:grpSpPr>
          <p:sp>
            <p:nvSpPr>
              <p:cNvPr id="10801" name="Google Shape;10801;p90"/>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2" name="Google Shape;10802;p90"/>
              <p:cNvGrpSpPr/>
              <p:nvPr/>
            </p:nvGrpSpPr>
            <p:grpSpPr>
              <a:xfrm>
                <a:off x="7287122" y="1581977"/>
                <a:ext cx="852803" cy="73428"/>
                <a:chOff x="7287122" y="1581977"/>
                <a:chExt cx="852803" cy="73428"/>
              </a:xfrm>
            </p:grpSpPr>
            <p:sp>
              <p:nvSpPr>
                <p:cNvPr id="10803" name="Google Shape;10803;p90"/>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04" name="Google Shape;10804;p90"/>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805" name="Google Shape;10805;p90"/>
            <p:cNvGrpSpPr/>
            <p:nvPr/>
          </p:nvGrpSpPr>
          <p:grpSpPr>
            <a:xfrm>
              <a:off x="7287122" y="1165658"/>
              <a:ext cx="1219403" cy="344253"/>
              <a:chOff x="7287122" y="1165658"/>
              <a:chExt cx="1219403" cy="344253"/>
            </a:xfrm>
          </p:grpSpPr>
          <p:sp>
            <p:nvSpPr>
              <p:cNvPr id="10806" name="Google Shape;10806;p90"/>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7" name="Google Shape;10807;p90"/>
              <p:cNvGrpSpPr/>
              <p:nvPr/>
            </p:nvGrpSpPr>
            <p:grpSpPr>
              <a:xfrm>
                <a:off x="7287122" y="1341025"/>
                <a:ext cx="695703" cy="73419"/>
                <a:chOff x="7287122" y="1341025"/>
                <a:chExt cx="695703" cy="73419"/>
              </a:xfrm>
            </p:grpSpPr>
            <p:sp>
              <p:nvSpPr>
                <p:cNvPr id="10808" name="Google Shape;10808;p90"/>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09" name="Google Shape;10809;p90"/>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10810" name="Google Shape;10810;p90"/>
          <p:cNvGrpSpPr/>
          <p:nvPr/>
        </p:nvGrpSpPr>
        <p:grpSpPr>
          <a:xfrm>
            <a:off x="5790463" y="973174"/>
            <a:ext cx="1397729" cy="1098540"/>
            <a:chOff x="5900602" y="1193063"/>
            <a:chExt cx="1299851" cy="1021707"/>
          </a:xfrm>
        </p:grpSpPr>
        <p:grpSp>
          <p:nvGrpSpPr>
            <p:cNvPr id="10811" name="Google Shape;10811;p90"/>
            <p:cNvGrpSpPr/>
            <p:nvPr/>
          </p:nvGrpSpPr>
          <p:grpSpPr>
            <a:xfrm>
              <a:off x="6520337" y="1193063"/>
              <a:ext cx="341815" cy="799959"/>
              <a:chOff x="6520337" y="1193063"/>
              <a:chExt cx="341815" cy="799959"/>
            </a:xfrm>
          </p:grpSpPr>
          <p:grpSp>
            <p:nvGrpSpPr>
              <p:cNvPr id="10812" name="Google Shape;10812;p90"/>
              <p:cNvGrpSpPr/>
              <p:nvPr/>
            </p:nvGrpSpPr>
            <p:grpSpPr>
              <a:xfrm>
                <a:off x="6520337" y="1589527"/>
                <a:ext cx="213950" cy="403494"/>
                <a:chOff x="6520337" y="1589527"/>
                <a:chExt cx="213950" cy="403494"/>
              </a:xfrm>
            </p:grpSpPr>
            <p:sp>
              <p:nvSpPr>
                <p:cNvPr id="10813" name="Google Shape;10813;p90"/>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0"/>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90"/>
              <p:cNvGrpSpPr/>
              <p:nvPr/>
            </p:nvGrpSpPr>
            <p:grpSpPr>
              <a:xfrm>
                <a:off x="6577204" y="1193063"/>
                <a:ext cx="284947" cy="464512"/>
                <a:chOff x="6577204" y="1193063"/>
                <a:chExt cx="284947" cy="464512"/>
              </a:xfrm>
            </p:grpSpPr>
            <p:sp>
              <p:nvSpPr>
                <p:cNvPr id="10816" name="Google Shape;10816;p90"/>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17" name="Google Shape;10817;p90"/>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818" name="Google Shape;10818;p90"/>
            <p:cNvGrpSpPr/>
            <p:nvPr/>
          </p:nvGrpSpPr>
          <p:grpSpPr>
            <a:xfrm>
              <a:off x="6238903" y="1193063"/>
              <a:ext cx="300475" cy="900152"/>
              <a:chOff x="6238903" y="1193063"/>
              <a:chExt cx="300475" cy="900152"/>
            </a:xfrm>
          </p:grpSpPr>
          <p:grpSp>
            <p:nvGrpSpPr>
              <p:cNvPr id="10819" name="Google Shape;10819;p90"/>
              <p:cNvGrpSpPr/>
              <p:nvPr/>
            </p:nvGrpSpPr>
            <p:grpSpPr>
              <a:xfrm>
                <a:off x="6290865" y="1489315"/>
                <a:ext cx="248514" cy="603900"/>
                <a:chOff x="6290865" y="1489315"/>
                <a:chExt cx="248514" cy="603900"/>
              </a:xfrm>
            </p:grpSpPr>
            <p:sp>
              <p:nvSpPr>
                <p:cNvPr id="10820" name="Google Shape;10820;p90"/>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0"/>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90"/>
              <p:cNvGrpSpPr/>
              <p:nvPr/>
            </p:nvGrpSpPr>
            <p:grpSpPr>
              <a:xfrm>
                <a:off x="6238903" y="1193063"/>
                <a:ext cx="284947" cy="333087"/>
                <a:chOff x="6238903" y="1193063"/>
                <a:chExt cx="284947" cy="333087"/>
              </a:xfrm>
            </p:grpSpPr>
            <p:sp>
              <p:nvSpPr>
                <p:cNvPr id="10823" name="Google Shape;10823;p90"/>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24" name="Google Shape;10824;p90"/>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825" name="Google Shape;10825;p90"/>
            <p:cNvGrpSpPr/>
            <p:nvPr/>
          </p:nvGrpSpPr>
          <p:grpSpPr>
            <a:xfrm>
              <a:off x="5900602" y="1193063"/>
              <a:ext cx="444345" cy="1021707"/>
              <a:chOff x="5900602" y="1193063"/>
              <a:chExt cx="444345" cy="1021707"/>
            </a:xfrm>
          </p:grpSpPr>
          <p:grpSp>
            <p:nvGrpSpPr>
              <p:cNvPr id="10826" name="Google Shape;10826;p90"/>
              <p:cNvGrpSpPr/>
              <p:nvPr/>
            </p:nvGrpSpPr>
            <p:grpSpPr>
              <a:xfrm>
                <a:off x="6046501" y="1367785"/>
                <a:ext cx="298446" cy="846986"/>
                <a:chOff x="6046501" y="1367785"/>
                <a:chExt cx="298446" cy="846986"/>
              </a:xfrm>
            </p:grpSpPr>
            <p:sp>
              <p:nvSpPr>
                <p:cNvPr id="10827" name="Google Shape;10827;p90"/>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90"/>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90"/>
              <p:cNvGrpSpPr/>
              <p:nvPr/>
            </p:nvGrpSpPr>
            <p:grpSpPr>
              <a:xfrm>
                <a:off x="5900602" y="1193063"/>
                <a:ext cx="284947" cy="182312"/>
                <a:chOff x="5900602" y="1193063"/>
                <a:chExt cx="284947" cy="182312"/>
              </a:xfrm>
            </p:grpSpPr>
            <p:sp>
              <p:nvSpPr>
                <p:cNvPr id="10830" name="Google Shape;10830;p90"/>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31" name="Google Shape;10831;p90"/>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10832" name="Google Shape;10832;p90"/>
            <p:cNvGrpSpPr/>
            <p:nvPr/>
          </p:nvGrpSpPr>
          <p:grpSpPr>
            <a:xfrm>
              <a:off x="6738300" y="1193063"/>
              <a:ext cx="462153" cy="707634"/>
              <a:chOff x="6738300" y="1193063"/>
              <a:chExt cx="462153" cy="707634"/>
            </a:xfrm>
          </p:grpSpPr>
          <p:grpSp>
            <p:nvGrpSpPr>
              <p:cNvPr id="10833" name="Google Shape;10833;p90"/>
              <p:cNvGrpSpPr/>
              <p:nvPr/>
            </p:nvGrpSpPr>
            <p:grpSpPr>
              <a:xfrm>
                <a:off x="6915505" y="1193063"/>
                <a:ext cx="284947" cy="597387"/>
                <a:chOff x="6915505" y="1193063"/>
                <a:chExt cx="284947" cy="597387"/>
              </a:xfrm>
            </p:grpSpPr>
            <p:sp>
              <p:nvSpPr>
                <p:cNvPr id="10834" name="Google Shape;10834;p90"/>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35" name="Google Shape;10835;p90"/>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10836" name="Google Shape;10836;p90"/>
              <p:cNvGrpSpPr/>
              <p:nvPr/>
            </p:nvGrpSpPr>
            <p:grpSpPr>
              <a:xfrm>
                <a:off x="6738300" y="1684725"/>
                <a:ext cx="230066" cy="215971"/>
                <a:chOff x="6738300" y="1684725"/>
                <a:chExt cx="230066" cy="215971"/>
              </a:xfrm>
            </p:grpSpPr>
            <p:sp>
              <p:nvSpPr>
                <p:cNvPr id="10837" name="Google Shape;10837;p90"/>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0"/>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8" name="Shape 2578"/>
        <p:cNvGrpSpPr/>
        <p:nvPr/>
      </p:nvGrpSpPr>
      <p:grpSpPr>
        <a:xfrm>
          <a:off x="0" y="0"/>
          <a:ext cx="0" cy="0"/>
          <a:chOff x="0" y="0"/>
          <a:chExt cx="0" cy="0"/>
        </a:xfrm>
      </p:grpSpPr>
      <p:sp>
        <p:nvSpPr>
          <p:cNvPr id="2579" name="Google Shape;2579;p46"/>
          <p:cNvSpPr txBox="1"/>
          <p:nvPr>
            <p:ph type="title"/>
          </p:nvPr>
        </p:nvSpPr>
        <p:spPr>
          <a:xfrm>
            <a:off x="4035700" y="2228950"/>
            <a:ext cx="4476900" cy="115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Renaissance and the Reformation</a:t>
            </a:r>
            <a:endParaRPr/>
          </a:p>
        </p:txBody>
      </p:sp>
      <p:sp>
        <p:nvSpPr>
          <p:cNvPr id="2580" name="Google Shape;2580;p46"/>
          <p:cNvSpPr txBox="1"/>
          <p:nvPr>
            <p:ph idx="1" type="subTitle"/>
          </p:nvPr>
        </p:nvSpPr>
        <p:spPr>
          <a:xfrm>
            <a:off x="4062125" y="3200750"/>
            <a:ext cx="4362000" cy="40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a:t>
            </a:r>
            <a:r>
              <a:rPr lang="en"/>
              <a:t>need</a:t>
            </a:r>
            <a:r>
              <a:rPr lang="en"/>
              <a:t> it</a:t>
            </a:r>
            <a:endParaRPr/>
          </a:p>
        </p:txBody>
      </p:sp>
      <p:sp>
        <p:nvSpPr>
          <p:cNvPr id="2581" name="Google Shape;2581;p46"/>
          <p:cNvSpPr txBox="1"/>
          <p:nvPr>
            <p:ph idx="2" type="title"/>
          </p:nvPr>
        </p:nvSpPr>
        <p:spPr>
          <a:xfrm>
            <a:off x="3979400" y="1142700"/>
            <a:ext cx="1839600" cy="115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01</a:t>
            </a:r>
            <a:endParaRPr/>
          </a:p>
        </p:txBody>
      </p:sp>
      <p:grpSp>
        <p:nvGrpSpPr>
          <p:cNvPr id="2582" name="Google Shape;2582;p46"/>
          <p:cNvGrpSpPr/>
          <p:nvPr/>
        </p:nvGrpSpPr>
        <p:grpSpPr>
          <a:xfrm>
            <a:off x="2624689" y="607656"/>
            <a:ext cx="1196545" cy="4245905"/>
            <a:chOff x="2686300" y="742625"/>
            <a:chExt cx="1140653" cy="4047574"/>
          </a:xfrm>
        </p:grpSpPr>
        <p:sp>
          <p:nvSpPr>
            <p:cNvPr id="2583" name="Google Shape;2583;p46"/>
            <p:cNvSpPr/>
            <p:nvPr/>
          </p:nvSpPr>
          <p:spPr>
            <a:xfrm>
              <a:off x="3086739" y="2038886"/>
              <a:ext cx="555160" cy="1724297"/>
            </a:xfrm>
            <a:custGeom>
              <a:rect b="b" l="l" r="r" t="t"/>
              <a:pathLst>
                <a:path extrusionOk="0" h="15235" w="4905">
                  <a:moveTo>
                    <a:pt x="1133" y="1"/>
                  </a:moveTo>
                  <a:cubicBezTo>
                    <a:pt x="640" y="1"/>
                    <a:pt x="4" y="1391"/>
                    <a:pt x="0" y="1398"/>
                  </a:cubicBezTo>
                  <a:cubicBezTo>
                    <a:pt x="514" y="4964"/>
                    <a:pt x="876" y="5672"/>
                    <a:pt x="1190" y="6576"/>
                  </a:cubicBezTo>
                  <a:cubicBezTo>
                    <a:pt x="1376" y="7094"/>
                    <a:pt x="1723" y="7534"/>
                    <a:pt x="2131" y="8044"/>
                  </a:cubicBezTo>
                  <a:cubicBezTo>
                    <a:pt x="2140" y="8081"/>
                    <a:pt x="3622" y="12415"/>
                    <a:pt x="3497" y="12781"/>
                  </a:cubicBezTo>
                  <a:cubicBezTo>
                    <a:pt x="3316" y="13295"/>
                    <a:pt x="3423" y="13981"/>
                    <a:pt x="3552" y="14472"/>
                  </a:cubicBezTo>
                  <a:lnTo>
                    <a:pt x="3548" y="14472"/>
                  </a:lnTo>
                  <a:cubicBezTo>
                    <a:pt x="3548" y="14472"/>
                    <a:pt x="3640" y="15046"/>
                    <a:pt x="3770" y="15171"/>
                  </a:cubicBezTo>
                  <a:cubicBezTo>
                    <a:pt x="3814" y="15216"/>
                    <a:pt x="3858" y="15235"/>
                    <a:pt x="3901" y="15235"/>
                  </a:cubicBezTo>
                  <a:cubicBezTo>
                    <a:pt x="4049" y="15235"/>
                    <a:pt x="4179" y="15012"/>
                    <a:pt x="4201" y="14865"/>
                  </a:cubicBezTo>
                  <a:cubicBezTo>
                    <a:pt x="4233" y="14676"/>
                    <a:pt x="4168" y="13661"/>
                    <a:pt x="4335" y="13578"/>
                  </a:cubicBezTo>
                  <a:cubicBezTo>
                    <a:pt x="4502" y="13504"/>
                    <a:pt x="4835" y="13425"/>
                    <a:pt x="4770" y="13055"/>
                  </a:cubicBezTo>
                  <a:cubicBezTo>
                    <a:pt x="4719" y="12767"/>
                    <a:pt x="4557" y="12615"/>
                    <a:pt x="4488" y="12559"/>
                  </a:cubicBezTo>
                  <a:cubicBezTo>
                    <a:pt x="4455" y="12513"/>
                    <a:pt x="4428" y="12462"/>
                    <a:pt x="4400" y="12397"/>
                  </a:cubicBezTo>
                  <a:cubicBezTo>
                    <a:pt x="3867" y="11147"/>
                    <a:pt x="4905" y="9109"/>
                    <a:pt x="3437" y="7335"/>
                  </a:cubicBezTo>
                  <a:cubicBezTo>
                    <a:pt x="3344" y="7224"/>
                    <a:pt x="2872" y="6562"/>
                    <a:pt x="2784" y="5997"/>
                  </a:cubicBezTo>
                  <a:cubicBezTo>
                    <a:pt x="2580" y="4663"/>
                    <a:pt x="2154" y="2431"/>
                    <a:pt x="1515" y="444"/>
                  </a:cubicBezTo>
                  <a:cubicBezTo>
                    <a:pt x="1414" y="124"/>
                    <a:pt x="1280" y="1"/>
                    <a:pt x="11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6"/>
            <p:cNvSpPr/>
            <p:nvPr/>
          </p:nvSpPr>
          <p:spPr>
            <a:xfrm>
              <a:off x="3105527" y="2026096"/>
              <a:ext cx="421039" cy="1782472"/>
            </a:xfrm>
            <a:custGeom>
              <a:rect b="b" l="l" r="r" t="t"/>
              <a:pathLst>
                <a:path extrusionOk="0" h="15749" w="3720">
                  <a:moveTo>
                    <a:pt x="2786" y="0"/>
                  </a:moveTo>
                  <a:cubicBezTo>
                    <a:pt x="2044" y="0"/>
                    <a:pt x="1043" y="548"/>
                    <a:pt x="1043" y="548"/>
                  </a:cubicBezTo>
                  <a:cubicBezTo>
                    <a:pt x="811" y="2845"/>
                    <a:pt x="807" y="5665"/>
                    <a:pt x="677" y="6827"/>
                  </a:cubicBezTo>
                  <a:cubicBezTo>
                    <a:pt x="622" y="7360"/>
                    <a:pt x="529" y="7647"/>
                    <a:pt x="677" y="8203"/>
                  </a:cubicBezTo>
                  <a:cubicBezTo>
                    <a:pt x="297" y="10505"/>
                    <a:pt x="413" y="13112"/>
                    <a:pt x="251" y="13469"/>
                  </a:cubicBezTo>
                  <a:cubicBezTo>
                    <a:pt x="94" y="13807"/>
                    <a:pt x="1" y="15344"/>
                    <a:pt x="348" y="15668"/>
                  </a:cubicBezTo>
                  <a:cubicBezTo>
                    <a:pt x="457" y="15724"/>
                    <a:pt x="552" y="15748"/>
                    <a:pt x="634" y="15748"/>
                  </a:cubicBezTo>
                  <a:cubicBezTo>
                    <a:pt x="933" y="15748"/>
                    <a:pt x="1053" y="15418"/>
                    <a:pt x="1038" y="15076"/>
                  </a:cubicBezTo>
                  <a:cubicBezTo>
                    <a:pt x="1015" y="14487"/>
                    <a:pt x="909" y="14006"/>
                    <a:pt x="974" y="13135"/>
                  </a:cubicBezTo>
                  <a:cubicBezTo>
                    <a:pt x="1015" y="12598"/>
                    <a:pt x="2511" y="9741"/>
                    <a:pt x="2043" y="8203"/>
                  </a:cubicBezTo>
                  <a:cubicBezTo>
                    <a:pt x="2006" y="8064"/>
                    <a:pt x="2080" y="7453"/>
                    <a:pt x="2270" y="6915"/>
                  </a:cubicBezTo>
                  <a:cubicBezTo>
                    <a:pt x="2946" y="5017"/>
                    <a:pt x="3720" y="2761"/>
                    <a:pt x="3567" y="687"/>
                  </a:cubicBezTo>
                  <a:cubicBezTo>
                    <a:pt x="3527" y="167"/>
                    <a:pt x="3196" y="0"/>
                    <a:pt x="2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6"/>
            <p:cNvSpPr/>
            <p:nvPr/>
          </p:nvSpPr>
          <p:spPr>
            <a:xfrm>
              <a:off x="2859695" y="870859"/>
              <a:ext cx="450466" cy="648635"/>
            </a:xfrm>
            <a:custGeom>
              <a:rect b="b" l="l" r="r" t="t"/>
              <a:pathLst>
                <a:path extrusionOk="0" h="5731" w="3980">
                  <a:moveTo>
                    <a:pt x="362" y="1"/>
                  </a:moveTo>
                  <a:lnTo>
                    <a:pt x="186" y="223"/>
                  </a:lnTo>
                  <a:cubicBezTo>
                    <a:pt x="1" y="1228"/>
                    <a:pt x="798" y="3215"/>
                    <a:pt x="798" y="3215"/>
                  </a:cubicBezTo>
                  <a:cubicBezTo>
                    <a:pt x="798" y="3215"/>
                    <a:pt x="1404" y="4688"/>
                    <a:pt x="3437" y="5716"/>
                  </a:cubicBezTo>
                  <a:cubicBezTo>
                    <a:pt x="3456" y="5726"/>
                    <a:pt x="3473" y="5730"/>
                    <a:pt x="3490" y="5730"/>
                  </a:cubicBezTo>
                  <a:cubicBezTo>
                    <a:pt x="3739" y="5730"/>
                    <a:pt x="3812" y="4739"/>
                    <a:pt x="3812" y="4739"/>
                  </a:cubicBezTo>
                  <a:cubicBezTo>
                    <a:pt x="3743" y="4489"/>
                    <a:pt x="3979" y="4387"/>
                    <a:pt x="3632" y="4146"/>
                  </a:cubicBezTo>
                  <a:cubicBezTo>
                    <a:pt x="2983" y="3701"/>
                    <a:pt x="2400" y="3618"/>
                    <a:pt x="1599" y="2682"/>
                  </a:cubicBezTo>
                  <a:cubicBezTo>
                    <a:pt x="1599" y="2682"/>
                    <a:pt x="659" y="404"/>
                    <a:pt x="612" y="94"/>
                  </a:cubicBezTo>
                  <a:cubicBezTo>
                    <a:pt x="603" y="84"/>
                    <a:pt x="362" y="10"/>
                    <a:pt x="3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6"/>
            <p:cNvSpPr/>
            <p:nvPr/>
          </p:nvSpPr>
          <p:spPr>
            <a:xfrm>
              <a:off x="2879163" y="742625"/>
              <a:ext cx="136951" cy="175542"/>
            </a:xfrm>
            <a:custGeom>
              <a:rect b="b" l="l" r="r" t="t"/>
              <a:pathLst>
                <a:path extrusionOk="0" h="1551" w="1210">
                  <a:moveTo>
                    <a:pt x="1067" y="0"/>
                  </a:moveTo>
                  <a:cubicBezTo>
                    <a:pt x="1032" y="0"/>
                    <a:pt x="962" y="40"/>
                    <a:pt x="839" y="161"/>
                  </a:cubicBezTo>
                  <a:cubicBezTo>
                    <a:pt x="588" y="411"/>
                    <a:pt x="593" y="416"/>
                    <a:pt x="593" y="416"/>
                  </a:cubicBezTo>
                  <a:cubicBezTo>
                    <a:pt x="593" y="416"/>
                    <a:pt x="70" y="546"/>
                    <a:pt x="14" y="842"/>
                  </a:cubicBezTo>
                  <a:lnTo>
                    <a:pt x="0" y="1551"/>
                  </a:lnTo>
                  <a:lnTo>
                    <a:pt x="371" y="1504"/>
                  </a:lnTo>
                  <a:cubicBezTo>
                    <a:pt x="378" y="1506"/>
                    <a:pt x="386" y="1507"/>
                    <a:pt x="394" y="1507"/>
                  </a:cubicBezTo>
                  <a:cubicBezTo>
                    <a:pt x="591" y="1507"/>
                    <a:pt x="910" y="1070"/>
                    <a:pt x="954" y="981"/>
                  </a:cubicBezTo>
                  <a:cubicBezTo>
                    <a:pt x="1005" y="893"/>
                    <a:pt x="1209" y="601"/>
                    <a:pt x="1209" y="601"/>
                  </a:cubicBezTo>
                  <a:cubicBezTo>
                    <a:pt x="1209" y="601"/>
                    <a:pt x="1190" y="583"/>
                    <a:pt x="1152" y="583"/>
                  </a:cubicBezTo>
                  <a:cubicBezTo>
                    <a:pt x="1099" y="583"/>
                    <a:pt x="1009" y="618"/>
                    <a:pt x="880" y="782"/>
                  </a:cubicBezTo>
                  <a:cubicBezTo>
                    <a:pt x="840" y="830"/>
                    <a:pt x="811" y="850"/>
                    <a:pt x="789" y="850"/>
                  </a:cubicBezTo>
                  <a:cubicBezTo>
                    <a:pt x="716" y="850"/>
                    <a:pt x="743" y="621"/>
                    <a:pt x="811" y="532"/>
                  </a:cubicBezTo>
                  <a:cubicBezTo>
                    <a:pt x="894" y="416"/>
                    <a:pt x="940" y="277"/>
                    <a:pt x="1065" y="106"/>
                  </a:cubicBezTo>
                  <a:cubicBezTo>
                    <a:pt x="1099" y="60"/>
                    <a:pt x="1109" y="0"/>
                    <a:pt x="10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6"/>
            <p:cNvSpPr/>
            <p:nvPr/>
          </p:nvSpPr>
          <p:spPr>
            <a:xfrm>
              <a:off x="2882332" y="771712"/>
              <a:ext cx="114201" cy="59420"/>
            </a:xfrm>
            <a:custGeom>
              <a:rect b="b" l="l" r="r" t="t"/>
              <a:pathLst>
                <a:path extrusionOk="0" h="525" w="1009">
                  <a:moveTo>
                    <a:pt x="546" y="1"/>
                  </a:moveTo>
                  <a:cubicBezTo>
                    <a:pt x="525" y="1"/>
                    <a:pt x="505" y="2"/>
                    <a:pt x="486" y="6"/>
                  </a:cubicBezTo>
                  <a:cubicBezTo>
                    <a:pt x="486" y="6"/>
                    <a:pt x="483" y="6"/>
                    <a:pt x="478" y="6"/>
                  </a:cubicBezTo>
                  <a:cubicBezTo>
                    <a:pt x="453" y="6"/>
                    <a:pt x="385" y="12"/>
                    <a:pt x="366" y="80"/>
                  </a:cubicBezTo>
                  <a:cubicBezTo>
                    <a:pt x="366" y="80"/>
                    <a:pt x="278" y="113"/>
                    <a:pt x="264" y="201"/>
                  </a:cubicBezTo>
                  <a:cubicBezTo>
                    <a:pt x="185" y="229"/>
                    <a:pt x="0" y="525"/>
                    <a:pt x="0" y="525"/>
                  </a:cubicBezTo>
                  <a:cubicBezTo>
                    <a:pt x="129" y="386"/>
                    <a:pt x="314" y="361"/>
                    <a:pt x="461" y="361"/>
                  </a:cubicBezTo>
                  <a:cubicBezTo>
                    <a:pt x="542" y="361"/>
                    <a:pt x="611" y="369"/>
                    <a:pt x="652" y="369"/>
                  </a:cubicBezTo>
                  <a:cubicBezTo>
                    <a:pt x="671" y="369"/>
                    <a:pt x="684" y="367"/>
                    <a:pt x="690" y="363"/>
                  </a:cubicBezTo>
                  <a:cubicBezTo>
                    <a:pt x="736" y="327"/>
                    <a:pt x="566" y="268"/>
                    <a:pt x="483" y="242"/>
                  </a:cubicBezTo>
                  <a:lnTo>
                    <a:pt x="483" y="242"/>
                  </a:lnTo>
                  <a:cubicBezTo>
                    <a:pt x="552" y="262"/>
                    <a:pt x="690" y="298"/>
                    <a:pt x="786" y="298"/>
                  </a:cubicBezTo>
                  <a:cubicBezTo>
                    <a:pt x="817" y="298"/>
                    <a:pt x="844" y="294"/>
                    <a:pt x="861" y="284"/>
                  </a:cubicBezTo>
                  <a:cubicBezTo>
                    <a:pt x="908" y="256"/>
                    <a:pt x="869" y="222"/>
                    <a:pt x="804" y="191"/>
                  </a:cubicBezTo>
                  <a:lnTo>
                    <a:pt x="804" y="191"/>
                  </a:lnTo>
                  <a:cubicBezTo>
                    <a:pt x="824" y="194"/>
                    <a:pt x="842" y="196"/>
                    <a:pt x="859" y="196"/>
                  </a:cubicBezTo>
                  <a:cubicBezTo>
                    <a:pt x="884" y="196"/>
                    <a:pt x="905" y="192"/>
                    <a:pt x="922" y="182"/>
                  </a:cubicBezTo>
                  <a:cubicBezTo>
                    <a:pt x="1009" y="128"/>
                    <a:pt x="729" y="1"/>
                    <a:pt x="5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6"/>
            <p:cNvSpPr/>
            <p:nvPr/>
          </p:nvSpPr>
          <p:spPr>
            <a:xfrm>
              <a:off x="3157478" y="1186520"/>
              <a:ext cx="494947" cy="566240"/>
            </a:xfrm>
            <a:custGeom>
              <a:rect b="b" l="l" r="r" t="t"/>
              <a:pathLst>
                <a:path extrusionOk="0" h="5003" w="4373">
                  <a:moveTo>
                    <a:pt x="2747" y="0"/>
                  </a:moveTo>
                  <a:cubicBezTo>
                    <a:pt x="2205" y="0"/>
                    <a:pt x="1580" y="74"/>
                    <a:pt x="1580" y="74"/>
                  </a:cubicBezTo>
                  <a:cubicBezTo>
                    <a:pt x="1858" y="375"/>
                    <a:pt x="1765" y="1088"/>
                    <a:pt x="1654" y="1449"/>
                  </a:cubicBezTo>
                  <a:cubicBezTo>
                    <a:pt x="1613" y="1454"/>
                    <a:pt x="1574" y="1455"/>
                    <a:pt x="1537" y="1455"/>
                  </a:cubicBezTo>
                  <a:cubicBezTo>
                    <a:pt x="1069" y="1455"/>
                    <a:pt x="860" y="1161"/>
                    <a:pt x="665" y="1161"/>
                  </a:cubicBezTo>
                  <a:cubicBezTo>
                    <a:pt x="644" y="1161"/>
                    <a:pt x="624" y="1164"/>
                    <a:pt x="603" y="1172"/>
                  </a:cubicBezTo>
                  <a:cubicBezTo>
                    <a:pt x="302" y="1283"/>
                    <a:pt x="0" y="3242"/>
                    <a:pt x="116" y="3358"/>
                  </a:cubicBezTo>
                  <a:cubicBezTo>
                    <a:pt x="138" y="3383"/>
                    <a:pt x="1843" y="5003"/>
                    <a:pt x="2392" y="5003"/>
                  </a:cubicBezTo>
                  <a:cubicBezTo>
                    <a:pt x="2439" y="5003"/>
                    <a:pt x="2478" y="4991"/>
                    <a:pt x="2506" y="4965"/>
                  </a:cubicBezTo>
                  <a:cubicBezTo>
                    <a:pt x="3136" y="4386"/>
                    <a:pt x="3159" y="4316"/>
                    <a:pt x="3381" y="4057"/>
                  </a:cubicBezTo>
                  <a:cubicBezTo>
                    <a:pt x="3775" y="3594"/>
                    <a:pt x="4372" y="3228"/>
                    <a:pt x="4108" y="2769"/>
                  </a:cubicBezTo>
                  <a:cubicBezTo>
                    <a:pt x="3914" y="2431"/>
                    <a:pt x="3784" y="2524"/>
                    <a:pt x="3159" y="2052"/>
                  </a:cubicBezTo>
                  <a:cubicBezTo>
                    <a:pt x="2872" y="1839"/>
                    <a:pt x="2747" y="1287"/>
                    <a:pt x="3492" y="292"/>
                  </a:cubicBezTo>
                  <a:cubicBezTo>
                    <a:pt x="3662" y="61"/>
                    <a:pt x="3239" y="0"/>
                    <a:pt x="2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6"/>
            <p:cNvSpPr/>
            <p:nvPr/>
          </p:nvSpPr>
          <p:spPr>
            <a:xfrm>
              <a:off x="3275414" y="967742"/>
              <a:ext cx="396365" cy="298003"/>
            </a:xfrm>
            <a:custGeom>
              <a:rect b="b" l="l" r="r" t="t"/>
              <a:pathLst>
                <a:path extrusionOk="0" h="2633" w="3502">
                  <a:moveTo>
                    <a:pt x="2133" y="1"/>
                  </a:moveTo>
                  <a:cubicBezTo>
                    <a:pt x="1818" y="1"/>
                    <a:pt x="1468" y="144"/>
                    <a:pt x="1107" y="428"/>
                  </a:cubicBezTo>
                  <a:cubicBezTo>
                    <a:pt x="968" y="534"/>
                    <a:pt x="992" y="687"/>
                    <a:pt x="880" y="803"/>
                  </a:cubicBezTo>
                  <a:cubicBezTo>
                    <a:pt x="797" y="835"/>
                    <a:pt x="579" y="923"/>
                    <a:pt x="459" y="956"/>
                  </a:cubicBezTo>
                  <a:cubicBezTo>
                    <a:pt x="399" y="997"/>
                    <a:pt x="408" y="1164"/>
                    <a:pt x="464" y="1252"/>
                  </a:cubicBezTo>
                  <a:cubicBezTo>
                    <a:pt x="214" y="1660"/>
                    <a:pt x="0" y="2007"/>
                    <a:pt x="417" y="2299"/>
                  </a:cubicBezTo>
                  <a:cubicBezTo>
                    <a:pt x="717" y="2510"/>
                    <a:pt x="1130" y="2633"/>
                    <a:pt x="1558" y="2633"/>
                  </a:cubicBezTo>
                  <a:cubicBezTo>
                    <a:pt x="1985" y="2633"/>
                    <a:pt x="2426" y="2511"/>
                    <a:pt x="2784" y="2234"/>
                  </a:cubicBezTo>
                  <a:cubicBezTo>
                    <a:pt x="3502" y="1669"/>
                    <a:pt x="3391" y="993"/>
                    <a:pt x="2946" y="428"/>
                  </a:cubicBezTo>
                  <a:cubicBezTo>
                    <a:pt x="2725" y="142"/>
                    <a:pt x="2446" y="1"/>
                    <a:pt x="21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6"/>
            <p:cNvSpPr/>
            <p:nvPr/>
          </p:nvSpPr>
          <p:spPr>
            <a:xfrm>
              <a:off x="3445980" y="962875"/>
              <a:ext cx="272430" cy="353688"/>
            </a:xfrm>
            <a:custGeom>
              <a:rect b="b" l="l" r="r" t="t"/>
              <a:pathLst>
                <a:path extrusionOk="0" h="3125" w="2407">
                  <a:moveTo>
                    <a:pt x="579" y="0"/>
                  </a:moveTo>
                  <a:cubicBezTo>
                    <a:pt x="378" y="0"/>
                    <a:pt x="228" y="44"/>
                    <a:pt x="189" y="105"/>
                  </a:cubicBezTo>
                  <a:lnTo>
                    <a:pt x="235" y="855"/>
                  </a:lnTo>
                  <a:lnTo>
                    <a:pt x="448" y="1545"/>
                  </a:lnTo>
                  <a:cubicBezTo>
                    <a:pt x="448" y="1545"/>
                    <a:pt x="619" y="1550"/>
                    <a:pt x="666" y="1638"/>
                  </a:cubicBezTo>
                  <a:cubicBezTo>
                    <a:pt x="762" y="1817"/>
                    <a:pt x="394" y="2101"/>
                    <a:pt x="243" y="2101"/>
                  </a:cubicBezTo>
                  <a:cubicBezTo>
                    <a:pt x="242" y="2101"/>
                    <a:pt x="241" y="2101"/>
                    <a:pt x="239" y="2101"/>
                  </a:cubicBezTo>
                  <a:cubicBezTo>
                    <a:pt x="239" y="2101"/>
                    <a:pt x="238" y="2101"/>
                    <a:pt x="238" y="2101"/>
                  </a:cubicBezTo>
                  <a:cubicBezTo>
                    <a:pt x="1" y="2101"/>
                    <a:pt x="485" y="3124"/>
                    <a:pt x="485" y="3124"/>
                  </a:cubicBezTo>
                  <a:cubicBezTo>
                    <a:pt x="485" y="3124"/>
                    <a:pt x="1175" y="2981"/>
                    <a:pt x="1620" y="2601"/>
                  </a:cubicBezTo>
                  <a:cubicBezTo>
                    <a:pt x="2069" y="2217"/>
                    <a:pt x="2407" y="1795"/>
                    <a:pt x="1995" y="878"/>
                  </a:cubicBezTo>
                  <a:cubicBezTo>
                    <a:pt x="1693" y="206"/>
                    <a:pt x="1016" y="0"/>
                    <a:pt x="5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6"/>
            <p:cNvSpPr/>
            <p:nvPr/>
          </p:nvSpPr>
          <p:spPr>
            <a:xfrm>
              <a:off x="3543317" y="1220135"/>
              <a:ext cx="137969" cy="102428"/>
            </a:xfrm>
            <a:custGeom>
              <a:rect b="b" l="l" r="r" t="t"/>
              <a:pathLst>
                <a:path extrusionOk="0" h="905" w="1219">
                  <a:moveTo>
                    <a:pt x="715" y="0"/>
                  </a:moveTo>
                  <a:cubicBezTo>
                    <a:pt x="623" y="0"/>
                    <a:pt x="526" y="21"/>
                    <a:pt x="431" y="64"/>
                  </a:cubicBezTo>
                  <a:cubicBezTo>
                    <a:pt x="153" y="194"/>
                    <a:pt x="0" y="472"/>
                    <a:pt x="97" y="685"/>
                  </a:cubicBezTo>
                  <a:cubicBezTo>
                    <a:pt x="165" y="826"/>
                    <a:pt x="322" y="904"/>
                    <a:pt x="503" y="904"/>
                  </a:cubicBezTo>
                  <a:cubicBezTo>
                    <a:pt x="595" y="904"/>
                    <a:pt x="692" y="884"/>
                    <a:pt x="787" y="842"/>
                  </a:cubicBezTo>
                  <a:cubicBezTo>
                    <a:pt x="1065" y="713"/>
                    <a:pt x="1218" y="435"/>
                    <a:pt x="1116" y="222"/>
                  </a:cubicBezTo>
                  <a:cubicBezTo>
                    <a:pt x="1052" y="80"/>
                    <a:pt x="895"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6"/>
            <p:cNvSpPr/>
            <p:nvPr/>
          </p:nvSpPr>
          <p:spPr>
            <a:xfrm>
              <a:off x="3023810" y="1529685"/>
              <a:ext cx="723463" cy="1138364"/>
            </a:xfrm>
            <a:custGeom>
              <a:rect b="b" l="l" r="r" t="t"/>
              <a:pathLst>
                <a:path extrusionOk="0" h="10058" w="6392">
                  <a:moveTo>
                    <a:pt x="3742" y="0"/>
                  </a:moveTo>
                  <a:cubicBezTo>
                    <a:pt x="3406" y="0"/>
                    <a:pt x="2939" y="90"/>
                    <a:pt x="2728" y="548"/>
                  </a:cubicBezTo>
                  <a:cubicBezTo>
                    <a:pt x="2624" y="772"/>
                    <a:pt x="2462" y="823"/>
                    <a:pt x="2288" y="823"/>
                  </a:cubicBezTo>
                  <a:cubicBezTo>
                    <a:pt x="2140" y="823"/>
                    <a:pt x="1982" y="786"/>
                    <a:pt x="1843" y="786"/>
                  </a:cubicBezTo>
                  <a:cubicBezTo>
                    <a:pt x="1691" y="786"/>
                    <a:pt x="1562" y="831"/>
                    <a:pt x="1492" y="1020"/>
                  </a:cubicBezTo>
                  <a:cubicBezTo>
                    <a:pt x="1" y="5026"/>
                    <a:pt x="816" y="8689"/>
                    <a:pt x="1418" y="8893"/>
                  </a:cubicBezTo>
                  <a:cubicBezTo>
                    <a:pt x="1645" y="8967"/>
                    <a:pt x="1950" y="8953"/>
                    <a:pt x="2154" y="9018"/>
                  </a:cubicBezTo>
                  <a:cubicBezTo>
                    <a:pt x="2176" y="9026"/>
                    <a:pt x="2198" y="9029"/>
                    <a:pt x="2220" y="9029"/>
                  </a:cubicBezTo>
                  <a:cubicBezTo>
                    <a:pt x="2318" y="9029"/>
                    <a:pt x="2422" y="8969"/>
                    <a:pt x="2589" y="8969"/>
                  </a:cubicBezTo>
                  <a:cubicBezTo>
                    <a:pt x="2757" y="8969"/>
                    <a:pt x="2988" y="9029"/>
                    <a:pt x="3340" y="9268"/>
                  </a:cubicBezTo>
                  <a:cubicBezTo>
                    <a:pt x="4197" y="9855"/>
                    <a:pt x="5043" y="10057"/>
                    <a:pt x="5628" y="10057"/>
                  </a:cubicBezTo>
                  <a:cubicBezTo>
                    <a:pt x="6054" y="10057"/>
                    <a:pt x="6341" y="9950"/>
                    <a:pt x="6392" y="9806"/>
                  </a:cubicBezTo>
                  <a:cubicBezTo>
                    <a:pt x="5401" y="9129"/>
                    <a:pt x="4928" y="6656"/>
                    <a:pt x="4456" y="5073"/>
                  </a:cubicBezTo>
                  <a:cubicBezTo>
                    <a:pt x="4150" y="4040"/>
                    <a:pt x="3594" y="3410"/>
                    <a:pt x="3404" y="3086"/>
                  </a:cubicBezTo>
                  <a:cubicBezTo>
                    <a:pt x="3238" y="2836"/>
                    <a:pt x="3474" y="2391"/>
                    <a:pt x="3474" y="2391"/>
                  </a:cubicBezTo>
                  <a:lnTo>
                    <a:pt x="4210" y="1405"/>
                  </a:lnTo>
                  <a:cubicBezTo>
                    <a:pt x="4210" y="1405"/>
                    <a:pt x="3154" y="1298"/>
                    <a:pt x="4122" y="38"/>
                  </a:cubicBezTo>
                  <a:cubicBezTo>
                    <a:pt x="4122" y="38"/>
                    <a:pt x="3960" y="0"/>
                    <a:pt x="37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6"/>
            <p:cNvSpPr/>
            <p:nvPr/>
          </p:nvSpPr>
          <p:spPr>
            <a:xfrm>
              <a:off x="3467824" y="2124677"/>
              <a:ext cx="154155" cy="535794"/>
            </a:xfrm>
            <a:custGeom>
              <a:rect b="b" l="l" r="r" t="t"/>
              <a:pathLst>
                <a:path extrusionOk="0" h="4734" w="1362">
                  <a:moveTo>
                    <a:pt x="23" y="1"/>
                  </a:moveTo>
                  <a:cubicBezTo>
                    <a:pt x="23" y="1"/>
                    <a:pt x="273" y="1450"/>
                    <a:pt x="134" y="2224"/>
                  </a:cubicBezTo>
                  <a:cubicBezTo>
                    <a:pt x="0" y="2988"/>
                    <a:pt x="65" y="4123"/>
                    <a:pt x="343" y="4424"/>
                  </a:cubicBezTo>
                  <a:cubicBezTo>
                    <a:pt x="621" y="4729"/>
                    <a:pt x="1362" y="4734"/>
                    <a:pt x="1362" y="4734"/>
                  </a:cubicBezTo>
                  <a:cubicBezTo>
                    <a:pt x="1362" y="4734"/>
                    <a:pt x="880" y="4553"/>
                    <a:pt x="644" y="3775"/>
                  </a:cubicBezTo>
                  <a:cubicBezTo>
                    <a:pt x="412" y="2993"/>
                    <a:pt x="334" y="1024"/>
                    <a:pt x="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6"/>
            <p:cNvSpPr/>
            <p:nvPr/>
          </p:nvSpPr>
          <p:spPr>
            <a:xfrm>
              <a:off x="3330421" y="1988973"/>
              <a:ext cx="79794" cy="608682"/>
            </a:xfrm>
            <a:custGeom>
              <a:rect b="b" l="l" r="r" t="t"/>
              <a:pathLst>
                <a:path extrusionOk="0" h="5378" w="705">
                  <a:moveTo>
                    <a:pt x="1" y="0"/>
                  </a:moveTo>
                  <a:lnTo>
                    <a:pt x="1" y="0"/>
                  </a:lnTo>
                  <a:cubicBezTo>
                    <a:pt x="1" y="1"/>
                    <a:pt x="302" y="885"/>
                    <a:pt x="394" y="1649"/>
                  </a:cubicBezTo>
                  <a:cubicBezTo>
                    <a:pt x="482" y="2413"/>
                    <a:pt x="195" y="5034"/>
                    <a:pt x="195" y="5034"/>
                  </a:cubicBezTo>
                  <a:lnTo>
                    <a:pt x="705" y="5377"/>
                  </a:lnTo>
                  <a:cubicBezTo>
                    <a:pt x="705" y="5377"/>
                    <a:pt x="557" y="4057"/>
                    <a:pt x="552" y="2737"/>
                  </a:cubicBezTo>
                  <a:cubicBezTo>
                    <a:pt x="543" y="1417"/>
                    <a:pt x="552" y="1255"/>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6"/>
            <p:cNvSpPr/>
            <p:nvPr/>
          </p:nvSpPr>
          <p:spPr>
            <a:xfrm>
              <a:off x="2936773" y="1344295"/>
              <a:ext cx="621825" cy="1396415"/>
            </a:xfrm>
            <a:custGeom>
              <a:rect b="b" l="l" r="r" t="t"/>
              <a:pathLst>
                <a:path extrusionOk="0" h="12338" w="5494">
                  <a:moveTo>
                    <a:pt x="5493" y="843"/>
                  </a:moveTo>
                  <a:cubicBezTo>
                    <a:pt x="5493" y="843"/>
                    <a:pt x="5493" y="843"/>
                    <a:pt x="5493" y="843"/>
                  </a:cubicBezTo>
                  <a:lnTo>
                    <a:pt x="5493" y="843"/>
                  </a:lnTo>
                  <a:cubicBezTo>
                    <a:pt x="5493" y="843"/>
                    <a:pt x="5493" y="843"/>
                    <a:pt x="5493" y="843"/>
                  </a:cubicBezTo>
                  <a:close/>
                  <a:moveTo>
                    <a:pt x="3228" y="1"/>
                  </a:moveTo>
                  <a:cubicBezTo>
                    <a:pt x="3188" y="1"/>
                    <a:pt x="3131" y="9"/>
                    <a:pt x="3131" y="9"/>
                  </a:cubicBezTo>
                  <a:cubicBezTo>
                    <a:pt x="3131" y="9"/>
                    <a:pt x="2664" y="574"/>
                    <a:pt x="2353" y="783"/>
                  </a:cubicBezTo>
                  <a:cubicBezTo>
                    <a:pt x="2048" y="991"/>
                    <a:pt x="1705" y="1070"/>
                    <a:pt x="1737" y="1922"/>
                  </a:cubicBezTo>
                  <a:cubicBezTo>
                    <a:pt x="1737" y="1926"/>
                    <a:pt x="1705" y="2107"/>
                    <a:pt x="1728" y="2158"/>
                  </a:cubicBezTo>
                  <a:cubicBezTo>
                    <a:pt x="1858" y="2478"/>
                    <a:pt x="1" y="8086"/>
                    <a:pt x="1455" y="12337"/>
                  </a:cubicBezTo>
                  <a:cubicBezTo>
                    <a:pt x="1517" y="12320"/>
                    <a:pt x="1889" y="11254"/>
                    <a:pt x="2136" y="11254"/>
                  </a:cubicBezTo>
                  <a:cubicBezTo>
                    <a:pt x="2145" y="11254"/>
                    <a:pt x="2154" y="11255"/>
                    <a:pt x="2164" y="11258"/>
                  </a:cubicBezTo>
                  <a:cubicBezTo>
                    <a:pt x="2170" y="11261"/>
                    <a:pt x="2177" y="11262"/>
                    <a:pt x="2184" y="11262"/>
                  </a:cubicBezTo>
                  <a:cubicBezTo>
                    <a:pt x="2347" y="11262"/>
                    <a:pt x="2586" y="10632"/>
                    <a:pt x="2762" y="10632"/>
                  </a:cubicBezTo>
                  <a:cubicBezTo>
                    <a:pt x="2767" y="10632"/>
                    <a:pt x="2771" y="10632"/>
                    <a:pt x="2775" y="10633"/>
                  </a:cubicBezTo>
                  <a:cubicBezTo>
                    <a:pt x="2926" y="10663"/>
                    <a:pt x="3055" y="10676"/>
                    <a:pt x="3160" y="10676"/>
                  </a:cubicBezTo>
                  <a:cubicBezTo>
                    <a:pt x="3286" y="10676"/>
                    <a:pt x="3379" y="10657"/>
                    <a:pt x="3437" y="10624"/>
                  </a:cubicBezTo>
                  <a:cubicBezTo>
                    <a:pt x="2321" y="7692"/>
                    <a:pt x="3043" y="4890"/>
                    <a:pt x="3553" y="3520"/>
                  </a:cubicBezTo>
                  <a:cubicBezTo>
                    <a:pt x="4510" y="1412"/>
                    <a:pt x="5473" y="855"/>
                    <a:pt x="5493" y="843"/>
                  </a:cubicBezTo>
                  <a:lnTo>
                    <a:pt x="5493" y="843"/>
                  </a:lnTo>
                  <a:cubicBezTo>
                    <a:pt x="4229" y="1561"/>
                    <a:pt x="2682" y="1348"/>
                    <a:pt x="2603" y="1445"/>
                  </a:cubicBezTo>
                  <a:cubicBezTo>
                    <a:pt x="2566" y="866"/>
                    <a:pt x="2539" y="945"/>
                    <a:pt x="2562" y="843"/>
                  </a:cubicBezTo>
                  <a:cubicBezTo>
                    <a:pt x="2580" y="769"/>
                    <a:pt x="3039" y="171"/>
                    <a:pt x="3252" y="28"/>
                  </a:cubicBezTo>
                  <a:cubicBezTo>
                    <a:pt x="3283" y="7"/>
                    <a:pt x="3261" y="1"/>
                    <a:pt x="32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6"/>
            <p:cNvSpPr/>
            <p:nvPr/>
          </p:nvSpPr>
          <p:spPr>
            <a:xfrm>
              <a:off x="3125448" y="1586389"/>
              <a:ext cx="459860" cy="481241"/>
            </a:xfrm>
            <a:custGeom>
              <a:rect b="b" l="l" r="r" t="t"/>
              <a:pathLst>
                <a:path extrusionOk="0" h="4252" w="4063">
                  <a:moveTo>
                    <a:pt x="1" y="366"/>
                  </a:moveTo>
                  <a:lnTo>
                    <a:pt x="1413" y="3497"/>
                  </a:lnTo>
                  <a:lnTo>
                    <a:pt x="3317" y="4252"/>
                  </a:lnTo>
                  <a:cubicBezTo>
                    <a:pt x="3317" y="4252"/>
                    <a:pt x="2882" y="3307"/>
                    <a:pt x="2534" y="2663"/>
                  </a:cubicBezTo>
                  <a:cubicBezTo>
                    <a:pt x="2460" y="2446"/>
                    <a:pt x="2418" y="2256"/>
                    <a:pt x="2460" y="2149"/>
                  </a:cubicBezTo>
                  <a:cubicBezTo>
                    <a:pt x="2840" y="1269"/>
                    <a:pt x="4063" y="1"/>
                    <a:pt x="4063" y="1"/>
                  </a:cubicBezTo>
                  <a:cubicBezTo>
                    <a:pt x="4063" y="1"/>
                    <a:pt x="1279" y="255"/>
                    <a:pt x="640" y="153"/>
                  </a:cubicBezTo>
                  <a:cubicBezTo>
                    <a:pt x="10" y="47"/>
                    <a:pt x="1" y="366"/>
                    <a:pt x="1" y="366"/>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6"/>
            <p:cNvSpPr/>
            <p:nvPr/>
          </p:nvSpPr>
          <p:spPr>
            <a:xfrm>
              <a:off x="2897498" y="1477282"/>
              <a:ext cx="739195" cy="178598"/>
            </a:xfrm>
            <a:custGeom>
              <a:rect b="b" l="l" r="r" t="t"/>
              <a:pathLst>
                <a:path extrusionOk="0" h="1578" w="6531">
                  <a:moveTo>
                    <a:pt x="5970" y="1"/>
                  </a:moveTo>
                  <a:cubicBezTo>
                    <a:pt x="5681" y="1"/>
                    <a:pt x="5367" y="179"/>
                    <a:pt x="5211" y="284"/>
                  </a:cubicBezTo>
                  <a:cubicBezTo>
                    <a:pt x="5211" y="284"/>
                    <a:pt x="3612" y="604"/>
                    <a:pt x="3120" y="604"/>
                  </a:cubicBezTo>
                  <a:cubicBezTo>
                    <a:pt x="3072" y="604"/>
                    <a:pt x="3035" y="601"/>
                    <a:pt x="3011" y="594"/>
                  </a:cubicBezTo>
                  <a:cubicBezTo>
                    <a:pt x="3011" y="594"/>
                    <a:pt x="1963" y="232"/>
                    <a:pt x="662" y="232"/>
                  </a:cubicBezTo>
                  <a:cubicBezTo>
                    <a:pt x="447" y="232"/>
                    <a:pt x="225" y="242"/>
                    <a:pt x="0" y="265"/>
                  </a:cubicBezTo>
                  <a:cubicBezTo>
                    <a:pt x="84" y="631"/>
                    <a:pt x="74" y="705"/>
                    <a:pt x="74" y="705"/>
                  </a:cubicBezTo>
                  <a:cubicBezTo>
                    <a:pt x="74" y="705"/>
                    <a:pt x="1902" y="1549"/>
                    <a:pt x="2883" y="1549"/>
                  </a:cubicBezTo>
                  <a:cubicBezTo>
                    <a:pt x="2927" y="1549"/>
                    <a:pt x="2970" y="1547"/>
                    <a:pt x="3011" y="1543"/>
                  </a:cubicBezTo>
                  <a:cubicBezTo>
                    <a:pt x="3503" y="1554"/>
                    <a:pt x="3764" y="1577"/>
                    <a:pt x="4052" y="1577"/>
                  </a:cubicBezTo>
                  <a:cubicBezTo>
                    <a:pt x="4396" y="1577"/>
                    <a:pt x="4778" y="1544"/>
                    <a:pt x="5637" y="1418"/>
                  </a:cubicBezTo>
                  <a:cubicBezTo>
                    <a:pt x="6530" y="1284"/>
                    <a:pt x="6466" y="330"/>
                    <a:pt x="6466" y="330"/>
                  </a:cubicBezTo>
                  <a:cubicBezTo>
                    <a:pt x="6351" y="84"/>
                    <a:pt x="6166" y="1"/>
                    <a:pt x="59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6"/>
            <p:cNvSpPr/>
            <p:nvPr/>
          </p:nvSpPr>
          <p:spPr>
            <a:xfrm>
              <a:off x="2686300" y="1509312"/>
              <a:ext cx="245380" cy="115670"/>
            </a:xfrm>
            <a:custGeom>
              <a:rect b="b" l="l" r="r" t="t"/>
              <a:pathLst>
                <a:path extrusionOk="0" h="1022" w="2168">
                  <a:moveTo>
                    <a:pt x="1913" y="1"/>
                  </a:moveTo>
                  <a:cubicBezTo>
                    <a:pt x="1616" y="24"/>
                    <a:pt x="1079" y="126"/>
                    <a:pt x="871" y="218"/>
                  </a:cubicBezTo>
                  <a:cubicBezTo>
                    <a:pt x="537" y="330"/>
                    <a:pt x="584" y="297"/>
                    <a:pt x="509" y="330"/>
                  </a:cubicBezTo>
                  <a:cubicBezTo>
                    <a:pt x="347" y="404"/>
                    <a:pt x="0" y="496"/>
                    <a:pt x="83" y="584"/>
                  </a:cubicBezTo>
                  <a:cubicBezTo>
                    <a:pt x="90" y="592"/>
                    <a:pt x="108" y="596"/>
                    <a:pt x="132" y="596"/>
                  </a:cubicBezTo>
                  <a:cubicBezTo>
                    <a:pt x="219" y="596"/>
                    <a:pt x="399" y="551"/>
                    <a:pt x="533" y="515"/>
                  </a:cubicBezTo>
                  <a:lnTo>
                    <a:pt x="570" y="519"/>
                  </a:lnTo>
                  <a:cubicBezTo>
                    <a:pt x="468" y="668"/>
                    <a:pt x="384" y="862"/>
                    <a:pt x="361" y="932"/>
                  </a:cubicBezTo>
                  <a:cubicBezTo>
                    <a:pt x="358" y="942"/>
                    <a:pt x="361" y="947"/>
                    <a:pt x="367" y="947"/>
                  </a:cubicBezTo>
                  <a:cubicBezTo>
                    <a:pt x="413" y="947"/>
                    <a:pt x="669" y="716"/>
                    <a:pt x="875" y="566"/>
                  </a:cubicBezTo>
                  <a:cubicBezTo>
                    <a:pt x="880" y="575"/>
                    <a:pt x="894" y="575"/>
                    <a:pt x="903" y="580"/>
                  </a:cubicBezTo>
                  <a:cubicBezTo>
                    <a:pt x="741" y="714"/>
                    <a:pt x="547" y="904"/>
                    <a:pt x="584" y="927"/>
                  </a:cubicBezTo>
                  <a:cubicBezTo>
                    <a:pt x="586" y="928"/>
                    <a:pt x="589" y="929"/>
                    <a:pt x="593" y="929"/>
                  </a:cubicBezTo>
                  <a:cubicBezTo>
                    <a:pt x="664" y="929"/>
                    <a:pt x="964" y="741"/>
                    <a:pt x="1139" y="644"/>
                  </a:cubicBezTo>
                  <a:cubicBezTo>
                    <a:pt x="1153" y="649"/>
                    <a:pt x="1162" y="649"/>
                    <a:pt x="1172" y="649"/>
                  </a:cubicBezTo>
                  <a:cubicBezTo>
                    <a:pt x="1042" y="770"/>
                    <a:pt x="810" y="996"/>
                    <a:pt x="857" y="1020"/>
                  </a:cubicBezTo>
                  <a:cubicBezTo>
                    <a:pt x="859" y="1021"/>
                    <a:pt x="863" y="1022"/>
                    <a:pt x="867" y="1022"/>
                  </a:cubicBezTo>
                  <a:cubicBezTo>
                    <a:pt x="940" y="1022"/>
                    <a:pt x="1233" y="787"/>
                    <a:pt x="1426" y="691"/>
                  </a:cubicBezTo>
                  <a:cubicBezTo>
                    <a:pt x="1471" y="694"/>
                    <a:pt x="1516" y="696"/>
                    <a:pt x="1559" y="696"/>
                  </a:cubicBezTo>
                  <a:cubicBezTo>
                    <a:pt x="1704" y="696"/>
                    <a:pt x="1834" y="674"/>
                    <a:pt x="1913" y="603"/>
                  </a:cubicBezTo>
                  <a:cubicBezTo>
                    <a:pt x="2158" y="367"/>
                    <a:pt x="2167" y="343"/>
                    <a:pt x="2167" y="343"/>
                  </a:cubicBezTo>
                  <a:lnTo>
                    <a:pt x="191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6"/>
            <p:cNvSpPr/>
            <p:nvPr/>
          </p:nvSpPr>
          <p:spPr>
            <a:xfrm>
              <a:off x="3082551" y="3799980"/>
              <a:ext cx="515320" cy="963954"/>
            </a:xfrm>
            <a:custGeom>
              <a:rect b="b" l="l" r="r" t="t"/>
              <a:pathLst>
                <a:path extrusionOk="0" h="8517" w="4553">
                  <a:moveTo>
                    <a:pt x="0" y="0"/>
                  </a:moveTo>
                  <a:lnTo>
                    <a:pt x="0" y="8517"/>
                  </a:lnTo>
                  <a:lnTo>
                    <a:pt x="4553" y="8517"/>
                  </a:lnTo>
                  <a:lnTo>
                    <a:pt x="45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6"/>
            <p:cNvSpPr/>
            <p:nvPr/>
          </p:nvSpPr>
          <p:spPr>
            <a:xfrm>
              <a:off x="3423230" y="3979146"/>
              <a:ext cx="68249" cy="625433"/>
            </a:xfrm>
            <a:custGeom>
              <a:rect b="b" l="l" r="r" t="t"/>
              <a:pathLst>
                <a:path extrusionOk="0" h="5526" w="603">
                  <a:moveTo>
                    <a:pt x="302" y="1"/>
                  </a:moveTo>
                  <a:cubicBezTo>
                    <a:pt x="135" y="1"/>
                    <a:pt x="0" y="274"/>
                    <a:pt x="0" y="612"/>
                  </a:cubicBezTo>
                  <a:lnTo>
                    <a:pt x="0" y="4919"/>
                  </a:lnTo>
                  <a:cubicBezTo>
                    <a:pt x="0" y="5253"/>
                    <a:pt x="135" y="5526"/>
                    <a:pt x="302" y="5526"/>
                  </a:cubicBezTo>
                  <a:cubicBezTo>
                    <a:pt x="473" y="5526"/>
                    <a:pt x="603" y="5253"/>
                    <a:pt x="603" y="4919"/>
                  </a:cubicBezTo>
                  <a:lnTo>
                    <a:pt x="603" y="612"/>
                  </a:lnTo>
                  <a:cubicBezTo>
                    <a:pt x="603" y="274"/>
                    <a:pt x="464" y="1"/>
                    <a:pt x="302"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6"/>
            <p:cNvSpPr/>
            <p:nvPr/>
          </p:nvSpPr>
          <p:spPr>
            <a:xfrm>
              <a:off x="3442585" y="4020117"/>
              <a:ext cx="29541" cy="625885"/>
            </a:xfrm>
            <a:custGeom>
              <a:rect b="b" l="l" r="r" t="t"/>
              <a:pathLst>
                <a:path extrusionOk="0" h="5530" w="261">
                  <a:moveTo>
                    <a:pt x="131" y="0"/>
                  </a:moveTo>
                  <a:cubicBezTo>
                    <a:pt x="61" y="0"/>
                    <a:pt x="1" y="273"/>
                    <a:pt x="1" y="607"/>
                  </a:cubicBezTo>
                  <a:lnTo>
                    <a:pt x="1" y="4918"/>
                  </a:lnTo>
                  <a:cubicBezTo>
                    <a:pt x="1" y="5257"/>
                    <a:pt x="56" y="5530"/>
                    <a:pt x="131" y="5530"/>
                  </a:cubicBezTo>
                  <a:cubicBezTo>
                    <a:pt x="209" y="5530"/>
                    <a:pt x="260" y="5257"/>
                    <a:pt x="260" y="4918"/>
                  </a:cubicBezTo>
                  <a:lnTo>
                    <a:pt x="260" y="607"/>
                  </a:lnTo>
                  <a:cubicBezTo>
                    <a:pt x="260" y="273"/>
                    <a:pt x="200"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6"/>
            <p:cNvSpPr/>
            <p:nvPr/>
          </p:nvSpPr>
          <p:spPr>
            <a:xfrm>
              <a:off x="3215654" y="3979146"/>
              <a:ext cx="68249" cy="625433"/>
            </a:xfrm>
            <a:custGeom>
              <a:rect b="b" l="l" r="r" t="t"/>
              <a:pathLst>
                <a:path extrusionOk="0" h="5526" w="603">
                  <a:moveTo>
                    <a:pt x="302" y="1"/>
                  </a:moveTo>
                  <a:cubicBezTo>
                    <a:pt x="135" y="1"/>
                    <a:pt x="1" y="274"/>
                    <a:pt x="1" y="612"/>
                  </a:cubicBezTo>
                  <a:lnTo>
                    <a:pt x="1" y="4919"/>
                  </a:lnTo>
                  <a:cubicBezTo>
                    <a:pt x="1" y="5253"/>
                    <a:pt x="135" y="5526"/>
                    <a:pt x="302" y="5526"/>
                  </a:cubicBezTo>
                  <a:cubicBezTo>
                    <a:pt x="468" y="5526"/>
                    <a:pt x="603" y="5253"/>
                    <a:pt x="603" y="4919"/>
                  </a:cubicBezTo>
                  <a:lnTo>
                    <a:pt x="603" y="612"/>
                  </a:lnTo>
                  <a:cubicBezTo>
                    <a:pt x="603" y="274"/>
                    <a:pt x="468" y="1"/>
                    <a:pt x="302"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6"/>
            <p:cNvSpPr/>
            <p:nvPr/>
          </p:nvSpPr>
          <p:spPr>
            <a:xfrm>
              <a:off x="3235574" y="4020117"/>
              <a:ext cx="28975" cy="625885"/>
            </a:xfrm>
            <a:custGeom>
              <a:rect b="b" l="l" r="r" t="t"/>
              <a:pathLst>
                <a:path extrusionOk="0" h="5530" w="256">
                  <a:moveTo>
                    <a:pt x="126" y="0"/>
                  </a:moveTo>
                  <a:cubicBezTo>
                    <a:pt x="56" y="0"/>
                    <a:pt x="1" y="273"/>
                    <a:pt x="1" y="607"/>
                  </a:cubicBezTo>
                  <a:lnTo>
                    <a:pt x="1" y="4918"/>
                  </a:lnTo>
                  <a:cubicBezTo>
                    <a:pt x="1" y="5257"/>
                    <a:pt x="56" y="5530"/>
                    <a:pt x="126" y="5530"/>
                  </a:cubicBezTo>
                  <a:cubicBezTo>
                    <a:pt x="200" y="5530"/>
                    <a:pt x="255" y="5257"/>
                    <a:pt x="255" y="4918"/>
                  </a:cubicBezTo>
                  <a:lnTo>
                    <a:pt x="255" y="607"/>
                  </a:lnTo>
                  <a:cubicBezTo>
                    <a:pt x="255" y="273"/>
                    <a:pt x="195" y="0"/>
                    <a:pt x="1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6"/>
            <p:cNvSpPr/>
            <p:nvPr/>
          </p:nvSpPr>
          <p:spPr>
            <a:xfrm>
              <a:off x="3013284" y="4534751"/>
              <a:ext cx="654874" cy="162640"/>
            </a:xfrm>
            <a:custGeom>
              <a:rect b="b" l="l" r="r" t="t"/>
              <a:pathLst>
                <a:path extrusionOk="0" h="1437" w="5786">
                  <a:moveTo>
                    <a:pt x="52" y="1"/>
                  </a:moveTo>
                  <a:cubicBezTo>
                    <a:pt x="24" y="1"/>
                    <a:pt x="1" y="94"/>
                    <a:pt x="1" y="209"/>
                  </a:cubicBezTo>
                  <a:lnTo>
                    <a:pt x="1" y="1238"/>
                  </a:lnTo>
                  <a:cubicBezTo>
                    <a:pt x="1" y="1344"/>
                    <a:pt x="24" y="1437"/>
                    <a:pt x="52" y="1437"/>
                  </a:cubicBezTo>
                  <a:lnTo>
                    <a:pt x="5730" y="1437"/>
                  </a:lnTo>
                  <a:cubicBezTo>
                    <a:pt x="5762" y="1437"/>
                    <a:pt x="5785" y="1344"/>
                    <a:pt x="5785" y="1238"/>
                  </a:cubicBezTo>
                  <a:lnTo>
                    <a:pt x="5785" y="209"/>
                  </a:lnTo>
                  <a:cubicBezTo>
                    <a:pt x="5785" y="94"/>
                    <a:pt x="5762" y="1"/>
                    <a:pt x="57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6"/>
            <p:cNvSpPr/>
            <p:nvPr/>
          </p:nvSpPr>
          <p:spPr>
            <a:xfrm>
              <a:off x="3014416" y="4518566"/>
              <a:ext cx="654761" cy="29427"/>
            </a:xfrm>
            <a:custGeom>
              <a:rect b="b" l="l" r="r" t="t"/>
              <a:pathLst>
                <a:path extrusionOk="0" h="260" w="5785">
                  <a:moveTo>
                    <a:pt x="84" y="0"/>
                  </a:moveTo>
                  <a:cubicBezTo>
                    <a:pt x="65" y="5"/>
                    <a:pt x="37" y="61"/>
                    <a:pt x="19" y="121"/>
                  </a:cubicBezTo>
                  <a:cubicBezTo>
                    <a:pt x="0" y="186"/>
                    <a:pt x="0" y="237"/>
                    <a:pt x="19" y="237"/>
                  </a:cubicBezTo>
                  <a:lnTo>
                    <a:pt x="5761" y="260"/>
                  </a:lnTo>
                  <a:cubicBezTo>
                    <a:pt x="5785" y="260"/>
                    <a:pt x="5775" y="204"/>
                    <a:pt x="5734" y="130"/>
                  </a:cubicBezTo>
                  <a:cubicBezTo>
                    <a:pt x="5734" y="130"/>
                    <a:pt x="5646" y="0"/>
                    <a:pt x="56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6"/>
            <p:cNvSpPr/>
            <p:nvPr/>
          </p:nvSpPr>
          <p:spPr>
            <a:xfrm>
              <a:off x="2931566" y="4639669"/>
              <a:ext cx="818309" cy="150529"/>
            </a:xfrm>
            <a:custGeom>
              <a:rect b="b" l="l" r="r" t="t"/>
              <a:pathLst>
                <a:path extrusionOk="0" h="1330" w="7230">
                  <a:moveTo>
                    <a:pt x="61" y="0"/>
                  </a:moveTo>
                  <a:cubicBezTo>
                    <a:pt x="28" y="0"/>
                    <a:pt x="0" y="116"/>
                    <a:pt x="0" y="255"/>
                  </a:cubicBezTo>
                  <a:lnTo>
                    <a:pt x="0" y="1075"/>
                  </a:lnTo>
                  <a:cubicBezTo>
                    <a:pt x="0" y="1214"/>
                    <a:pt x="28" y="1329"/>
                    <a:pt x="61" y="1329"/>
                  </a:cubicBezTo>
                  <a:lnTo>
                    <a:pt x="7165" y="1329"/>
                  </a:lnTo>
                  <a:cubicBezTo>
                    <a:pt x="7202" y="1329"/>
                    <a:pt x="7230" y="1214"/>
                    <a:pt x="7230" y="1075"/>
                  </a:cubicBezTo>
                  <a:lnTo>
                    <a:pt x="7230" y="255"/>
                  </a:lnTo>
                  <a:cubicBezTo>
                    <a:pt x="7230" y="111"/>
                    <a:pt x="7202" y="0"/>
                    <a:pt x="71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6"/>
            <p:cNvSpPr/>
            <p:nvPr/>
          </p:nvSpPr>
          <p:spPr>
            <a:xfrm>
              <a:off x="2932585" y="4619750"/>
              <a:ext cx="818309" cy="35765"/>
            </a:xfrm>
            <a:custGeom>
              <a:rect b="b" l="l" r="r" t="t"/>
              <a:pathLst>
                <a:path extrusionOk="0" h="316" w="7230">
                  <a:moveTo>
                    <a:pt x="107" y="0"/>
                  </a:moveTo>
                  <a:cubicBezTo>
                    <a:pt x="84" y="0"/>
                    <a:pt x="42" y="60"/>
                    <a:pt x="24" y="144"/>
                  </a:cubicBezTo>
                  <a:cubicBezTo>
                    <a:pt x="1" y="223"/>
                    <a:pt x="1" y="287"/>
                    <a:pt x="24" y="287"/>
                  </a:cubicBezTo>
                  <a:lnTo>
                    <a:pt x="7202" y="315"/>
                  </a:lnTo>
                  <a:cubicBezTo>
                    <a:pt x="7230" y="315"/>
                    <a:pt x="7216" y="246"/>
                    <a:pt x="7170" y="153"/>
                  </a:cubicBezTo>
                  <a:cubicBezTo>
                    <a:pt x="7170" y="153"/>
                    <a:pt x="7063" y="0"/>
                    <a:pt x="70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6"/>
            <p:cNvSpPr/>
            <p:nvPr/>
          </p:nvSpPr>
          <p:spPr>
            <a:xfrm>
              <a:off x="2937338" y="3842876"/>
              <a:ext cx="807331" cy="80358"/>
            </a:xfrm>
            <a:custGeom>
              <a:rect b="b" l="l" r="r" t="t"/>
              <a:pathLst>
                <a:path extrusionOk="0" h="710" w="7133">
                  <a:moveTo>
                    <a:pt x="51" y="1"/>
                  </a:moveTo>
                  <a:cubicBezTo>
                    <a:pt x="24" y="1"/>
                    <a:pt x="0" y="42"/>
                    <a:pt x="0" y="103"/>
                  </a:cubicBezTo>
                  <a:lnTo>
                    <a:pt x="0" y="603"/>
                  </a:lnTo>
                  <a:cubicBezTo>
                    <a:pt x="0" y="663"/>
                    <a:pt x="24" y="709"/>
                    <a:pt x="51" y="709"/>
                  </a:cubicBezTo>
                  <a:lnTo>
                    <a:pt x="7081" y="709"/>
                  </a:lnTo>
                  <a:cubicBezTo>
                    <a:pt x="7109" y="709"/>
                    <a:pt x="7132" y="663"/>
                    <a:pt x="7132" y="603"/>
                  </a:cubicBezTo>
                  <a:lnTo>
                    <a:pt x="7132" y="103"/>
                  </a:lnTo>
                  <a:cubicBezTo>
                    <a:pt x="7132" y="47"/>
                    <a:pt x="7109" y="1"/>
                    <a:pt x="70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6"/>
            <p:cNvSpPr/>
            <p:nvPr/>
          </p:nvSpPr>
          <p:spPr>
            <a:xfrm>
              <a:off x="2937904" y="3916330"/>
              <a:ext cx="806765" cy="14713"/>
            </a:xfrm>
            <a:custGeom>
              <a:rect b="b" l="l" r="r" t="t"/>
              <a:pathLst>
                <a:path extrusionOk="0" h="130" w="7128">
                  <a:moveTo>
                    <a:pt x="7104" y="0"/>
                  </a:moveTo>
                  <a:lnTo>
                    <a:pt x="19" y="14"/>
                  </a:lnTo>
                  <a:cubicBezTo>
                    <a:pt x="0" y="14"/>
                    <a:pt x="0" y="42"/>
                    <a:pt x="19" y="70"/>
                  </a:cubicBezTo>
                  <a:cubicBezTo>
                    <a:pt x="42" y="102"/>
                    <a:pt x="69" y="121"/>
                    <a:pt x="83" y="130"/>
                  </a:cubicBezTo>
                  <a:lnTo>
                    <a:pt x="6965" y="130"/>
                  </a:lnTo>
                  <a:cubicBezTo>
                    <a:pt x="6988" y="130"/>
                    <a:pt x="7076" y="65"/>
                    <a:pt x="7076" y="65"/>
                  </a:cubicBezTo>
                  <a:cubicBezTo>
                    <a:pt x="7114" y="28"/>
                    <a:pt x="7127" y="0"/>
                    <a:pt x="71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6"/>
            <p:cNvSpPr/>
            <p:nvPr/>
          </p:nvSpPr>
          <p:spPr>
            <a:xfrm>
              <a:off x="2855508" y="3771119"/>
              <a:ext cx="970879" cy="100164"/>
            </a:xfrm>
            <a:custGeom>
              <a:rect b="b" l="l" r="r" t="t"/>
              <a:pathLst>
                <a:path extrusionOk="0" h="885" w="8578">
                  <a:moveTo>
                    <a:pt x="61" y="0"/>
                  </a:moveTo>
                  <a:cubicBezTo>
                    <a:pt x="29" y="0"/>
                    <a:pt x="1" y="56"/>
                    <a:pt x="1" y="125"/>
                  </a:cubicBezTo>
                  <a:lnTo>
                    <a:pt x="1" y="760"/>
                  </a:lnTo>
                  <a:cubicBezTo>
                    <a:pt x="1" y="829"/>
                    <a:pt x="29" y="885"/>
                    <a:pt x="61" y="885"/>
                  </a:cubicBezTo>
                  <a:lnTo>
                    <a:pt x="8513" y="885"/>
                  </a:lnTo>
                  <a:cubicBezTo>
                    <a:pt x="8550" y="885"/>
                    <a:pt x="8578" y="829"/>
                    <a:pt x="8578" y="760"/>
                  </a:cubicBezTo>
                  <a:lnTo>
                    <a:pt x="8578" y="125"/>
                  </a:lnTo>
                  <a:cubicBezTo>
                    <a:pt x="8578" y="56"/>
                    <a:pt x="8550" y="0"/>
                    <a:pt x="85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6"/>
            <p:cNvSpPr/>
            <p:nvPr/>
          </p:nvSpPr>
          <p:spPr>
            <a:xfrm>
              <a:off x="2856074" y="3862796"/>
              <a:ext cx="970879" cy="17996"/>
            </a:xfrm>
            <a:custGeom>
              <a:rect b="b" l="l" r="r" t="t"/>
              <a:pathLst>
                <a:path extrusionOk="0" h="159" w="8578">
                  <a:moveTo>
                    <a:pt x="8550" y="1"/>
                  </a:moveTo>
                  <a:lnTo>
                    <a:pt x="24" y="19"/>
                  </a:lnTo>
                  <a:cubicBezTo>
                    <a:pt x="1" y="19"/>
                    <a:pt x="1" y="52"/>
                    <a:pt x="24" y="93"/>
                  </a:cubicBezTo>
                  <a:cubicBezTo>
                    <a:pt x="45" y="128"/>
                    <a:pt x="75" y="159"/>
                    <a:pt x="105" y="159"/>
                  </a:cubicBezTo>
                  <a:cubicBezTo>
                    <a:pt x="108" y="159"/>
                    <a:pt x="110" y="159"/>
                    <a:pt x="112" y="158"/>
                  </a:cubicBezTo>
                  <a:lnTo>
                    <a:pt x="8383" y="158"/>
                  </a:lnTo>
                  <a:cubicBezTo>
                    <a:pt x="8406" y="158"/>
                    <a:pt x="8517" y="80"/>
                    <a:pt x="8517" y="80"/>
                  </a:cubicBezTo>
                  <a:cubicBezTo>
                    <a:pt x="8564" y="33"/>
                    <a:pt x="8578" y="1"/>
                    <a:pt x="8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2" name="Google Shape;2612;p46"/>
          <p:cNvGrpSpPr/>
          <p:nvPr/>
        </p:nvGrpSpPr>
        <p:grpSpPr>
          <a:xfrm>
            <a:off x="980979" y="1784414"/>
            <a:ext cx="2183602" cy="3158866"/>
            <a:chOff x="-2363711" y="1586400"/>
            <a:chExt cx="2123919" cy="3072528"/>
          </a:xfrm>
        </p:grpSpPr>
        <p:sp>
          <p:nvSpPr>
            <p:cNvPr id="2613" name="Google Shape;2613;p46"/>
            <p:cNvSpPr/>
            <p:nvPr/>
          </p:nvSpPr>
          <p:spPr>
            <a:xfrm>
              <a:off x="-1457848" y="1586400"/>
              <a:ext cx="460732" cy="604436"/>
            </a:xfrm>
            <a:custGeom>
              <a:rect b="b" l="l" r="r" t="t"/>
              <a:pathLst>
                <a:path extrusionOk="0" h="8101" w="6175">
                  <a:moveTo>
                    <a:pt x="2831" y="0"/>
                  </a:moveTo>
                  <a:cubicBezTo>
                    <a:pt x="2831" y="1"/>
                    <a:pt x="1" y="1600"/>
                    <a:pt x="2548" y="1600"/>
                  </a:cubicBezTo>
                  <a:cubicBezTo>
                    <a:pt x="2657" y="1600"/>
                    <a:pt x="2776" y="1597"/>
                    <a:pt x="2906" y="1591"/>
                  </a:cubicBezTo>
                  <a:cubicBezTo>
                    <a:pt x="3108" y="1580"/>
                    <a:pt x="3292" y="1575"/>
                    <a:pt x="3459" y="1575"/>
                  </a:cubicBezTo>
                  <a:cubicBezTo>
                    <a:pt x="5916" y="1575"/>
                    <a:pt x="4817" y="2674"/>
                    <a:pt x="4068" y="3423"/>
                  </a:cubicBezTo>
                  <a:cubicBezTo>
                    <a:pt x="3107" y="4401"/>
                    <a:pt x="851" y="6330"/>
                    <a:pt x="2236" y="6330"/>
                  </a:cubicBezTo>
                  <a:cubicBezTo>
                    <a:pt x="2326" y="6330"/>
                    <a:pt x="2431" y="6322"/>
                    <a:pt x="2552" y="6305"/>
                  </a:cubicBezTo>
                  <a:cubicBezTo>
                    <a:pt x="2758" y="6277"/>
                    <a:pt x="2939" y="6263"/>
                    <a:pt x="3096" y="6263"/>
                  </a:cubicBezTo>
                  <a:cubicBezTo>
                    <a:pt x="4468" y="6263"/>
                    <a:pt x="4109" y="7283"/>
                    <a:pt x="3817" y="8100"/>
                  </a:cubicBezTo>
                  <a:cubicBezTo>
                    <a:pt x="3817" y="8100"/>
                    <a:pt x="5742" y="5747"/>
                    <a:pt x="2822" y="5682"/>
                  </a:cubicBezTo>
                  <a:cubicBezTo>
                    <a:pt x="646" y="5627"/>
                    <a:pt x="6132" y="3637"/>
                    <a:pt x="6160" y="2167"/>
                  </a:cubicBezTo>
                  <a:cubicBezTo>
                    <a:pt x="6174" y="1428"/>
                    <a:pt x="5581" y="1283"/>
                    <a:pt x="4825" y="1283"/>
                  </a:cubicBezTo>
                  <a:cubicBezTo>
                    <a:pt x="4331" y="1283"/>
                    <a:pt x="3767" y="1345"/>
                    <a:pt x="3256" y="1345"/>
                  </a:cubicBezTo>
                  <a:cubicBezTo>
                    <a:pt x="3004" y="1345"/>
                    <a:pt x="2764" y="1329"/>
                    <a:pt x="2552" y="1284"/>
                  </a:cubicBezTo>
                  <a:cubicBezTo>
                    <a:pt x="1260" y="1005"/>
                    <a:pt x="2831" y="1"/>
                    <a:pt x="28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6"/>
            <p:cNvSpPr/>
            <p:nvPr/>
          </p:nvSpPr>
          <p:spPr>
            <a:xfrm>
              <a:off x="-1229312" y="2417500"/>
              <a:ext cx="41037" cy="62600"/>
            </a:xfrm>
            <a:custGeom>
              <a:rect b="b" l="l" r="r" t="t"/>
              <a:pathLst>
                <a:path extrusionOk="0" h="839" w="550">
                  <a:moveTo>
                    <a:pt x="84" y="0"/>
                  </a:moveTo>
                  <a:cubicBezTo>
                    <a:pt x="81" y="0"/>
                    <a:pt x="78" y="1"/>
                    <a:pt x="75" y="2"/>
                  </a:cubicBezTo>
                  <a:cubicBezTo>
                    <a:pt x="1" y="2"/>
                    <a:pt x="84" y="300"/>
                    <a:pt x="224" y="411"/>
                  </a:cubicBezTo>
                  <a:cubicBezTo>
                    <a:pt x="363" y="532"/>
                    <a:pt x="308" y="839"/>
                    <a:pt x="308" y="839"/>
                  </a:cubicBezTo>
                  <a:lnTo>
                    <a:pt x="503" y="830"/>
                  </a:lnTo>
                  <a:cubicBezTo>
                    <a:pt x="549" y="588"/>
                    <a:pt x="466" y="439"/>
                    <a:pt x="456" y="374"/>
                  </a:cubicBezTo>
                  <a:cubicBezTo>
                    <a:pt x="447" y="320"/>
                    <a:pt x="164" y="0"/>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6"/>
            <p:cNvSpPr/>
            <p:nvPr/>
          </p:nvSpPr>
          <p:spPr>
            <a:xfrm>
              <a:off x="-1248039" y="2482860"/>
              <a:ext cx="32009" cy="48647"/>
            </a:xfrm>
            <a:custGeom>
              <a:rect b="b" l="l" r="r" t="t"/>
              <a:pathLst>
                <a:path extrusionOk="0" h="652" w="429">
                  <a:moveTo>
                    <a:pt x="1" y="0"/>
                  </a:moveTo>
                  <a:cubicBezTo>
                    <a:pt x="1" y="75"/>
                    <a:pt x="112" y="409"/>
                    <a:pt x="298" y="651"/>
                  </a:cubicBezTo>
                  <a:lnTo>
                    <a:pt x="428" y="233"/>
                  </a:lnTo>
                  <a:lnTo>
                    <a:pt x="252" y="56"/>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6"/>
            <p:cNvSpPr/>
            <p:nvPr/>
          </p:nvSpPr>
          <p:spPr>
            <a:xfrm>
              <a:off x="-1240429" y="2465475"/>
              <a:ext cx="88192" cy="117365"/>
            </a:xfrm>
            <a:custGeom>
              <a:rect b="b" l="l" r="r" t="t"/>
              <a:pathLst>
                <a:path extrusionOk="0" h="1573" w="1182">
                  <a:moveTo>
                    <a:pt x="492" y="0"/>
                  </a:moveTo>
                  <a:cubicBezTo>
                    <a:pt x="490" y="0"/>
                    <a:pt x="487" y="1"/>
                    <a:pt x="484" y="1"/>
                  </a:cubicBezTo>
                  <a:cubicBezTo>
                    <a:pt x="206" y="29"/>
                    <a:pt x="1" y="410"/>
                    <a:pt x="150" y="689"/>
                  </a:cubicBezTo>
                  <a:cubicBezTo>
                    <a:pt x="373" y="1107"/>
                    <a:pt x="875" y="1572"/>
                    <a:pt x="875" y="1572"/>
                  </a:cubicBezTo>
                  <a:lnTo>
                    <a:pt x="1182" y="1210"/>
                  </a:lnTo>
                  <a:cubicBezTo>
                    <a:pt x="922" y="754"/>
                    <a:pt x="1089" y="373"/>
                    <a:pt x="931" y="280"/>
                  </a:cubicBezTo>
                  <a:cubicBezTo>
                    <a:pt x="876" y="243"/>
                    <a:pt x="633" y="0"/>
                    <a:pt x="4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6"/>
            <p:cNvSpPr/>
            <p:nvPr/>
          </p:nvSpPr>
          <p:spPr>
            <a:xfrm>
              <a:off x="-1202227" y="2243431"/>
              <a:ext cx="28502" cy="134004"/>
            </a:xfrm>
            <a:custGeom>
              <a:rect b="b" l="l" r="r" t="t"/>
              <a:pathLst>
                <a:path extrusionOk="0" h="1796" w="382">
                  <a:moveTo>
                    <a:pt x="233" y="1"/>
                  </a:moveTo>
                  <a:lnTo>
                    <a:pt x="0" y="1796"/>
                  </a:lnTo>
                  <a:lnTo>
                    <a:pt x="149" y="1768"/>
                  </a:lnTo>
                  <a:lnTo>
                    <a:pt x="382" y="47"/>
                  </a:lnTo>
                  <a:lnTo>
                    <a:pt x="2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6"/>
            <p:cNvSpPr/>
            <p:nvPr/>
          </p:nvSpPr>
          <p:spPr>
            <a:xfrm>
              <a:off x="-1226551" y="2365496"/>
              <a:ext cx="39619" cy="172056"/>
            </a:xfrm>
            <a:custGeom>
              <a:rect b="b" l="l" r="r" t="t"/>
              <a:pathLst>
                <a:path extrusionOk="0" h="2306" w="531">
                  <a:moveTo>
                    <a:pt x="365" y="0"/>
                  </a:moveTo>
                  <a:cubicBezTo>
                    <a:pt x="314" y="0"/>
                    <a:pt x="260" y="36"/>
                    <a:pt x="252" y="95"/>
                  </a:cubicBezTo>
                  <a:cubicBezTo>
                    <a:pt x="196" y="504"/>
                    <a:pt x="10" y="1889"/>
                    <a:pt x="1" y="2187"/>
                  </a:cubicBezTo>
                  <a:cubicBezTo>
                    <a:pt x="1" y="2261"/>
                    <a:pt x="49" y="2305"/>
                    <a:pt x="98" y="2305"/>
                  </a:cubicBezTo>
                  <a:cubicBezTo>
                    <a:pt x="134" y="2305"/>
                    <a:pt x="171" y="2280"/>
                    <a:pt x="187" y="2224"/>
                  </a:cubicBezTo>
                  <a:cubicBezTo>
                    <a:pt x="317" y="1806"/>
                    <a:pt x="475" y="504"/>
                    <a:pt x="522" y="132"/>
                  </a:cubicBezTo>
                  <a:cubicBezTo>
                    <a:pt x="531" y="76"/>
                    <a:pt x="484" y="29"/>
                    <a:pt x="438" y="20"/>
                  </a:cubicBezTo>
                  <a:lnTo>
                    <a:pt x="382" y="2"/>
                  </a:lnTo>
                  <a:cubicBezTo>
                    <a:pt x="376" y="1"/>
                    <a:pt x="371" y="0"/>
                    <a:pt x="3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6"/>
            <p:cNvSpPr/>
            <p:nvPr/>
          </p:nvSpPr>
          <p:spPr>
            <a:xfrm>
              <a:off x="-1223716" y="2393326"/>
              <a:ext cx="34769" cy="111098"/>
            </a:xfrm>
            <a:custGeom>
              <a:rect b="b" l="l" r="r" t="t"/>
              <a:pathLst>
                <a:path extrusionOk="0" h="1489" w="466">
                  <a:moveTo>
                    <a:pt x="465" y="1"/>
                  </a:moveTo>
                  <a:cubicBezTo>
                    <a:pt x="372" y="66"/>
                    <a:pt x="260" y="121"/>
                    <a:pt x="158" y="205"/>
                  </a:cubicBezTo>
                  <a:cubicBezTo>
                    <a:pt x="102" y="605"/>
                    <a:pt x="28" y="1144"/>
                    <a:pt x="0" y="1488"/>
                  </a:cubicBezTo>
                  <a:cubicBezTo>
                    <a:pt x="93" y="1423"/>
                    <a:pt x="186" y="1340"/>
                    <a:pt x="279" y="1256"/>
                  </a:cubicBezTo>
                  <a:cubicBezTo>
                    <a:pt x="344" y="837"/>
                    <a:pt x="419" y="345"/>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6"/>
            <p:cNvSpPr/>
            <p:nvPr/>
          </p:nvSpPr>
          <p:spPr>
            <a:xfrm>
              <a:off x="-1188350" y="2243431"/>
              <a:ext cx="13953" cy="22981"/>
            </a:xfrm>
            <a:custGeom>
              <a:rect b="b" l="l" r="r" t="t"/>
              <a:pathLst>
                <a:path extrusionOk="0" h="308" w="187">
                  <a:moveTo>
                    <a:pt x="38" y="1"/>
                  </a:moveTo>
                  <a:lnTo>
                    <a:pt x="0" y="308"/>
                  </a:lnTo>
                  <a:cubicBezTo>
                    <a:pt x="10" y="289"/>
                    <a:pt x="19" y="289"/>
                    <a:pt x="19" y="289"/>
                  </a:cubicBezTo>
                  <a:lnTo>
                    <a:pt x="158" y="261"/>
                  </a:lnTo>
                  <a:lnTo>
                    <a:pt x="186" y="47"/>
                  </a:lnTo>
                  <a:lnTo>
                    <a:pt x="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6"/>
            <p:cNvSpPr/>
            <p:nvPr/>
          </p:nvSpPr>
          <p:spPr>
            <a:xfrm>
              <a:off x="-1248039" y="2446375"/>
              <a:ext cx="40738" cy="40067"/>
            </a:xfrm>
            <a:custGeom>
              <a:rect b="b" l="l" r="r" t="t"/>
              <a:pathLst>
                <a:path extrusionOk="0" h="537" w="546">
                  <a:moveTo>
                    <a:pt x="447" y="0"/>
                  </a:moveTo>
                  <a:cubicBezTo>
                    <a:pt x="437" y="0"/>
                    <a:pt x="427" y="8"/>
                    <a:pt x="419" y="24"/>
                  </a:cubicBezTo>
                  <a:cubicBezTo>
                    <a:pt x="373" y="117"/>
                    <a:pt x="1" y="396"/>
                    <a:pt x="1" y="480"/>
                  </a:cubicBezTo>
                  <a:lnTo>
                    <a:pt x="252" y="536"/>
                  </a:lnTo>
                  <a:cubicBezTo>
                    <a:pt x="252" y="536"/>
                    <a:pt x="255" y="537"/>
                    <a:pt x="261" y="537"/>
                  </a:cubicBezTo>
                  <a:cubicBezTo>
                    <a:pt x="284" y="537"/>
                    <a:pt x="349" y="519"/>
                    <a:pt x="438" y="350"/>
                  </a:cubicBezTo>
                  <a:cubicBezTo>
                    <a:pt x="545" y="166"/>
                    <a:pt x="494" y="0"/>
                    <a:pt x="4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6"/>
            <p:cNvSpPr/>
            <p:nvPr/>
          </p:nvSpPr>
          <p:spPr>
            <a:xfrm>
              <a:off x="-1211479" y="2400041"/>
              <a:ext cx="39843" cy="86998"/>
            </a:xfrm>
            <a:custGeom>
              <a:rect b="b" l="l" r="r" t="t"/>
              <a:pathLst>
                <a:path extrusionOk="0" h="1166" w="534">
                  <a:moveTo>
                    <a:pt x="67" y="1"/>
                  </a:moveTo>
                  <a:cubicBezTo>
                    <a:pt x="19" y="1"/>
                    <a:pt x="0" y="174"/>
                    <a:pt x="87" y="348"/>
                  </a:cubicBezTo>
                  <a:cubicBezTo>
                    <a:pt x="180" y="534"/>
                    <a:pt x="282" y="645"/>
                    <a:pt x="282" y="645"/>
                  </a:cubicBezTo>
                  <a:lnTo>
                    <a:pt x="264" y="1138"/>
                  </a:lnTo>
                  <a:lnTo>
                    <a:pt x="468" y="1166"/>
                  </a:lnTo>
                  <a:cubicBezTo>
                    <a:pt x="534" y="673"/>
                    <a:pt x="496" y="552"/>
                    <a:pt x="422" y="450"/>
                  </a:cubicBezTo>
                  <a:cubicBezTo>
                    <a:pt x="320" y="310"/>
                    <a:pt x="134" y="50"/>
                    <a:pt x="78" y="4"/>
                  </a:cubicBezTo>
                  <a:cubicBezTo>
                    <a:pt x="74" y="2"/>
                    <a:pt x="70" y="1"/>
                    <a:pt x="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6"/>
            <p:cNvSpPr/>
            <p:nvPr/>
          </p:nvSpPr>
          <p:spPr>
            <a:xfrm>
              <a:off x="-1176412" y="2463983"/>
              <a:ext cx="18653" cy="47230"/>
            </a:xfrm>
            <a:custGeom>
              <a:rect b="b" l="l" r="r" t="t"/>
              <a:pathLst>
                <a:path extrusionOk="0" h="633" w="250">
                  <a:moveTo>
                    <a:pt x="152" y="0"/>
                  </a:moveTo>
                  <a:cubicBezTo>
                    <a:pt x="86" y="0"/>
                    <a:pt x="44" y="123"/>
                    <a:pt x="26" y="253"/>
                  </a:cubicBezTo>
                  <a:cubicBezTo>
                    <a:pt x="1" y="372"/>
                    <a:pt x="100" y="632"/>
                    <a:pt x="124" y="632"/>
                  </a:cubicBezTo>
                  <a:cubicBezTo>
                    <a:pt x="126" y="632"/>
                    <a:pt x="128" y="630"/>
                    <a:pt x="129" y="625"/>
                  </a:cubicBezTo>
                  <a:cubicBezTo>
                    <a:pt x="157" y="523"/>
                    <a:pt x="157" y="383"/>
                    <a:pt x="203" y="244"/>
                  </a:cubicBezTo>
                  <a:cubicBezTo>
                    <a:pt x="250" y="114"/>
                    <a:pt x="231" y="2"/>
                    <a:pt x="166" y="2"/>
                  </a:cubicBezTo>
                  <a:cubicBezTo>
                    <a:pt x="161" y="1"/>
                    <a:pt x="156"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6"/>
            <p:cNvSpPr/>
            <p:nvPr/>
          </p:nvSpPr>
          <p:spPr>
            <a:xfrm>
              <a:off x="-1187007" y="2462267"/>
              <a:ext cx="29248" cy="34471"/>
            </a:xfrm>
            <a:custGeom>
              <a:rect b="b" l="l" r="r" t="t"/>
              <a:pathLst>
                <a:path extrusionOk="0" h="462" w="392">
                  <a:moveTo>
                    <a:pt x="298" y="0"/>
                  </a:moveTo>
                  <a:cubicBezTo>
                    <a:pt x="240" y="0"/>
                    <a:pt x="156" y="64"/>
                    <a:pt x="85" y="174"/>
                  </a:cubicBezTo>
                  <a:cubicBezTo>
                    <a:pt x="20" y="285"/>
                    <a:pt x="1" y="416"/>
                    <a:pt x="66" y="453"/>
                  </a:cubicBezTo>
                  <a:cubicBezTo>
                    <a:pt x="74" y="458"/>
                    <a:pt x="83" y="461"/>
                    <a:pt x="91" y="461"/>
                  </a:cubicBezTo>
                  <a:cubicBezTo>
                    <a:pt x="139" y="461"/>
                    <a:pt x="189" y="377"/>
                    <a:pt x="252" y="267"/>
                  </a:cubicBezTo>
                  <a:cubicBezTo>
                    <a:pt x="317" y="137"/>
                    <a:pt x="392" y="44"/>
                    <a:pt x="326" y="6"/>
                  </a:cubicBezTo>
                  <a:cubicBezTo>
                    <a:pt x="318" y="2"/>
                    <a:pt x="308"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6"/>
            <p:cNvSpPr/>
            <p:nvPr/>
          </p:nvSpPr>
          <p:spPr>
            <a:xfrm>
              <a:off x="-1209838" y="2401085"/>
              <a:ext cx="35441" cy="51184"/>
            </a:xfrm>
            <a:custGeom>
              <a:rect b="b" l="l" r="r" t="t"/>
              <a:pathLst>
                <a:path extrusionOk="0" h="686" w="475">
                  <a:moveTo>
                    <a:pt x="45" y="0"/>
                  </a:moveTo>
                  <a:cubicBezTo>
                    <a:pt x="36" y="0"/>
                    <a:pt x="25" y="11"/>
                    <a:pt x="19" y="17"/>
                  </a:cubicBezTo>
                  <a:cubicBezTo>
                    <a:pt x="9" y="36"/>
                    <a:pt x="9" y="64"/>
                    <a:pt x="0" y="101"/>
                  </a:cubicBezTo>
                  <a:cubicBezTo>
                    <a:pt x="0" y="166"/>
                    <a:pt x="19" y="259"/>
                    <a:pt x="65" y="352"/>
                  </a:cubicBezTo>
                  <a:cubicBezTo>
                    <a:pt x="149" y="501"/>
                    <a:pt x="233" y="594"/>
                    <a:pt x="251" y="631"/>
                  </a:cubicBezTo>
                  <a:cubicBezTo>
                    <a:pt x="302" y="663"/>
                    <a:pt x="352" y="686"/>
                    <a:pt x="399" y="686"/>
                  </a:cubicBezTo>
                  <a:cubicBezTo>
                    <a:pt x="422" y="686"/>
                    <a:pt x="444" y="680"/>
                    <a:pt x="465" y="668"/>
                  </a:cubicBezTo>
                  <a:cubicBezTo>
                    <a:pt x="474" y="668"/>
                    <a:pt x="474" y="659"/>
                    <a:pt x="474" y="659"/>
                  </a:cubicBezTo>
                  <a:cubicBezTo>
                    <a:pt x="465" y="548"/>
                    <a:pt x="437" y="501"/>
                    <a:pt x="391" y="445"/>
                  </a:cubicBezTo>
                  <a:cubicBezTo>
                    <a:pt x="298" y="296"/>
                    <a:pt x="112" y="55"/>
                    <a:pt x="56" y="8"/>
                  </a:cubicBezTo>
                  <a:cubicBezTo>
                    <a:pt x="53" y="2"/>
                    <a:pt x="49" y="0"/>
                    <a:pt x="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6"/>
            <p:cNvSpPr/>
            <p:nvPr/>
          </p:nvSpPr>
          <p:spPr>
            <a:xfrm>
              <a:off x="-2104211" y="2077644"/>
              <a:ext cx="409399" cy="381718"/>
            </a:xfrm>
            <a:custGeom>
              <a:rect b="b" l="l" r="r" t="t"/>
              <a:pathLst>
                <a:path extrusionOk="0" h="5116" w="5487">
                  <a:moveTo>
                    <a:pt x="4046" y="0"/>
                  </a:moveTo>
                  <a:cubicBezTo>
                    <a:pt x="3395" y="0"/>
                    <a:pt x="3422" y="447"/>
                    <a:pt x="3422" y="447"/>
                  </a:cubicBezTo>
                  <a:cubicBezTo>
                    <a:pt x="3422" y="447"/>
                    <a:pt x="2814" y="106"/>
                    <a:pt x="2150" y="106"/>
                  </a:cubicBezTo>
                  <a:cubicBezTo>
                    <a:pt x="1803" y="106"/>
                    <a:pt x="1441" y="200"/>
                    <a:pt x="1144" y="484"/>
                  </a:cubicBezTo>
                  <a:cubicBezTo>
                    <a:pt x="289" y="1302"/>
                    <a:pt x="1265" y="1953"/>
                    <a:pt x="1265" y="1953"/>
                  </a:cubicBezTo>
                  <a:cubicBezTo>
                    <a:pt x="326" y="2037"/>
                    <a:pt x="940" y="3283"/>
                    <a:pt x="940" y="3283"/>
                  </a:cubicBezTo>
                  <a:cubicBezTo>
                    <a:pt x="205" y="3516"/>
                    <a:pt x="558" y="4046"/>
                    <a:pt x="558" y="4046"/>
                  </a:cubicBezTo>
                  <a:cubicBezTo>
                    <a:pt x="558" y="4046"/>
                    <a:pt x="0" y="4548"/>
                    <a:pt x="56" y="4966"/>
                  </a:cubicBezTo>
                  <a:cubicBezTo>
                    <a:pt x="71" y="5075"/>
                    <a:pt x="142" y="5115"/>
                    <a:pt x="266" y="5115"/>
                  </a:cubicBezTo>
                  <a:cubicBezTo>
                    <a:pt x="610" y="5115"/>
                    <a:pt x="1358" y="4803"/>
                    <a:pt x="2418" y="4762"/>
                  </a:cubicBezTo>
                  <a:lnTo>
                    <a:pt x="5487" y="1749"/>
                  </a:lnTo>
                  <a:cubicBezTo>
                    <a:pt x="5487" y="1749"/>
                    <a:pt x="4696" y="0"/>
                    <a:pt x="40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6"/>
            <p:cNvSpPr/>
            <p:nvPr/>
          </p:nvSpPr>
          <p:spPr>
            <a:xfrm>
              <a:off x="-2075784" y="2100549"/>
              <a:ext cx="380076" cy="355305"/>
            </a:xfrm>
            <a:custGeom>
              <a:rect b="b" l="l" r="r" t="t"/>
              <a:pathLst>
                <a:path extrusionOk="0" h="4762" w="5094">
                  <a:moveTo>
                    <a:pt x="3069" y="0"/>
                  </a:moveTo>
                  <a:cubicBezTo>
                    <a:pt x="3041" y="65"/>
                    <a:pt x="3041" y="130"/>
                    <a:pt x="3041" y="130"/>
                  </a:cubicBezTo>
                  <a:cubicBezTo>
                    <a:pt x="3041" y="130"/>
                    <a:pt x="2948" y="84"/>
                    <a:pt x="2800" y="10"/>
                  </a:cubicBezTo>
                  <a:lnTo>
                    <a:pt x="2800" y="10"/>
                  </a:lnTo>
                  <a:cubicBezTo>
                    <a:pt x="3088" y="279"/>
                    <a:pt x="3218" y="568"/>
                    <a:pt x="3116" y="837"/>
                  </a:cubicBezTo>
                  <a:cubicBezTo>
                    <a:pt x="2952" y="1226"/>
                    <a:pt x="2324" y="1450"/>
                    <a:pt x="1527" y="1450"/>
                  </a:cubicBezTo>
                  <a:cubicBezTo>
                    <a:pt x="1237" y="1450"/>
                    <a:pt x="925" y="1420"/>
                    <a:pt x="605" y="1358"/>
                  </a:cubicBezTo>
                  <a:lnTo>
                    <a:pt x="605" y="1358"/>
                  </a:lnTo>
                  <a:cubicBezTo>
                    <a:pt x="735" y="1535"/>
                    <a:pt x="884" y="1637"/>
                    <a:pt x="884" y="1637"/>
                  </a:cubicBezTo>
                  <a:lnTo>
                    <a:pt x="847" y="1637"/>
                  </a:lnTo>
                  <a:cubicBezTo>
                    <a:pt x="1126" y="1776"/>
                    <a:pt x="1303" y="1990"/>
                    <a:pt x="1303" y="2204"/>
                  </a:cubicBezTo>
                  <a:cubicBezTo>
                    <a:pt x="1303" y="2511"/>
                    <a:pt x="986" y="2781"/>
                    <a:pt x="531" y="2902"/>
                  </a:cubicBezTo>
                  <a:cubicBezTo>
                    <a:pt x="549" y="2939"/>
                    <a:pt x="559" y="2967"/>
                    <a:pt x="559" y="2967"/>
                  </a:cubicBezTo>
                  <a:cubicBezTo>
                    <a:pt x="484" y="2985"/>
                    <a:pt x="428" y="3013"/>
                    <a:pt x="382" y="3032"/>
                  </a:cubicBezTo>
                  <a:cubicBezTo>
                    <a:pt x="466" y="3060"/>
                    <a:pt x="521" y="3106"/>
                    <a:pt x="559" y="3162"/>
                  </a:cubicBezTo>
                  <a:cubicBezTo>
                    <a:pt x="624" y="3320"/>
                    <a:pt x="466" y="3543"/>
                    <a:pt x="177" y="3720"/>
                  </a:cubicBezTo>
                  <a:cubicBezTo>
                    <a:pt x="177" y="3720"/>
                    <a:pt x="94" y="3785"/>
                    <a:pt x="1" y="3897"/>
                  </a:cubicBezTo>
                  <a:cubicBezTo>
                    <a:pt x="47" y="3906"/>
                    <a:pt x="94" y="3925"/>
                    <a:pt x="131" y="3962"/>
                  </a:cubicBezTo>
                  <a:cubicBezTo>
                    <a:pt x="280" y="4111"/>
                    <a:pt x="224" y="4427"/>
                    <a:pt x="10" y="4761"/>
                  </a:cubicBezTo>
                  <a:cubicBezTo>
                    <a:pt x="391" y="4706"/>
                    <a:pt x="1079" y="4464"/>
                    <a:pt x="2019" y="4417"/>
                  </a:cubicBezTo>
                  <a:lnTo>
                    <a:pt x="5087" y="1404"/>
                  </a:lnTo>
                  <a:cubicBezTo>
                    <a:pt x="5088" y="1406"/>
                    <a:pt x="5089" y="1407"/>
                    <a:pt x="5089" y="1407"/>
                  </a:cubicBezTo>
                  <a:cubicBezTo>
                    <a:pt x="5094" y="1407"/>
                    <a:pt x="4976" y="1156"/>
                    <a:pt x="4808" y="856"/>
                  </a:cubicBezTo>
                  <a:cubicBezTo>
                    <a:pt x="4719" y="935"/>
                    <a:pt x="4596" y="973"/>
                    <a:pt x="4453" y="973"/>
                  </a:cubicBezTo>
                  <a:cubicBezTo>
                    <a:pt x="4178" y="973"/>
                    <a:pt x="3831" y="831"/>
                    <a:pt x="3525" y="568"/>
                  </a:cubicBezTo>
                  <a:cubicBezTo>
                    <a:pt x="3311" y="391"/>
                    <a:pt x="3162" y="196"/>
                    <a:pt x="3069"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6"/>
            <p:cNvSpPr/>
            <p:nvPr/>
          </p:nvSpPr>
          <p:spPr>
            <a:xfrm>
              <a:off x="-1952301" y="2211870"/>
              <a:ext cx="158328" cy="71031"/>
            </a:xfrm>
            <a:custGeom>
              <a:rect b="b" l="l" r="r" t="t"/>
              <a:pathLst>
                <a:path extrusionOk="0" h="952" w="2122">
                  <a:moveTo>
                    <a:pt x="1119" y="1"/>
                  </a:moveTo>
                  <a:cubicBezTo>
                    <a:pt x="1066" y="1"/>
                    <a:pt x="1013" y="2"/>
                    <a:pt x="959" y="5"/>
                  </a:cubicBezTo>
                  <a:cubicBezTo>
                    <a:pt x="345" y="43"/>
                    <a:pt x="1" y="275"/>
                    <a:pt x="19" y="545"/>
                  </a:cubicBezTo>
                  <a:cubicBezTo>
                    <a:pt x="28" y="771"/>
                    <a:pt x="330" y="952"/>
                    <a:pt x="845" y="952"/>
                  </a:cubicBezTo>
                  <a:cubicBezTo>
                    <a:pt x="902" y="952"/>
                    <a:pt x="962" y="949"/>
                    <a:pt x="1024" y="945"/>
                  </a:cubicBezTo>
                  <a:cubicBezTo>
                    <a:pt x="1638" y="917"/>
                    <a:pt x="2121" y="666"/>
                    <a:pt x="2112" y="415"/>
                  </a:cubicBezTo>
                  <a:cubicBezTo>
                    <a:pt x="2103" y="177"/>
                    <a:pt x="1675" y="1"/>
                    <a:pt x="11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6"/>
            <p:cNvSpPr/>
            <p:nvPr/>
          </p:nvSpPr>
          <p:spPr>
            <a:xfrm>
              <a:off x="-2047357" y="2334159"/>
              <a:ext cx="88938" cy="61928"/>
            </a:xfrm>
            <a:custGeom>
              <a:rect b="b" l="l" r="r" t="t"/>
              <a:pathLst>
                <a:path extrusionOk="0" h="830" w="1192">
                  <a:moveTo>
                    <a:pt x="947" y="1"/>
                  </a:moveTo>
                  <a:cubicBezTo>
                    <a:pt x="808" y="1"/>
                    <a:pt x="609" y="75"/>
                    <a:pt x="410" y="208"/>
                  </a:cubicBezTo>
                  <a:cubicBezTo>
                    <a:pt x="112" y="412"/>
                    <a:pt x="1" y="635"/>
                    <a:pt x="94" y="747"/>
                  </a:cubicBezTo>
                  <a:cubicBezTo>
                    <a:pt x="129" y="801"/>
                    <a:pt x="191" y="830"/>
                    <a:pt x="274" y="830"/>
                  </a:cubicBezTo>
                  <a:cubicBezTo>
                    <a:pt x="390" y="830"/>
                    <a:pt x="547" y="774"/>
                    <a:pt x="726" y="654"/>
                  </a:cubicBezTo>
                  <a:cubicBezTo>
                    <a:pt x="1015" y="459"/>
                    <a:pt x="1191" y="189"/>
                    <a:pt x="1108" y="68"/>
                  </a:cubicBezTo>
                  <a:cubicBezTo>
                    <a:pt x="1078" y="23"/>
                    <a:pt x="1021" y="1"/>
                    <a:pt x="9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6"/>
            <p:cNvSpPr/>
            <p:nvPr/>
          </p:nvSpPr>
          <p:spPr>
            <a:xfrm>
              <a:off x="-1983489" y="2285810"/>
              <a:ext cx="57675" cy="40291"/>
            </a:xfrm>
            <a:custGeom>
              <a:rect b="b" l="l" r="r" t="t"/>
              <a:pathLst>
                <a:path extrusionOk="0" h="540" w="773">
                  <a:moveTo>
                    <a:pt x="447" y="0"/>
                  </a:moveTo>
                  <a:cubicBezTo>
                    <a:pt x="252" y="0"/>
                    <a:pt x="103" y="121"/>
                    <a:pt x="47" y="270"/>
                  </a:cubicBezTo>
                  <a:cubicBezTo>
                    <a:pt x="0" y="409"/>
                    <a:pt x="66" y="540"/>
                    <a:pt x="279" y="540"/>
                  </a:cubicBezTo>
                  <a:cubicBezTo>
                    <a:pt x="484" y="530"/>
                    <a:pt x="679" y="409"/>
                    <a:pt x="726" y="270"/>
                  </a:cubicBezTo>
                  <a:cubicBezTo>
                    <a:pt x="772" y="130"/>
                    <a:pt x="661" y="0"/>
                    <a:pt x="4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6"/>
            <p:cNvSpPr/>
            <p:nvPr/>
          </p:nvSpPr>
          <p:spPr>
            <a:xfrm>
              <a:off x="-1844711" y="2167625"/>
              <a:ext cx="72896" cy="41783"/>
            </a:xfrm>
            <a:custGeom>
              <a:rect b="b" l="l" r="r" t="t"/>
              <a:pathLst>
                <a:path extrusionOk="0" h="560" w="977">
                  <a:moveTo>
                    <a:pt x="323" y="0"/>
                  </a:moveTo>
                  <a:cubicBezTo>
                    <a:pt x="243" y="0"/>
                    <a:pt x="172" y="18"/>
                    <a:pt x="121" y="50"/>
                  </a:cubicBezTo>
                  <a:cubicBezTo>
                    <a:pt x="0" y="143"/>
                    <a:pt x="19" y="301"/>
                    <a:pt x="242" y="422"/>
                  </a:cubicBezTo>
                  <a:cubicBezTo>
                    <a:pt x="374" y="512"/>
                    <a:pt x="536" y="559"/>
                    <a:pt x="668" y="559"/>
                  </a:cubicBezTo>
                  <a:cubicBezTo>
                    <a:pt x="740" y="559"/>
                    <a:pt x="803" y="545"/>
                    <a:pt x="847" y="515"/>
                  </a:cubicBezTo>
                  <a:cubicBezTo>
                    <a:pt x="977" y="422"/>
                    <a:pt x="902" y="254"/>
                    <a:pt x="679" y="115"/>
                  </a:cubicBezTo>
                  <a:cubicBezTo>
                    <a:pt x="561" y="34"/>
                    <a:pt x="433"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6"/>
            <p:cNvSpPr/>
            <p:nvPr/>
          </p:nvSpPr>
          <p:spPr>
            <a:xfrm>
              <a:off x="-2093094" y="2434288"/>
              <a:ext cx="350455" cy="321878"/>
            </a:xfrm>
            <a:custGeom>
              <a:rect b="b" l="l" r="r" t="t"/>
              <a:pathLst>
                <a:path extrusionOk="0" h="4314" w="4697">
                  <a:moveTo>
                    <a:pt x="1321" y="0"/>
                  </a:moveTo>
                  <a:cubicBezTo>
                    <a:pt x="0" y="0"/>
                    <a:pt x="614" y="921"/>
                    <a:pt x="614" y="921"/>
                  </a:cubicBezTo>
                  <a:cubicBezTo>
                    <a:pt x="19" y="949"/>
                    <a:pt x="56" y="1953"/>
                    <a:pt x="270" y="2279"/>
                  </a:cubicBezTo>
                  <a:cubicBezTo>
                    <a:pt x="300" y="2328"/>
                    <a:pt x="334" y="2349"/>
                    <a:pt x="369" y="2349"/>
                  </a:cubicBezTo>
                  <a:cubicBezTo>
                    <a:pt x="453" y="2349"/>
                    <a:pt x="545" y="2232"/>
                    <a:pt x="623" y="2102"/>
                  </a:cubicBezTo>
                  <a:lnTo>
                    <a:pt x="623" y="2102"/>
                  </a:lnTo>
                  <a:cubicBezTo>
                    <a:pt x="521" y="2353"/>
                    <a:pt x="419" y="2651"/>
                    <a:pt x="419" y="2892"/>
                  </a:cubicBezTo>
                  <a:cubicBezTo>
                    <a:pt x="419" y="3269"/>
                    <a:pt x="916" y="3316"/>
                    <a:pt x="1164" y="3316"/>
                  </a:cubicBezTo>
                  <a:cubicBezTo>
                    <a:pt x="1247" y="3316"/>
                    <a:pt x="1302" y="3311"/>
                    <a:pt x="1302" y="3311"/>
                  </a:cubicBezTo>
                  <a:lnTo>
                    <a:pt x="1302" y="3311"/>
                  </a:lnTo>
                  <a:cubicBezTo>
                    <a:pt x="1302" y="3311"/>
                    <a:pt x="1097" y="4120"/>
                    <a:pt x="1860" y="4287"/>
                  </a:cubicBezTo>
                  <a:cubicBezTo>
                    <a:pt x="1939" y="4305"/>
                    <a:pt x="2011" y="4313"/>
                    <a:pt x="2077" y="4313"/>
                  </a:cubicBezTo>
                  <a:cubicBezTo>
                    <a:pt x="2648" y="4313"/>
                    <a:pt x="2716" y="3692"/>
                    <a:pt x="2716" y="3692"/>
                  </a:cubicBezTo>
                  <a:cubicBezTo>
                    <a:pt x="2716" y="3692"/>
                    <a:pt x="2836" y="3664"/>
                    <a:pt x="2985" y="3487"/>
                  </a:cubicBezTo>
                  <a:cubicBezTo>
                    <a:pt x="3134" y="3311"/>
                    <a:pt x="2874" y="2985"/>
                    <a:pt x="2874" y="2985"/>
                  </a:cubicBezTo>
                  <a:cubicBezTo>
                    <a:pt x="2874" y="2985"/>
                    <a:pt x="4315" y="2362"/>
                    <a:pt x="4696" y="1804"/>
                  </a:cubicBezTo>
                  <a:cubicBezTo>
                    <a:pt x="4696" y="1804"/>
                    <a:pt x="2660" y="0"/>
                    <a:pt x="13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6"/>
            <p:cNvSpPr/>
            <p:nvPr/>
          </p:nvSpPr>
          <p:spPr>
            <a:xfrm>
              <a:off x="-2073023" y="2434288"/>
              <a:ext cx="330384" cy="260920"/>
            </a:xfrm>
            <a:custGeom>
              <a:rect b="b" l="l" r="r" t="t"/>
              <a:pathLst>
                <a:path extrusionOk="0" h="3497" w="4428">
                  <a:moveTo>
                    <a:pt x="1052" y="0"/>
                  </a:moveTo>
                  <a:cubicBezTo>
                    <a:pt x="587" y="0"/>
                    <a:pt x="354" y="121"/>
                    <a:pt x="271" y="261"/>
                  </a:cubicBezTo>
                  <a:cubicBezTo>
                    <a:pt x="298" y="261"/>
                    <a:pt x="336" y="270"/>
                    <a:pt x="354" y="279"/>
                  </a:cubicBezTo>
                  <a:cubicBezTo>
                    <a:pt x="698" y="400"/>
                    <a:pt x="810" y="939"/>
                    <a:pt x="615" y="1516"/>
                  </a:cubicBezTo>
                  <a:cubicBezTo>
                    <a:pt x="484" y="1897"/>
                    <a:pt x="243" y="2186"/>
                    <a:pt x="1" y="2288"/>
                  </a:cubicBezTo>
                  <a:cubicBezTo>
                    <a:pt x="29" y="2323"/>
                    <a:pt x="59" y="2339"/>
                    <a:pt x="90" y="2339"/>
                  </a:cubicBezTo>
                  <a:cubicBezTo>
                    <a:pt x="173" y="2339"/>
                    <a:pt x="264" y="2230"/>
                    <a:pt x="345" y="2102"/>
                  </a:cubicBezTo>
                  <a:lnTo>
                    <a:pt x="345" y="2102"/>
                  </a:lnTo>
                  <a:cubicBezTo>
                    <a:pt x="298" y="2213"/>
                    <a:pt x="252" y="2334"/>
                    <a:pt x="205" y="2455"/>
                  </a:cubicBezTo>
                  <a:cubicBezTo>
                    <a:pt x="356" y="2266"/>
                    <a:pt x="519" y="2157"/>
                    <a:pt x="673" y="2157"/>
                  </a:cubicBezTo>
                  <a:cubicBezTo>
                    <a:pt x="700" y="2157"/>
                    <a:pt x="727" y="2160"/>
                    <a:pt x="754" y="2167"/>
                  </a:cubicBezTo>
                  <a:cubicBezTo>
                    <a:pt x="1042" y="2241"/>
                    <a:pt x="1135" y="2744"/>
                    <a:pt x="987" y="3283"/>
                  </a:cubicBezTo>
                  <a:cubicBezTo>
                    <a:pt x="987" y="3292"/>
                    <a:pt x="987" y="3292"/>
                    <a:pt x="977" y="3301"/>
                  </a:cubicBezTo>
                  <a:lnTo>
                    <a:pt x="1014" y="3301"/>
                  </a:lnTo>
                  <a:cubicBezTo>
                    <a:pt x="1014" y="3301"/>
                    <a:pt x="987" y="3385"/>
                    <a:pt x="987" y="3497"/>
                  </a:cubicBezTo>
                  <a:cubicBezTo>
                    <a:pt x="1210" y="3190"/>
                    <a:pt x="1554" y="2976"/>
                    <a:pt x="1954" y="2976"/>
                  </a:cubicBezTo>
                  <a:cubicBezTo>
                    <a:pt x="2242" y="2976"/>
                    <a:pt x="2521" y="3097"/>
                    <a:pt x="2726" y="3283"/>
                  </a:cubicBezTo>
                  <a:cubicBezTo>
                    <a:pt x="2698" y="3125"/>
                    <a:pt x="2577" y="2976"/>
                    <a:pt x="2577" y="2976"/>
                  </a:cubicBezTo>
                  <a:cubicBezTo>
                    <a:pt x="2577" y="2976"/>
                    <a:pt x="4046" y="2362"/>
                    <a:pt x="4427" y="1804"/>
                  </a:cubicBezTo>
                  <a:cubicBezTo>
                    <a:pt x="4427" y="1804"/>
                    <a:pt x="2391" y="0"/>
                    <a:pt x="1052"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6"/>
            <p:cNvSpPr/>
            <p:nvPr/>
          </p:nvSpPr>
          <p:spPr>
            <a:xfrm>
              <a:off x="-2034822" y="2178966"/>
              <a:ext cx="487145" cy="441333"/>
            </a:xfrm>
            <a:custGeom>
              <a:rect b="b" l="l" r="r" t="t"/>
              <a:pathLst>
                <a:path extrusionOk="0" h="5915" w="6529">
                  <a:moveTo>
                    <a:pt x="3894" y="1"/>
                  </a:moveTo>
                  <a:cubicBezTo>
                    <a:pt x="3709" y="1"/>
                    <a:pt x="3566" y="29"/>
                    <a:pt x="3488" y="84"/>
                  </a:cubicBezTo>
                  <a:cubicBezTo>
                    <a:pt x="3116" y="353"/>
                    <a:pt x="3050" y="772"/>
                    <a:pt x="3050" y="772"/>
                  </a:cubicBezTo>
                  <a:cubicBezTo>
                    <a:pt x="3050" y="772"/>
                    <a:pt x="1823" y="967"/>
                    <a:pt x="1367" y="1460"/>
                  </a:cubicBezTo>
                  <a:cubicBezTo>
                    <a:pt x="912" y="1934"/>
                    <a:pt x="1209" y="2446"/>
                    <a:pt x="1209" y="2446"/>
                  </a:cubicBezTo>
                  <a:cubicBezTo>
                    <a:pt x="1209" y="2446"/>
                    <a:pt x="0" y="2901"/>
                    <a:pt x="354" y="4101"/>
                  </a:cubicBezTo>
                  <a:cubicBezTo>
                    <a:pt x="716" y="5291"/>
                    <a:pt x="1590" y="5914"/>
                    <a:pt x="1590" y="5914"/>
                  </a:cubicBezTo>
                  <a:cubicBezTo>
                    <a:pt x="1590" y="5914"/>
                    <a:pt x="2762" y="4631"/>
                    <a:pt x="3329" y="3831"/>
                  </a:cubicBezTo>
                  <a:cubicBezTo>
                    <a:pt x="3915" y="3032"/>
                    <a:pt x="6528" y="1321"/>
                    <a:pt x="6528" y="1321"/>
                  </a:cubicBezTo>
                  <a:cubicBezTo>
                    <a:pt x="5875" y="402"/>
                    <a:pt x="4589" y="1"/>
                    <a:pt x="389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6"/>
            <p:cNvSpPr/>
            <p:nvPr/>
          </p:nvSpPr>
          <p:spPr>
            <a:xfrm>
              <a:off x="-1950212" y="2197694"/>
              <a:ext cx="403206" cy="419845"/>
            </a:xfrm>
            <a:custGeom>
              <a:rect b="b" l="l" r="r" t="t"/>
              <a:pathLst>
                <a:path extrusionOk="0" h="5627" w="5404">
                  <a:moveTo>
                    <a:pt x="3953" y="0"/>
                  </a:moveTo>
                  <a:cubicBezTo>
                    <a:pt x="3720" y="233"/>
                    <a:pt x="3125" y="409"/>
                    <a:pt x="2419" y="409"/>
                  </a:cubicBezTo>
                  <a:cubicBezTo>
                    <a:pt x="2261" y="409"/>
                    <a:pt x="2102" y="391"/>
                    <a:pt x="1963" y="381"/>
                  </a:cubicBezTo>
                  <a:cubicBezTo>
                    <a:pt x="1944" y="465"/>
                    <a:pt x="1935" y="512"/>
                    <a:pt x="1935" y="512"/>
                  </a:cubicBezTo>
                  <a:cubicBezTo>
                    <a:pt x="1935" y="512"/>
                    <a:pt x="1907" y="512"/>
                    <a:pt x="1851" y="521"/>
                  </a:cubicBezTo>
                  <a:cubicBezTo>
                    <a:pt x="1851" y="930"/>
                    <a:pt x="1572" y="1404"/>
                    <a:pt x="1098" y="1730"/>
                  </a:cubicBezTo>
                  <a:cubicBezTo>
                    <a:pt x="780" y="1947"/>
                    <a:pt x="432" y="2059"/>
                    <a:pt x="129" y="2059"/>
                  </a:cubicBezTo>
                  <a:cubicBezTo>
                    <a:pt x="95" y="2059"/>
                    <a:pt x="61" y="2058"/>
                    <a:pt x="29" y="2055"/>
                  </a:cubicBezTo>
                  <a:lnTo>
                    <a:pt x="29" y="2055"/>
                  </a:lnTo>
                  <a:cubicBezTo>
                    <a:pt x="47" y="2139"/>
                    <a:pt x="84" y="2185"/>
                    <a:pt x="84" y="2185"/>
                  </a:cubicBezTo>
                  <a:cubicBezTo>
                    <a:pt x="84" y="2185"/>
                    <a:pt x="47" y="2195"/>
                    <a:pt x="1" y="2213"/>
                  </a:cubicBezTo>
                  <a:cubicBezTo>
                    <a:pt x="447" y="2530"/>
                    <a:pt x="754" y="3320"/>
                    <a:pt x="754" y="4250"/>
                  </a:cubicBezTo>
                  <a:cubicBezTo>
                    <a:pt x="754" y="4771"/>
                    <a:pt x="661" y="5254"/>
                    <a:pt x="494" y="5626"/>
                  </a:cubicBezTo>
                  <a:cubicBezTo>
                    <a:pt x="652" y="5440"/>
                    <a:pt x="1684" y="4306"/>
                    <a:pt x="2214" y="3562"/>
                  </a:cubicBezTo>
                  <a:cubicBezTo>
                    <a:pt x="2781" y="2762"/>
                    <a:pt x="5404" y="1051"/>
                    <a:pt x="5404" y="1051"/>
                  </a:cubicBezTo>
                  <a:cubicBezTo>
                    <a:pt x="5050" y="567"/>
                    <a:pt x="4492" y="223"/>
                    <a:pt x="3953"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6"/>
            <p:cNvSpPr/>
            <p:nvPr/>
          </p:nvSpPr>
          <p:spPr>
            <a:xfrm>
              <a:off x="-1643482" y="2092864"/>
              <a:ext cx="164446" cy="237417"/>
            </a:xfrm>
            <a:custGeom>
              <a:rect b="b" l="l" r="r" t="t"/>
              <a:pathLst>
                <a:path extrusionOk="0" h="3182" w="2204">
                  <a:moveTo>
                    <a:pt x="0" y="1"/>
                  </a:moveTo>
                  <a:cubicBezTo>
                    <a:pt x="0" y="1"/>
                    <a:pt x="1218" y="1656"/>
                    <a:pt x="1348" y="3181"/>
                  </a:cubicBezTo>
                  <a:lnTo>
                    <a:pt x="2204" y="2326"/>
                  </a:lnTo>
                  <a:cubicBezTo>
                    <a:pt x="2204" y="2326"/>
                    <a:pt x="1395" y="773"/>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6"/>
            <p:cNvSpPr/>
            <p:nvPr/>
          </p:nvSpPr>
          <p:spPr>
            <a:xfrm>
              <a:off x="-1643482" y="2092864"/>
              <a:ext cx="97892" cy="154149"/>
            </a:xfrm>
            <a:custGeom>
              <a:rect b="b" l="l" r="r" t="t"/>
              <a:pathLst>
                <a:path extrusionOk="0" h="2066" w="1312">
                  <a:moveTo>
                    <a:pt x="0" y="1"/>
                  </a:moveTo>
                  <a:cubicBezTo>
                    <a:pt x="0" y="1"/>
                    <a:pt x="698" y="950"/>
                    <a:pt x="1088" y="2065"/>
                  </a:cubicBezTo>
                  <a:cubicBezTo>
                    <a:pt x="1237" y="1842"/>
                    <a:pt x="1311" y="1489"/>
                    <a:pt x="1302" y="1052"/>
                  </a:cubicBezTo>
                  <a:cubicBezTo>
                    <a:pt x="949" y="680"/>
                    <a:pt x="512" y="289"/>
                    <a:pt x="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6"/>
            <p:cNvSpPr/>
            <p:nvPr/>
          </p:nvSpPr>
          <p:spPr>
            <a:xfrm>
              <a:off x="-1527610" y="2042949"/>
              <a:ext cx="79164" cy="345605"/>
            </a:xfrm>
            <a:custGeom>
              <a:rect b="b" l="l" r="r" t="t"/>
              <a:pathLst>
                <a:path extrusionOk="0" h="4632" w="1061">
                  <a:moveTo>
                    <a:pt x="177" y="0"/>
                  </a:moveTo>
                  <a:cubicBezTo>
                    <a:pt x="177" y="0"/>
                    <a:pt x="0" y="3674"/>
                    <a:pt x="130" y="4631"/>
                  </a:cubicBezTo>
                  <a:cubicBezTo>
                    <a:pt x="130" y="4631"/>
                    <a:pt x="874" y="4278"/>
                    <a:pt x="976" y="3209"/>
                  </a:cubicBezTo>
                  <a:cubicBezTo>
                    <a:pt x="1060" y="2158"/>
                    <a:pt x="177" y="0"/>
                    <a:pt x="1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6"/>
            <p:cNvSpPr/>
            <p:nvPr/>
          </p:nvSpPr>
          <p:spPr>
            <a:xfrm>
              <a:off x="-1522089" y="2042949"/>
              <a:ext cx="35441" cy="206826"/>
            </a:xfrm>
            <a:custGeom>
              <a:rect b="b" l="l" r="r" t="t"/>
              <a:pathLst>
                <a:path extrusionOk="0" h="2772" w="475">
                  <a:moveTo>
                    <a:pt x="93" y="0"/>
                  </a:moveTo>
                  <a:cubicBezTo>
                    <a:pt x="93" y="0"/>
                    <a:pt x="19" y="1460"/>
                    <a:pt x="0" y="2772"/>
                  </a:cubicBezTo>
                  <a:cubicBezTo>
                    <a:pt x="261" y="2530"/>
                    <a:pt x="447" y="1851"/>
                    <a:pt x="475" y="1051"/>
                  </a:cubicBezTo>
                  <a:cubicBezTo>
                    <a:pt x="270" y="456"/>
                    <a:pt x="93" y="0"/>
                    <a:pt x="93" y="0"/>
                  </a:cubicBezTo>
                  <a:close/>
                </a:path>
              </a:pathLst>
            </a:custGeom>
            <a:solidFill>
              <a:srgbClr val="FF2526">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6"/>
            <p:cNvSpPr/>
            <p:nvPr/>
          </p:nvSpPr>
          <p:spPr>
            <a:xfrm>
              <a:off x="-1539473" y="2149569"/>
              <a:ext cx="201305" cy="273679"/>
            </a:xfrm>
            <a:custGeom>
              <a:rect b="b" l="l" r="r" t="t"/>
              <a:pathLst>
                <a:path extrusionOk="0" h="3668" w="2698">
                  <a:moveTo>
                    <a:pt x="2192" y="0"/>
                  </a:moveTo>
                  <a:cubicBezTo>
                    <a:pt x="1615" y="0"/>
                    <a:pt x="1" y="2775"/>
                    <a:pt x="178" y="3667"/>
                  </a:cubicBezTo>
                  <a:lnTo>
                    <a:pt x="810" y="3658"/>
                  </a:lnTo>
                  <a:cubicBezTo>
                    <a:pt x="1647" y="2933"/>
                    <a:pt x="2698" y="785"/>
                    <a:pt x="2335" y="97"/>
                  </a:cubicBezTo>
                  <a:cubicBezTo>
                    <a:pt x="2301" y="30"/>
                    <a:pt x="2252" y="0"/>
                    <a:pt x="21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6"/>
            <p:cNvSpPr/>
            <p:nvPr/>
          </p:nvSpPr>
          <p:spPr>
            <a:xfrm>
              <a:off x="-1542831" y="2149868"/>
              <a:ext cx="183845" cy="269202"/>
            </a:xfrm>
            <a:custGeom>
              <a:rect b="b" l="l" r="r" t="t"/>
              <a:pathLst>
                <a:path extrusionOk="0" h="3608" w="2464">
                  <a:moveTo>
                    <a:pt x="2235" y="1"/>
                  </a:moveTo>
                  <a:cubicBezTo>
                    <a:pt x="1648" y="1"/>
                    <a:pt x="0" y="2706"/>
                    <a:pt x="185" y="3608"/>
                  </a:cubicBezTo>
                  <a:cubicBezTo>
                    <a:pt x="352" y="2500"/>
                    <a:pt x="1713" y="354"/>
                    <a:pt x="2235" y="354"/>
                  </a:cubicBezTo>
                  <a:cubicBezTo>
                    <a:pt x="2296" y="354"/>
                    <a:pt x="2345" y="383"/>
                    <a:pt x="2380" y="446"/>
                  </a:cubicBezTo>
                  <a:cubicBezTo>
                    <a:pt x="2408" y="502"/>
                    <a:pt x="2427" y="557"/>
                    <a:pt x="2436" y="641"/>
                  </a:cubicBezTo>
                  <a:cubicBezTo>
                    <a:pt x="2464" y="418"/>
                    <a:pt x="2445" y="223"/>
                    <a:pt x="2380" y="93"/>
                  </a:cubicBezTo>
                  <a:cubicBezTo>
                    <a:pt x="2345" y="30"/>
                    <a:pt x="2296" y="1"/>
                    <a:pt x="22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6"/>
            <p:cNvSpPr/>
            <p:nvPr/>
          </p:nvSpPr>
          <p:spPr>
            <a:xfrm>
              <a:off x="-1879629" y="2228135"/>
              <a:ext cx="386045" cy="471253"/>
            </a:xfrm>
            <a:custGeom>
              <a:rect b="b" l="l" r="r" t="t"/>
              <a:pathLst>
                <a:path extrusionOk="0" h="6316" w="5174">
                  <a:moveTo>
                    <a:pt x="3301" y="0"/>
                  </a:moveTo>
                  <a:cubicBezTo>
                    <a:pt x="2111" y="0"/>
                    <a:pt x="297" y="1444"/>
                    <a:pt x="124" y="3935"/>
                  </a:cubicBezTo>
                  <a:cubicBezTo>
                    <a:pt x="0" y="5732"/>
                    <a:pt x="1161" y="6315"/>
                    <a:pt x="2284" y="6315"/>
                  </a:cubicBezTo>
                  <a:cubicBezTo>
                    <a:pt x="2928" y="6315"/>
                    <a:pt x="3558" y="6124"/>
                    <a:pt x="3928" y="5860"/>
                  </a:cubicBezTo>
                  <a:lnTo>
                    <a:pt x="5174" y="2038"/>
                  </a:lnTo>
                  <a:cubicBezTo>
                    <a:pt x="5174" y="2038"/>
                    <a:pt x="4848" y="522"/>
                    <a:pt x="3732" y="76"/>
                  </a:cubicBezTo>
                  <a:cubicBezTo>
                    <a:pt x="3603" y="25"/>
                    <a:pt x="3457" y="0"/>
                    <a:pt x="33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6"/>
            <p:cNvSpPr/>
            <p:nvPr/>
          </p:nvSpPr>
          <p:spPr>
            <a:xfrm>
              <a:off x="-1879629" y="2369077"/>
              <a:ext cx="386045" cy="329414"/>
            </a:xfrm>
            <a:custGeom>
              <a:rect b="b" l="l" r="r" t="t"/>
              <a:pathLst>
                <a:path extrusionOk="0" h="4415" w="5174">
                  <a:moveTo>
                    <a:pt x="5137" y="0"/>
                  </a:moveTo>
                  <a:cubicBezTo>
                    <a:pt x="4727" y="558"/>
                    <a:pt x="4011" y="1014"/>
                    <a:pt x="3128" y="1181"/>
                  </a:cubicBezTo>
                  <a:cubicBezTo>
                    <a:pt x="2885" y="1226"/>
                    <a:pt x="2647" y="1248"/>
                    <a:pt x="2416" y="1248"/>
                  </a:cubicBezTo>
                  <a:cubicBezTo>
                    <a:pt x="1602" y="1248"/>
                    <a:pt x="888" y="979"/>
                    <a:pt x="468" y="530"/>
                  </a:cubicBezTo>
                  <a:cubicBezTo>
                    <a:pt x="292" y="977"/>
                    <a:pt x="161" y="1479"/>
                    <a:pt x="124" y="2037"/>
                  </a:cubicBezTo>
                  <a:cubicBezTo>
                    <a:pt x="0" y="3830"/>
                    <a:pt x="1164" y="4415"/>
                    <a:pt x="2286" y="4415"/>
                  </a:cubicBezTo>
                  <a:cubicBezTo>
                    <a:pt x="2932" y="4415"/>
                    <a:pt x="3564" y="4221"/>
                    <a:pt x="3928" y="3952"/>
                  </a:cubicBezTo>
                  <a:lnTo>
                    <a:pt x="5174" y="140"/>
                  </a:lnTo>
                  <a:cubicBezTo>
                    <a:pt x="5174" y="140"/>
                    <a:pt x="5164" y="84"/>
                    <a:pt x="5137"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6"/>
            <p:cNvSpPr/>
            <p:nvPr/>
          </p:nvSpPr>
          <p:spPr>
            <a:xfrm>
              <a:off x="-1843368" y="2604104"/>
              <a:ext cx="260995" cy="94832"/>
            </a:xfrm>
            <a:custGeom>
              <a:rect b="b" l="l" r="r" t="t"/>
              <a:pathLst>
                <a:path extrusionOk="0" h="1271" w="3498">
                  <a:moveTo>
                    <a:pt x="1357" y="1"/>
                  </a:moveTo>
                  <a:cubicBezTo>
                    <a:pt x="749" y="1"/>
                    <a:pt x="249" y="171"/>
                    <a:pt x="1" y="477"/>
                  </a:cubicBezTo>
                  <a:cubicBezTo>
                    <a:pt x="414" y="1054"/>
                    <a:pt x="1119" y="1270"/>
                    <a:pt x="1807" y="1270"/>
                  </a:cubicBezTo>
                  <a:cubicBezTo>
                    <a:pt x="2449" y="1270"/>
                    <a:pt x="3078" y="1081"/>
                    <a:pt x="3442" y="821"/>
                  </a:cubicBezTo>
                  <a:lnTo>
                    <a:pt x="3497" y="644"/>
                  </a:lnTo>
                  <a:cubicBezTo>
                    <a:pt x="3237" y="468"/>
                    <a:pt x="2912" y="319"/>
                    <a:pt x="2558" y="198"/>
                  </a:cubicBezTo>
                  <a:cubicBezTo>
                    <a:pt x="2139" y="64"/>
                    <a:pt x="1728" y="1"/>
                    <a:pt x="1357" y="1"/>
                  </a:cubicBezTo>
                  <a:close/>
                </a:path>
              </a:pathLst>
            </a:custGeom>
            <a:solidFill>
              <a:srgbClr val="E91A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6"/>
            <p:cNvSpPr/>
            <p:nvPr/>
          </p:nvSpPr>
          <p:spPr>
            <a:xfrm>
              <a:off x="-1882912" y="2226494"/>
              <a:ext cx="389328" cy="468716"/>
            </a:xfrm>
            <a:custGeom>
              <a:rect b="b" l="l" r="r" t="t"/>
              <a:pathLst>
                <a:path extrusionOk="0" h="6282" w="5218">
                  <a:moveTo>
                    <a:pt x="3307" y="1"/>
                  </a:moveTo>
                  <a:cubicBezTo>
                    <a:pt x="2106" y="1"/>
                    <a:pt x="275" y="1453"/>
                    <a:pt x="103" y="3948"/>
                  </a:cubicBezTo>
                  <a:cubicBezTo>
                    <a:pt x="1" y="5473"/>
                    <a:pt x="810" y="6124"/>
                    <a:pt x="1749" y="6282"/>
                  </a:cubicBezTo>
                  <a:cubicBezTo>
                    <a:pt x="884" y="6096"/>
                    <a:pt x="122" y="5482"/>
                    <a:pt x="233" y="4078"/>
                  </a:cubicBezTo>
                  <a:cubicBezTo>
                    <a:pt x="406" y="1693"/>
                    <a:pt x="2186" y="305"/>
                    <a:pt x="3354" y="305"/>
                  </a:cubicBezTo>
                  <a:cubicBezTo>
                    <a:pt x="3507" y="305"/>
                    <a:pt x="3649" y="328"/>
                    <a:pt x="3776" y="377"/>
                  </a:cubicBezTo>
                  <a:cubicBezTo>
                    <a:pt x="4725" y="749"/>
                    <a:pt x="5088" y="1892"/>
                    <a:pt x="5171" y="2190"/>
                  </a:cubicBezTo>
                  <a:lnTo>
                    <a:pt x="5218" y="2051"/>
                  </a:lnTo>
                  <a:cubicBezTo>
                    <a:pt x="5218" y="2051"/>
                    <a:pt x="4883" y="535"/>
                    <a:pt x="3748" y="79"/>
                  </a:cubicBezTo>
                  <a:cubicBezTo>
                    <a:pt x="3616" y="27"/>
                    <a:pt x="3467" y="1"/>
                    <a:pt x="33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6"/>
            <p:cNvSpPr/>
            <p:nvPr/>
          </p:nvSpPr>
          <p:spPr>
            <a:xfrm>
              <a:off x="-1722571" y="2310208"/>
              <a:ext cx="430887" cy="504903"/>
            </a:xfrm>
            <a:custGeom>
              <a:rect b="b" l="l" r="r" t="t"/>
              <a:pathLst>
                <a:path extrusionOk="0" h="6767" w="5775">
                  <a:moveTo>
                    <a:pt x="4115" y="0"/>
                  </a:moveTo>
                  <a:cubicBezTo>
                    <a:pt x="3555" y="0"/>
                    <a:pt x="2855" y="464"/>
                    <a:pt x="2855" y="464"/>
                  </a:cubicBezTo>
                  <a:cubicBezTo>
                    <a:pt x="2801" y="434"/>
                    <a:pt x="2565" y="340"/>
                    <a:pt x="2267" y="340"/>
                  </a:cubicBezTo>
                  <a:cubicBezTo>
                    <a:pt x="2003" y="340"/>
                    <a:pt x="1689" y="415"/>
                    <a:pt x="1413" y="677"/>
                  </a:cubicBezTo>
                  <a:cubicBezTo>
                    <a:pt x="837" y="1235"/>
                    <a:pt x="1395" y="2389"/>
                    <a:pt x="1395" y="2389"/>
                  </a:cubicBezTo>
                  <a:cubicBezTo>
                    <a:pt x="577" y="2528"/>
                    <a:pt x="1386" y="3291"/>
                    <a:pt x="1386" y="3291"/>
                  </a:cubicBezTo>
                  <a:cubicBezTo>
                    <a:pt x="1361" y="3288"/>
                    <a:pt x="1338" y="3287"/>
                    <a:pt x="1316" y="3287"/>
                  </a:cubicBezTo>
                  <a:cubicBezTo>
                    <a:pt x="878" y="3287"/>
                    <a:pt x="1200" y="3811"/>
                    <a:pt x="1200" y="3811"/>
                  </a:cubicBezTo>
                  <a:cubicBezTo>
                    <a:pt x="790" y="3811"/>
                    <a:pt x="1172" y="4295"/>
                    <a:pt x="1172" y="4295"/>
                  </a:cubicBezTo>
                  <a:cubicBezTo>
                    <a:pt x="1158" y="4291"/>
                    <a:pt x="1144" y="4289"/>
                    <a:pt x="1129" y="4289"/>
                  </a:cubicBezTo>
                  <a:cubicBezTo>
                    <a:pt x="696" y="4289"/>
                    <a:pt x="0" y="5999"/>
                    <a:pt x="1125" y="6620"/>
                  </a:cubicBezTo>
                  <a:cubicBezTo>
                    <a:pt x="1313" y="6723"/>
                    <a:pt x="1532" y="6766"/>
                    <a:pt x="1765" y="6766"/>
                  </a:cubicBezTo>
                  <a:cubicBezTo>
                    <a:pt x="2918" y="6766"/>
                    <a:pt x="4436" y="5718"/>
                    <a:pt x="4436" y="5718"/>
                  </a:cubicBezTo>
                  <a:cubicBezTo>
                    <a:pt x="4436" y="5718"/>
                    <a:pt x="4547" y="5829"/>
                    <a:pt x="4808" y="5829"/>
                  </a:cubicBezTo>
                  <a:cubicBezTo>
                    <a:pt x="5077" y="5829"/>
                    <a:pt x="4966" y="5383"/>
                    <a:pt x="4966" y="5383"/>
                  </a:cubicBezTo>
                  <a:lnTo>
                    <a:pt x="4966" y="5383"/>
                  </a:lnTo>
                  <a:cubicBezTo>
                    <a:pt x="4966" y="5383"/>
                    <a:pt x="5011" y="5391"/>
                    <a:pt x="5076" y="5391"/>
                  </a:cubicBezTo>
                  <a:cubicBezTo>
                    <a:pt x="5271" y="5391"/>
                    <a:pt x="5649" y="5318"/>
                    <a:pt x="5552" y="4732"/>
                  </a:cubicBezTo>
                  <a:cubicBezTo>
                    <a:pt x="5449" y="4062"/>
                    <a:pt x="5022" y="2630"/>
                    <a:pt x="5022" y="2630"/>
                  </a:cubicBezTo>
                  <a:cubicBezTo>
                    <a:pt x="5022" y="2630"/>
                    <a:pt x="5775" y="1328"/>
                    <a:pt x="4575" y="166"/>
                  </a:cubicBezTo>
                  <a:cubicBezTo>
                    <a:pt x="4453" y="46"/>
                    <a:pt x="4291" y="0"/>
                    <a:pt x="4115" y="0"/>
                  </a:cubicBezTo>
                  <a:close/>
                </a:path>
              </a:pathLst>
            </a:custGeom>
            <a:solidFill>
              <a:srgbClr val="77141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6"/>
            <p:cNvSpPr/>
            <p:nvPr/>
          </p:nvSpPr>
          <p:spPr>
            <a:xfrm>
              <a:off x="-1469338" y="2310358"/>
              <a:ext cx="136765" cy="122588"/>
            </a:xfrm>
            <a:custGeom>
              <a:rect b="b" l="l" r="r" t="t"/>
              <a:pathLst>
                <a:path extrusionOk="0" h="1643" w="1833">
                  <a:moveTo>
                    <a:pt x="712" y="1"/>
                  </a:moveTo>
                  <a:cubicBezTo>
                    <a:pt x="479" y="1"/>
                    <a:pt x="219" y="82"/>
                    <a:pt x="0" y="173"/>
                  </a:cubicBezTo>
                  <a:cubicBezTo>
                    <a:pt x="37" y="480"/>
                    <a:pt x="186" y="787"/>
                    <a:pt x="428" y="1066"/>
                  </a:cubicBezTo>
                  <a:cubicBezTo>
                    <a:pt x="750" y="1432"/>
                    <a:pt x="1177" y="1643"/>
                    <a:pt x="1548" y="1643"/>
                  </a:cubicBezTo>
                  <a:cubicBezTo>
                    <a:pt x="1648" y="1643"/>
                    <a:pt x="1743" y="1628"/>
                    <a:pt x="1832" y="1596"/>
                  </a:cubicBezTo>
                  <a:cubicBezTo>
                    <a:pt x="1823" y="1159"/>
                    <a:pt x="1665" y="648"/>
                    <a:pt x="1163" y="164"/>
                  </a:cubicBezTo>
                  <a:cubicBezTo>
                    <a:pt x="1044" y="45"/>
                    <a:pt x="885" y="1"/>
                    <a:pt x="712"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6"/>
            <p:cNvSpPr/>
            <p:nvPr/>
          </p:nvSpPr>
          <p:spPr>
            <a:xfrm>
              <a:off x="-1580734" y="2541206"/>
              <a:ext cx="69091" cy="43947"/>
            </a:xfrm>
            <a:custGeom>
              <a:rect b="b" l="l" r="r" t="t"/>
              <a:pathLst>
                <a:path extrusionOk="0" h="589" w="926">
                  <a:moveTo>
                    <a:pt x="433" y="1"/>
                  </a:moveTo>
                  <a:cubicBezTo>
                    <a:pt x="361" y="1"/>
                    <a:pt x="283" y="32"/>
                    <a:pt x="201" y="111"/>
                  </a:cubicBezTo>
                  <a:cubicBezTo>
                    <a:pt x="0" y="311"/>
                    <a:pt x="143" y="589"/>
                    <a:pt x="559" y="589"/>
                  </a:cubicBezTo>
                  <a:cubicBezTo>
                    <a:pt x="664" y="589"/>
                    <a:pt x="787" y="571"/>
                    <a:pt x="926" y="529"/>
                  </a:cubicBezTo>
                  <a:cubicBezTo>
                    <a:pt x="926" y="529"/>
                    <a:pt x="728" y="1"/>
                    <a:pt x="433" y="1"/>
                  </a:cubicBezTo>
                  <a:close/>
                </a:path>
              </a:pathLst>
            </a:custGeom>
            <a:solidFill>
              <a:srgbClr val="F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6"/>
            <p:cNvSpPr/>
            <p:nvPr/>
          </p:nvSpPr>
          <p:spPr>
            <a:xfrm>
              <a:off x="-1266767" y="2739972"/>
              <a:ext cx="383061" cy="116918"/>
            </a:xfrm>
            <a:custGeom>
              <a:rect b="b" l="l" r="r" t="t"/>
              <a:pathLst>
                <a:path extrusionOk="0" h="1567" w="5134">
                  <a:moveTo>
                    <a:pt x="2270" y="0"/>
                  </a:moveTo>
                  <a:cubicBezTo>
                    <a:pt x="1098" y="0"/>
                    <a:pt x="1" y="41"/>
                    <a:pt x="1" y="41"/>
                  </a:cubicBezTo>
                  <a:lnTo>
                    <a:pt x="810" y="1566"/>
                  </a:lnTo>
                  <a:cubicBezTo>
                    <a:pt x="2930" y="1464"/>
                    <a:pt x="5134" y="692"/>
                    <a:pt x="5050" y="274"/>
                  </a:cubicBezTo>
                  <a:cubicBezTo>
                    <a:pt x="5001" y="52"/>
                    <a:pt x="3588" y="0"/>
                    <a:pt x="22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6"/>
            <p:cNvSpPr/>
            <p:nvPr/>
          </p:nvSpPr>
          <p:spPr>
            <a:xfrm>
              <a:off x="-1177979" y="2553890"/>
              <a:ext cx="294570" cy="254429"/>
            </a:xfrm>
            <a:custGeom>
              <a:rect b="b" l="l" r="r" t="t"/>
              <a:pathLst>
                <a:path extrusionOk="0" h="3410" w="3948">
                  <a:moveTo>
                    <a:pt x="50" y="1"/>
                  </a:moveTo>
                  <a:cubicBezTo>
                    <a:pt x="18" y="1"/>
                    <a:pt x="1" y="11"/>
                    <a:pt x="1" y="34"/>
                  </a:cubicBezTo>
                  <a:cubicBezTo>
                    <a:pt x="1" y="397"/>
                    <a:pt x="2930" y="3410"/>
                    <a:pt x="2930" y="3410"/>
                  </a:cubicBezTo>
                  <a:cubicBezTo>
                    <a:pt x="2930" y="3410"/>
                    <a:pt x="3823" y="3103"/>
                    <a:pt x="3869" y="2814"/>
                  </a:cubicBezTo>
                  <a:cubicBezTo>
                    <a:pt x="3948" y="2154"/>
                    <a:pt x="503" y="1"/>
                    <a:pt x="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6"/>
            <p:cNvSpPr/>
            <p:nvPr/>
          </p:nvSpPr>
          <p:spPr>
            <a:xfrm>
              <a:off x="-2363711" y="3037896"/>
              <a:ext cx="2123919" cy="1621031"/>
            </a:xfrm>
            <a:custGeom>
              <a:rect b="b" l="l" r="r" t="t"/>
              <a:pathLst>
                <a:path extrusionOk="0" h="21726" w="28466">
                  <a:moveTo>
                    <a:pt x="15149" y="1"/>
                  </a:moveTo>
                  <a:lnTo>
                    <a:pt x="12675" y="317"/>
                  </a:lnTo>
                  <a:cubicBezTo>
                    <a:pt x="3283" y="1823"/>
                    <a:pt x="0" y="15335"/>
                    <a:pt x="0" y="15335"/>
                  </a:cubicBezTo>
                  <a:cubicBezTo>
                    <a:pt x="0" y="15335"/>
                    <a:pt x="270" y="15651"/>
                    <a:pt x="800" y="15865"/>
                  </a:cubicBezTo>
                  <a:cubicBezTo>
                    <a:pt x="800" y="15865"/>
                    <a:pt x="224" y="17855"/>
                    <a:pt x="3246" y="18311"/>
                  </a:cubicBezTo>
                  <a:cubicBezTo>
                    <a:pt x="3246" y="18311"/>
                    <a:pt x="6625" y="21726"/>
                    <a:pt x="12912" y="21726"/>
                  </a:cubicBezTo>
                  <a:cubicBezTo>
                    <a:pt x="13821" y="21726"/>
                    <a:pt x="14790" y="21654"/>
                    <a:pt x="15818" y="21491"/>
                  </a:cubicBezTo>
                  <a:cubicBezTo>
                    <a:pt x="23974" y="20208"/>
                    <a:pt x="25434" y="15028"/>
                    <a:pt x="25434" y="15028"/>
                  </a:cubicBezTo>
                  <a:cubicBezTo>
                    <a:pt x="25434" y="15028"/>
                    <a:pt x="27117" y="14321"/>
                    <a:pt x="27024" y="13438"/>
                  </a:cubicBezTo>
                  <a:cubicBezTo>
                    <a:pt x="27015" y="13429"/>
                    <a:pt x="28465" y="12843"/>
                    <a:pt x="28214" y="11913"/>
                  </a:cubicBezTo>
                  <a:cubicBezTo>
                    <a:pt x="27945" y="10983"/>
                    <a:pt x="21166" y="707"/>
                    <a:pt x="151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6"/>
            <p:cNvSpPr/>
            <p:nvPr/>
          </p:nvSpPr>
          <p:spPr>
            <a:xfrm>
              <a:off x="-1694144" y="3373500"/>
              <a:ext cx="1058826" cy="1284678"/>
            </a:xfrm>
            <a:custGeom>
              <a:rect b="b" l="l" r="r" t="t"/>
              <a:pathLst>
                <a:path extrusionOk="0" h="17218" w="14191">
                  <a:moveTo>
                    <a:pt x="5646" y="1"/>
                  </a:moveTo>
                  <a:cubicBezTo>
                    <a:pt x="5446" y="1"/>
                    <a:pt x="5247" y="20"/>
                    <a:pt x="5050" y="59"/>
                  </a:cubicBezTo>
                  <a:cubicBezTo>
                    <a:pt x="1600" y="747"/>
                    <a:pt x="0" y="7294"/>
                    <a:pt x="1469" y="14696"/>
                  </a:cubicBezTo>
                  <a:cubicBezTo>
                    <a:pt x="1628" y="15515"/>
                    <a:pt x="1823" y="16333"/>
                    <a:pt x="2046" y="17114"/>
                  </a:cubicBezTo>
                  <a:cubicBezTo>
                    <a:pt x="2642" y="17180"/>
                    <a:pt x="3267" y="17217"/>
                    <a:pt x="3922" y="17217"/>
                  </a:cubicBezTo>
                  <a:cubicBezTo>
                    <a:pt x="4833" y="17217"/>
                    <a:pt x="5803" y="17146"/>
                    <a:pt x="6835" y="16984"/>
                  </a:cubicBezTo>
                  <a:cubicBezTo>
                    <a:pt x="10453" y="16417"/>
                    <a:pt x="12749" y="15078"/>
                    <a:pt x="14191" y="13766"/>
                  </a:cubicBezTo>
                  <a:cubicBezTo>
                    <a:pt x="14126" y="13264"/>
                    <a:pt x="14033" y="12753"/>
                    <a:pt x="13940" y="12232"/>
                  </a:cubicBezTo>
                  <a:cubicBezTo>
                    <a:pt x="12555" y="5244"/>
                    <a:pt x="8946" y="1"/>
                    <a:pt x="5646" y="1"/>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6"/>
            <p:cNvSpPr/>
            <p:nvPr/>
          </p:nvSpPr>
          <p:spPr>
            <a:xfrm>
              <a:off x="-1243861" y="3085051"/>
              <a:ext cx="941610" cy="977722"/>
            </a:xfrm>
            <a:custGeom>
              <a:rect b="b" l="l" r="r" t="t"/>
              <a:pathLst>
                <a:path extrusionOk="0" h="13104" w="12620">
                  <a:moveTo>
                    <a:pt x="0" y="1"/>
                  </a:moveTo>
                  <a:cubicBezTo>
                    <a:pt x="3683" y="1610"/>
                    <a:pt x="8500" y="5794"/>
                    <a:pt x="11959" y="13104"/>
                  </a:cubicBezTo>
                  <a:cubicBezTo>
                    <a:pt x="11996" y="13001"/>
                    <a:pt x="12006" y="12899"/>
                    <a:pt x="11996" y="12797"/>
                  </a:cubicBezTo>
                  <a:cubicBezTo>
                    <a:pt x="11996" y="12797"/>
                    <a:pt x="12313" y="12667"/>
                    <a:pt x="12620" y="12434"/>
                  </a:cubicBezTo>
                  <a:cubicBezTo>
                    <a:pt x="6994" y="866"/>
                    <a:pt x="1" y="1"/>
                    <a:pt x="0"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6"/>
            <p:cNvSpPr/>
            <p:nvPr/>
          </p:nvSpPr>
          <p:spPr>
            <a:xfrm>
              <a:off x="-1293105" y="3067741"/>
              <a:ext cx="874981" cy="1166417"/>
            </a:xfrm>
            <a:custGeom>
              <a:rect b="b" l="l" r="r" t="t"/>
              <a:pathLst>
                <a:path extrusionOk="0" h="15633" w="11727">
                  <a:moveTo>
                    <a:pt x="0" y="0"/>
                  </a:moveTo>
                  <a:cubicBezTo>
                    <a:pt x="1" y="1"/>
                    <a:pt x="7784" y="7487"/>
                    <a:pt x="10611" y="15633"/>
                  </a:cubicBezTo>
                  <a:cubicBezTo>
                    <a:pt x="10955" y="15019"/>
                    <a:pt x="11076" y="14610"/>
                    <a:pt x="11076" y="14610"/>
                  </a:cubicBezTo>
                  <a:cubicBezTo>
                    <a:pt x="11076" y="14610"/>
                    <a:pt x="11392" y="14479"/>
                    <a:pt x="11727" y="14256"/>
                  </a:cubicBezTo>
                  <a:cubicBezTo>
                    <a:pt x="8091" y="5952"/>
                    <a:pt x="1" y="1"/>
                    <a:pt x="0"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6"/>
            <p:cNvSpPr/>
            <p:nvPr/>
          </p:nvSpPr>
          <p:spPr>
            <a:xfrm>
              <a:off x="-2354012" y="3106614"/>
              <a:ext cx="770971" cy="1205290"/>
            </a:xfrm>
            <a:custGeom>
              <a:rect b="b" l="l" r="r" t="t"/>
              <a:pathLst>
                <a:path extrusionOk="0" h="16154" w="10333">
                  <a:moveTo>
                    <a:pt x="10332" y="0"/>
                  </a:moveTo>
                  <a:lnTo>
                    <a:pt x="10332" y="0"/>
                  </a:lnTo>
                  <a:cubicBezTo>
                    <a:pt x="10267" y="19"/>
                    <a:pt x="10183" y="56"/>
                    <a:pt x="10109" y="93"/>
                  </a:cubicBezTo>
                  <a:cubicBezTo>
                    <a:pt x="7858" y="1386"/>
                    <a:pt x="3079" y="5106"/>
                    <a:pt x="1" y="14554"/>
                  </a:cubicBezTo>
                  <a:cubicBezTo>
                    <a:pt x="131" y="14656"/>
                    <a:pt x="345" y="14814"/>
                    <a:pt x="652" y="14944"/>
                  </a:cubicBezTo>
                  <a:cubicBezTo>
                    <a:pt x="652" y="14944"/>
                    <a:pt x="475" y="15539"/>
                    <a:pt x="810" y="16153"/>
                  </a:cubicBezTo>
                  <a:cubicBezTo>
                    <a:pt x="3190" y="5264"/>
                    <a:pt x="8175" y="1265"/>
                    <a:pt x="10332"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6"/>
            <p:cNvSpPr/>
            <p:nvPr/>
          </p:nvSpPr>
          <p:spPr>
            <a:xfrm>
              <a:off x="-2190985" y="3079530"/>
              <a:ext cx="739037" cy="1357201"/>
            </a:xfrm>
            <a:custGeom>
              <a:rect b="b" l="l" r="r" t="t"/>
              <a:pathLst>
                <a:path extrusionOk="0" h="18190" w="9905">
                  <a:moveTo>
                    <a:pt x="9905" y="1"/>
                  </a:moveTo>
                  <a:lnTo>
                    <a:pt x="9905" y="1"/>
                  </a:lnTo>
                  <a:cubicBezTo>
                    <a:pt x="5357" y="1544"/>
                    <a:pt x="689" y="12025"/>
                    <a:pt x="1" y="17520"/>
                  </a:cubicBezTo>
                  <a:cubicBezTo>
                    <a:pt x="252" y="17613"/>
                    <a:pt x="568" y="17678"/>
                    <a:pt x="912" y="17725"/>
                  </a:cubicBezTo>
                  <a:cubicBezTo>
                    <a:pt x="912" y="17725"/>
                    <a:pt x="1089" y="17911"/>
                    <a:pt x="1452" y="18190"/>
                  </a:cubicBezTo>
                  <a:cubicBezTo>
                    <a:pt x="2093" y="11866"/>
                    <a:pt x="6743" y="2149"/>
                    <a:pt x="9905" y="1"/>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6"/>
            <p:cNvSpPr/>
            <p:nvPr/>
          </p:nvSpPr>
          <p:spPr>
            <a:xfrm>
              <a:off x="-1991099" y="3037896"/>
              <a:ext cx="1217751" cy="590633"/>
            </a:xfrm>
            <a:custGeom>
              <a:rect b="b" l="l" r="r" t="t"/>
              <a:pathLst>
                <a:path extrusionOk="0" h="7916" w="16321">
                  <a:moveTo>
                    <a:pt x="10155" y="1"/>
                  </a:moveTo>
                  <a:lnTo>
                    <a:pt x="7672" y="317"/>
                  </a:lnTo>
                  <a:cubicBezTo>
                    <a:pt x="4417" y="838"/>
                    <a:pt x="1906" y="2800"/>
                    <a:pt x="0" y="5143"/>
                  </a:cubicBezTo>
                  <a:cubicBezTo>
                    <a:pt x="65" y="5478"/>
                    <a:pt x="354" y="5943"/>
                    <a:pt x="1507" y="6092"/>
                  </a:cubicBezTo>
                  <a:cubicBezTo>
                    <a:pt x="1507" y="6092"/>
                    <a:pt x="3572" y="7915"/>
                    <a:pt x="7423" y="7915"/>
                  </a:cubicBezTo>
                  <a:cubicBezTo>
                    <a:pt x="7972" y="7915"/>
                    <a:pt x="8558" y="7878"/>
                    <a:pt x="9179" y="7793"/>
                  </a:cubicBezTo>
                  <a:cubicBezTo>
                    <a:pt x="14126" y="7105"/>
                    <a:pt x="15028" y="4353"/>
                    <a:pt x="15028" y="4353"/>
                  </a:cubicBezTo>
                  <a:cubicBezTo>
                    <a:pt x="15028" y="4353"/>
                    <a:pt x="16051" y="3971"/>
                    <a:pt x="16004" y="3497"/>
                  </a:cubicBezTo>
                  <a:cubicBezTo>
                    <a:pt x="16004" y="3497"/>
                    <a:pt x="16153" y="3441"/>
                    <a:pt x="16320" y="3348"/>
                  </a:cubicBezTo>
                  <a:cubicBezTo>
                    <a:pt x="14377" y="1619"/>
                    <a:pt x="12219" y="242"/>
                    <a:pt x="10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6"/>
            <p:cNvSpPr/>
            <p:nvPr/>
          </p:nvSpPr>
          <p:spPr>
            <a:xfrm>
              <a:off x="-1621323" y="3148993"/>
              <a:ext cx="368511" cy="245475"/>
            </a:xfrm>
            <a:custGeom>
              <a:rect b="b" l="l" r="r" t="t"/>
              <a:pathLst>
                <a:path extrusionOk="0" h="3290" w="4939">
                  <a:moveTo>
                    <a:pt x="3497" y="1"/>
                  </a:moveTo>
                  <a:cubicBezTo>
                    <a:pt x="3015" y="1"/>
                    <a:pt x="2439" y="148"/>
                    <a:pt x="1870" y="446"/>
                  </a:cubicBezTo>
                  <a:cubicBezTo>
                    <a:pt x="689" y="1060"/>
                    <a:pt x="1" y="2101"/>
                    <a:pt x="326" y="2771"/>
                  </a:cubicBezTo>
                  <a:cubicBezTo>
                    <a:pt x="501" y="3115"/>
                    <a:pt x="918" y="3290"/>
                    <a:pt x="1446" y="3290"/>
                  </a:cubicBezTo>
                  <a:cubicBezTo>
                    <a:pt x="1929" y="3290"/>
                    <a:pt x="2505" y="3143"/>
                    <a:pt x="3069" y="2845"/>
                  </a:cubicBezTo>
                  <a:cubicBezTo>
                    <a:pt x="4260" y="2231"/>
                    <a:pt x="4939" y="1190"/>
                    <a:pt x="4613" y="520"/>
                  </a:cubicBezTo>
                  <a:cubicBezTo>
                    <a:pt x="4438" y="176"/>
                    <a:pt x="4023" y="1"/>
                    <a:pt x="3497" y="1"/>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6"/>
            <p:cNvSpPr/>
            <p:nvPr/>
          </p:nvSpPr>
          <p:spPr>
            <a:xfrm>
              <a:off x="-1243861" y="3085051"/>
              <a:ext cx="438572" cy="269351"/>
            </a:xfrm>
            <a:custGeom>
              <a:rect b="b" l="l" r="r" t="t"/>
              <a:pathLst>
                <a:path extrusionOk="0" h="3610" w="5878">
                  <a:moveTo>
                    <a:pt x="0" y="1"/>
                  </a:moveTo>
                  <a:lnTo>
                    <a:pt x="0" y="1"/>
                  </a:lnTo>
                  <a:cubicBezTo>
                    <a:pt x="1600" y="698"/>
                    <a:pt x="3432" y="1879"/>
                    <a:pt x="5255" y="3609"/>
                  </a:cubicBezTo>
                  <a:cubicBezTo>
                    <a:pt x="5450" y="3516"/>
                    <a:pt x="5729" y="3358"/>
                    <a:pt x="5878" y="3172"/>
                  </a:cubicBezTo>
                  <a:cubicBezTo>
                    <a:pt x="2595" y="327"/>
                    <a:pt x="1" y="1"/>
                    <a:pt x="0"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6"/>
            <p:cNvSpPr/>
            <p:nvPr/>
          </p:nvSpPr>
          <p:spPr>
            <a:xfrm>
              <a:off x="-1293105" y="3067741"/>
              <a:ext cx="388582" cy="396938"/>
            </a:xfrm>
            <a:custGeom>
              <a:rect b="b" l="l" r="r" t="t"/>
              <a:pathLst>
                <a:path extrusionOk="0" h="5320" w="5208">
                  <a:moveTo>
                    <a:pt x="0" y="0"/>
                  </a:moveTo>
                  <a:cubicBezTo>
                    <a:pt x="1" y="1"/>
                    <a:pt x="2204" y="2112"/>
                    <a:pt x="4696" y="5320"/>
                  </a:cubicBezTo>
                  <a:cubicBezTo>
                    <a:pt x="4901" y="5124"/>
                    <a:pt x="5078" y="4929"/>
                    <a:pt x="5208" y="4752"/>
                  </a:cubicBezTo>
                  <a:cubicBezTo>
                    <a:pt x="2418" y="1777"/>
                    <a:pt x="1" y="1"/>
                    <a:pt x="0"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6"/>
            <p:cNvSpPr/>
            <p:nvPr/>
          </p:nvSpPr>
          <p:spPr>
            <a:xfrm>
              <a:off x="-1975878" y="3106614"/>
              <a:ext cx="392835" cy="364333"/>
            </a:xfrm>
            <a:custGeom>
              <a:rect b="b" l="l" r="r" t="t"/>
              <a:pathLst>
                <a:path extrusionOk="0" h="4883" w="5265">
                  <a:moveTo>
                    <a:pt x="5264" y="0"/>
                  </a:moveTo>
                  <a:cubicBezTo>
                    <a:pt x="5255" y="0"/>
                    <a:pt x="5245" y="10"/>
                    <a:pt x="5227" y="10"/>
                  </a:cubicBezTo>
                  <a:cubicBezTo>
                    <a:pt x="5180" y="37"/>
                    <a:pt x="5125" y="47"/>
                    <a:pt x="5078" y="65"/>
                  </a:cubicBezTo>
                  <a:cubicBezTo>
                    <a:pt x="5069" y="65"/>
                    <a:pt x="5060" y="84"/>
                    <a:pt x="5041" y="84"/>
                  </a:cubicBezTo>
                  <a:cubicBezTo>
                    <a:pt x="3860" y="763"/>
                    <a:pt x="1963" y="2111"/>
                    <a:pt x="1" y="4641"/>
                  </a:cubicBezTo>
                  <a:cubicBezTo>
                    <a:pt x="66" y="4715"/>
                    <a:pt x="177" y="4799"/>
                    <a:pt x="298" y="4882"/>
                  </a:cubicBezTo>
                  <a:cubicBezTo>
                    <a:pt x="2205" y="2093"/>
                    <a:pt x="4130" y="660"/>
                    <a:pt x="5264" y="0"/>
                  </a:cubicBezTo>
                  <a:close/>
                </a:path>
              </a:pathLst>
            </a:custGeom>
            <a:solidFill>
              <a:srgbClr val="FF8B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6"/>
            <p:cNvSpPr/>
            <p:nvPr/>
          </p:nvSpPr>
          <p:spPr>
            <a:xfrm>
              <a:off x="-1864184" y="3079530"/>
              <a:ext cx="412234" cy="468417"/>
            </a:xfrm>
            <a:custGeom>
              <a:rect b="b" l="l" r="r" t="t"/>
              <a:pathLst>
                <a:path extrusionOk="0" h="6278" w="5525">
                  <a:moveTo>
                    <a:pt x="5525" y="1"/>
                  </a:moveTo>
                  <a:lnTo>
                    <a:pt x="5525" y="1"/>
                  </a:lnTo>
                  <a:cubicBezTo>
                    <a:pt x="3600" y="651"/>
                    <a:pt x="1665" y="2911"/>
                    <a:pt x="1" y="5701"/>
                  </a:cubicBezTo>
                  <a:cubicBezTo>
                    <a:pt x="187" y="5840"/>
                    <a:pt x="512" y="6045"/>
                    <a:pt x="968" y="6278"/>
                  </a:cubicBezTo>
                  <a:cubicBezTo>
                    <a:pt x="2465" y="3348"/>
                    <a:pt x="4139" y="940"/>
                    <a:pt x="552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6"/>
            <p:cNvSpPr/>
            <p:nvPr/>
          </p:nvSpPr>
          <p:spPr>
            <a:xfrm>
              <a:off x="-1784350" y="3046924"/>
              <a:ext cx="589812" cy="208169"/>
            </a:xfrm>
            <a:custGeom>
              <a:rect b="b" l="l" r="r" t="t"/>
              <a:pathLst>
                <a:path extrusionOk="0" h="2790" w="7905">
                  <a:moveTo>
                    <a:pt x="6463" y="0"/>
                  </a:moveTo>
                  <a:lnTo>
                    <a:pt x="4892" y="196"/>
                  </a:lnTo>
                  <a:cubicBezTo>
                    <a:pt x="3032" y="493"/>
                    <a:pt x="1405" y="1265"/>
                    <a:pt x="0" y="2307"/>
                  </a:cubicBezTo>
                  <a:cubicBezTo>
                    <a:pt x="559" y="2657"/>
                    <a:pt x="1236" y="2789"/>
                    <a:pt x="1965" y="2789"/>
                  </a:cubicBezTo>
                  <a:cubicBezTo>
                    <a:pt x="4005" y="2789"/>
                    <a:pt x="6454" y="1755"/>
                    <a:pt x="7858" y="1563"/>
                  </a:cubicBezTo>
                  <a:cubicBezTo>
                    <a:pt x="7905" y="1033"/>
                    <a:pt x="7672" y="391"/>
                    <a:pt x="6463"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6"/>
            <p:cNvSpPr/>
            <p:nvPr/>
          </p:nvSpPr>
          <p:spPr>
            <a:xfrm>
              <a:off x="-1635872" y="2999919"/>
              <a:ext cx="482967" cy="187949"/>
            </a:xfrm>
            <a:custGeom>
              <a:rect b="b" l="l" r="r" t="t"/>
              <a:pathLst>
                <a:path extrusionOk="0" h="2519" w="6473">
                  <a:moveTo>
                    <a:pt x="5302" y="0"/>
                  </a:moveTo>
                  <a:cubicBezTo>
                    <a:pt x="3725" y="0"/>
                    <a:pt x="0" y="826"/>
                    <a:pt x="0" y="826"/>
                  </a:cubicBezTo>
                  <a:cubicBezTo>
                    <a:pt x="3311" y="2476"/>
                    <a:pt x="5900" y="2518"/>
                    <a:pt x="6155" y="2518"/>
                  </a:cubicBezTo>
                  <a:cubicBezTo>
                    <a:pt x="6168" y="2518"/>
                    <a:pt x="6175" y="2518"/>
                    <a:pt x="6175" y="2518"/>
                  </a:cubicBezTo>
                  <a:cubicBezTo>
                    <a:pt x="6175" y="2518"/>
                    <a:pt x="6473" y="603"/>
                    <a:pt x="5952" y="119"/>
                  </a:cubicBezTo>
                  <a:cubicBezTo>
                    <a:pt x="5860" y="35"/>
                    <a:pt x="5627" y="0"/>
                    <a:pt x="5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6"/>
            <p:cNvSpPr/>
            <p:nvPr/>
          </p:nvSpPr>
          <p:spPr>
            <a:xfrm>
              <a:off x="-1558872" y="3046924"/>
              <a:ext cx="363661" cy="132586"/>
            </a:xfrm>
            <a:custGeom>
              <a:rect b="b" l="l" r="r" t="t"/>
              <a:pathLst>
                <a:path extrusionOk="0" h="1777" w="4874">
                  <a:moveTo>
                    <a:pt x="3441" y="0"/>
                  </a:moveTo>
                  <a:lnTo>
                    <a:pt x="1870" y="196"/>
                  </a:lnTo>
                  <a:cubicBezTo>
                    <a:pt x="1219" y="298"/>
                    <a:pt x="596" y="465"/>
                    <a:pt x="1" y="670"/>
                  </a:cubicBezTo>
                  <a:cubicBezTo>
                    <a:pt x="1572" y="1330"/>
                    <a:pt x="2921" y="1637"/>
                    <a:pt x="3841" y="1777"/>
                  </a:cubicBezTo>
                  <a:cubicBezTo>
                    <a:pt x="4213" y="1684"/>
                    <a:pt x="4548" y="1600"/>
                    <a:pt x="4836" y="1563"/>
                  </a:cubicBezTo>
                  <a:cubicBezTo>
                    <a:pt x="4873" y="1033"/>
                    <a:pt x="4650" y="391"/>
                    <a:pt x="34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6"/>
            <p:cNvSpPr/>
            <p:nvPr/>
          </p:nvSpPr>
          <p:spPr>
            <a:xfrm>
              <a:off x="-1524849" y="2896209"/>
              <a:ext cx="363661" cy="273455"/>
            </a:xfrm>
            <a:custGeom>
              <a:rect b="b" l="l" r="r" t="t"/>
              <a:pathLst>
                <a:path extrusionOk="0" h="3665" w="4874">
                  <a:moveTo>
                    <a:pt x="2070" y="0"/>
                  </a:moveTo>
                  <a:cubicBezTo>
                    <a:pt x="995" y="0"/>
                    <a:pt x="0" y="86"/>
                    <a:pt x="0" y="86"/>
                  </a:cubicBezTo>
                  <a:cubicBezTo>
                    <a:pt x="344" y="1453"/>
                    <a:pt x="261" y="2532"/>
                    <a:pt x="261" y="2532"/>
                  </a:cubicBezTo>
                  <a:cubicBezTo>
                    <a:pt x="261" y="2532"/>
                    <a:pt x="2472" y="3664"/>
                    <a:pt x="3963" y="3664"/>
                  </a:cubicBezTo>
                  <a:cubicBezTo>
                    <a:pt x="4110" y="3664"/>
                    <a:pt x="4250" y="3653"/>
                    <a:pt x="4380" y="3629"/>
                  </a:cubicBezTo>
                  <a:cubicBezTo>
                    <a:pt x="4380" y="3629"/>
                    <a:pt x="4873" y="1453"/>
                    <a:pt x="4696" y="579"/>
                  </a:cubicBezTo>
                  <a:cubicBezTo>
                    <a:pt x="4603" y="110"/>
                    <a:pt x="3286" y="0"/>
                    <a:pt x="20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6"/>
            <p:cNvSpPr/>
            <p:nvPr/>
          </p:nvSpPr>
          <p:spPr>
            <a:xfrm>
              <a:off x="-1524849" y="2896283"/>
              <a:ext cx="355976" cy="239506"/>
            </a:xfrm>
            <a:custGeom>
              <a:rect b="b" l="l" r="r" t="t"/>
              <a:pathLst>
                <a:path extrusionOk="0" h="3210" w="4771">
                  <a:moveTo>
                    <a:pt x="2052" y="0"/>
                  </a:moveTo>
                  <a:cubicBezTo>
                    <a:pt x="984" y="0"/>
                    <a:pt x="0" y="85"/>
                    <a:pt x="0" y="85"/>
                  </a:cubicBezTo>
                  <a:cubicBezTo>
                    <a:pt x="344" y="1452"/>
                    <a:pt x="261" y="2531"/>
                    <a:pt x="261" y="2531"/>
                  </a:cubicBezTo>
                  <a:cubicBezTo>
                    <a:pt x="261" y="2531"/>
                    <a:pt x="977" y="2903"/>
                    <a:pt x="1860" y="3210"/>
                  </a:cubicBezTo>
                  <a:cubicBezTo>
                    <a:pt x="2948" y="3191"/>
                    <a:pt x="3943" y="2847"/>
                    <a:pt x="4622" y="2326"/>
                  </a:cubicBezTo>
                  <a:cubicBezTo>
                    <a:pt x="4715" y="1703"/>
                    <a:pt x="4771" y="1006"/>
                    <a:pt x="4696" y="587"/>
                  </a:cubicBezTo>
                  <a:cubicBezTo>
                    <a:pt x="4602" y="111"/>
                    <a:pt x="3273" y="0"/>
                    <a:pt x="2052"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6"/>
            <p:cNvSpPr/>
            <p:nvPr/>
          </p:nvSpPr>
          <p:spPr>
            <a:xfrm>
              <a:off x="-1875227" y="3003575"/>
              <a:ext cx="274126" cy="381344"/>
            </a:xfrm>
            <a:custGeom>
              <a:rect b="b" l="l" r="r" t="t"/>
              <a:pathLst>
                <a:path extrusionOk="0" h="5111" w="3674">
                  <a:moveTo>
                    <a:pt x="2827" y="1"/>
                  </a:moveTo>
                  <a:cubicBezTo>
                    <a:pt x="2797" y="1"/>
                    <a:pt x="2769" y="11"/>
                    <a:pt x="2743" y="33"/>
                  </a:cubicBezTo>
                  <a:cubicBezTo>
                    <a:pt x="2437" y="303"/>
                    <a:pt x="0" y="4794"/>
                    <a:pt x="0" y="4794"/>
                  </a:cubicBezTo>
                  <a:lnTo>
                    <a:pt x="419" y="5110"/>
                  </a:lnTo>
                  <a:cubicBezTo>
                    <a:pt x="419" y="5110"/>
                    <a:pt x="3134" y="1995"/>
                    <a:pt x="3673" y="1195"/>
                  </a:cubicBezTo>
                  <a:cubicBezTo>
                    <a:pt x="3673" y="1195"/>
                    <a:pt x="3150" y="1"/>
                    <a:pt x="28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6"/>
            <p:cNvSpPr/>
            <p:nvPr/>
          </p:nvSpPr>
          <p:spPr>
            <a:xfrm>
              <a:off x="-1875227" y="3118626"/>
              <a:ext cx="223464" cy="266292"/>
            </a:xfrm>
            <a:custGeom>
              <a:rect b="b" l="l" r="r" t="t"/>
              <a:pathLst>
                <a:path extrusionOk="0" h="3569" w="2995">
                  <a:moveTo>
                    <a:pt x="2397" y="1"/>
                  </a:moveTo>
                  <a:cubicBezTo>
                    <a:pt x="2199" y="1"/>
                    <a:pt x="1965" y="62"/>
                    <a:pt x="1711" y="174"/>
                  </a:cubicBezTo>
                  <a:cubicBezTo>
                    <a:pt x="930" y="1541"/>
                    <a:pt x="0" y="3252"/>
                    <a:pt x="0" y="3252"/>
                  </a:cubicBezTo>
                  <a:lnTo>
                    <a:pt x="419" y="3568"/>
                  </a:lnTo>
                  <a:cubicBezTo>
                    <a:pt x="419" y="3568"/>
                    <a:pt x="2009" y="1746"/>
                    <a:pt x="2994" y="527"/>
                  </a:cubicBezTo>
                  <a:cubicBezTo>
                    <a:pt x="2976" y="369"/>
                    <a:pt x="2920" y="230"/>
                    <a:pt x="2808" y="137"/>
                  </a:cubicBezTo>
                  <a:cubicBezTo>
                    <a:pt x="2703" y="44"/>
                    <a:pt x="2562" y="1"/>
                    <a:pt x="23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6"/>
            <p:cNvSpPr/>
            <p:nvPr/>
          </p:nvSpPr>
          <p:spPr>
            <a:xfrm>
              <a:off x="-1771889" y="2847114"/>
              <a:ext cx="312999" cy="280394"/>
            </a:xfrm>
            <a:custGeom>
              <a:rect b="b" l="l" r="r" t="t"/>
              <a:pathLst>
                <a:path extrusionOk="0" h="3758" w="4195">
                  <a:moveTo>
                    <a:pt x="2121" y="0"/>
                  </a:moveTo>
                  <a:cubicBezTo>
                    <a:pt x="2121" y="0"/>
                    <a:pt x="1" y="1711"/>
                    <a:pt x="1" y="2148"/>
                  </a:cubicBezTo>
                  <a:cubicBezTo>
                    <a:pt x="1" y="2269"/>
                    <a:pt x="754" y="3153"/>
                    <a:pt x="754" y="3153"/>
                  </a:cubicBezTo>
                  <a:cubicBezTo>
                    <a:pt x="754" y="3153"/>
                    <a:pt x="1173" y="2983"/>
                    <a:pt x="1434" y="2983"/>
                  </a:cubicBezTo>
                  <a:cubicBezTo>
                    <a:pt x="1484" y="2983"/>
                    <a:pt x="1528" y="2989"/>
                    <a:pt x="1563" y="3004"/>
                  </a:cubicBezTo>
                  <a:cubicBezTo>
                    <a:pt x="1749" y="3078"/>
                    <a:pt x="1935" y="3757"/>
                    <a:pt x="1935" y="3757"/>
                  </a:cubicBezTo>
                  <a:lnTo>
                    <a:pt x="3507" y="3534"/>
                  </a:lnTo>
                  <a:cubicBezTo>
                    <a:pt x="3507" y="3534"/>
                    <a:pt x="4018" y="1497"/>
                    <a:pt x="4195" y="1191"/>
                  </a:cubicBezTo>
                  <a:lnTo>
                    <a:pt x="21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6"/>
            <p:cNvSpPr/>
            <p:nvPr/>
          </p:nvSpPr>
          <p:spPr>
            <a:xfrm>
              <a:off x="-1769800" y="2849203"/>
              <a:ext cx="310910" cy="261666"/>
            </a:xfrm>
            <a:custGeom>
              <a:rect b="b" l="l" r="r" t="t"/>
              <a:pathLst>
                <a:path extrusionOk="0" h="3507" w="4167">
                  <a:moveTo>
                    <a:pt x="2084" y="0"/>
                  </a:moveTo>
                  <a:cubicBezTo>
                    <a:pt x="2084" y="0"/>
                    <a:pt x="298" y="1442"/>
                    <a:pt x="1" y="2009"/>
                  </a:cubicBezTo>
                  <a:cubicBezTo>
                    <a:pt x="562" y="1581"/>
                    <a:pt x="1187" y="1365"/>
                    <a:pt x="1754" y="1365"/>
                  </a:cubicBezTo>
                  <a:cubicBezTo>
                    <a:pt x="2333" y="1365"/>
                    <a:pt x="2852" y="1590"/>
                    <a:pt x="3181" y="2046"/>
                  </a:cubicBezTo>
                  <a:cubicBezTo>
                    <a:pt x="3469" y="2446"/>
                    <a:pt x="3562" y="2957"/>
                    <a:pt x="3479" y="3506"/>
                  </a:cubicBezTo>
                  <a:cubicBezTo>
                    <a:pt x="3516" y="3367"/>
                    <a:pt x="3990" y="1460"/>
                    <a:pt x="4167" y="1172"/>
                  </a:cubicBezTo>
                  <a:lnTo>
                    <a:pt x="2084"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6"/>
            <p:cNvSpPr/>
            <p:nvPr/>
          </p:nvSpPr>
          <p:spPr>
            <a:xfrm>
              <a:off x="-1587300" y="2967836"/>
              <a:ext cx="86774" cy="122215"/>
            </a:xfrm>
            <a:custGeom>
              <a:rect b="b" l="l" r="r" t="t"/>
              <a:pathLst>
                <a:path extrusionOk="0" h="1638" w="1163">
                  <a:moveTo>
                    <a:pt x="902" y="0"/>
                  </a:moveTo>
                  <a:lnTo>
                    <a:pt x="0" y="1256"/>
                  </a:lnTo>
                  <a:lnTo>
                    <a:pt x="614" y="1637"/>
                  </a:lnTo>
                  <a:lnTo>
                    <a:pt x="1163" y="177"/>
                  </a:lnTo>
                  <a:lnTo>
                    <a:pt x="902"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6"/>
            <p:cNvSpPr/>
            <p:nvPr/>
          </p:nvSpPr>
          <p:spPr>
            <a:xfrm>
              <a:off x="-1662285" y="2919935"/>
              <a:ext cx="104159" cy="123558"/>
            </a:xfrm>
            <a:custGeom>
              <a:rect b="b" l="l" r="r" t="t"/>
              <a:pathLst>
                <a:path extrusionOk="0" h="1656" w="1396">
                  <a:moveTo>
                    <a:pt x="1247" y="1"/>
                  </a:moveTo>
                  <a:lnTo>
                    <a:pt x="1" y="1396"/>
                  </a:lnTo>
                  <a:lnTo>
                    <a:pt x="559" y="1656"/>
                  </a:lnTo>
                  <a:lnTo>
                    <a:pt x="1396" y="168"/>
                  </a:lnTo>
                  <a:lnTo>
                    <a:pt x="1247"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6"/>
            <p:cNvSpPr/>
            <p:nvPr/>
          </p:nvSpPr>
          <p:spPr>
            <a:xfrm>
              <a:off x="-1749655" y="2879048"/>
              <a:ext cx="149897" cy="142286"/>
            </a:xfrm>
            <a:custGeom>
              <a:rect b="b" l="l" r="r" t="t"/>
              <a:pathLst>
                <a:path extrusionOk="0" h="1907" w="2009">
                  <a:moveTo>
                    <a:pt x="1869" y="0"/>
                  </a:moveTo>
                  <a:lnTo>
                    <a:pt x="0" y="1767"/>
                  </a:lnTo>
                  <a:lnTo>
                    <a:pt x="698" y="1906"/>
                  </a:lnTo>
                  <a:lnTo>
                    <a:pt x="2009" y="167"/>
                  </a:lnTo>
                  <a:lnTo>
                    <a:pt x="1869"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6"/>
            <p:cNvSpPr/>
            <p:nvPr/>
          </p:nvSpPr>
          <p:spPr>
            <a:xfrm>
              <a:off x="-1277138" y="2693041"/>
              <a:ext cx="236671" cy="200409"/>
            </a:xfrm>
            <a:custGeom>
              <a:rect b="b" l="l" r="r" t="t"/>
              <a:pathLst>
                <a:path extrusionOk="0" h="2686" w="3172">
                  <a:moveTo>
                    <a:pt x="1999" y="1"/>
                  </a:moveTo>
                  <a:cubicBezTo>
                    <a:pt x="1999" y="1"/>
                    <a:pt x="539" y="243"/>
                    <a:pt x="0" y="512"/>
                  </a:cubicBezTo>
                  <a:lnTo>
                    <a:pt x="614" y="2474"/>
                  </a:lnTo>
                  <a:cubicBezTo>
                    <a:pt x="1642" y="2656"/>
                    <a:pt x="2299" y="2686"/>
                    <a:pt x="2617" y="2686"/>
                  </a:cubicBezTo>
                  <a:cubicBezTo>
                    <a:pt x="2771" y="2686"/>
                    <a:pt x="2846" y="2679"/>
                    <a:pt x="2846" y="2679"/>
                  </a:cubicBezTo>
                  <a:lnTo>
                    <a:pt x="3171" y="1870"/>
                  </a:lnTo>
                  <a:cubicBezTo>
                    <a:pt x="3153" y="1870"/>
                    <a:pt x="2316" y="1442"/>
                    <a:pt x="2316" y="1145"/>
                  </a:cubicBezTo>
                  <a:cubicBezTo>
                    <a:pt x="2316" y="856"/>
                    <a:pt x="2641" y="615"/>
                    <a:pt x="2641" y="615"/>
                  </a:cubicBezTo>
                  <a:lnTo>
                    <a:pt x="19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6"/>
            <p:cNvSpPr/>
            <p:nvPr/>
          </p:nvSpPr>
          <p:spPr>
            <a:xfrm>
              <a:off x="-1277884" y="2691698"/>
              <a:ext cx="213765" cy="200931"/>
            </a:xfrm>
            <a:custGeom>
              <a:rect b="b" l="l" r="r" t="t"/>
              <a:pathLst>
                <a:path extrusionOk="0" h="2693" w="2865">
                  <a:moveTo>
                    <a:pt x="2000" y="0"/>
                  </a:moveTo>
                  <a:cubicBezTo>
                    <a:pt x="2000" y="0"/>
                    <a:pt x="540" y="251"/>
                    <a:pt x="1" y="512"/>
                  </a:cubicBezTo>
                  <a:lnTo>
                    <a:pt x="615" y="2483"/>
                  </a:lnTo>
                  <a:cubicBezTo>
                    <a:pt x="1682" y="2665"/>
                    <a:pt x="2349" y="2693"/>
                    <a:pt x="2653" y="2693"/>
                  </a:cubicBezTo>
                  <a:cubicBezTo>
                    <a:pt x="2783" y="2693"/>
                    <a:pt x="2846" y="2688"/>
                    <a:pt x="2846" y="2688"/>
                  </a:cubicBezTo>
                  <a:lnTo>
                    <a:pt x="2865" y="2651"/>
                  </a:lnTo>
                  <a:cubicBezTo>
                    <a:pt x="2056" y="2418"/>
                    <a:pt x="1517" y="1804"/>
                    <a:pt x="1535" y="1070"/>
                  </a:cubicBezTo>
                  <a:cubicBezTo>
                    <a:pt x="1544" y="679"/>
                    <a:pt x="1730" y="316"/>
                    <a:pt x="2028" y="28"/>
                  </a:cubicBezTo>
                  <a:lnTo>
                    <a:pt x="2000" y="0"/>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6"/>
            <p:cNvSpPr/>
            <p:nvPr/>
          </p:nvSpPr>
          <p:spPr>
            <a:xfrm>
              <a:off x="-1700411" y="2692593"/>
              <a:ext cx="616896" cy="368362"/>
            </a:xfrm>
            <a:custGeom>
              <a:rect b="b" l="l" r="r" t="t"/>
              <a:pathLst>
                <a:path extrusionOk="0" h="4937" w="8268">
                  <a:moveTo>
                    <a:pt x="4052" y="0"/>
                  </a:moveTo>
                  <a:cubicBezTo>
                    <a:pt x="3311" y="0"/>
                    <a:pt x="2527" y="99"/>
                    <a:pt x="1860" y="342"/>
                  </a:cubicBezTo>
                  <a:cubicBezTo>
                    <a:pt x="475" y="844"/>
                    <a:pt x="1" y="2108"/>
                    <a:pt x="1" y="2108"/>
                  </a:cubicBezTo>
                  <a:cubicBezTo>
                    <a:pt x="2333" y="3888"/>
                    <a:pt x="3842" y="4937"/>
                    <a:pt x="5650" y="4937"/>
                  </a:cubicBezTo>
                  <a:cubicBezTo>
                    <a:pt x="5911" y="4937"/>
                    <a:pt x="6178" y="4915"/>
                    <a:pt x="6454" y="4870"/>
                  </a:cubicBezTo>
                  <a:cubicBezTo>
                    <a:pt x="8268" y="4582"/>
                    <a:pt x="7440" y="1588"/>
                    <a:pt x="6649" y="611"/>
                  </a:cubicBezTo>
                  <a:cubicBezTo>
                    <a:pt x="6377" y="270"/>
                    <a:pt x="5273" y="0"/>
                    <a:pt x="40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6"/>
            <p:cNvSpPr/>
            <p:nvPr/>
          </p:nvSpPr>
          <p:spPr>
            <a:xfrm>
              <a:off x="-1323621" y="2940080"/>
              <a:ext cx="27756" cy="36112"/>
            </a:xfrm>
            <a:custGeom>
              <a:rect b="b" l="l" r="r" t="t"/>
              <a:pathLst>
                <a:path extrusionOk="0" h="484" w="372">
                  <a:moveTo>
                    <a:pt x="65" y="0"/>
                  </a:moveTo>
                  <a:cubicBezTo>
                    <a:pt x="0" y="0"/>
                    <a:pt x="0" y="112"/>
                    <a:pt x="65" y="242"/>
                  </a:cubicBezTo>
                  <a:cubicBezTo>
                    <a:pt x="140" y="382"/>
                    <a:pt x="242" y="484"/>
                    <a:pt x="298" y="484"/>
                  </a:cubicBezTo>
                  <a:cubicBezTo>
                    <a:pt x="372" y="484"/>
                    <a:pt x="372" y="372"/>
                    <a:pt x="298" y="242"/>
                  </a:cubicBezTo>
                  <a:cubicBezTo>
                    <a:pt x="242" y="103"/>
                    <a:pt x="140"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6"/>
            <p:cNvSpPr/>
            <p:nvPr/>
          </p:nvSpPr>
          <p:spPr>
            <a:xfrm>
              <a:off x="-1375029" y="2977535"/>
              <a:ext cx="27830" cy="36187"/>
            </a:xfrm>
            <a:custGeom>
              <a:rect b="b" l="l" r="r" t="t"/>
              <a:pathLst>
                <a:path extrusionOk="0" h="485" w="373">
                  <a:moveTo>
                    <a:pt x="75" y="1"/>
                  </a:moveTo>
                  <a:cubicBezTo>
                    <a:pt x="1" y="1"/>
                    <a:pt x="1" y="112"/>
                    <a:pt x="75" y="242"/>
                  </a:cubicBezTo>
                  <a:cubicBezTo>
                    <a:pt x="140" y="382"/>
                    <a:pt x="243" y="484"/>
                    <a:pt x="308" y="484"/>
                  </a:cubicBezTo>
                  <a:cubicBezTo>
                    <a:pt x="364" y="484"/>
                    <a:pt x="373" y="373"/>
                    <a:pt x="308" y="242"/>
                  </a:cubicBezTo>
                  <a:cubicBezTo>
                    <a:pt x="243" y="103"/>
                    <a:pt x="140" y="1"/>
                    <a:pt x="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6"/>
            <p:cNvSpPr/>
            <p:nvPr/>
          </p:nvSpPr>
          <p:spPr>
            <a:xfrm>
              <a:off x="-1347945" y="2867931"/>
              <a:ext cx="27607" cy="36859"/>
            </a:xfrm>
            <a:custGeom>
              <a:rect b="b" l="l" r="r" t="t"/>
              <a:pathLst>
                <a:path extrusionOk="0" h="494" w="370">
                  <a:moveTo>
                    <a:pt x="66" y="0"/>
                  </a:moveTo>
                  <a:cubicBezTo>
                    <a:pt x="1" y="0"/>
                    <a:pt x="1" y="121"/>
                    <a:pt x="66" y="242"/>
                  </a:cubicBezTo>
                  <a:cubicBezTo>
                    <a:pt x="140" y="382"/>
                    <a:pt x="242" y="493"/>
                    <a:pt x="298" y="493"/>
                  </a:cubicBezTo>
                  <a:cubicBezTo>
                    <a:pt x="300" y="493"/>
                    <a:pt x="303" y="494"/>
                    <a:pt x="305" y="494"/>
                  </a:cubicBezTo>
                  <a:cubicBezTo>
                    <a:pt x="364" y="494"/>
                    <a:pt x="370" y="376"/>
                    <a:pt x="298" y="242"/>
                  </a:cubicBezTo>
                  <a:cubicBezTo>
                    <a:pt x="233" y="103"/>
                    <a:pt x="131"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6"/>
            <p:cNvSpPr/>
            <p:nvPr/>
          </p:nvSpPr>
          <p:spPr>
            <a:xfrm>
              <a:off x="-1455460" y="2935902"/>
              <a:ext cx="27830" cy="36187"/>
            </a:xfrm>
            <a:custGeom>
              <a:rect b="b" l="l" r="r" t="t"/>
              <a:pathLst>
                <a:path extrusionOk="0" h="485" w="373">
                  <a:moveTo>
                    <a:pt x="65" y="1"/>
                  </a:moveTo>
                  <a:cubicBezTo>
                    <a:pt x="0" y="1"/>
                    <a:pt x="0" y="112"/>
                    <a:pt x="65" y="242"/>
                  </a:cubicBezTo>
                  <a:cubicBezTo>
                    <a:pt x="140" y="382"/>
                    <a:pt x="242" y="484"/>
                    <a:pt x="298" y="484"/>
                  </a:cubicBezTo>
                  <a:cubicBezTo>
                    <a:pt x="372" y="484"/>
                    <a:pt x="372" y="373"/>
                    <a:pt x="298" y="242"/>
                  </a:cubicBezTo>
                  <a:cubicBezTo>
                    <a:pt x="242" y="112"/>
                    <a:pt x="140"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6"/>
            <p:cNvSpPr/>
            <p:nvPr/>
          </p:nvSpPr>
          <p:spPr>
            <a:xfrm>
              <a:off x="-1420094" y="2819359"/>
              <a:ext cx="27830" cy="36859"/>
            </a:xfrm>
            <a:custGeom>
              <a:rect b="b" l="l" r="r" t="t"/>
              <a:pathLst>
                <a:path extrusionOk="0" h="494" w="373">
                  <a:moveTo>
                    <a:pt x="75" y="0"/>
                  </a:moveTo>
                  <a:cubicBezTo>
                    <a:pt x="0" y="0"/>
                    <a:pt x="0" y="121"/>
                    <a:pt x="75" y="242"/>
                  </a:cubicBezTo>
                  <a:cubicBezTo>
                    <a:pt x="140" y="382"/>
                    <a:pt x="242" y="493"/>
                    <a:pt x="307" y="493"/>
                  </a:cubicBezTo>
                  <a:cubicBezTo>
                    <a:pt x="372" y="493"/>
                    <a:pt x="372" y="372"/>
                    <a:pt x="307" y="242"/>
                  </a:cubicBezTo>
                  <a:cubicBezTo>
                    <a:pt x="242" y="103"/>
                    <a:pt x="140"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6"/>
            <p:cNvSpPr/>
            <p:nvPr/>
          </p:nvSpPr>
          <p:spPr>
            <a:xfrm>
              <a:off x="-1452028" y="2734674"/>
              <a:ext cx="27830" cy="36187"/>
            </a:xfrm>
            <a:custGeom>
              <a:rect b="b" l="l" r="r" t="t"/>
              <a:pathLst>
                <a:path extrusionOk="0" h="485" w="373">
                  <a:moveTo>
                    <a:pt x="66" y="1"/>
                  </a:moveTo>
                  <a:cubicBezTo>
                    <a:pt x="1" y="1"/>
                    <a:pt x="1" y="112"/>
                    <a:pt x="66" y="243"/>
                  </a:cubicBezTo>
                  <a:cubicBezTo>
                    <a:pt x="140" y="382"/>
                    <a:pt x="242" y="484"/>
                    <a:pt x="298" y="484"/>
                  </a:cubicBezTo>
                  <a:cubicBezTo>
                    <a:pt x="363" y="484"/>
                    <a:pt x="373" y="373"/>
                    <a:pt x="298" y="243"/>
                  </a:cubicBezTo>
                  <a:cubicBezTo>
                    <a:pt x="242" y="103"/>
                    <a:pt x="131"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6"/>
            <p:cNvSpPr/>
            <p:nvPr/>
          </p:nvSpPr>
          <p:spPr>
            <a:xfrm>
              <a:off x="-1529028" y="2704830"/>
              <a:ext cx="25741" cy="29920"/>
            </a:xfrm>
            <a:custGeom>
              <a:rect b="b" l="l" r="r" t="t"/>
              <a:pathLst>
                <a:path extrusionOk="0" h="401" w="345">
                  <a:moveTo>
                    <a:pt x="186" y="1"/>
                  </a:moveTo>
                  <a:cubicBezTo>
                    <a:pt x="121" y="10"/>
                    <a:pt x="56" y="29"/>
                    <a:pt x="0" y="47"/>
                  </a:cubicBezTo>
                  <a:lnTo>
                    <a:pt x="28" y="150"/>
                  </a:lnTo>
                  <a:cubicBezTo>
                    <a:pt x="103" y="280"/>
                    <a:pt x="205" y="401"/>
                    <a:pt x="270" y="401"/>
                  </a:cubicBezTo>
                  <a:cubicBezTo>
                    <a:pt x="345" y="401"/>
                    <a:pt x="345" y="280"/>
                    <a:pt x="270" y="150"/>
                  </a:cubicBezTo>
                  <a:cubicBezTo>
                    <a:pt x="252" y="94"/>
                    <a:pt x="214" y="47"/>
                    <a:pt x="1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6"/>
            <p:cNvSpPr/>
            <p:nvPr/>
          </p:nvSpPr>
          <p:spPr>
            <a:xfrm>
              <a:off x="-1492915" y="2781904"/>
              <a:ext cx="27756" cy="36859"/>
            </a:xfrm>
            <a:custGeom>
              <a:rect b="b" l="l" r="r" t="t"/>
              <a:pathLst>
                <a:path extrusionOk="0" h="494" w="372">
                  <a:moveTo>
                    <a:pt x="74" y="0"/>
                  </a:moveTo>
                  <a:cubicBezTo>
                    <a:pt x="0" y="0"/>
                    <a:pt x="0" y="121"/>
                    <a:pt x="74" y="251"/>
                  </a:cubicBezTo>
                  <a:cubicBezTo>
                    <a:pt x="139" y="391"/>
                    <a:pt x="242" y="493"/>
                    <a:pt x="307" y="493"/>
                  </a:cubicBezTo>
                  <a:cubicBezTo>
                    <a:pt x="363" y="493"/>
                    <a:pt x="372" y="391"/>
                    <a:pt x="307" y="251"/>
                  </a:cubicBezTo>
                  <a:cubicBezTo>
                    <a:pt x="232" y="112"/>
                    <a:pt x="130" y="0"/>
                    <a:pt x="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6"/>
            <p:cNvSpPr/>
            <p:nvPr/>
          </p:nvSpPr>
          <p:spPr>
            <a:xfrm>
              <a:off x="-1282734" y="2885987"/>
              <a:ext cx="22981" cy="29845"/>
            </a:xfrm>
            <a:custGeom>
              <a:rect b="b" l="l" r="r" t="t"/>
              <a:pathLst>
                <a:path extrusionOk="0" h="400" w="308">
                  <a:moveTo>
                    <a:pt x="56" y="0"/>
                  </a:moveTo>
                  <a:cubicBezTo>
                    <a:pt x="1" y="0"/>
                    <a:pt x="1" y="93"/>
                    <a:pt x="56" y="205"/>
                  </a:cubicBezTo>
                  <a:cubicBezTo>
                    <a:pt x="103" y="316"/>
                    <a:pt x="196" y="400"/>
                    <a:pt x="252" y="400"/>
                  </a:cubicBezTo>
                  <a:cubicBezTo>
                    <a:pt x="308" y="400"/>
                    <a:pt x="308" y="307"/>
                    <a:pt x="252" y="205"/>
                  </a:cubicBezTo>
                  <a:cubicBezTo>
                    <a:pt x="196" y="93"/>
                    <a:pt x="112" y="0"/>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6"/>
            <p:cNvSpPr/>
            <p:nvPr/>
          </p:nvSpPr>
          <p:spPr>
            <a:xfrm>
              <a:off x="-1299372" y="2749895"/>
              <a:ext cx="27159" cy="27234"/>
            </a:xfrm>
            <a:custGeom>
              <a:rect b="b" l="l" r="r" t="t"/>
              <a:pathLst>
                <a:path extrusionOk="0" h="365" w="364">
                  <a:moveTo>
                    <a:pt x="66" y="1"/>
                  </a:moveTo>
                  <a:cubicBezTo>
                    <a:pt x="62" y="1"/>
                    <a:pt x="59" y="1"/>
                    <a:pt x="56" y="1"/>
                  </a:cubicBezTo>
                  <a:cubicBezTo>
                    <a:pt x="0" y="11"/>
                    <a:pt x="19" y="94"/>
                    <a:pt x="93" y="197"/>
                  </a:cubicBezTo>
                  <a:cubicBezTo>
                    <a:pt x="154" y="301"/>
                    <a:pt x="256" y="365"/>
                    <a:pt x="299" y="365"/>
                  </a:cubicBezTo>
                  <a:cubicBezTo>
                    <a:pt x="302" y="365"/>
                    <a:pt x="305" y="365"/>
                    <a:pt x="307" y="364"/>
                  </a:cubicBezTo>
                  <a:cubicBezTo>
                    <a:pt x="363" y="364"/>
                    <a:pt x="345" y="271"/>
                    <a:pt x="279" y="169"/>
                  </a:cubicBezTo>
                  <a:cubicBezTo>
                    <a:pt x="210" y="64"/>
                    <a:pt x="116"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6"/>
            <p:cNvSpPr/>
            <p:nvPr/>
          </p:nvSpPr>
          <p:spPr>
            <a:xfrm>
              <a:off x="-1316682" y="2807570"/>
              <a:ext cx="23652" cy="29173"/>
            </a:xfrm>
            <a:custGeom>
              <a:rect b="b" l="l" r="r" t="t"/>
              <a:pathLst>
                <a:path extrusionOk="0" h="391" w="317">
                  <a:moveTo>
                    <a:pt x="56" y="0"/>
                  </a:moveTo>
                  <a:cubicBezTo>
                    <a:pt x="0" y="0"/>
                    <a:pt x="0" y="84"/>
                    <a:pt x="56" y="196"/>
                  </a:cubicBezTo>
                  <a:cubicBezTo>
                    <a:pt x="102" y="307"/>
                    <a:pt x="195" y="391"/>
                    <a:pt x="251" y="391"/>
                  </a:cubicBezTo>
                  <a:cubicBezTo>
                    <a:pt x="316" y="391"/>
                    <a:pt x="316" y="298"/>
                    <a:pt x="251" y="196"/>
                  </a:cubicBezTo>
                  <a:cubicBezTo>
                    <a:pt x="195" y="93"/>
                    <a:pt x="112" y="0"/>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6"/>
            <p:cNvSpPr/>
            <p:nvPr/>
          </p:nvSpPr>
          <p:spPr>
            <a:xfrm>
              <a:off x="-1381221" y="2752730"/>
              <a:ext cx="23652" cy="29248"/>
            </a:xfrm>
            <a:custGeom>
              <a:rect b="b" l="l" r="r" t="t"/>
              <a:pathLst>
                <a:path extrusionOk="0" h="392" w="317">
                  <a:moveTo>
                    <a:pt x="65" y="1"/>
                  </a:moveTo>
                  <a:cubicBezTo>
                    <a:pt x="0" y="1"/>
                    <a:pt x="0" y="94"/>
                    <a:pt x="65" y="196"/>
                  </a:cubicBezTo>
                  <a:cubicBezTo>
                    <a:pt x="121" y="298"/>
                    <a:pt x="214" y="391"/>
                    <a:pt x="261" y="391"/>
                  </a:cubicBezTo>
                  <a:cubicBezTo>
                    <a:pt x="316" y="391"/>
                    <a:pt x="316" y="298"/>
                    <a:pt x="261" y="196"/>
                  </a:cubicBezTo>
                  <a:cubicBezTo>
                    <a:pt x="214" y="84"/>
                    <a:pt x="121"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6"/>
            <p:cNvSpPr/>
            <p:nvPr/>
          </p:nvSpPr>
          <p:spPr>
            <a:xfrm>
              <a:off x="-1395099" y="2908818"/>
              <a:ext cx="22981" cy="29248"/>
            </a:xfrm>
            <a:custGeom>
              <a:rect b="b" l="l" r="r" t="t"/>
              <a:pathLst>
                <a:path extrusionOk="0" h="392" w="308">
                  <a:moveTo>
                    <a:pt x="65" y="1"/>
                  </a:moveTo>
                  <a:cubicBezTo>
                    <a:pt x="0" y="1"/>
                    <a:pt x="0" y="94"/>
                    <a:pt x="65" y="196"/>
                  </a:cubicBezTo>
                  <a:cubicBezTo>
                    <a:pt x="112" y="317"/>
                    <a:pt x="205" y="391"/>
                    <a:pt x="261" y="391"/>
                  </a:cubicBezTo>
                  <a:cubicBezTo>
                    <a:pt x="307" y="391"/>
                    <a:pt x="307" y="299"/>
                    <a:pt x="261" y="196"/>
                  </a:cubicBezTo>
                  <a:cubicBezTo>
                    <a:pt x="214" y="85"/>
                    <a:pt x="121"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6"/>
            <p:cNvSpPr/>
            <p:nvPr/>
          </p:nvSpPr>
          <p:spPr>
            <a:xfrm>
              <a:off x="-1535295" y="2867931"/>
              <a:ext cx="23652" cy="29920"/>
            </a:xfrm>
            <a:custGeom>
              <a:rect b="b" l="l" r="r" t="t"/>
              <a:pathLst>
                <a:path extrusionOk="0" h="401" w="317">
                  <a:moveTo>
                    <a:pt x="57" y="0"/>
                  </a:moveTo>
                  <a:cubicBezTo>
                    <a:pt x="1" y="0"/>
                    <a:pt x="1" y="93"/>
                    <a:pt x="57" y="196"/>
                  </a:cubicBezTo>
                  <a:cubicBezTo>
                    <a:pt x="103" y="316"/>
                    <a:pt x="196" y="400"/>
                    <a:pt x="252" y="400"/>
                  </a:cubicBezTo>
                  <a:cubicBezTo>
                    <a:pt x="317" y="400"/>
                    <a:pt x="317" y="307"/>
                    <a:pt x="252" y="196"/>
                  </a:cubicBezTo>
                  <a:cubicBezTo>
                    <a:pt x="196" y="93"/>
                    <a:pt x="112"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6"/>
            <p:cNvSpPr/>
            <p:nvPr/>
          </p:nvSpPr>
          <p:spPr>
            <a:xfrm>
              <a:off x="-1475606" y="2861663"/>
              <a:ext cx="23652" cy="29994"/>
            </a:xfrm>
            <a:custGeom>
              <a:rect b="b" l="l" r="r" t="t"/>
              <a:pathLst>
                <a:path extrusionOk="0" h="402" w="317">
                  <a:moveTo>
                    <a:pt x="56" y="1"/>
                  </a:moveTo>
                  <a:cubicBezTo>
                    <a:pt x="0" y="1"/>
                    <a:pt x="0" y="94"/>
                    <a:pt x="56" y="205"/>
                  </a:cubicBezTo>
                  <a:cubicBezTo>
                    <a:pt x="103" y="317"/>
                    <a:pt x="196" y="400"/>
                    <a:pt x="252" y="400"/>
                  </a:cubicBezTo>
                  <a:cubicBezTo>
                    <a:pt x="255" y="401"/>
                    <a:pt x="257" y="401"/>
                    <a:pt x="260" y="401"/>
                  </a:cubicBezTo>
                  <a:cubicBezTo>
                    <a:pt x="317" y="401"/>
                    <a:pt x="314" y="312"/>
                    <a:pt x="252" y="205"/>
                  </a:cubicBezTo>
                  <a:cubicBezTo>
                    <a:pt x="214" y="84"/>
                    <a:pt x="112" y="1"/>
                    <a:pt x="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6"/>
            <p:cNvSpPr/>
            <p:nvPr/>
          </p:nvSpPr>
          <p:spPr>
            <a:xfrm>
              <a:off x="-1626172" y="2809659"/>
              <a:ext cx="22981" cy="29845"/>
            </a:xfrm>
            <a:custGeom>
              <a:rect b="b" l="l" r="r" t="t"/>
              <a:pathLst>
                <a:path extrusionOk="0" h="400" w="308">
                  <a:moveTo>
                    <a:pt x="56" y="0"/>
                  </a:moveTo>
                  <a:cubicBezTo>
                    <a:pt x="1" y="0"/>
                    <a:pt x="1" y="93"/>
                    <a:pt x="56" y="205"/>
                  </a:cubicBezTo>
                  <a:cubicBezTo>
                    <a:pt x="103" y="316"/>
                    <a:pt x="196" y="400"/>
                    <a:pt x="252" y="400"/>
                  </a:cubicBezTo>
                  <a:cubicBezTo>
                    <a:pt x="307" y="400"/>
                    <a:pt x="307" y="307"/>
                    <a:pt x="252" y="205"/>
                  </a:cubicBezTo>
                  <a:cubicBezTo>
                    <a:pt x="196" y="93"/>
                    <a:pt x="103" y="0"/>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6"/>
            <p:cNvSpPr/>
            <p:nvPr/>
          </p:nvSpPr>
          <p:spPr>
            <a:xfrm>
              <a:off x="-1555366" y="2770786"/>
              <a:ext cx="23652" cy="29920"/>
            </a:xfrm>
            <a:custGeom>
              <a:rect b="b" l="l" r="r" t="t"/>
              <a:pathLst>
                <a:path extrusionOk="0" h="401" w="317">
                  <a:moveTo>
                    <a:pt x="56" y="0"/>
                  </a:moveTo>
                  <a:cubicBezTo>
                    <a:pt x="0" y="0"/>
                    <a:pt x="0" y="93"/>
                    <a:pt x="56" y="196"/>
                  </a:cubicBezTo>
                  <a:cubicBezTo>
                    <a:pt x="102" y="317"/>
                    <a:pt x="195" y="400"/>
                    <a:pt x="260" y="400"/>
                  </a:cubicBezTo>
                  <a:cubicBezTo>
                    <a:pt x="316" y="400"/>
                    <a:pt x="316" y="307"/>
                    <a:pt x="260" y="196"/>
                  </a:cubicBezTo>
                  <a:cubicBezTo>
                    <a:pt x="195" y="93"/>
                    <a:pt x="102" y="0"/>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6"/>
            <p:cNvSpPr/>
            <p:nvPr/>
          </p:nvSpPr>
          <p:spPr>
            <a:xfrm>
              <a:off x="-1628261" y="2747209"/>
              <a:ext cx="20220" cy="24324"/>
            </a:xfrm>
            <a:custGeom>
              <a:rect b="b" l="l" r="r" t="t"/>
              <a:pathLst>
                <a:path extrusionOk="0" h="326" w="271">
                  <a:moveTo>
                    <a:pt x="131" y="0"/>
                  </a:moveTo>
                  <a:cubicBezTo>
                    <a:pt x="84" y="37"/>
                    <a:pt x="38" y="75"/>
                    <a:pt x="1" y="93"/>
                  </a:cubicBezTo>
                  <a:cubicBezTo>
                    <a:pt x="1" y="112"/>
                    <a:pt x="10" y="112"/>
                    <a:pt x="10" y="121"/>
                  </a:cubicBezTo>
                  <a:cubicBezTo>
                    <a:pt x="75" y="251"/>
                    <a:pt x="149" y="326"/>
                    <a:pt x="205" y="326"/>
                  </a:cubicBezTo>
                  <a:cubicBezTo>
                    <a:pt x="270" y="326"/>
                    <a:pt x="270" y="233"/>
                    <a:pt x="205" y="130"/>
                  </a:cubicBezTo>
                  <a:cubicBezTo>
                    <a:pt x="187" y="84"/>
                    <a:pt x="168" y="37"/>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6"/>
            <p:cNvSpPr/>
            <p:nvPr/>
          </p:nvSpPr>
          <p:spPr>
            <a:xfrm>
              <a:off x="-1209838" y="2899865"/>
              <a:ext cx="22906" cy="29845"/>
            </a:xfrm>
            <a:custGeom>
              <a:rect b="b" l="l" r="r" t="t"/>
              <a:pathLst>
                <a:path extrusionOk="0" h="400" w="307">
                  <a:moveTo>
                    <a:pt x="56" y="0"/>
                  </a:moveTo>
                  <a:cubicBezTo>
                    <a:pt x="0" y="0"/>
                    <a:pt x="0" y="93"/>
                    <a:pt x="56" y="205"/>
                  </a:cubicBezTo>
                  <a:cubicBezTo>
                    <a:pt x="102" y="316"/>
                    <a:pt x="195" y="400"/>
                    <a:pt x="251" y="400"/>
                  </a:cubicBezTo>
                  <a:cubicBezTo>
                    <a:pt x="307" y="400"/>
                    <a:pt x="307" y="307"/>
                    <a:pt x="251" y="205"/>
                  </a:cubicBezTo>
                  <a:cubicBezTo>
                    <a:pt x="195" y="84"/>
                    <a:pt x="102" y="0"/>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6"/>
            <p:cNvSpPr/>
            <p:nvPr/>
          </p:nvSpPr>
          <p:spPr>
            <a:xfrm>
              <a:off x="-1211256" y="2842861"/>
              <a:ext cx="25741" cy="28651"/>
            </a:xfrm>
            <a:custGeom>
              <a:rect b="b" l="l" r="r" t="t"/>
              <a:pathLst>
                <a:path extrusionOk="0" h="384" w="345">
                  <a:moveTo>
                    <a:pt x="72" y="1"/>
                  </a:moveTo>
                  <a:cubicBezTo>
                    <a:pt x="70" y="1"/>
                    <a:pt x="68" y="1"/>
                    <a:pt x="66" y="1"/>
                  </a:cubicBezTo>
                  <a:cubicBezTo>
                    <a:pt x="0" y="1"/>
                    <a:pt x="19" y="94"/>
                    <a:pt x="75" y="197"/>
                  </a:cubicBezTo>
                  <a:cubicBezTo>
                    <a:pt x="128" y="294"/>
                    <a:pt x="215" y="383"/>
                    <a:pt x="271" y="383"/>
                  </a:cubicBezTo>
                  <a:cubicBezTo>
                    <a:pt x="274" y="383"/>
                    <a:pt x="277" y="383"/>
                    <a:pt x="279" y="383"/>
                  </a:cubicBezTo>
                  <a:cubicBezTo>
                    <a:pt x="345" y="383"/>
                    <a:pt x="326" y="290"/>
                    <a:pt x="270" y="187"/>
                  </a:cubicBezTo>
                  <a:cubicBezTo>
                    <a:pt x="208" y="90"/>
                    <a:pt x="121"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6"/>
            <p:cNvSpPr/>
            <p:nvPr/>
          </p:nvSpPr>
          <p:spPr>
            <a:xfrm>
              <a:off x="-1343766" y="2704084"/>
              <a:ext cx="25070" cy="28577"/>
            </a:xfrm>
            <a:custGeom>
              <a:rect b="b" l="l" r="r" t="t"/>
              <a:pathLst>
                <a:path extrusionOk="0" h="383" w="336">
                  <a:moveTo>
                    <a:pt x="65" y="1"/>
                  </a:moveTo>
                  <a:cubicBezTo>
                    <a:pt x="62" y="1"/>
                    <a:pt x="59" y="1"/>
                    <a:pt x="56" y="2"/>
                  </a:cubicBezTo>
                  <a:cubicBezTo>
                    <a:pt x="0" y="2"/>
                    <a:pt x="10" y="95"/>
                    <a:pt x="75" y="197"/>
                  </a:cubicBezTo>
                  <a:cubicBezTo>
                    <a:pt x="140" y="299"/>
                    <a:pt x="233" y="383"/>
                    <a:pt x="279" y="383"/>
                  </a:cubicBezTo>
                  <a:cubicBezTo>
                    <a:pt x="335" y="383"/>
                    <a:pt x="326" y="290"/>
                    <a:pt x="270" y="188"/>
                  </a:cubicBezTo>
                  <a:cubicBezTo>
                    <a:pt x="217" y="90"/>
                    <a:pt x="130"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6"/>
            <p:cNvSpPr/>
            <p:nvPr/>
          </p:nvSpPr>
          <p:spPr>
            <a:xfrm>
              <a:off x="-1264678" y="2729078"/>
              <a:ext cx="27159" cy="27980"/>
            </a:xfrm>
            <a:custGeom>
              <a:rect b="b" l="l" r="r" t="t"/>
              <a:pathLst>
                <a:path extrusionOk="0" h="375" w="364">
                  <a:moveTo>
                    <a:pt x="65" y="1"/>
                  </a:moveTo>
                  <a:cubicBezTo>
                    <a:pt x="62" y="1"/>
                    <a:pt x="59" y="1"/>
                    <a:pt x="56" y="1"/>
                  </a:cubicBezTo>
                  <a:cubicBezTo>
                    <a:pt x="0" y="11"/>
                    <a:pt x="10" y="94"/>
                    <a:pt x="84" y="197"/>
                  </a:cubicBezTo>
                  <a:cubicBezTo>
                    <a:pt x="146" y="302"/>
                    <a:pt x="240" y="374"/>
                    <a:pt x="290" y="374"/>
                  </a:cubicBezTo>
                  <a:cubicBezTo>
                    <a:pt x="293" y="374"/>
                    <a:pt x="295" y="374"/>
                    <a:pt x="298" y="373"/>
                  </a:cubicBezTo>
                  <a:cubicBezTo>
                    <a:pt x="363" y="364"/>
                    <a:pt x="345" y="280"/>
                    <a:pt x="279" y="178"/>
                  </a:cubicBezTo>
                  <a:cubicBezTo>
                    <a:pt x="209" y="81"/>
                    <a:pt x="121"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6"/>
            <p:cNvSpPr/>
            <p:nvPr/>
          </p:nvSpPr>
          <p:spPr>
            <a:xfrm>
              <a:off x="-1236922" y="2941423"/>
              <a:ext cx="27830" cy="36859"/>
            </a:xfrm>
            <a:custGeom>
              <a:rect b="b" l="l" r="r" t="t"/>
              <a:pathLst>
                <a:path extrusionOk="0" h="494" w="373">
                  <a:moveTo>
                    <a:pt x="66" y="1"/>
                  </a:moveTo>
                  <a:cubicBezTo>
                    <a:pt x="0" y="1"/>
                    <a:pt x="0" y="122"/>
                    <a:pt x="66" y="252"/>
                  </a:cubicBezTo>
                  <a:cubicBezTo>
                    <a:pt x="140" y="392"/>
                    <a:pt x="242" y="494"/>
                    <a:pt x="298" y="494"/>
                  </a:cubicBezTo>
                  <a:cubicBezTo>
                    <a:pt x="372" y="494"/>
                    <a:pt x="372" y="373"/>
                    <a:pt x="298" y="252"/>
                  </a:cubicBezTo>
                  <a:cubicBezTo>
                    <a:pt x="242" y="113"/>
                    <a:pt x="140"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6"/>
            <p:cNvSpPr/>
            <p:nvPr/>
          </p:nvSpPr>
          <p:spPr>
            <a:xfrm>
              <a:off x="-1187007" y="2951198"/>
              <a:ext cx="27159" cy="36859"/>
            </a:xfrm>
            <a:custGeom>
              <a:rect b="b" l="l" r="r" t="t"/>
              <a:pathLst>
                <a:path extrusionOk="0" h="494" w="364">
                  <a:moveTo>
                    <a:pt x="75" y="0"/>
                  </a:moveTo>
                  <a:cubicBezTo>
                    <a:pt x="1" y="0"/>
                    <a:pt x="1" y="121"/>
                    <a:pt x="75" y="242"/>
                  </a:cubicBezTo>
                  <a:cubicBezTo>
                    <a:pt x="140" y="381"/>
                    <a:pt x="252" y="493"/>
                    <a:pt x="308" y="493"/>
                  </a:cubicBezTo>
                  <a:cubicBezTo>
                    <a:pt x="364" y="493"/>
                    <a:pt x="364" y="372"/>
                    <a:pt x="308" y="242"/>
                  </a:cubicBezTo>
                  <a:cubicBezTo>
                    <a:pt x="233" y="102"/>
                    <a:pt x="131"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6"/>
            <p:cNvSpPr/>
            <p:nvPr/>
          </p:nvSpPr>
          <p:spPr>
            <a:xfrm>
              <a:off x="-1257739" y="2985892"/>
              <a:ext cx="27830" cy="36859"/>
            </a:xfrm>
            <a:custGeom>
              <a:rect b="b" l="l" r="r" t="t"/>
              <a:pathLst>
                <a:path extrusionOk="0" h="494" w="373">
                  <a:moveTo>
                    <a:pt x="66" y="0"/>
                  </a:moveTo>
                  <a:cubicBezTo>
                    <a:pt x="0" y="0"/>
                    <a:pt x="0" y="121"/>
                    <a:pt x="66" y="242"/>
                  </a:cubicBezTo>
                  <a:cubicBezTo>
                    <a:pt x="140" y="381"/>
                    <a:pt x="242" y="493"/>
                    <a:pt x="298" y="493"/>
                  </a:cubicBezTo>
                  <a:cubicBezTo>
                    <a:pt x="372" y="493"/>
                    <a:pt x="372" y="372"/>
                    <a:pt x="298" y="242"/>
                  </a:cubicBezTo>
                  <a:cubicBezTo>
                    <a:pt x="242" y="121"/>
                    <a:pt x="140"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6"/>
            <p:cNvSpPr/>
            <p:nvPr/>
          </p:nvSpPr>
          <p:spPr>
            <a:xfrm>
              <a:off x="-1267438" y="2817941"/>
              <a:ext cx="32009" cy="34844"/>
            </a:xfrm>
            <a:custGeom>
              <a:rect b="b" l="l" r="r" t="t"/>
              <a:pathLst>
                <a:path extrusionOk="0" h="467" w="429">
                  <a:moveTo>
                    <a:pt x="75" y="1"/>
                  </a:moveTo>
                  <a:cubicBezTo>
                    <a:pt x="0" y="1"/>
                    <a:pt x="10" y="112"/>
                    <a:pt x="93" y="243"/>
                  </a:cubicBezTo>
                  <a:cubicBezTo>
                    <a:pt x="173" y="376"/>
                    <a:pt x="278" y="466"/>
                    <a:pt x="352" y="466"/>
                  </a:cubicBezTo>
                  <a:cubicBezTo>
                    <a:pt x="356" y="466"/>
                    <a:pt x="360" y="466"/>
                    <a:pt x="363" y="466"/>
                  </a:cubicBezTo>
                  <a:cubicBezTo>
                    <a:pt x="428" y="447"/>
                    <a:pt x="419" y="345"/>
                    <a:pt x="335" y="215"/>
                  </a:cubicBezTo>
                  <a:cubicBezTo>
                    <a:pt x="261" y="94"/>
                    <a:pt x="140" y="1"/>
                    <a:pt x="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6"/>
            <p:cNvSpPr/>
            <p:nvPr/>
          </p:nvSpPr>
          <p:spPr>
            <a:xfrm>
              <a:off x="-1227222" y="2767280"/>
              <a:ext cx="33352" cy="34173"/>
            </a:xfrm>
            <a:custGeom>
              <a:rect b="b" l="l" r="r" t="t"/>
              <a:pathLst>
                <a:path extrusionOk="0" h="458" w="447">
                  <a:moveTo>
                    <a:pt x="76" y="0"/>
                  </a:moveTo>
                  <a:cubicBezTo>
                    <a:pt x="73" y="0"/>
                    <a:pt x="69" y="0"/>
                    <a:pt x="66" y="1"/>
                  </a:cubicBezTo>
                  <a:cubicBezTo>
                    <a:pt x="1" y="10"/>
                    <a:pt x="19" y="122"/>
                    <a:pt x="103" y="243"/>
                  </a:cubicBezTo>
                  <a:cubicBezTo>
                    <a:pt x="192" y="367"/>
                    <a:pt x="297" y="457"/>
                    <a:pt x="371" y="457"/>
                  </a:cubicBezTo>
                  <a:cubicBezTo>
                    <a:pt x="375" y="457"/>
                    <a:pt x="378" y="457"/>
                    <a:pt x="382" y="457"/>
                  </a:cubicBezTo>
                  <a:cubicBezTo>
                    <a:pt x="447" y="447"/>
                    <a:pt x="428" y="336"/>
                    <a:pt x="345" y="215"/>
                  </a:cubicBezTo>
                  <a:cubicBezTo>
                    <a:pt x="265" y="91"/>
                    <a:pt x="151"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6"/>
            <p:cNvSpPr/>
            <p:nvPr/>
          </p:nvSpPr>
          <p:spPr>
            <a:xfrm>
              <a:off x="-1700411" y="2713858"/>
              <a:ext cx="622417" cy="360602"/>
            </a:xfrm>
            <a:custGeom>
              <a:rect b="b" l="l" r="r" t="t"/>
              <a:pathLst>
                <a:path extrusionOk="0" h="4833" w="8342">
                  <a:moveTo>
                    <a:pt x="6110" y="1"/>
                  </a:moveTo>
                  <a:lnTo>
                    <a:pt x="6110" y="1"/>
                  </a:lnTo>
                  <a:cubicBezTo>
                    <a:pt x="6928" y="1219"/>
                    <a:pt x="7793" y="3823"/>
                    <a:pt x="6110" y="3934"/>
                  </a:cubicBezTo>
                  <a:cubicBezTo>
                    <a:pt x="6009" y="3941"/>
                    <a:pt x="5908" y="3945"/>
                    <a:pt x="5810" y="3945"/>
                  </a:cubicBezTo>
                  <a:cubicBezTo>
                    <a:pt x="3898" y="3945"/>
                    <a:pt x="2459" y="2684"/>
                    <a:pt x="540" y="977"/>
                  </a:cubicBezTo>
                  <a:cubicBezTo>
                    <a:pt x="159" y="1414"/>
                    <a:pt x="1" y="1814"/>
                    <a:pt x="1" y="1814"/>
                  </a:cubicBezTo>
                  <a:cubicBezTo>
                    <a:pt x="2359" y="3612"/>
                    <a:pt x="3928" y="4832"/>
                    <a:pt x="5784" y="4832"/>
                  </a:cubicBezTo>
                  <a:cubicBezTo>
                    <a:pt x="6020" y="4832"/>
                    <a:pt x="6262" y="4812"/>
                    <a:pt x="6510" y="4771"/>
                  </a:cubicBezTo>
                  <a:cubicBezTo>
                    <a:pt x="8342" y="4492"/>
                    <a:pt x="7440" y="1284"/>
                    <a:pt x="6649" y="308"/>
                  </a:cubicBezTo>
                  <a:cubicBezTo>
                    <a:pt x="6556" y="196"/>
                    <a:pt x="6361" y="94"/>
                    <a:pt x="6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6"/>
            <p:cNvSpPr/>
            <p:nvPr/>
          </p:nvSpPr>
          <p:spPr>
            <a:xfrm>
              <a:off x="-1516567" y="2533969"/>
              <a:ext cx="173549" cy="207721"/>
            </a:xfrm>
            <a:custGeom>
              <a:rect b="b" l="l" r="r" t="t"/>
              <a:pathLst>
                <a:path extrusionOk="0" h="2784" w="2326">
                  <a:moveTo>
                    <a:pt x="629" y="1"/>
                  </a:moveTo>
                  <a:cubicBezTo>
                    <a:pt x="298" y="1"/>
                    <a:pt x="1" y="50"/>
                    <a:pt x="1" y="50"/>
                  </a:cubicBezTo>
                  <a:cubicBezTo>
                    <a:pt x="447" y="1203"/>
                    <a:pt x="503" y="2179"/>
                    <a:pt x="503" y="2179"/>
                  </a:cubicBezTo>
                  <a:cubicBezTo>
                    <a:pt x="503" y="2179"/>
                    <a:pt x="1163" y="2765"/>
                    <a:pt x="2000" y="2784"/>
                  </a:cubicBezTo>
                  <a:cubicBezTo>
                    <a:pt x="2326" y="2784"/>
                    <a:pt x="2270" y="2151"/>
                    <a:pt x="2270" y="2151"/>
                  </a:cubicBezTo>
                  <a:cubicBezTo>
                    <a:pt x="2270" y="2151"/>
                    <a:pt x="1721" y="664"/>
                    <a:pt x="1452" y="245"/>
                  </a:cubicBezTo>
                  <a:cubicBezTo>
                    <a:pt x="1321" y="50"/>
                    <a:pt x="959" y="1"/>
                    <a:pt x="629" y="1"/>
                  </a:cubicBezTo>
                  <a:close/>
                </a:path>
              </a:pathLst>
            </a:custGeom>
            <a:solidFill>
              <a:srgbClr val="F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6"/>
            <p:cNvSpPr/>
            <p:nvPr/>
          </p:nvSpPr>
          <p:spPr>
            <a:xfrm>
              <a:off x="-1576928" y="2365496"/>
              <a:ext cx="146464" cy="81999"/>
            </a:xfrm>
            <a:custGeom>
              <a:rect b="b" l="l" r="r" t="t"/>
              <a:pathLst>
                <a:path extrusionOk="0" h="1099" w="1963">
                  <a:moveTo>
                    <a:pt x="584" y="1"/>
                  </a:moveTo>
                  <a:cubicBezTo>
                    <a:pt x="257" y="1"/>
                    <a:pt x="1" y="141"/>
                    <a:pt x="1" y="141"/>
                  </a:cubicBezTo>
                  <a:cubicBezTo>
                    <a:pt x="1" y="141"/>
                    <a:pt x="959" y="606"/>
                    <a:pt x="977" y="1099"/>
                  </a:cubicBezTo>
                  <a:cubicBezTo>
                    <a:pt x="977" y="1099"/>
                    <a:pt x="1963" y="1052"/>
                    <a:pt x="1377" y="374"/>
                  </a:cubicBezTo>
                  <a:cubicBezTo>
                    <a:pt x="1127" y="83"/>
                    <a:pt x="835" y="1"/>
                    <a:pt x="5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6"/>
            <p:cNvSpPr/>
            <p:nvPr/>
          </p:nvSpPr>
          <p:spPr>
            <a:xfrm>
              <a:off x="-1514478" y="2323265"/>
              <a:ext cx="96549" cy="136541"/>
            </a:xfrm>
            <a:custGeom>
              <a:rect b="b" l="l" r="r" t="t"/>
              <a:pathLst>
                <a:path extrusionOk="0" h="1830" w="1294">
                  <a:moveTo>
                    <a:pt x="800" y="0"/>
                  </a:moveTo>
                  <a:cubicBezTo>
                    <a:pt x="800" y="0"/>
                    <a:pt x="1" y="419"/>
                    <a:pt x="391" y="1377"/>
                  </a:cubicBezTo>
                  <a:cubicBezTo>
                    <a:pt x="536" y="1720"/>
                    <a:pt x="694" y="1829"/>
                    <a:pt x="837" y="1829"/>
                  </a:cubicBezTo>
                  <a:cubicBezTo>
                    <a:pt x="1089" y="1829"/>
                    <a:pt x="1293" y="1488"/>
                    <a:pt x="1293" y="1488"/>
                  </a:cubicBezTo>
                  <a:cubicBezTo>
                    <a:pt x="800" y="1153"/>
                    <a:pt x="800" y="0"/>
                    <a:pt x="8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6"/>
            <p:cNvSpPr/>
            <p:nvPr/>
          </p:nvSpPr>
          <p:spPr>
            <a:xfrm>
              <a:off x="-1463593" y="2326697"/>
              <a:ext cx="74090" cy="124827"/>
            </a:xfrm>
            <a:custGeom>
              <a:rect b="b" l="l" r="r" t="t"/>
              <a:pathLst>
                <a:path extrusionOk="0" h="1673" w="993">
                  <a:moveTo>
                    <a:pt x="993" y="1"/>
                  </a:moveTo>
                  <a:cubicBezTo>
                    <a:pt x="992" y="1"/>
                    <a:pt x="118" y="122"/>
                    <a:pt x="35" y="1107"/>
                  </a:cubicBezTo>
                  <a:cubicBezTo>
                    <a:pt x="1" y="1551"/>
                    <a:pt x="146" y="1672"/>
                    <a:pt x="314" y="1672"/>
                  </a:cubicBezTo>
                  <a:cubicBezTo>
                    <a:pt x="516" y="1672"/>
                    <a:pt x="751" y="1498"/>
                    <a:pt x="751" y="1498"/>
                  </a:cubicBezTo>
                  <a:cubicBezTo>
                    <a:pt x="481" y="1052"/>
                    <a:pt x="993" y="1"/>
                    <a:pt x="9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6"/>
            <p:cNvSpPr/>
            <p:nvPr/>
          </p:nvSpPr>
          <p:spPr>
            <a:xfrm>
              <a:off x="-1443299" y="2366913"/>
              <a:ext cx="98190" cy="115426"/>
            </a:xfrm>
            <a:custGeom>
              <a:rect b="b" l="l" r="r" t="t"/>
              <a:pathLst>
                <a:path extrusionOk="0" h="1547" w="1316">
                  <a:moveTo>
                    <a:pt x="1301" y="1"/>
                  </a:moveTo>
                  <a:cubicBezTo>
                    <a:pt x="1180" y="1"/>
                    <a:pt x="323" y="33"/>
                    <a:pt x="116" y="931"/>
                  </a:cubicBezTo>
                  <a:cubicBezTo>
                    <a:pt x="1" y="1427"/>
                    <a:pt x="201" y="1546"/>
                    <a:pt x="422" y="1546"/>
                  </a:cubicBezTo>
                  <a:cubicBezTo>
                    <a:pt x="628" y="1546"/>
                    <a:pt x="851" y="1443"/>
                    <a:pt x="851" y="1443"/>
                  </a:cubicBezTo>
                  <a:cubicBezTo>
                    <a:pt x="628" y="940"/>
                    <a:pt x="1316" y="1"/>
                    <a:pt x="1316" y="1"/>
                  </a:cubicBezTo>
                  <a:cubicBezTo>
                    <a:pt x="1316" y="1"/>
                    <a:pt x="1311" y="1"/>
                    <a:pt x="1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6"/>
            <p:cNvSpPr/>
            <p:nvPr/>
          </p:nvSpPr>
          <p:spPr>
            <a:xfrm>
              <a:off x="-1416811" y="2405189"/>
              <a:ext cx="111993" cy="95056"/>
            </a:xfrm>
            <a:custGeom>
              <a:rect b="b" l="l" r="r" t="t"/>
              <a:pathLst>
                <a:path extrusionOk="0" h="1274" w="1501">
                  <a:moveTo>
                    <a:pt x="1351" y="0"/>
                  </a:moveTo>
                  <a:cubicBezTo>
                    <a:pt x="1079" y="0"/>
                    <a:pt x="504" y="78"/>
                    <a:pt x="226" y="697"/>
                  </a:cubicBezTo>
                  <a:cubicBezTo>
                    <a:pt x="0" y="1176"/>
                    <a:pt x="250" y="1274"/>
                    <a:pt x="492" y="1274"/>
                  </a:cubicBezTo>
                  <a:cubicBezTo>
                    <a:pt x="659" y="1274"/>
                    <a:pt x="821" y="1227"/>
                    <a:pt x="821" y="1227"/>
                  </a:cubicBezTo>
                  <a:cubicBezTo>
                    <a:pt x="691" y="762"/>
                    <a:pt x="1500" y="9"/>
                    <a:pt x="1500" y="9"/>
                  </a:cubicBezTo>
                  <a:cubicBezTo>
                    <a:pt x="1500" y="9"/>
                    <a:pt x="1443" y="0"/>
                    <a:pt x="1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6"/>
            <p:cNvSpPr/>
            <p:nvPr/>
          </p:nvSpPr>
          <p:spPr>
            <a:xfrm>
              <a:off x="-1600506" y="2403324"/>
              <a:ext cx="158999" cy="74762"/>
            </a:xfrm>
            <a:custGeom>
              <a:rect b="b" l="l" r="r" t="t"/>
              <a:pathLst>
                <a:path extrusionOk="0" h="1002" w="2131">
                  <a:moveTo>
                    <a:pt x="721" y="0"/>
                  </a:moveTo>
                  <a:cubicBezTo>
                    <a:pt x="270" y="0"/>
                    <a:pt x="1" y="332"/>
                    <a:pt x="1" y="332"/>
                  </a:cubicBezTo>
                  <a:cubicBezTo>
                    <a:pt x="1" y="332"/>
                    <a:pt x="1061" y="518"/>
                    <a:pt x="1284" y="1001"/>
                  </a:cubicBezTo>
                  <a:cubicBezTo>
                    <a:pt x="1284" y="1001"/>
                    <a:pt x="2130" y="694"/>
                    <a:pt x="1330" y="192"/>
                  </a:cubicBezTo>
                  <a:cubicBezTo>
                    <a:pt x="1103" y="51"/>
                    <a:pt x="898" y="0"/>
                    <a:pt x="7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6"/>
            <p:cNvSpPr/>
            <p:nvPr/>
          </p:nvSpPr>
          <p:spPr>
            <a:xfrm>
              <a:off x="-1615727" y="2438839"/>
              <a:ext cx="160342" cy="62078"/>
            </a:xfrm>
            <a:custGeom>
              <a:rect b="b" l="l" r="r" t="t"/>
              <a:pathLst>
                <a:path extrusionOk="0" h="832" w="2149">
                  <a:moveTo>
                    <a:pt x="848" y="1"/>
                  </a:moveTo>
                  <a:cubicBezTo>
                    <a:pt x="258" y="1"/>
                    <a:pt x="0" y="497"/>
                    <a:pt x="0" y="497"/>
                  </a:cubicBezTo>
                  <a:cubicBezTo>
                    <a:pt x="0" y="497"/>
                    <a:pt x="53" y="494"/>
                    <a:pt x="139" y="494"/>
                  </a:cubicBezTo>
                  <a:cubicBezTo>
                    <a:pt x="439" y="494"/>
                    <a:pt x="1142" y="528"/>
                    <a:pt x="1395" y="832"/>
                  </a:cubicBezTo>
                  <a:cubicBezTo>
                    <a:pt x="1395" y="832"/>
                    <a:pt x="2148" y="358"/>
                    <a:pt x="1246" y="69"/>
                  </a:cubicBezTo>
                  <a:cubicBezTo>
                    <a:pt x="1100" y="21"/>
                    <a:pt x="967" y="1"/>
                    <a:pt x="8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6"/>
            <p:cNvSpPr/>
            <p:nvPr/>
          </p:nvSpPr>
          <p:spPr>
            <a:xfrm>
              <a:off x="-1619233" y="2482263"/>
              <a:ext cx="159671" cy="55437"/>
            </a:xfrm>
            <a:custGeom>
              <a:rect b="b" l="l" r="r" t="t"/>
              <a:pathLst>
                <a:path extrusionOk="0" h="743" w="2140">
                  <a:moveTo>
                    <a:pt x="889" y="0"/>
                  </a:moveTo>
                  <a:cubicBezTo>
                    <a:pt x="247" y="0"/>
                    <a:pt x="1" y="501"/>
                    <a:pt x="1" y="501"/>
                  </a:cubicBezTo>
                  <a:cubicBezTo>
                    <a:pt x="1" y="501"/>
                    <a:pt x="158" y="484"/>
                    <a:pt x="371" y="484"/>
                  </a:cubicBezTo>
                  <a:cubicBezTo>
                    <a:pt x="708" y="484"/>
                    <a:pt x="1185" y="526"/>
                    <a:pt x="1395" y="743"/>
                  </a:cubicBezTo>
                  <a:cubicBezTo>
                    <a:pt x="1395" y="743"/>
                    <a:pt x="2139" y="269"/>
                    <a:pt x="1237" y="45"/>
                  </a:cubicBezTo>
                  <a:cubicBezTo>
                    <a:pt x="1110" y="14"/>
                    <a:pt x="994" y="0"/>
                    <a:pt x="8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6"/>
            <p:cNvSpPr/>
            <p:nvPr/>
          </p:nvSpPr>
          <p:spPr>
            <a:xfrm>
              <a:off x="-1607445" y="2517256"/>
              <a:ext cx="156164" cy="55885"/>
            </a:xfrm>
            <a:custGeom>
              <a:rect b="b" l="l" r="r" t="t"/>
              <a:pathLst>
                <a:path extrusionOk="0" h="749" w="2093">
                  <a:moveTo>
                    <a:pt x="969" y="0"/>
                  </a:moveTo>
                  <a:cubicBezTo>
                    <a:pt x="200" y="0"/>
                    <a:pt x="1" y="655"/>
                    <a:pt x="1" y="655"/>
                  </a:cubicBezTo>
                  <a:cubicBezTo>
                    <a:pt x="1" y="655"/>
                    <a:pt x="368" y="571"/>
                    <a:pt x="746" y="571"/>
                  </a:cubicBezTo>
                  <a:cubicBezTo>
                    <a:pt x="1009" y="571"/>
                    <a:pt x="1277" y="611"/>
                    <a:pt x="1433" y="748"/>
                  </a:cubicBezTo>
                  <a:cubicBezTo>
                    <a:pt x="1433" y="748"/>
                    <a:pt x="2093" y="144"/>
                    <a:pt x="1163" y="13"/>
                  </a:cubicBezTo>
                  <a:cubicBezTo>
                    <a:pt x="1095" y="5"/>
                    <a:pt x="1030" y="0"/>
                    <a:pt x="9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6"/>
            <p:cNvSpPr/>
            <p:nvPr/>
          </p:nvSpPr>
          <p:spPr>
            <a:xfrm>
              <a:off x="-1558872" y="2389819"/>
              <a:ext cx="271366" cy="264128"/>
            </a:xfrm>
            <a:custGeom>
              <a:rect b="b" l="l" r="r" t="t"/>
              <a:pathLst>
                <a:path extrusionOk="0" h="3540" w="3637">
                  <a:moveTo>
                    <a:pt x="1287" y="1"/>
                  </a:moveTo>
                  <a:cubicBezTo>
                    <a:pt x="1280" y="1"/>
                    <a:pt x="1272" y="1"/>
                    <a:pt x="1265" y="1"/>
                  </a:cubicBezTo>
                  <a:cubicBezTo>
                    <a:pt x="1" y="38"/>
                    <a:pt x="103" y="2028"/>
                    <a:pt x="382" y="2344"/>
                  </a:cubicBezTo>
                  <a:cubicBezTo>
                    <a:pt x="616" y="2602"/>
                    <a:pt x="1569" y="3539"/>
                    <a:pt x="2731" y="3539"/>
                  </a:cubicBezTo>
                  <a:cubicBezTo>
                    <a:pt x="2955" y="3539"/>
                    <a:pt x="3187" y="3504"/>
                    <a:pt x="3423" y="3423"/>
                  </a:cubicBezTo>
                  <a:cubicBezTo>
                    <a:pt x="3423" y="3423"/>
                    <a:pt x="3637" y="2633"/>
                    <a:pt x="3497" y="2158"/>
                  </a:cubicBezTo>
                  <a:cubicBezTo>
                    <a:pt x="3211" y="1116"/>
                    <a:pt x="2157" y="1"/>
                    <a:pt x="1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6"/>
            <p:cNvSpPr/>
            <p:nvPr/>
          </p:nvSpPr>
          <p:spPr>
            <a:xfrm>
              <a:off x="-2283951" y="3650533"/>
              <a:ext cx="1917168" cy="724114"/>
            </a:xfrm>
            <a:custGeom>
              <a:rect b="b" l="l" r="r" t="t"/>
              <a:pathLst>
                <a:path extrusionOk="0" h="9705" w="25695">
                  <a:moveTo>
                    <a:pt x="24690" y="1"/>
                  </a:moveTo>
                  <a:cubicBezTo>
                    <a:pt x="24532" y="103"/>
                    <a:pt x="24393" y="150"/>
                    <a:pt x="24393" y="150"/>
                  </a:cubicBezTo>
                  <a:cubicBezTo>
                    <a:pt x="24467" y="940"/>
                    <a:pt x="22961" y="1563"/>
                    <a:pt x="22961" y="1563"/>
                  </a:cubicBezTo>
                  <a:cubicBezTo>
                    <a:pt x="22961" y="1563"/>
                    <a:pt x="21650" y="6185"/>
                    <a:pt x="14312" y="7329"/>
                  </a:cubicBezTo>
                  <a:cubicBezTo>
                    <a:pt x="13392" y="7472"/>
                    <a:pt x="12525" y="7535"/>
                    <a:pt x="11712" y="7535"/>
                  </a:cubicBezTo>
                  <a:cubicBezTo>
                    <a:pt x="6038" y="7535"/>
                    <a:pt x="2986" y="4483"/>
                    <a:pt x="2986" y="4483"/>
                  </a:cubicBezTo>
                  <a:cubicBezTo>
                    <a:pt x="280" y="4093"/>
                    <a:pt x="791" y="2307"/>
                    <a:pt x="791" y="2307"/>
                  </a:cubicBezTo>
                  <a:cubicBezTo>
                    <a:pt x="754" y="2298"/>
                    <a:pt x="708" y="2279"/>
                    <a:pt x="680" y="2261"/>
                  </a:cubicBezTo>
                  <a:cubicBezTo>
                    <a:pt x="419" y="2819"/>
                    <a:pt x="196" y="3358"/>
                    <a:pt x="1" y="3841"/>
                  </a:cubicBezTo>
                  <a:cubicBezTo>
                    <a:pt x="122" y="3953"/>
                    <a:pt x="317" y="4093"/>
                    <a:pt x="587" y="4195"/>
                  </a:cubicBezTo>
                  <a:cubicBezTo>
                    <a:pt x="587" y="4195"/>
                    <a:pt x="47" y="6064"/>
                    <a:pt x="2837" y="6482"/>
                  </a:cubicBezTo>
                  <a:cubicBezTo>
                    <a:pt x="2837" y="6482"/>
                    <a:pt x="5973" y="9704"/>
                    <a:pt x="11798" y="9704"/>
                  </a:cubicBezTo>
                  <a:cubicBezTo>
                    <a:pt x="12634" y="9704"/>
                    <a:pt x="13525" y="9638"/>
                    <a:pt x="14470" y="9486"/>
                  </a:cubicBezTo>
                  <a:cubicBezTo>
                    <a:pt x="22021" y="8277"/>
                    <a:pt x="23370" y="3404"/>
                    <a:pt x="23370" y="3404"/>
                  </a:cubicBezTo>
                  <a:cubicBezTo>
                    <a:pt x="23370" y="3404"/>
                    <a:pt x="24923" y="2744"/>
                    <a:pt x="24839" y="1907"/>
                  </a:cubicBezTo>
                  <a:cubicBezTo>
                    <a:pt x="24839" y="1907"/>
                    <a:pt x="25351" y="1703"/>
                    <a:pt x="25695" y="1349"/>
                  </a:cubicBezTo>
                  <a:cubicBezTo>
                    <a:pt x="25397" y="931"/>
                    <a:pt x="25062" y="475"/>
                    <a:pt x="246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6"/>
            <p:cNvSpPr/>
            <p:nvPr/>
          </p:nvSpPr>
          <p:spPr>
            <a:xfrm>
              <a:off x="-2165990" y="3504891"/>
              <a:ext cx="1634088" cy="527510"/>
            </a:xfrm>
            <a:custGeom>
              <a:rect b="b" l="l" r="r" t="t"/>
              <a:pathLst>
                <a:path extrusionOk="0" h="7070" w="21901">
                  <a:moveTo>
                    <a:pt x="21519" y="0"/>
                  </a:moveTo>
                  <a:cubicBezTo>
                    <a:pt x="21370" y="74"/>
                    <a:pt x="21259" y="121"/>
                    <a:pt x="21259" y="121"/>
                  </a:cubicBezTo>
                  <a:cubicBezTo>
                    <a:pt x="21333" y="809"/>
                    <a:pt x="20022" y="1367"/>
                    <a:pt x="20022" y="1367"/>
                  </a:cubicBezTo>
                  <a:cubicBezTo>
                    <a:pt x="20022" y="1367"/>
                    <a:pt x="18869" y="5412"/>
                    <a:pt x="12490" y="6417"/>
                  </a:cubicBezTo>
                  <a:cubicBezTo>
                    <a:pt x="11692" y="6541"/>
                    <a:pt x="10940" y="6595"/>
                    <a:pt x="10234" y="6595"/>
                  </a:cubicBezTo>
                  <a:cubicBezTo>
                    <a:pt x="5289" y="6595"/>
                    <a:pt x="2632" y="3924"/>
                    <a:pt x="2632" y="3924"/>
                  </a:cubicBezTo>
                  <a:cubicBezTo>
                    <a:pt x="270" y="3580"/>
                    <a:pt x="726" y="2018"/>
                    <a:pt x="726" y="2018"/>
                  </a:cubicBezTo>
                  <a:cubicBezTo>
                    <a:pt x="568" y="1953"/>
                    <a:pt x="447" y="1878"/>
                    <a:pt x="335" y="1813"/>
                  </a:cubicBezTo>
                  <a:cubicBezTo>
                    <a:pt x="243" y="1971"/>
                    <a:pt x="150" y="2139"/>
                    <a:pt x="75" y="2288"/>
                  </a:cubicBezTo>
                  <a:cubicBezTo>
                    <a:pt x="177" y="2353"/>
                    <a:pt x="308" y="2436"/>
                    <a:pt x="466" y="2492"/>
                  </a:cubicBezTo>
                  <a:cubicBezTo>
                    <a:pt x="466" y="2492"/>
                    <a:pt x="1" y="4054"/>
                    <a:pt x="2428" y="4399"/>
                  </a:cubicBezTo>
                  <a:cubicBezTo>
                    <a:pt x="2428" y="4399"/>
                    <a:pt x="5156" y="7069"/>
                    <a:pt x="10231" y="7069"/>
                  </a:cubicBezTo>
                  <a:cubicBezTo>
                    <a:pt x="10955" y="7069"/>
                    <a:pt x="11727" y="7015"/>
                    <a:pt x="12545" y="6891"/>
                  </a:cubicBezTo>
                  <a:cubicBezTo>
                    <a:pt x="19101" y="5886"/>
                    <a:pt x="20273" y="1841"/>
                    <a:pt x="20273" y="1841"/>
                  </a:cubicBezTo>
                  <a:cubicBezTo>
                    <a:pt x="20273" y="1841"/>
                    <a:pt x="21621" y="1283"/>
                    <a:pt x="21556" y="604"/>
                  </a:cubicBezTo>
                  <a:cubicBezTo>
                    <a:pt x="21556" y="604"/>
                    <a:pt x="21705" y="539"/>
                    <a:pt x="21900" y="428"/>
                  </a:cubicBezTo>
                  <a:cubicBezTo>
                    <a:pt x="21761" y="288"/>
                    <a:pt x="21649" y="139"/>
                    <a:pt x="215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6"/>
            <p:cNvSpPr/>
            <p:nvPr/>
          </p:nvSpPr>
          <p:spPr>
            <a:xfrm>
              <a:off x="-528557" y="3702612"/>
              <a:ext cx="106994" cy="152732"/>
            </a:xfrm>
            <a:custGeom>
              <a:rect b="b" l="l" r="r" t="t"/>
              <a:pathLst>
                <a:path extrusionOk="0" h="2047" w="1434">
                  <a:moveTo>
                    <a:pt x="689" y="0"/>
                  </a:moveTo>
                  <a:cubicBezTo>
                    <a:pt x="512" y="233"/>
                    <a:pt x="243" y="428"/>
                    <a:pt x="1" y="577"/>
                  </a:cubicBezTo>
                  <a:cubicBezTo>
                    <a:pt x="308" y="1051"/>
                    <a:pt x="615" y="1544"/>
                    <a:pt x="912" y="2046"/>
                  </a:cubicBezTo>
                  <a:cubicBezTo>
                    <a:pt x="1163" y="1814"/>
                    <a:pt x="1349" y="1516"/>
                    <a:pt x="1331" y="1219"/>
                  </a:cubicBezTo>
                  <a:cubicBezTo>
                    <a:pt x="1331" y="1219"/>
                    <a:pt x="1359" y="1209"/>
                    <a:pt x="1433" y="1172"/>
                  </a:cubicBezTo>
                  <a:cubicBezTo>
                    <a:pt x="1191" y="763"/>
                    <a:pt x="931" y="372"/>
                    <a:pt x="689"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6"/>
            <p:cNvSpPr/>
            <p:nvPr/>
          </p:nvSpPr>
          <p:spPr>
            <a:xfrm>
              <a:off x="-2131966" y="3981511"/>
              <a:ext cx="138854" cy="188098"/>
            </a:xfrm>
            <a:custGeom>
              <a:rect b="b" l="l" r="r" t="t"/>
              <a:pathLst>
                <a:path extrusionOk="0" h="2521" w="1861">
                  <a:moveTo>
                    <a:pt x="614" y="1"/>
                  </a:moveTo>
                  <a:cubicBezTo>
                    <a:pt x="382" y="642"/>
                    <a:pt x="177" y="1265"/>
                    <a:pt x="0" y="1870"/>
                  </a:cubicBezTo>
                  <a:cubicBezTo>
                    <a:pt x="233" y="1953"/>
                    <a:pt x="503" y="2009"/>
                    <a:pt x="809" y="2056"/>
                  </a:cubicBezTo>
                  <a:cubicBezTo>
                    <a:pt x="809" y="2056"/>
                    <a:pt x="986" y="2242"/>
                    <a:pt x="1349" y="2521"/>
                  </a:cubicBezTo>
                  <a:cubicBezTo>
                    <a:pt x="1498" y="1944"/>
                    <a:pt x="1674" y="1358"/>
                    <a:pt x="1860" y="772"/>
                  </a:cubicBezTo>
                  <a:cubicBezTo>
                    <a:pt x="1265" y="354"/>
                    <a:pt x="968" y="47"/>
                    <a:pt x="968" y="47"/>
                  </a:cubicBezTo>
                  <a:cubicBezTo>
                    <a:pt x="828" y="38"/>
                    <a:pt x="716" y="29"/>
                    <a:pt x="614"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6"/>
            <p:cNvSpPr/>
            <p:nvPr/>
          </p:nvSpPr>
          <p:spPr>
            <a:xfrm>
              <a:off x="-649950" y="3815724"/>
              <a:ext cx="113187" cy="197798"/>
            </a:xfrm>
            <a:custGeom>
              <a:rect b="b" l="l" r="r" t="t"/>
              <a:pathLst>
                <a:path extrusionOk="0" h="2651" w="1517">
                  <a:moveTo>
                    <a:pt x="782" y="0"/>
                  </a:moveTo>
                  <a:cubicBezTo>
                    <a:pt x="614" y="326"/>
                    <a:pt x="363" y="744"/>
                    <a:pt x="1" y="1209"/>
                  </a:cubicBezTo>
                  <a:cubicBezTo>
                    <a:pt x="261" y="1693"/>
                    <a:pt x="512" y="2176"/>
                    <a:pt x="745" y="2650"/>
                  </a:cubicBezTo>
                  <a:cubicBezTo>
                    <a:pt x="1302" y="1804"/>
                    <a:pt x="1470" y="1200"/>
                    <a:pt x="1470" y="1200"/>
                  </a:cubicBezTo>
                  <a:cubicBezTo>
                    <a:pt x="1470" y="1200"/>
                    <a:pt x="1479" y="1190"/>
                    <a:pt x="1516" y="1181"/>
                  </a:cubicBezTo>
                  <a:cubicBezTo>
                    <a:pt x="1284" y="781"/>
                    <a:pt x="1024" y="391"/>
                    <a:pt x="782"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6"/>
            <p:cNvSpPr/>
            <p:nvPr/>
          </p:nvSpPr>
          <p:spPr>
            <a:xfrm>
              <a:off x="-2263806" y="3867056"/>
              <a:ext cx="77821" cy="188098"/>
            </a:xfrm>
            <a:custGeom>
              <a:rect b="b" l="l" r="r" t="t"/>
              <a:pathLst>
                <a:path extrusionOk="0" h="2521" w="1043">
                  <a:moveTo>
                    <a:pt x="503" y="0"/>
                  </a:moveTo>
                  <a:cubicBezTo>
                    <a:pt x="326" y="363"/>
                    <a:pt x="159" y="744"/>
                    <a:pt x="1" y="1144"/>
                  </a:cubicBezTo>
                  <a:cubicBezTo>
                    <a:pt x="94" y="1200"/>
                    <a:pt x="196" y="1256"/>
                    <a:pt x="326" y="1302"/>
                  </a:cubicBezTo>
                  <a:cubicBezTo>
                    <a:pt x="326" y="1302"/>
                    <a:pt x="149" y="1916"/>
                    <a:pt x="521" y="2520"/>
                  </a:cubicBezTo>
                  <a:cubicBezTo>
                    <a:pt x="698" y="1972"/>
                    <a:pt x="875" y="1451"/>
                    <a:pt x="1042" y="939"/>
                  </a:cubicBezTo>
                  <a:cubicBezTo>
                    <a:pt x="689" y="642"/>
                    <a:pt x="549" y="289"/>
                    <a:pt x="503"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6"/>
            <p:cNvSpPr/>
            <p:nvPr/>
          </p:nvSpPr>
          <p:spPr>
            <a:xfrm>
              <a:off x="-2025122" y="3789311"/>
              <a:ext cx="102070" cy="83342"/>
            </a:xfrm>
            <a:custGeom>
              <a:rect b="b" l="l" r="r" t="t"/>
              <a:pathLst>
                <a:path extrusionOk="0" h="1117" w="1368">
                  <a:moveTo>
                    <a:pt x="205" y="1"/>
                  </a:moveTo>
                  <a:lnTo>
                    <a:pt x="0" y="484"/>
                  </a:lnTo>
                  <a:cubicBezTo>
                    <a:pt x="159" y="531"/>
                    <a:pt x="335" y="568"/>
                    <a:pt x="531" y="587"/>
                  </a:cubicBezTo>
                  <a:cubicBezTo>
                    <a:pt x="531" y="587"/>
                    <a:pt x="754" y="810"/>
                    <a:pt x="1181" y="1117"/>
                  </a:cubicBezTo>
                  <a:cubicBezTo>
                    <a:pt x="1237" y="949"/>
                    <a:pt x="1312" y="791"/>
                    <a:pt x="1367" y="624"/>
                  </a:cubicBezTo>
                  <a:cubicBezTo>
                    <a:pt x="940" y="308"/>
                    <a:pt x="726" y="94"/>
                    <a:pt x="726" y="94"/>
                  </a:cubicBezTo>
                  <a:cubicBezTo>
                    <a:pt x="540" y="75"/>
                    <a:pt x="372" y="47"/>
                    <a:pt x="205"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6"/>
            <p:cNvSpPr/>
            <p:nvPr/>
          </p:nvSpPr>
          <p:spPr>
            <a:xfrm>
              <a:off x="-639504" y="3547196"/>
              <a:ext cx="73568" cy="75657"/>
            </a:xfrm>
            <a:custGeom>
              <a:rect b="b" l="l" r="r" t="t"/>
              <a:pathLst>
                <a:path extrusionOk="0" h="1014" w="986">
                  <a:moveTo>
                    <a:pt x="660" y="0"/>
                  </a:moveTo>
                  <a:cubicBezTo>
                    <a:pt x="502" y="233"/>
                    <a:pt x="233" y="419"/>
                    <a:pt x="0" y="568"/>
                  </a:cubicBezTo>
                  <a:cubicBezTo>
                    <a:pt x="121" y="716"/>
                    <a:pt x="233" y="856"/>
                    <a:pt x="335" y="1014"/>
                  </a:cubicBezTo>
                  <a:cubicBezTo>
                    <a:pt x="586" y="856"/>
                    <a:pt x="846" y="651"/>
                    <a:pt x="986" y="419"/>
                  </a:cubicBezTo>
                  <a:cubicBezTo>
                    <a:pt x="884" y="279"/>
                    <a:pt x="772" y="140"/>
                    <a:pt x="660"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6"/>
            <p:cNvSpPr/>
            <p:nvPr/>
          </p:nvSpPr>
          <p:spPr>
            <a:xfrm>
              <a:off x="-749855" y="3665157"/>
              <a:ext cx="72896" cy="105502"/>
            </a:xfrm>
            <a:custGeom>
              <a:rect b="b" l="l" r="r" t="t"/>
              <a:pathLst>
                <a:path extrusionOk="0" h="1414" w="977">
                  <a:moveTo>
                    <a:pt x="679" y="0"/>
                  </a:moveTo>
                  <a:cubicBezTo>
                    <a:pt x="512" y="279"/>
                    <a:pt x="307" y="614"/>
                    <a:pt x="1" y="986"/>
                  </a:cubicBezTo>
                  <a:cubicBezTo>
                    <a:pt x="84" y="1125"/>
                    <a:pt x="177" y="1265"/>
                    <a:pt x="270" y="1414"/>
                  </a:cubicBezTo>
                  <a:cubicBezTo>
                    <a:pt x="596" y="1032"/>
                    <a:pt x="819" y="688"/>
                    <a:pt x="977" y="391"/>
                  </a:cubicBezTo>
                  <a:cubicBezTo>
                    <a:pt x="875" y="251"/>
                    <a:pt x="782" y="130"/>
                    <a:pt x="679"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6"/>
            <p:cNvSpPr/>
            <p:nvPr/>
          </p:nvSpPr>
          <p:spPr>
            <a:xfrm>
              <a:off x="-2143084" y="3654711"/>
              <a:ext cx="41708" cy="113859"/>
            </a:xfrm>
            <a:custGeom>
              <a:rect b="b" l="l" r="r" t="t"/>
              <a:pathLst>
                <a:path extrusionOk="0" h="1526" w="559">
                  <a:moveTo>
                    <a:pt x="382" y="1"/>
                  </a:moveTo>
                  <a:cubicBezTo>
                    <a:pt x="289" y="149"/>
                    <a:pt x="196" y="317"/>
                    <a:pt x="103" y="475"/>
                  </a:cubicBezTo>
                  <a:cubicBezTo>
                    <a:pt x="112" y="484"/>
                    <a:pt x="131" y="484"/>
                    <a:pt x="149" y="503"/>
                  </a:cubicBezTo>
                  <a:cubicBezTo>
                    <a:pt x="149" y="503"/>
                    <a:pt x="1" y="1014"/>
                    <a:pt x="326" y="1526"/>
                  </a:cubicBezTo>
                  <a:cubicBezTo>
                    <a:pt x="400" y="1349"/>
                    <a:pt x="475" y="1182"/>
                    <a:pt x="559" y="1014"/>
                  </a:cubicBezTo>
                  <a:cubicBezTo>
                    <a:pt x="261" y="512"/>
                    <a:pt x="400" y="10"/>
                    <a:pt x="400" y="10"/>
                  </a:cubicBezTo>
                  <a:cubicBezTo>
                    <a:pt x="391" y="10"/>
                    <a:pt x="391" y="1"/>
                    <a:pt x="382" y="1"/>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6"/>
            <p:cNvSpPr/>
            <p:nvPr/>
          </p:nvSpPr>
          <p:spPr>
            <a:xfrm>
              <a:off x="-1552605" y="3374171"/>
              <a:ext cx="546089" cy="254279"/>
            </a:xfrm>
            <a:custGeom>
              <a:rect b="b" l="l" r="r" t="t"/>
              <a:pathLst>
                <a:path extrusionOk="0" h="3408" w="7319">
                  <a:moveTo>
                    <a:pt x="3745" y="0"/>
                  </a:moveTo>
                  <a:cubicBezTo>
                    <a:pt x="3546" y="0"/>
                    <a:pt x="3349" y="20"/>
                    <a:pt x="3153" y="60"/>
                  </a:cubicBezTo>
                  <a:cubicBezTo>
                    <a:pt x="1786" y="320"/>
                    <a:pt x="707" y="1520"/>
                    <a:pt x="0" y="3305"/>
                  </a:cubicBezTo>
                  <a:cubicBezTo>
                    <a:pt x="475" y="3370"/>
                    <a:pt x="986" y="3407"/>
                    <a:pt x="1535" y="3407"/>
                  </a:cubicBezTo>
                  <a:cubicBezTo>
                    <a:pt x="2083" y="3407"/>
                    <a:pt x="2669" y="3370"/>
                    <a:pt x="3292" y="3286"/>
                  </a:cubicBezTo>
                  <a:cubicBezTo>
                    <a:pt x="5152" y="3026"/>
                    <a:pt x="6435" y="2477"/>
                    <a:pt x="7319" y="1901"/>
                  </a:cubicBezTo>
                  <a:cubicBezTo>
                    <a:pt x="6164" y="698"/>
                    <a:pt x="4934" y="0"/>
                    <a:pt x="3745" y="0"/>
                  </a:cubicBezTo>
                  <a:close/>
                </a:path>
              </a:pathLst>
            </a:custGeom>
            <a:solidFill>
              <a:srgbClr val="F5F5F7">
                <a:alpha val="2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6"/>
            <p:cNvSpPr/>
            <p:nvPr/>
          </p:nvSpPr>
          <p:spPr>
            <a:xfrm>
              <a:off x="-1773232" y="3006858"/>
              <a:ext cx="263009" cy="121320"/>
            </a:xfrm>
            <a:custGeom>
              <a:rect b="b" l="l" r="r" t="t"/>
              <a:pathLst>
                <a:path extrusionOk="0" h="1626" w="3525">
                  <a:moveTo>
                    <a:pt x="247" y="1"/>
                  </a:moveTo>
                  <a:cubicBezTo>
                    <a:pt x="164" y="1"/>
                    <a:pt x="81" y="3"/>
                    <a:pt x="0" y="7"/>
                  </a:cubicBezTo>
                  <a:lnTo>
                    <a:pt x="0" y="26"/>
                  </a:lnTo>
                  <a:cubicBezTo>
                    <a:pt x="0" y="138"/>
                    <a:pt x="753" y="1021"/>
                    <a:pt x="753" y="1021"/>
                  </a:cubicBezTo>
                  <a:cubicBezTo>
                    <a:pt x="753" y="1021"/>
                    <a:pt x="1185" y="851"/>
                    <a:pt x="1445" y="851"/>
                  </a:cubicBezTo>
                  <a:cubicBezTo>
                    <a:pt x="1495" y="851"/>
                    <a:pt x="1539" y="857"/>
                    <a:pt x="1572" y="872"/>
                  </a:cubicBezTo>
                  <a:cubicBezTo>
                    <a:pt x="1758" y="956"/>
                    <a:pt x="1944" y="1625"/>
                    <a:pt x="1944" y="1625"/>
                  </a:cubicBezTo>
                  <a:lnTo>
                    <a:pt x="3525" y="1384"/>
                  </a:lnTo>
                  <a:cubicBezTo>
                    <a:pt x="3060" y="816"/>
                    <a:pt x="2167" y="305"/>
                    <a:pt x="1135" y="91"/>
                  </a:cubicBezTo>
                  <a:cubicBezTo>
                    <a:pt x="820" y="27"/>
                    <a:pt x="527" y="1"/>
                    <a:pt x="2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6"/>
            <p:cNvSpPr/>
            <p:nvPr/>
          </p:nvSpPr>
          <p:spPr>
            <a:xfrm>
              <a:off x="-1182082" y="2545981"/>
              <a:ext cx="165192" cy="162431"/>
            </a:xfrm>
            <a:custGeom>
              <a:rect b="b" l="l" r="r" t="t"/>
              <a:pathLst>
                <a:path extrusionOk="0" h="2177" w="2214">
                  <a:moveTo>
                    <a:pt x="772" y="0"/>
                  </a:moveTo>
                  <a:lnTo>
                    <a:pt x="0" y="1395"/>
                  </a:lnTo>
                  <a:lnTo>
                    <a:pt x="623" y="2176"/>
                  </a:lnTo>
                  <a:cubicBezTo>
                    <a:pt x="623" y="2176"/>
                    <a:pt x="865" y="2083"/>
                    <a:pt x="1321" y="1674"/>
                  </a:cubicBezTo>
                  <a:cubicBezTo>
                    <a:pt x="1776" y="1284"/>
                    <a:pt x="2213" y="391"/>
                    <a:pt x="2185" y="307"/>
                  </a:cubicBezTo>
                  <a:cubicBezTo>
                    <a:pt x="2139" y="224"/>
                    <a:pt x="772" y="0"/>
                    <a:pt x="7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6"/>
            <p:cNvSpPr/>
            <p:nvPr/>
          </p:nvSpPr>
          <p:spPr>
            <a:xfrm>
              <a:off x="-1183500" y="2545310"/>
              <a:ext cx="165192" cy="162431"/>
            </a:xfrm>
            <a:custGeom>
              <a:rect b="b" l="l" r="r" t="t"/>
              <a:pathLst>
                <a:path extrusionOk="0" h="2177" w="2214">
                  <a:moveTo>
                    <a:pt x="791" y="0"/>
                  </a:moveTo>
                  <a:lnTo>
                    <a:pt x="0" y="1395"/>
                  </a:lnTo>
                  <a:lnTo>
                    <a:pt x="633" y="2176"/>
                  </a:lnTo>
                  <a:cubicBezTo>
                    <a:pt x="633" y="2176"/>
                    <a:pt x="689" y="2148"/>
                    <a:pt x="791" y="2083"/>
                  </a:cubicBezTo>
                  <a:cubicBezTo>
                    <a:pt x="744" y="1990"/>
                    <a:pt x="726" y="1869"/>
                    <a:pt x="726" y="1730"/>
                  </a:cubicBezTo>
                  <a:cubicBezTo>
                    <a:pt x="735" y="1218"/>
                    <a:pt x="1200" y="707"/>
                    <a:pt x="1767" y="605"/>
                  </a:cubicBezTo>
                  <a:cubicBezTo>
                    <a:pt x="1834" y="589"/>
                    <a:pt x="1895" y="582"/>
                    <a:pt x="1953" y="582"/>
                  </a:cubicBezTo>
                  <a:cubicBezTo>
                    <a:pt x="2001" y="582"/>
                    <a:pt x="2047" y="587"/>
                    <a:pt x="2093" y="595"/>
                  </a:cubicBezTo>
                  <a:cubicBezTo>
                    <a:pt x="2167" y="446"/>
                    <a:pt x="2214" y="326"/>
                    <a:pt x="2204" y="307"/>
                  </a:cubicBezTo>
                  <a:cubicBezTo>
                    <a:pt x="2167" y="223"/>
                    <a:pt x="791" y="0"/>
                    <a:pt x="791"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6"/>
            <p:cNvSpPr/>
            <p:nvPr/>
          </p:nvSpPr>
          <p:spPr>
            <a:xfrm>
              <a:off x="-1227222" y="2512630"/>
              <a:ext cx="139525" cy="167356"/>
            </a:xfrm>
            <a:custGeom>
              <a:rect b="b" l="l" r="r" t="t"/>
              <a:pathLst>
                <a:path extrusionOk="0" h="2243" w="1870">
                  <a:moveTo>
                    <a:pt x="1068" y="0"/>
                  </a:moveTo>
                  <a:cubicBezTo>
                    <a:pt x="1062" y="0"/>
                    <a:pt x="1056" y="1"/>
                    <a:pt x="1051" y="1"/>
                  </a:cubicBezTo>
                  <a:cubicBezTo>
                    <a:pt x="884" y="10"/>
                    <a:pt x="1" y="1368"/>
                    <a:pt x="1" y="1461"/>
                  </a:cubicBezTo>
                  <a:lnTo>
                    <a:pt x="661" y="2242"/>
                  </a:lnTo>
                  <a:cubicBezTo>
                    <a:pt x="661" y="2242"/>
                    <a:pt x="1051" y="2028"/>
                    <a:pt x="1442" y="1563"/>
                  </a:cubicBezTo>
                  <a:cubicBezTo>
                    <a:pt x="1814" y="1098"/>
                    <a:pt x="1870" y="299"/>
                    <a:pt x="1870" y="299"/>
                  </a:cubicBezTo>
                  <a:cubicBezTo>
                    <a:pt x="1870" y="299"/>
                    <a:pt x="1264" y="0"/>
                    <a:pt x="10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6"/>
            <p:cNvSpPr/>
            <p:nvPr/>
          </p:nvSpPr>
          <p:spPr>
            <a:xfrm>
              <a:off x="-1226551" y="2511287"/>
              <a:ext cx="136093" cy="133258"/>
            </a:xfrm>
            <a:custGeom>
              <a:rect b="b" l="l" r="r" t="t"/>
              <a:pathLst>
                <a:path extrusionOk="0" h="1786" w="1824">
                  <a:moveTo>
                    <a:pt x="1070" y="0"/>
                  </a:moveTo>
                  <a:cubicBezTo>
                    <a:pt x="1067" y="0"/>
                    <a:pt x="1064" y="0"/>
                    <a:pt x="1061" y="0"/>
                  </a:cubicBezTo>
                  <a:cubicBezTo>
                    <a:pt x="884" y="19"/>
                    <a:pt x="1" y="1377"/>
                    <a:pt x="1" y="1470"/>
                  </a:cubicBezTo>
                  <a:lnTo>
                    <a:pt x="280" y="1786"/>
                  </a:lnTo>
                  <a:cubicBezTo>
                    <a:pt x="271" y="1442"/>
                    <a:pt x="438" y="1061"/>
                    <a:pt x="763" y="763"/>
                  </a:cubicBezTo>
                  <a:cubicBezTo>
                    <a:pt x="1080" y="456"/>
                    <a:pt x="1479" y="298"/>
                    <a:pt x="1824" y="298"/>
                  </a:cubicBezTo>
                  <a:cubicBezTo>
                    <a:pt x="1678" y="225"/>
                    <a:pt x="1219" y="0"/>
                    <a:pt x="1070"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6"/>
            <p:cNvSpPr/>
            <p:nvPr/>
          </p:nvSpPr>
          <p:spPr>
            <a:xfrm>
              <a:off x="-1991845" y="3273819"/>
              <a:ext cx="1219168" cy="354708"/>
            </a:xfrm>
            <a:custGeom>
              <a:rect b="b" l="l" r="r" t="t"/>
              <a:pathLst>
                <a:path extrusionOk="0" h="4754" w="16340">
                  <a:moveTo>
                    <a:pt x="16116" y="0"/>
                  </a:moveTo>
                  <a:cubicBezTo>
                    <a:pt x="16023" y="38"/>
                    <a:pt x="15968" y="56"/>
                    <a:pt x="15968" y="56"/>
                  </a:cubicBezTo>
                  <a:cubicBezTo>
                    <a:pt x="16023" y="540"/>
                    <a:pt x="14991" y="912"/>
                    <a:pt x="14991" y="912"/>
                  </a:cubicBezTo>
                  <a:cubicBezTo>
                    <a:pt x="14991" y="912"/>
                    <a:pt x="14089" y="3664"/>
                    <a:pt x="9133" y="4352"/>
                  </a:cubicBezTo>
                  <a:cubicBezTo>
                    <a:pt x="8512" y="4437"/>
                    <a:pt x="7927" y="4474"/>
                    <a:pt x="7377" y="4474"/>
                  </a:cubicBezTo>
                  <a:cubicBezTo>
                    <a:pt x="3527" y="4474"/>
                    <a:pt x="1461" y="2651"/>
                    <a:pt x="1461" y="2651"/>
                  </a:cubicBezTo>
                  <a:cubicBezTo>
                    <a:pt x="559" y="2539"/>
                    <a:pt x="178" y="2223"/>
                    <a:pt x="38" y="1935"/>
                  </a:cubicBezTo>
                  <a:cubicBezTo>
                    <a:pt x="29" y="1944"/>
                    <a:pt x="19" y="1953"/>
                    <a:pt x="1" y="1972"/>
                  </a:cubicBezTo>
                  <a:cubicBezTo>
                    <a:pt x="66" y="2316"/>
                    <a:pt x="354" y="2781"/>
                    <a:pt x="1507" y="2930"/>
                  </a:cubicBezTo>
                  <a:cubicBezTo>
                    <a:pt x="1507" y="2930"/>
                    <a:pt x="3573" y="4753"/>
                    <a:pt x="7424" y="4753"/>
                  </a:cubicBezTo>
                  <a:cubicBezTo>
                    <a:pt x="7973" y="4753"/>
                    <a:pt x="8558" y="4716"/>
                    <a:pt x="9179" y="4631"/>
                  </a:cubicBezTo>
                  <a:cubicBezTo>
                    <a:pt x="14154" y="3943"/>
                    <a:pt x="15038" y="1191"/>
                    <a:pt x="15038" y="1191"/>
                  </a:cubicBezTo>
                  <a:cubicBezTo>
                    <a:pt x="15038" y="1191"/>
                    <a:pt x="16061" y="809"/>
                    <a:pt x="16014" y="335"/>
                  </a:cubicBezTo>
                  <a:cubicBezTo>
                    <a:pt x="16014" y="335"/>
                    <a:pt x="16163" y="279"/>
                    <a:pt x="16340" y="186"/>
                  </a:cubicBezTo>
                  <a:cubicBezTo>
                    <a:pt x="16265" y="121"/>
                    <a:pt x="16200" y="56"/>
                    <a:pt x="161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6"/>
            <p:cNvSpPr/>
            <p:nvPr/>
          </p:nvSpPr>
          <p:spPr>
            <a:xfrm>
              <a:off x="-867817" y="3310602"/>
              <a:ext cx="62525" cy="43051"/>
            </a:xfrm>
            <a:custGeom>
              <a:rect b="b" l="l" r="r" t="t"/>
              <a:pathLst>
                <a:path extrusionOk="0" h="577" w="838">
                  <a:moveTo>
                    <a:pt x="670" y="0"/>
                  </a:moveTo>
                  <a:cubicBezTo>
                    <a:pt x="447" y="186"/>
                    <a:pt x="131" y="326"/>
                    <a:pt x="1" y="381"/>
                  </a:cubicBezTo>
                  <a:cubicBezTo>
                    <a:pt x="75" y="447"/>
                    <a:pt x="149" y="512"/>
                    <a:pt x="224" y="577"/>
                  </a:cubicBezTo>
                  <a:cubicBezTo>
                    <a:pt x="298" y="540"/>
                    <a:pt x="382" y="493"/>
                    <a:pt x="466" y="447"/>
                  </a:cubicBezTo>
                  <a:cubicBezTo>
                    <a:pt x="493" y="437"/>
                    <a:pt x="531" y="419"/>
                    <a:pt x="549" y="400"/>
                  </a:cubicBezTo>
                  <a:cubicBezTo>
                    <a:pt x="577" y="381"/>
                    <a:pt x="605" y="372"/>
                    <a:pt x="633" y="344"/>
                  </a:cubicBezTo>
                  <a:cubicBezTo>
                    <a:pt x="717" y="288"/>
                    <a:pt x="782" y="214"/>
                    <a:pt x="838" y="149"/>
                  </a:cubicBezTo>
                  <a:cubicBezTo>
                    <a:pt x="782" y="103"/>
                    <a:pt x="726" y="56"/>
                    <a:pt x="670" y="0"/>
                  </a:cubicBezTo>
                  <a:close/>
                </a:path>
              </a:pathLst>
            </a:custGeom>
            <a:solidFill>
              <a:srgbClr val="F5C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6"/>
            <p:cNvSpPr/>
            <p:nvPr/>
          </p:nvSpPr>
          <p:spPr>
            <a:xfrm>
              <a:off x="-954516" y="3411850"/>
              <a:ext cx="48647" cy="53497"/>
            </a:xfrm>
            <a:custGeom>
              <a:rect b="b" l="l" r="r" t="t"/>
              <a:pathLst>
                <a:path extrusionOk="0" h="717" w="652">
                  <a:moveTo>
                    <a:pt x="512" y="1"/>
                  </a:moveTo>
                  <a:cubicBezTo>
                    <a:pt x="391" y="159"/>
                    <a:pt x="214" y="345"/>
                    <a:pt x="0" y="531"/>
                  </a:cubicBezTo>
                  <a:cubicBezTo>
                    <a:pt x="47" y="596"/>
                    <a:pt x="93" y="661"/>
                    <a:pt x="158" y="717"/>
                  </a:cubicBezTo>
                  <a:cubicBezTo>
                    <a:pt x="214" y="670"/>
                    <a:pt x="261" y="615"/>
                    <a:pt x="307" y="568"/>
                  </a:cubicBezTo>
                  <a:cubicBezTo>
                    <a:pt x="354" y="522"/>
                    <a:pt x="400" y="475"/>
                    <a:pt x="437" y="429"/>
                  </a:cubicBezTo>
                  <a:cubicBezTo>
                    <a:pt x="484" y="382"/>
                    <a:pt x="512" y="336"/>
                    <a:pt x="549" y="289"/>
                  </a:cubicBezTo>
                  <a:lnTo>
                    <a:pt x="651" y="150"/>
                  </a:lnTo>
                  <a:cubicBezTo>
                    <a:pt x="605" y="103"/>
                    <a:pt x="558" y="47"/>
                    <a:pt x="512" y="1"/>
                  </a:cubicBezTo>
                  <a:close/>
                </a:path>
              </a:pathLst>
            </a:custGeom>
            <a:solidFill>
              <a:srgbClr val="F5C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6"/>
            <p:cNvSpPr/>
            <p:nvPr/>
          </p:nvSpPr>
          <p:spPr>
            <a:xfrm>
              <a:off x="-1975878" y="3442441"/>
              <a:ext cx="32009" cy="28502"/>
            </a:xfrm>
            <a:custGeom>
              <a:rect b="b" l="l" r="r" t="t"/>
              <a:pathLst>
                <a:path extrusionOk="0" h="382" w="429">
                  <a:moveTo>
                    <a:pt x="103" y="0"/>
                  </a:moveTo>
                  <a:lnTo>
                    <a:pt x="1" y="140"/>
                  </a:lnTo>
                  <a:cubicBezTo>
                    <a:pt x="66" y="214"/>
                    <a:pt x="177" y="298"/>
                    <a:pt x="298" y="381"/>
                  </a:cubicBezTo>
                  <a:cubicBezTo>
                    <a:pt x="345" y="307"/>
                    <a:pt x="391" y="251"/>
                    <a:pt x="428" y="186"/>
                  </a:cubicBezTo>
                  <a:cubicBezTo>
                    <a:pt x="298" y="121"/>
                    <a:pt x="196" y="65"/>
                    <a:pt x="103" y="0"/>
                  </a:cubicBezTo>
                  <a:close/>
                </a:path>
              </a:pathLst>
            </a:custGeom>
            <a:solidFill>
              <a:srgbClr val="F5C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6"/>
            <p:cNvSpPr/>
            <p:nvPr/>
          </p:nvSpPr>
          <p:spPr>
            <a:xfrm>
              <a:off x="-1864184" y="3492356"/>
              <a:ext cx="79910" cy="56258"/>
            </a:xfrm>
            <a:custGeom>
              <a:rect b="b" l="l" r="r" t="t"/>
              <a:pathLst>
                <a:path extrusionOk="0" h="754" w="1071">
                  <a:moveTo>
                    <a:pt x="103" y="1"/>
                  </a:moveTo>
                  <a:lnTo>
                    <a:pt x="1" y="177"/>
                  </a:lnTo>
                  <a:cubicBezTo>
                    <a:pt x="122" y="261"/>
                    <a:pt x="289" y="373"/>
                    <a:pt x="512" y="512"/>
                  </a:cubicBezTo>
                  <a:cubicBezTo>
                    <a:pt x="559" y="540"/>
                    <a:pt x="605" y="559"/>
                    <a:pt x="652" y="596"/>
                  </a:cubicBezTo>
                  <a:cubicBezTo>
                    <a:pt x="698" y="614"/>
                    <a:pt x="745" y="652"/>
                    <a:pt x="801" y="679"/>
                  </a:cubicBezTo>
                  <a:cubicBezTo>
                    <a:pt x="847" y="698"/>
                    <a:pt x="912" y="735"/>
                    <a:pt x="968" y="754"/>
                  </a:cubicBezTo>
                  <a:cubicBezTo>
                    <a:pt x="1005" y="679"/>
                    <a:pt x="1033" y="605"/>
                    <a:pt x="1070" y="549"/>
                  </a:cubicBezTo>
                  <a:cubicBezTo>
                    <a:pt x="652" y="335"/>
                    <a:pt x="326" y="149"/>
                    <a:pt x="103" y="1"/>
                  </a:cubicBezTo>
                  <a:close/>
                </a:path>
              </a:pathLst>
            </a:custGeom>
            <a:solidFill>
              <a:srgbClr val="F5C1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6"/>
            <p:cNvSpPr/>
            <p:nvPr/>
          </p:nvSpPr>
          <p:spPr>
            <a:xfrm>
              <a:off x="-1509629" y="2638276"/>
              <a:ext cx="186755" cy="138854"/>
            </a:xfrm>
            <a:custGeom>
              <a:rect b="b" l="l" r="r" t="t"/>
              <a:pathLst>
                <a:path extrusionOk="0" h="1861" w="2503">
                  <a:moveTo>
                    <a:pt x="280" y="0"/>
                  </a:moveTo>
                  <a:lnTo>
                    <a:pt x="1" y="837"/>
                  </a:lnTo>
                  <a:cubicBezTo>
                    <a:pt x="354" y="1228"/>
                    <a:pt x="1005" y="1581"/>
                    <a:pt x="2400" y="1860"/>
                  </a:cubicBezTo>
                  <a:cubicBezTo>
                    <a:pt x="2502" y="1497"/>
                    <a:pt x="2354" y="753"/>
                    <a:pt x="2354" y="753"/>
                  </a:cubicBezTo>
                  <a:lnTo>
                    <a:pt x="2019" y="298"/>
                  </a:lnTo>
                  <a:cubicBezTo>
                    <a:pt x="1882" y="363"/>
                    <a:pt x="1703" y="399"/>
                    <a:pt x="1502" y="399"/>
                  </a:cubicBezTo>
                  <a:cubicBezTo>
                    <a:pt x="1131" y="399"/>
                    <a:pt x="684" y="278"/>
                    <a:pt x="2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6"/>
            <p:cNvSpPr/>
            <p:nvPr/>
          </p:nvSpPr>
          <p:spPr>
            <a:xfrm>
              <a:off x="-1506122" y="2411233"/>
              <a:ext cx="218615" cy="243088"/>
            </a:xfrm>
            <a:custGeom>
              <a:rect b="b" l="l" r="r" t="t"/>
              <a:pathLst>
                <a:path extrusionOk="0" h="3258" w="2930">
                  <a:moveTo>
                    <a:pt x="756" y="0"/>
                  </a:moveTo>
                  <a:cubicBezTo>
                    <a:pt x="630" y="0"/>
                    <a:pt x="525" y="34"/>
                    <a:pt x="447" y="105"/>
                  </a:cubicBezTo>
                  <a:cubicBezTo>
                    <a:pt x="0" y="486"/>
                    <a:pt x="577" y="1881"/>
                    <a:pt x="1721" y="3229"/>
                  </a:cubicBezTo>
                  <a:cubicBezTo>
                    <a:pt x="1721" y="3229"/>
                    <a:pt x="1721" y="3238"/>
                    <a:pt x="1739" y="3238"/>
                  </a:cubicBezTo>
                  <a:cubicBezTo>
                    <a:pt x="1839" y="3251"/>
                    <a:pt x="1941" y="3258"/>
                    <a:pt x="2045" y="3258"/>
                  </a:cubicBezTo>
                  <a:cubicBezTo>
                    <a:pt x="2260" y="3258"/>
                    <a:pt x="2484" y="3227"/>
                    <a:pt x="2716" y="3145"/>
                  </a:cubicBezTo>
                  <a:cubicBezTo>
                    <a:pt x="2716" y="3136"/>
                    <a:pt x="2930" y="2346"/>
                    <a:pt x="2790" y="1853"/>
                  </a:cubicBezTo>
                  <a:cubicBezTo>
                    <a:pt x="2688" y="1462"/>
                    <a:pt x="2465" y="1062"/>
                    <a:pt x="2204" y="718"/>
                  </a:cubicBezTo>
                  <a:cubicBezTo>
                    <a:pt x="1635" y="266"/>
                    <a:pt x="1111" y="0"/>
                    <a:pt x="756"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6"/>
            <p:cNvSpPr/>
            <p:nvPr/>
          </p:nvSpPr>
          <p:spPr>
            <a:xfrm>
              <a:off x="-1496422" y="2538744"/>
              <a:ext cx="117291" cy="83790"/>
            </a:xfrm>
            <a:custGeom>
              <a:rect b="b" l="l" r="r" t="t"/>
              <a:pathLst>
                <a:path extrusionOk="0" h="1123" w="1572">
                  <a:moveTo>
                    <a:pt x="649" y="1"/>
                  </a:moveTo>
                  <a:cubicBezTo>
                    <a:pt x="609" y="1"/>
                    <a:pt x="573" y="8"/>
                    <a:pt x="540" y="23"/>
                  </a:cubicBezTo>
                  <a:cubicBezTo>
                    <a:pt x="279" y="135"/>
                    <a:pt x="1" y="274"/>
                    <a:pt x="224" y="590"/>
                  </a:cubicBezTo>
                  <a:cubicBezTo>
                    <a:pt x="454" y="911"/>
                    <a:pt x="940" y="1123"/>
                    <a:pt x="1247" y="1123"/>
                  </a:cubicBezTo>
                  <a:cubicBezTo>
                    <a:pt x="1447" y="1123"/>
                    <a:pt x="1571" y="1032"/>
                    <a:pt x="1498" y="823"/>
                  </a:cubicBezTo>
                  <a:cubicBezTo>
                    <a:pt x="1335" y="351"/>
                    <a:pt x="924" y="1"/>
                    <a:pt x="6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6"/>
            <p:cNvSpPr/>
            <p:nvPr/>
          </p:nvSpPr>
          <p:spPr>
            <a:xfrm>
              <a:off x="-1371522" y="2570827"/>
              <a:ext cx="51706" cy="56183"/>
            </a:xfrm>
            <a:custGeom>
              <a:rect b="b" l="l" r="r" t="t"/>
              <a:pathLst>
                <a:path extrusionOk="0" h="753" w="693">
                  <a:moveTo>
                    <a:pt x="388" y="1"/>
                  </a:moveTo>
                  <a:cubicBezTo>
                    <a:pt x="364" y="1"/>
                    <a:pt x="340" y="7"/>
                    <a:pt x="317" y="21"/>
                  </a:cubicBezTo>
                  <a:cubicBezTo>
                    <a:pt x="168" y="114"/>
                    <a:pt x="0" y="216"/>
                    <a:pt x="56" y="430"/>
                  </a:cubicBezTo>
                  <a:cubicBezTo>
                    <a:pt x="126" y="628"/>
                    <a:pt x="329" y="753"/>
                    <a:pt x="486" y="753"/>
                  </a:cubicBezTo>
                  <a:cubicBezTo>
                    <a:pt x="601" y="753"/>
                    <a:pt x="692" y="686"/>
                    <a:pt x="689" y="532"/>
                  </a:cubicBezTo>
                  <a:cubicBezTo>
                    <a:pt x="681" y="222"/>
                    <a:pt x="530" y="1"/>
                    <a:pt x="3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6"/>
            <p:cNvSpPr/>
            <p:nvPr/>
          </p:nvSpPr>
          <p:spPr>
            <a:xfrm>
              <a:off x="-1415916" y="2496887"/>
              <a:ext cx="51930" cy="56183"/>
            </a:xfrm>
            <a:custGeom>
              <a:rect b="b" l="l" r="r" t="t"/>
              <a:pathLst>
                <a:path extrusionOk="0" h="753" w="696">
                  <a:moveTo>
                    <a:pt x="335" y="0"/>
                  </a:moveTo>
                  <a:cubicBezTo>
                    <a:pt x="322" y="0"/>
                    <a:pt x="310" y="3"/>
                    <a:pt x="298" y="7"/>
                  </a:cubicBezTo>
                  <a:cubicBezTo>
                    <a:pt x="158" y="54"/>
                    <a:pt x="0" y="128"/>
                    <a:pt x="84" y="333"/>
                  </a:cubicBezTo>
                  <a:cubicBezTo>
                    <a:pt x="169" y="571"/>
                    <a:pt x="419" y="753"/>
                    <a:pt x="567" y="753"/>
                  </a:cubicBezTo>
                  <a:cubicBezTo>
                    <a:pt x="645" y="753"/>
                    <a:pt x="695" y="702"/>
                    <a:pt x="679" y="584"/>
                  </a:cubicBezTo>
                  <a:cubicBezTo>
                    <a:pt x="645" y="261"/>
                    <a:pt x="471" y="0"/>
                    <a:pt x="3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6"/>
            <p:cNvSpPr/>
            <p:nvPr/>
          </p:nvSpPr>
          <p:spPr>
            <a:xfrm>
              <a:off x="-1352123" y="2479428"/>
              <a:ext cx="59392" cy="95056"/>
            </a:xfrm>
            <a:custGeom>
              <a:rect b="b" l="l" r="r" t="t"/>
              <a:pathLst>
                <a:path extrusionOk="0" h="1274" w="796">
                  <a:moveTo>
                    <a:pt x="136" y="0"/>
                  </a:moveTo>
                  <a:cubicBezTo>
                    <a:pt x="56" y="0"/>
                    <a:pt x="40" y="193"/>
                    <a:pt x="19" y="381"/>
                  </a:cubicBezTo>
                  <a:cubicBezTo>
                    <a:pt x="1" y="632"/>
                    <a:pt x="261" y="1097"/>
                    <a:pt x="540" y="1255"/>
                  </a:cubicBezTo>
                  <a:cubicBezTo>
                    <a:pt x="563" y="1268"/>
                    <a:pt x="582" y="1274"/>
                    <a:pt x="598" y="1274"/>
                  </a:cubicBezTo>
                  <a:cubicBezTo>
                    <a:pt x="795" y="1274"/>
                    <a:pt x="535" y="392"/>
                    <a:pt x="243" y="74"/>
                  </a:cubicBezTo>
                  <a:cubicBezTo>
                    <a:pt x="198" y="22"/>
                    <a:pt x="163" y="0"/>
                    <a:pt x="1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6"/>
            <p:cNvSpPr/>
            <p:nvPr/>
          </p:nvSpPr>
          <p:spPr>
            <a:xfrm>
              <a:off x="-1535295" y="2420261"/>
              <a:ext cx="125647" cy="106994"/>
            </a:xfrm>
            <a:custGeom>
              <a:rect b="b" l="l" r="r" t="t"/>
              <a:pathLst>
                <a:path extrusionOk="0" h="1434" w="1684">
                  <a:moveTo>
                    <a:pt x="454" y="0"/>
                  </a:moveTo>
                  <a:cubicBezTo>
                    <a:pt x="370" y="0"/>
                    <a:pt x="297" y="50"/>
                    <a:pt x="233" y="170"/>
                  </a:cubicBezTo>
                  <a:cubicBezTo>
                    <a:pt x="1" y="607"/>
                    <a:pt x="298" y="1025"/>
                    <a:pt x="475" y="1211"/>
                  </a:cubicBezTo>
                  <a:cubicBezTo>
                    <a:pt x="630" y="1369"/>
                    <a:pt x="801" y="1433"/>
                    <a:pt x="956" y="1433"/>
                  </a:cubicBezTo>
                  <a:cubicBezTo>
                    <a:pt x="1379" y="1433"/>
                    <a:pt x="1684" y="955"/>
                    <a:pt x="1228" y="560"/>
                  </a:cubicBezTo>
                  <a:cubicBezTo>
                    <a:pt x="902" y="273"/>
                    <a:pt x="650" y="0"/>
                    <a:pt x="4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6"/>
            <p:cNvSpPr/>
            <p:nvPr/>
          </p:nvSpPr>
          <p:spPr>
            <a:xfrm>
              <a:off x="-1486275" y="2475175"/>
              <a:ext cx="55959" cy="41261"/>
            </a:xfrm>
            <a:custGeom>
              <a:rect b="b" l="l" r="r" t="t"/>
              <a:pathLst>
                <a:path extrusionOk="0" h="553" w="750">
                  <a:moveTo>
                    <a:pt x="393" y="1"/>
                  </a:moveTo>
                  <a:cubicBezTo>
                    <a:pt x="390" y="1"/>
                    <a:pt x="388" y="1"/>
                    <a:pt x="385" y="1"/>
                  </a:cubicBezTo>
                  <a:cubicBezTo>
                    <a:pt x="188" y="10"/>
                    <a:pt x="0" y="552"/>
                    <a:pt x="135" y="552"/>
                  </a:cubicBezTo>
                  <a:cubicBezTo>
                    <a:pt x="141" y="552"/>
                    <a:pt x="146" y="551"/>
                    <a:pt x="153" y="550"/>
                  </a:cubicBezTo>
                  <a:cubicBezTo>
                    <a:pt x="750" y="375"/>
                    <a:pt x="603" y="1"/>
                    <a:pt x="3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6"/>
            <p:cNvSpPr/>
            <p:nvPr/>
          </p:nvSpPr>
          <p:spPr>
            <a:xfrm>
              <a:off x="-1476277" y="2404517"/>
              <a:ext cx="127737" cy="77224"/>
            </a:xfrm>
            <a:custGeom>
              <a:rect b="b" l="l" r="r" t="t"/>
              <a:pathLst>
                <a:path extrusionOk="0" h="1035" w="1712">
                  <a:moveTo>
                    <a:pt x="475" y="1"/>
                  </a:moveTo>
                  <a:cubicBezTo>
                    <a:pt x="442" y="1"/>
                    <a:pt x="408" y="3"/>
                    <a:pt x="372" y="9"/>
                  </a:cubicBezTo>
                  <a:cubicBezTo>
                    <a:pt x="0" y="55"/>
                    <a:pt x="298" y="362"/>
                    <a:pt x="726" y="706"/>
                  </a:cubicBezTo>
                  <a:cubicBezTo>
                    <a:pt x="1020" y="931"/>
                    <a:pt x="1294" y="1035"/>
                    <a:pt x="1459" y="1035"/>
                  </a:cubicBezTo>
                  <a:cubicBezTo>
                    <a:pt x="1691" y="1035"/>
                    <a:pt x="1712" y="832"/>
                    <a:pt x="1283" y="474"/>
                  </a:cubicBezTo>
                  <a:cubicBezTo>
                    <a:pt x="1096" y="303"/>
                    <a:pt x="839" y="1"/>
                    <a:pt x="4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6"/>
            <p:cNvSpPr/>
            <p:nvPr/>
          </p:nvSpPr>
          <p:spPr>
            <a:xfrm>
              <a:off x="-1410395" y="2443539"/>
              <a:ext cx="44245" cy="24324"/>
            </a:xfrm>
            <a:custGeom>
              <a:rect b="b" l="l" r="r" t="t"/>
              <a:pathLst>
                <a:path extrusionOk="0" h="326" w="593">
                  <a:moveTo>
                    <a:pt x="181" y="0"/>
                  </a:moveTo>
                  <a:cubicBezTo>
                    <a:pt x="130" y="0"/>
                    <a:pt x="88" y="13"/>
                    <a:pt x="66" y="44"/>
                  </a:cubicBezTo>
                  <a:cubicBezTo>
                    <a:pt x="0" y="129"/>
                    <a:pt x="87" y="326"/>
                    <a:pt x="262" y="326"/>
                  </a:cubicBezTo>
                  <a:cubicBezTo>
                    <a:pt x="335" y="326"/>
                    <a:pt x="423" y="292"/>
                    <a:pt x="521" y="202"/>
                  </a:cubicBezTo>
                  <a:cubicBezTo>
                    <a:pt x="592" y="131"/>
                    <a:pt x="344" y="0"/>
                    <a:pt x="1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6"/>
            <p:cNvSpPr/>
            <p:nvPr/>
          </p:nvSpPr>
          <p:spPr>
            <a:xfrm>
              <a:off x="-1975953" y="3364024"/>
              <a:ext cx="118783" cy="135869"/>
            </a:xfrm>
            <a:custGeom>
              <a:rect b="b" l="l" r="r" t="t"/>
              <a:pathLst>
                <a:path extrusionOk="0" h="1821" w="1592">
                  <a:moveTo>
                    <a:pt x="1592" y="0"/>
                  </a:moveTo>
                  <a:lnTo>
                    <a:pt x="1592" y="0"/>
                  </a:lnTo>
                  <a:cubicBezTo>
                    <a:pt x="1592" y="0"/>
                    <a:pt x="829" y="428"/>
                    <a:pt x="411" y="884"/>
                  </a:cubicBezTo>
                  <a:cubicBezTo>
                    <a:pt x="0" y="1303"/>
                    <a:pt x="582" y="1820"/>
                    <a:pt x="839" y="1820"/>
                  </a:cubicBezTo>
                  <a:cubicBezTo>
                    <a:pt x="856" y="1820"/>
                    <a:pt x="872" y="1818"/>
                    <a:pt x="885" y="1814"/>
                  </a:cubicBezTo>
                  <a:cubicBezTo>
                    <a:pt x="1108" y="1758"/>
                    <a:pt x="1220" y="1107"/>
                    <a:pt x="1508" y="586"/>
                  </a:cubicBezTo>
                  <a:lnTo>
                    <a:pt x="15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6"/>
            <p:cNvSpPr/>
            <p:nvPr/>
          </p:nvSpPr>
          <p:spPr>
            <a:xfrm>
              <a:off x="-1904326" y="3410209"/>
              <a:ext cx="49990" cy="140570"/>
            </a:xfrm>
            <a:custGeom>
              <a:rect b="b" l="l" r="r" t="t"/>
              <a:pathLst>
                <a:path extrusionOk="0" h="1884" w="670">
                  <a:moveTo>
                    <a:pt x="566" y="1"/>
                  </a:moveTo>
                  <a:cubicBezTo>
                    <a:pt x="459" y="1"/>
                    <a:pt x="141" y="263"/>
                    <a:pt x="83" y="413"/>
                  </a:cubicBezTo>
                  <a:cubicBezTo>
                    <a:pt x="1" y="614"/>
                    <a:pt x="386" y="1884"/>
                    <a:pt x="523" y="1884"/>
                  </a:cubicBezTo>
                  <a:cubicBezTo>
                    <a:pt x="525" y="1884"/>
                    <a:pt x="527" y="1884"/>
                    <a:pt x="530" y="1883"/>
                  </a:cubicBezTo>
                  <a:cubicBezTo>
                    <a:pt x="669" y="1836"/>
                    <a:pt x="409" y="692"/>
                    <a:pt x="595" y="79"/>
                  </a:cubicBezTo>
                  <a:cubicBezTo>
                    <a:pt x="612" y="24"/>
                    <a:pt x="598" y="1"/>
                    <a:pt x="5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6"/>
            <p:cNvSpPr/>
            <p:nvPr/>
          </p:nvSpPr>
          <p:spPr>
            <a:xfrm>
              <a:off x="-1949167" y="3444456"/>
              <a:ext cx="80955" cy="132885"/>
            </a:xfrm>
            <a:custGeom>
              <a:rect b="b" l="l" r="r" t="t"/>
              <a:pathLst>
                <a:path extrusionOk="0" h="1781" w="1085">
                  <a:moveTo>
                    <a:pt x="1083" y="1"/>
                  </a:moveTo>
                  <a:cubicBezTo>
                    <a:pt x="1056" y="1"/>
                    <a:pt x="645" y="10"/>
                    <a:pt x="322" y="540"/>
                  </a:cubicBezTo>
                  <a:cubicBezTo>
                    <a:pt x="0" y="1049"/>
                    <a:pt x="99" y="1781"/>
                    <a:pt x="198" y="1781"/>
                  </a:cubicBezTo>
                  <a:cubicBezTo>
                    <a:pt x="202" y="1781"/>
                    <a:pt x="206" y="1780"/>
                    <a:pt x="210" y="1777"/>
                  </a:cubicBezTo>
                  <a:cubicBezTo>
                    <a:pt x="312" y="1721"/>
                    <a:pt x="303" y="764"/>
                    <a:pt x="1084" y="1"/>
                  </a:cubicBezTo>
                  <a:cubicBezTo>
                    <a:pt x="1084" y="1"/>
                    <a:pt x="1084" y="1"/>
                    <a:pt x="10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6"/>
            <p:cNvSpPr/>
            <p:nvPr/>
          </p:nvSpPr>
          <p:spPr>
            <a:xfrm>
              <a:off x="-1978937" y="3428563"/>
              <a:ext cx="96101" cy="136242"/>
            </a:xfrm>
            <a:custGeom>
              <a:rect b="b" l="l" r="r" t="t"/>
              <a:pathLst>
                <a:path extrusionOk="0" h="1826" w="1288">
                  <a:moveTo>
                    <a:pt x="1288" y="0"/>
                  </a:moveTo>
                  <a:cubicBezTo>
                    <a:pt x="1288" y="0"/>
                    <a:pt x="869" y="56"/>
                    <a:pt x="497" y="512"/>
                  </a:cubicBezTo>
                  <a:cubicBezTo>
                    <a:pt x="92" y="989"/>
                    <a:pt x="1" y="1825"/>
                    <a:pt x="114" y="1825"/>
                  </a:cubicBezTo>
                  <a:cubicBezTo>
                    <a:pt x="118" y="1825"/>
                    <a:pt x="121" y="1824"/>
                    <a:pt x="125" y="1823"/>
                  </a:cubicBezTo>
                  <a:cubicBezTo>
                    <a:pt x="246" y="1767"/>
                    <a:pt x="432" y="670"/>
                    <a:pt x="12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6"/>
            <p:cNvSpPr/>
            <p:nvPr/>
          </p:nvSpPr>
          <p:spPr>
            <a:xfrm>
              <a:off x="-1989532" y="3402151"/>
              <a:ext cx="91475" cy="121618"/>
            </a:xfrm>
            <a:custGeom>
              <a:rect b="b" l="l" r="r" t="t"/>
              <a:pathLst>
                <a:path extrusionOk="0" h="1630" w="1226">
                  <a:moveTo>
                    <a:pt x="1225" y="1"/>
                  </a:moveTo>
                  <a:lnTo>
                    <a:pt x="1225" y="1"/>
                  </a:lnTo>
                  <a:cubicBezTo>
                    <a:pt x="1225" y="1"/>
                    <a:pt x="788" y="84"/>
                    <a:pt x="388" y="596"/>
                  </a:cubicBezTo>
                  <a:cubicBezTo>
                    <a:pt x="61" y="1041"/>
                    <a:pt x="0" y="1629"/>
                    <a:pt x="76" y="1629"/>
                  </a:cubicBezTo>
                  <a:cubicBezTo>
                    <a:pt x="78" y="1629"/>
                    <a:pt x="80" y="1629"/>
                    <a:pt x="81" y="1628"/>
                  </a:cubicBezTo>
                  <a:cubicBezTo>
                    <a:pt x="156" y="1609"/>
                    <a:pt x="333" y="754"/>
                    <a:pt x="1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6"/>
            <p:cNvSpPr/>
            <p:nvPr/>
          </p:nvSpPr>
          <p:spPr>
            <a:xfrm>
              <a:off x="-1917606" y="3225023"/>
              <a:ext cx="183994" cy="184144"/>
            </a:xfrm>
            <a:custGeom>
              <a:rect b="b" l="l" r="r" t="t"/>
              <a:pathLst>
                <a:path extrusionOk="0" h="2468" w="2466">
                  <a:moveTo>
                    <a:pt x="325" y="0"/>
                  </a:moveTo>
                  <a:cubicBezTo>
                    <a:pt x="318" y="0"/>
                    <a:pt x="312" y="1"/>
                    <a:pt x="308" y="3"/>
                  </a:cubicBezTo>
                  <a:cubicBezTo>
                    <a:pt x="215" y="50"/>
                    <a:pt x="1" y="1594"/>
                    <a:pt x="1" y="1594"/>
                  </a:cubicBezTo>
                  <a:lnTo>
                    <a:pt x="1600" y="2468"/>
                  </a:lnTo>
                  <a:lnTo>
                    <a:pt x="2465" y="1733"/>
                  </a:lnTo>
                  <a:cubicBezTo>
                    <a:pt x="2465" y="1733"/>
                    <a:pt x="2344" y="1473"/>
                    <a:pt x="1879" y="961"/>
                  </a:cubicBezTo>
                  <a:cubicBezTo>
                    <a:pt x="1435" y="472"/>
                    <a:pt x="489" y="0"/>
                    <a:pt x="3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6"/>
            <p:cNvSpPr/>
            <p:nvPr/>
          </p:nvSpPr>
          <p:spPr>
            <a:xfrm>
              <a:off x="-1918949" y="3224948"/>
              <a:ext cx="183248" cy="183547"/>
            </a:xfrm>
            <a:custGeom>
              <a:rect b="b" l="l" r="r" t="t"/>
              <a:pathLst>
                <a:path extrusionOk="0" h="2460" w="2456">
                  <a:moveTo>
                    <a:pt x="339" y="0"/>
                  </a:moveTo>
                  <a:cubicBezTo>
                    <a:pt x="329" y="0"/>
                    <a:pt x="322" y="2"/>
                    <a:pt x="316" y="4"/>
                  </a:cubicBezTo>
                  <a:cubicBezTo>
                    <a:pt x="223" y="51"/>
                    <a:pt x="0" y="1595"/>
                    <a:pt x="0" y="1595"/>
                  </a:cubicBezTo>
                  <a:lnTo>
                    <a:pt x="1590" y="2459"/>
                  </a:lnTo>
                  <a:lnTo>
                    <a:pt x="2455" y="1725"/>
                  </a:lnTo>
                  <a:cubicBezTo>
                    <a:pt x="2455" y="1725"/>
                    <a:pt x="2427" y="1669"/>
                    <a:pt x="2353" y="1539"/>
                  </a:cubicBezTo>
                  <a:cubicBezTo>
                    <a:pt x="2241" y="1595"/>
                    <a:pt x="2120" y="1632"/>
                    <a:pt x="1972" y="1632"/>
                  </a:cubicBezTo>
                  <a:cubicBezTo>
                    <a:pt x="1386" y="1632"/>
                    <a:pt x="809" y="1111"/>
                    <a:pt x="679" y="469"/>
                  </a:cubicBezTo>
                  <a:cubicBezTo>
                    <a:pt x="651" y="339"/>
                    <a:pt x="642" y="228"/>
                    <a:pt x="651" y="107"/>
                  </a:cubicBezTo>
                  <a:cubicBezTo>
                    <a:pt x="501" y="43"/>
                    <a:pt x="391" y="0"/>
                    <a:pt x="339"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6"/>
            <p:cNvSpPr/>
            <p:nvPr/>
          </p:nvSpPr>
          <p:spPr>
            <a:xfrm>
              <a:off x="-1957822" y="3301574"/>
              <a:ext cx="192948" cy="156835"/>
            </a:xfrm>
            <a:custGeom>
              <a:rect b="b" l="l" r="r" t="t"/>
              <a:pathLst>
                <a:path extrusionOk="0" h="2102" w="2586">
                  <a:moveTo>
                    <a:pt x="363" y="0"/>
                  </a:moveTo>
                  <a:cubicBezTo>
                    <a:pt x="363" y="0"/>
                    <a:pt x="0" y="735"/>
                    <a:pt x="28" y="930"/>
                  </a:cubicBezTo>
                  <a:cubicBezTo>
                    <a:pt x="47" y="1126"/>
                    <a:pt x="1591" y="2102"/>
                    <a:pt x="1712" y="2102"/>
                  </a:cubicBezTo>
                  <a:lnTo>
                    <a:pt x="2586" y="1330"/>
                  </a:lnTo>
                  <a:cubicBezTo>
                    <a:pt x="2586" y="1330"/>
                    <a:pt x="2335" y="884"/>
                    <a:pt x="1805" y="465"/>
                  </a:cubicBezTo>
                  <a:cubicBezTo>
                    <a:pt x="1265" y="47"/>
                    <a:pt x="363"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6"/>
            <p:cNvSpPr/>
            <p:nvPr/>
          </p:nvSpPr>
          <p:spPr>
            <a:xfrm>
              <a:off x="-1957822" y="3305752"/>
              <a:ext cx="153403" cy="154075"/>
            </a:xfrm>
            <a:custGeom>
              <a:rect b="b" l="l" r="r" t="t"/>
              <a:pathLst>
                <a:path extrusionOk="0" h="2065" w="2056">
                  <a:moveTo>
                    <a:pt x="326" y="0"/>
                  </a:moveTo>
                  <a:cubicBezTo>
                    <a:pt x="242" y="168"/>
                    <a:pt x="0" y="716"/>
                    <a:pt x="19" y="884"/>
                  </a:cubicBezTo>
                  <a:cubicBezTo>
                    <a:pt x="47" y="1088"/>
                    <a:pt x="1591" y="2065"/>
                    <a:pt x="1712" y="2065"/>
                  </a:cubicBezTo>
                  <a:lnTo>
                    <a:pt x="2056" y="1748"/>
                  </a:lnTo>
                  <a:cubicBezTo>
                    <a:pt x="1665" y="1739"/>
                    <a:pt x="1219" y="1553"/>
                    <a:pt x="875" y="1190"/>
                  </a:cubicBezTo>
                  <a:cubicBezTo>
                    <a:pt x="521" y="828"/>
                    <a:pt x="326" y="400"/>
                    <a:pt x="326" y="0"/>
                  </a:cubicBezTo>
                  <a:close/>
                </a:path>
              </a:pathLst>
            </a:custGeom>
            <a:solidFill>
              <a:srgbClr val="1C0B11">
                <a:alpha val="9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842" name="Shape 10842"/>
        <p:cNvGrpSpPr/>
        <p:nvPr/>
      </p:nvGrpSpPr>
      <p:grpSpPr>
        <a:xfrm>
          <a:off x="0" y="0"/>
          <a:ext cx="0" cy="0"/>
          <a:chOff x="0" y="0"/>
          <a:chExt cx="0" cy="0"/>
        </a:xfrm>
      </p:grpSpPr>
      <p:grpSp>
        <p:nvGrpSpPr>
          <p:cNvPr id="10843" name="Google Shape;10843;p91"/>
          <p:cNvGrpSpPr/>
          <p:nvPr/>
        </p:nvGrpSpPr>
        <p:grpSpPr>
          <a:xfrm>
            <a:off x="839307" y="2318098"/>
            <a:ext cx="387992" cy="329326"/>
            <a:chOff x="839307" y="2318098"/>
            <a:chExt cx="387992" cy="329326"/>
          </a:xfrm>
        </p:grpSpPr>
        <p:sp>
          <p:nvSpPr>
            <p:cNvPr id="10844" name="Google Shape;10844;p91"/>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91"/>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91"/>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91"/>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91"/>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1"/>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1"/>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91"/>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91"/>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1"/>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91"/>
          <p:cNvGrpSpPr/>
          <p:nvPr/>
        </p:nvGrpSpPr>
        <p:grpSpPr>
          <a:xfrm>
            <a:off x="1414990" y="2289671"/>
            <a:ext cx="387073" cy="385996"/>
            <a:chOff x="1414990" y="2289671"/>
            <a:chExt cx="387073" cy="385996"/>
          </a:xfrm>
        </p:grpSpPr>
        <p:sp>
          <p:nvSpPr>
            <p:cNvPr id="10855" name="Google Shape;10855;p91"/>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1"/>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1"/>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91"/>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1"/>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91"/>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91"/>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1"/>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91"/>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91"/>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91"/>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91"/>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1"/>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1"/>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91"/>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91"/>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91"/>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91"/>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3" name="Google Shape;10873;p91"/>
          <p:cNvGrpSpPr/>
          <p:nvPr/>
        </p:nvGrpSpPr>
        <p:grpSpPr>
          <a:xfrm>
            <a:off x="1989911" y="2306065"/>
            <a:ext cx="387099" cy="353207"/>
            <a:chOff x="1989911" y="2306065"/>
            <a:chExt cx="387099" cy="353207"/>
          </a:xfrm>
        </p:grpSpPr>
        <p:sp>
          <p:nvSpPr>
            <p:cNvPr id="10874" name="Google Shape;10874;p91"/>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91"/>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91"/>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91"/>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91"/>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91"/>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91"/>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1" name="Google Shape;10881;p91"/>
          <p:cNvGrpSpPr/>
          <p:nvPr/>
        </p:nvGrpSpPr>
        <p:grpSpPr>
          <a:xfrm>
            <a:off x="2593102" y="2288778"/>
            <a:ext cx="204663" cy="363007"/>
            <a:chOff x="2593102" y="2288778"/>
            <a:chExt cx="204663" cy="363007"/>
          </a:xfrm>
        </p:grpSpPr>
        <p:sp>
          <p:nvSpPr>
            <p:cNvPr id="10882" name="Google Shape;10882;p91"/>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91"/>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91"/>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1"/>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91"/>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1"/>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1"/>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91"/>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91"/>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1" name="Google Shape;10891;p91"/>
          <p:cNvGrpSpPr/>
          <p:nvPr/>
        </p:nvGrpSpPr>
        <p:grpSpPr>
          <a:xfrm>
            <a:off x="2970874" y="2329763"/>
            <a:ext cx="403651" cy="305996"/>
            <a:chOff x="2970874" y="2329763"/>
            <a:chExt cx="403651" cy="305996"/>
          </a:xfrm>
        </p:grpSpPr>
        <p:sp>
          <p:nvSpPr>
            <p:cNvPr id="10892" name="Google Shape;10892;p91"/>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91"/>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91"/>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91"/>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91"/>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1"/>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91"/>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91"/>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1"/>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1" name="Google Shape;10901;p91"/>
          <p:cNvGrpSpPr/>
          <p:nvPr/>
        </p:nvGrpSpPr>
        <p:grpSpPr>
          <a:xfrm>
            <a:off x="3545795" y="2318755"/>
            <a:ext cx="387835" cy="327933"/>
            <a:chOff x="3545795" y="2318755"/>
            <a:chExt cx="387835" cy="327933"/>
          </a:xfrm>
        </p:grpSpPr>
        <p:sp>
          <p:nvSpPr>
            <p:cNvPr id="10902" name="Google Shape;10902;p91"/>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91"/>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1"/>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5" name="Google Shape;10905;p91"/>
            <p:cNvGrpSpPr/>
            <p:nvPr/>
          </p:nvGrpSpPr>
          <p:grpSpPr>
            <a:xfrm>
              <a:off x="3545795" y="2322301"/>
              <a:ext cx="387835" cy="324387"/>
              <a:chOff x="3545795" y="2322301"/>
              <a:chExt cx="387835" cy="324387"/>
            </a:xfrm>
          </p:grpSpPr>
          <p:sp>
            <p:nvSpPr>
              <p:cNvPr id="10906" name="Google Shape;10906;p91"/>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91"/>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1"/>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1"/>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1"/>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91"/>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1"/>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13" name="Google Shape;10913;p91"/>
          <p:cNvGrpSpPr/>
          <p:nvPr/>
        </p:nvGrpSpPr>
        <p:grpSpPr>
          <a:xfrm>
            <a:off x="4718468" y="2306984"/>
            <a:ext cx="364294" cy="351552"/>
            <a:chOff x="4718468" y="2306984"/>
            <a:chExt cx="364294" cy="351552"/>
          </a:xfrm>
        </p:grpSpPr>
        <p:sp>
          <p:nvSpPr>
            <p:cNvPr id="10914" name="Google Shape;10914;p91"/>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1"/>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91"/>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91"/>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1"/>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91"/>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91"/>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1"/>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1"/>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1"/>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4" name="Google Shape;10924;p91"/>
          <p:cNvGrpSpPr/>
          <p:nvPr/>
        </p:nvGrpSpPr>
        <p:grpSpPr>
          <a:xfrm>
            <a:off x="4147908" y="2303017"/>
            <a:ext cx="361194" cy="359355"/>
            <a:chOff x="4147908" y="2303017"/>
            <a:chExt cx="361194" cy="359355"/>
          </a:xfrm>
        </p:grpSpPr>
        <p:sp>
          <p:nvSpPr>
            <p:cNvPr id="10925" name="Google Shape;10925;p91"/>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91"/>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91"/>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91"/>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91"/>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1"/>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91"/>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91"/>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91"/>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91"/>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1"/>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1"/>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1"/>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91"/>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91"/>
          <p:cNvGrpSpPr/>
          <p:nvPr/>
        </p:nvGrpSpPr>
        <p:grpSpPr>
          <a:xfrm>
            <a:off x="5292128" y="2299891"/>
            <a:ext cx="367027" cy="365214"/>
            <a:chOff x="5292128" y="2299891"/>
            <a:chExt cx="367027" cy="365214"/>
          </a:xfrm>
        </p:grpSpPr>
        <p:sp>
          <p:nvSpPr>
            <p:cNvPr id="10940" name="Google Shape;10940;p91"/>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91"/>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91"/>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1"/>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1"/>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1"/>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6" name="Google Shape;10946;p91"/>
          <p:cNvGrpSpPr/>
          <p:nvPr/>
        </p:nvGrpSpPr>
        <p:grpSpPr>
          <a:xfrm>
            <a:off x="5873617" y="2309901"/>
            <a:ext cx="345720" cy="345720"/>
            <a:chOff x="5873617" y="2309901"/>
            <a:chExt cx="345720" cy="345720"/>
          </a:xfrm>
        </p:grpSpPr>
        <p:sp>
          <p:nvSpPr>
            <p:cNvPr id="10947" name="Google Shape;10947;p91"/>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1"/>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91"/>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91"/>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1"/>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1"/>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1"/>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1"/>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91"/>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1"/>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1"/>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91"/>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91"/>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1"/>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91"/>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1"/>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1"/>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1"/>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1"/>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6" name="Google Shape;10966;p91"/>
          <p:cNvGrpSpPr/>
          <p:nvPr/>
        </p:nvGrpSpPr>
        <p:grpSpPr>
          <a:xfrm>
            <a:off x="6863329" y="2297710"/>
            <a:ext cx="391460" cy="370127"/>
            <a:chOff x="6863329" y="2297710"/>
            <a:chExt cx="391460" cy="370127"/>
          </a:xfrm>
        </p:grpSpPr>
        <p:sp>
          <p:nvSpPr>
            <p:cNvPr id="10967" name="Google Shape;10967;p91"/>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91"/>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1"/>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1"/>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1"/>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1"/>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91"/>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91"/>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1"/>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6" name="Google Shape;10976;p91"/>
          <p:cNvGrpSpPr/>
          <p:nvPr/>
        </p:nvGrpSpPr>
        <p:grpSpPr>
          <a:xfrm>
            <a:off x="7421488" y="2318518"/>
            <a:ext cx="342620" cy="328459"/>
            <a:chOff x="7421488" y="2318518"/>
            <a:chExt cx="342620" cy="328459"/>
          </a:xfrm>
        </p:grpSpPr>
        <p:sp>
          <p:nvSpPr>
            <p:cNvPr id="10977" name="Google Shape;10977;p91"/>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1"/>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91"/>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1"/>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1"/>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1"/>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1"/>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4" name="Google Shape;10984;p91"/>
          <p:cNvGrpSpPr/>
          <p:nvPr/>
        </p:nvGrpSpPr>
        <p:grpSpPr>
          <a:xfrm>
            <a:off x="2508373" y="2779889"/>
            <a:ext cx="337523" cy="337680"/>
            <a:chOff x="2508373" y="2779889"/>
            <a:chExt cx="337523" cy="337680"/>
          </a:xfrm>
        </p:grpSpPr>
        <p:sp>
          <p:nvSpPr>
            <p:cNvPr id="10985" name="Google Shape;10985;p91"/>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1"/>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91"/>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1"/>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91"/>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1"/>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1" name="Google Shape;10991;p91"/>
          <p:cNvGrpSpPr/>
          <p:nvPr/>
        </p:nvGrpSpPr>
        <p:grpSpPr>
          <a:xfrm>
            <a:off x="1884401" y="4141593"/>
            <a:ext cx="410613" cy="372229"/>
            <a:chOff x="1884401" y="4141593"/>
            <a:chExt cx="410613" cy="372229"/>
          </a:xfrm>
        </p:grpSpPr>
        <p:sp>
          <p:nvSpPr>
            <p:cNvPr id="10992" name="Google Shape;10992;p91"/>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91"/>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1"/>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1"/>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91"/>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91"/>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1"/>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9" name="Google Shape;10999;p91"/>
          <p:cNvGrpSpPr/>
          <p:nvPr/>
        </p:nvGrpSpPr>
        <p:grpSpPr>
          <a:xfrm>
            <a:off x="1430832" y="2773689"/>
            <a:ext cx="294515" cy="349897"/>
            <a:chOff x="1430832" y="2773689"/>
            <a:chExt cx="294515" cy="349897"/>
          </a:xfrm>
        </p:grpSpPr>
        <p:sp>
          <p:nvSpPr>
            <p:cNvPr id="11000" name="Google Shape;11000;p91"/>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1"/>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1"/>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1"/>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91"/>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91"/>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1"/>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1"/>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1"/>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1"/>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1"/>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1"/>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1"/>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3" name="Google Shape;11013;p91"/>
          <p:cNvGrpSpPr/>
          <p:nvPr/>
        </p:nvGrpSpPr>
        <p:grpSpPr>
          <a:xfrm>
            <a:off x="3082217" y="2788586"/>
            <a:ext cx="288866" cy="320236"/>
            <a:chOff x="3082217" y="2788586"/>
            <a:chExt cx="288866" cy="320236"/>
          </a:xfrm>
        </p:grpSpPr>
        <p:sp>
          <p:nvSpPr>
            <p:cNvPr id="11014" name="Google Shape;11014;p91"/>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91"/>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91"/>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91"/>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1"/>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1"/>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1"/>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91"/>
          <p:cNvGrpSpPr/>
          <p:nvPr/>
        </p:nvGrpSpPr>
        <p:grpSpPr>
          <a:xfrm>
            <a:off x="3610557" y="2780704"/>
            <a:ext cx="325017" cy="336052"/>
            <a:chOff x="3610557" y="2780704"/>
            <a:chExt cx="325017" cy="336052"/>
          </a:xfrm>
        </p:grpSpPr>
        <p:sp>
          <p:nvSpPr>
            <p:cNvPr id="11022" name="Google Shape;11022;p91"/>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1"/>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91"/>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91"/>
          <p:cNvGrpSpPr/>
          <p:nvPr/>
        </p:nvGrpSpPr>
        <p:grpSpPr>
          <a:xfrm>
            <a:off x="4179067" y="2811495"/>
            <a:ext cx="286475" cy="274390"/>
            <a:chOff x="4179067" y="2811495"/>
            <a:chExt cx="286475" cy="274390"/>
          </a:xfrm>
        </p:grpSpPr>
        <p:sp>
          <p:nvSpPr>
            <p:cNvPr id="11026" name="Google Shape;11026;p91"/>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1"/>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1"/>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1"/>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91"/>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1"/>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1"/>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1"/>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91"/>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91"/>
          <p:cNvGrpSpPr/>
          <p:nvPr/>
        </p:nvGrpSpPr>
        <p:grpSpPr>
          <a:xfrm>
            <a:off x="4686757" y="2762156"/>
            <a:ext cx="371047" cy="374199"/>
            <a:chOff x="4686757" y="2762156"/>
            <a:chExt cx="371047" cy="374199"/>
          </a:xfrm>
        </p:grpSpPr>
        <p:sp>
          <p:nvSpPr>
            <p:cNvPr id="11036" name="Google Shape;11036;p91"/>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1"/>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91"/>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91"/>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1"/>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1"/>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91"/>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3" name="Google Shape;11043;p91"/>
          <p:cNvGrpSpPr/>
          <p:nvPr/>
        </p:nvGrpSpPr>
        <p:grpSpPr>
          <a:xfrm>
            <a:off x="5221613" y="2784802"/>
            <a:ext cx="406567" cy="327855"/>
            <a:chOff x="5221613" y="2784802"/>
            <a:chExt cx="406567" cy="327855"/>
          </a:xfrm>
        </p:grpSpPr>
        <p:sp>
          <p:nvSpPr>
            <p:cNvPr id="11044" name="Google Shape;11044;p91"/>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91"/>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91"/>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1"/>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1"/>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91"/>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91"/>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1"/>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91"/>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91"/>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1"/>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1"/>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1"/>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91"/>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1"/>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91"/>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91"/>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1"/>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1"/>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91"/>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91"/>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1"/>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91"/>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1"/>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1"/>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1"/>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1"/>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1"/>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91"/>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91"/>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91"/>
          <p:cNvGrpSpPr/>
          <p:nvPr/>
        </p:nvGrpSpPr>
        <p:grpSpPr>
          <a:xfrm>
            <a:off x="5812586" y="2760921"/>
            <a:ext cx="303605" cy="375434"/>
            <a:chOff x="5812586" y="2760921"/>
            <a:chExt cx="303605" cy="375434"/>
          </a:xfrm>
        </p:grpSpPr>
        <p:sp>
          <p:nvSpPr>
            <p:cNvPr id="11075" name="Google Shape;11075;p91"/>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1"/>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1"/>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1"/>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1"/>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1"/>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91"/>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1"/>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1"/>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1"/>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1"/>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91"/>
          <p:cNvGrpSpPr/>
          <p:nvPr/>
        </p:nvGrpSpPr>
        <p:grpSpPr>
          <a:xfrm>
            <a:off x="6334673" y="2759633"/>
            <a:ext cx="378508" cy="378166"/>
            <a:chOff x="6334673" y="2759633"/>
            <a:chExt cx="378508" cy="378166"/>
          </a:xfrm>
        </p:grpSpPr>
        <p:sp>
          <p:nvSpPr>
            <p:cNvPr id="11087" name="Google Shape;11087;p91"/>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1"/>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1"/>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1"/>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1" name="Google Shape;11091;p91"/>
          <p:cNvGrpSpPr/>
          <p:nvPr/>
        </p:nvGrpSpPr>
        <p:grpSpPr>
          <a:xfrm>
            <a:off x="8012645" y="2806477"/>
            <a:ext cx="319763" cy="284505"/>
            <a:chOff x="8012645" y="2806477"/>
            <a:chExt cx="319763" cy="284505"/>
          </a:xfrm>
        </p:grpSpPr>
        <p:sp>
          <p:nvSpPr>
            <p:cNvPr id="11092" name="Google Shape;11092;p91"/>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91"/>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1"/>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1"/>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1"/>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91"/>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91"/>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1"/>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1"/>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1"/>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91"/>
          <p:cNvGrpSpPr/>
          <p:nvPr/>
        </p:nvGrpSpPr>
        <p:grpSpPr>
          <a:xfrm>
            <a:off x="2454435" y="4162138"/>
            <a:ext cx="385339" cy="388071"/>
            <a:chOff x="2454435" y="4162138"/>
            <a:chExt cx="385339" cy="388071"/>
          </a:xfrm>
        </p:grpSpPr>
        <p:sp>
          <p:nvSpPr>
            <p:cNvPr id="11103" name="Google Shape;11103;p91"/>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1"/>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1"/>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91"/>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91"/>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1"/>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1"/>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1"/>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1"/>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1"/>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1"/>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91"/>
          <p:cNvGrpSpPr/>
          <p:nvPr/>
        </p:nvGrpSpPr>
        <p:grpSpPr>
          <a:xfrm>
            <a:off x="3601939" y="4161192"/>
            <a:ext cx="275178" cy="388912"/>
            <a:chOff x="3601939" y="4161192"/>
            <a:chExt cx="275178" cy="388912"/>
          </a:xfrm>
        </p:grpSpPr>
        <p:sp>
          <p:nvSpPr>
            <p:cNvPr id="11115" name="Google Shape;11115;p91"/>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1"/>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1"/>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1"/>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91"/>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1"/>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1"/>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1"/>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1"/>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1"/>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5" name="Google Shape;11125;p91"/>
          <p:cNvGrpSpPr/>
          <p:nvPr/>
        </p:nvGrpSpPr>
        <p:grpSpPr>
          <a:xfrm>
            <a:off x="836023" y="3215146"/>
            <a:ext cx="375802" cy="371677"/>
            <a:chOff x="836023" y="3215146"/>
            <a:chExt cx="375802" cy="371677"/>
          </a:xfrm>
        </p:grpSpPr>
        <p:sp>
          <p:nvSpPr>
            <p:cNvPr id="11126" name="Google Shape;11126;p91"/>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1"/>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1"/>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1"/>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91"/>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91"/>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1"/>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1"/>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1"/>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1"/>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1"/>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91"/>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91"/>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1"/>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1"/>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1"/>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91"/>
          <p:cNvGrpSpPr/>
          <p:nvPr/>
        </p:nvGrpSpPr>
        <p:grpSpPr>
          <a:xfrm>
            <a:off x="1356297" y="3210890"/>
            <a:ext cx="431368" cy="380189"/>
            <a:chOff x="1356297" y="3210890"/>
            <a:chExt cx="431368" cy="380189"/>
          </a:xfrm>
        </p:grpSpPr>
        <p:sp>
          <p:nvSpPr>
            <p:cNvPr id="11143" name="Google Shape;11143;p91"/>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91"/>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1"/>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1"/>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91"/>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1"/>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1"/>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91"/>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1"/>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1"/>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1"/>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1"/>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1"/>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91"/>
          <p:cNvGrpSpPr/>
          <p:nvPr/>
        </p:nvGrpSpPr>
        <p:grpSpPr>
          <a:xfrm>
            <a:off x="1903737" y="3215540"/>
            <a:ext cx="411874" cy="370731"/>
            <a:chOff x="1903737" y="3215540"/>
            <a:chExt cx="411874" cy="370731"/>
          </a:xfrm>
        </p:grpSpPr>
        <p:sp>
          <p:nvSpPr>
            <p:cNvPr id="11157" name="Google Shape;11157;p91"/>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1"/>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1"/>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1"/>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1"/>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1"/>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1"/>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1"/>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1"/>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91"/>
          <p:cNvGrpSpPr/>
          <p:nvPr/>
        </p:nvGrpSpPr>
        <p:grpSpPr>
          <a:xfrm>
            <a:off x="2468465" y="3248854"/>
            <a:ext cx="397818" cy="304078"/>
            <a:chOff x="2468465" y="3248854"/>
            <a:chExt cx="397818" cy="304078"/>
          </a:xfrm>
        </p:grpSpPr>
        <p:sp>
          <p:nvSpPr>
            <p:cNvPr id="11167" name="Google Shape;11167;p91"/>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1"/>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1"/>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1"/>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1"/>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1"/>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91"/>
          <p:cNvGrpSpPr/>
          <p:nvPr/>
        </p:nvGrpSpPr>
        <p:grpSpPr>
          <a:xfrm>
            <a:off x="3017166" y="3216013"/>
            <a:ext cx="394376" cy="369812"/>
            <a:chOff x="3017166" y="3216013"/>
            <a:chExt cx="394376" cy="369812"/>
          </a:xfrm>
        </p:grpSpPr>
        <p:sp>
          <p:nvSpPr>
            <p:cNvPr id="11174" name="Google Shape;11174;p91"/>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91"/>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91"/>
          <p:cNvGrpSpPr/>
          <p:nvPr/>
        </p:nvGrpSpPr>
        <p:grpSpPr>
          <a:xfrm>
            <a:off x="4210043" y="3213228"/>
            <a:ext cx="199014" cy="375408"/>
            <a:chOff x="4210043" y="3213228"/>
            <a:chExt cx="199014" cy="375408"/>
          </a:xfrm>
        </p:grpSpPr>
        <p:sp>
          <p:nvSpPr>
            <p:cNvPr id="11177" name="Google Shape;11177;p91"/>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1"/>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1"/>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1"/>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1"/>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1"/>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1"/>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1"/>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1"/>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1"/>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7" name="Google Shape;11187;p91"/>
          <p:cNvGrpSpPr/>
          <p:nvPr/>
        </p:nvGrpSpPr>
        <p:grpSpPr>
          <a:xfrm>
            <a:off x="4818146" y="3203323"/>
            <a:ext cx="77845" cy="395165"/>
            <a:chOff x="4818146" y="3203323"/>
            <a:chExt cx="77845" cy="395165"/>
          </a:xfrm>
        </p:grpSpPr>
        <p:sp>
          <p:nvSpPr>
            <p:cNvPr id="11188" name="Google Shape;11188;p91"/>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1"/>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1"/>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91"/>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1"/>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1"/>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1"/>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91"/>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6" name="Google Shape;11196;p91"/>
          <p:cNvGrpSpPr/>
          <p:nvPr/>
        </p:nvGrpSpPr>
        <p:grpSpPr>
          <a:xfrm>
            <a:off x="5228890" y="3235428"/>
            <a:ext cx="344091" cy="332767"/>
            <a:chOff x="5228890" y="3235428"/>
            <a:chExt cx="344091" cy="332767"/>
          </a:xfrm>
        </p:grpSpPr>
        <p:sp>
          <p:nvSpPr>
            <p:cNvPr id="11197" name="Google Shape;11197;p91"/>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1"/>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1"/>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1"/>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1"/>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91"/>
          <p:cNvGrpSpPr/>
          <p:nvPr/>
        </p:nvGrpSpPr>
        <p:grpSpPr>
          <a:xfrm>
            <a:off x="5757913" y="3227047"/>
            <a:ext cx="388544" cy="347927"/>
            <a:chOff x="5757913" y="3227047"/>
            <a:chExt cx="388544" cy="347927"/>
          </a:xfrm>
        </p:grpSpPr>
        <p:sp>
          <p:nvSpPr>
            <p:cNvPr id="11203" name="Google Shape;11203;p91"/>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1"/>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5" name="Google Shape;11205;p91"/>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6" name="Google Shape;11206;p91"/>
          <p:cNvGrpSpPr/>
          <p:nvPr/>
        </p:nvGrpSpPr>
        <p:grpSpPr>
          <a:xfrm>
            <a:off x="6894856" y="3227074"/>
            <a:ext cx="324938" cy="347717"/>
            <a:chOff x="6894856" y="3227074"/>
            <a:chExt cx="324938" cy="347717"/>
          </a:xfrm>
        </p:grpSpPr>
        <p:sp>
          <p:nvSpPr>
            <p:cNvPr id="11207" name="Google Shape;11207;p91"/>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1"/>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1"/>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1"/>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1"/>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1"/>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1"/>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1"/>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1"/>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1"/>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1"/>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1"/>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1"/>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1"/>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1"/>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91"/>
          <p:cNvGrpSpPr/>
          <p:nvPr/>
        </p:nvGrpSpPr>
        <p:grpSpPr>
          <a:xfrm>
            <a:off x="7414946" y="3220873"/>
            <a:ext cx="360091" cy="360117"/>
            <a:chOff x="7414946" y="3220873"/>
            <a:chExt cx="360091" cy="360117"/>
          </a:xfrm>
        </p:grpSpPr>
        <p:sp>
          <p:nvSpPr>
            <p:cNvPr id="11223" name="Google Shape;11223;p91"/>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1"/>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1"/>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1"/>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1"/>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1"/>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1"/>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1"/>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91"/>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1"/>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1"/>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91"/>
          <p:cNvGrpSpPr/>
          <p:nvPr/>
        </p:nvGrpSpPr>
        <p:grpSpPr>
          <a:xfrm>
            <a:off x="8027227" y="3215041"/>
            <a:ext cx="231829" cy="371782"/>
            <a:chOff x="8027227" y="3215041"/>
            <a:chExt cx="231829" cy="371782"/>
          </a:xfrm>
        </p:grpSpPr>
        <p:sp>
          <p:nvSpPr>
            <p:cNvPr id="11235" name="Google Shape;11235;p91"/>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1"/>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91"/>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91"/>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1"/>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1"/>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1"/>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1"/>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1"/>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1"/>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91"/>
          <p:cNvGrpSpPr/>
          <p:nvPr/>
        </p:nvGrpSpPr>
        <p:grpSpPr>
          <a:xfrm>
            <a:off x="4093603" y="4146138"/>
            <a:ext cx="395638" cy="420544"/>
            <a:chOff x="4093603" y="4146138"/>
            <a:chExt cx="395638" cy="420544"/>
          </a:xfrm>
        </p:grpSpPr>
        <p:sp>
          <p:nvSpPr>
            <p:cNvPr id="11246" name="Google Shape;11246;p91"/>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1"/>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1"/>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91"/>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1"/>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91"/>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1"/>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1"/>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1"/>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1"/>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1"/>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1"/>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1"/>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1"/>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91"/>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91"/>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1"/>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3" name="Google Shape;11263;p91"/>
          <p:cNvGrpSpPr/>
          <p:nvPr/>
        </p:nvGrpSpPr>
        <p:grpSpPr>
          <a:xfrm>
            <a:off x="4644406" y="4162322"/>
            <a:ext cx="392065" cy="387887"/>
            <a:chOff x="4644406" y="4162322"/>
            <a:chExt cx="392065" cy="387887"/>
          </a:xfrm>
        </p:grpSpPr>
        <p:sp>
          <p:nvSpPr>
            <p:cNvPr id="11264" name="Google Shape;11264;p91"/>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1"/>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1"/>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1"/>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1"/>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91"/>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0" name="Google Shape;11270;p91"/>
          <p:cNvGrpSpPr/>
          <p:nvPr/>
        </p:nvGrpSpPr>
        <p:grpSpPr>
          <a:xfrm>
            <a:off x="5728383" y="4221698"/>
            <a:ext cx="417128" cy="269162"/>
            <a:chOff x="5728383" y="4221698"/>
            <a:chExt cx="417128" cy="269162"/>
          </a:xfrm>
        </p:grpSpPr>
        <p:sp>
          <p:nvSpPr>
            <p:cNvPr id="11271" name="Google Shape;11271;p91"/>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91"/>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1"/>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1"/>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1"/>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1"/>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91"/>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91"/>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1"/>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1"/>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1"/>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1"/>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91"/>
          <p:cNvGrpSpPr/>
          <p:nvPr/>
        </p:nvGrpSpPr>
        <p:grpSpPr>
          <a:xfrm>
            <a:off x="834210" y="3696905"/>
            <a:ext cx="371782" cy="342751"/>
            <a:chOff x="834210" y="3696905"/>
            <a:chExt cx="371782" cy="342751"/>
          </a:xfrm>
        </p:grpSpPr>
        <p:sp>
          <p:nvSpPr>
            <p:cNvPr id="11284" name="Google Shape;11284;p91"/>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1"/>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1"/>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1"/>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1"/>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1"/>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91"/>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91"/>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1"/>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1"/>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1"/>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91"/>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91"/>
          <p:cNvGrpSpPr/>
          <p:nvPr/>
        </p:nvGrpSpPr>
        <p:grpSpPr>
          <a:xfrm>
            <a:off x="1359398" y="3682271"/>
            <a:ext cx="395296" cy="371966"/>
            <a:chOff x="1359398" y="3682271"/>
            <a:chExt cx="395296" cy="371966"/>
          </a:xfrm>
        </p:grpSpPr>
        <p:sp>
          <p:nvSpPr>
            <p:cNvPr id="11297" name="Google Shape;11297;p91"/>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1"/>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1"/>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1"/>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1"/>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1"/>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91"/>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4" name="Google Shape;11304;p91"/>
          <p:cNvGrpSpPr/>
          <p:nvPr/>
        </p:nvGrpSpPr>
        <p:grpSpPr>
          <a:xfrm>
            <a:off x="1908099" y="3682271"/>
            <a:ext cx="395296" cy="371966"/>
            <a:chOff x="1908099" y="3682271"/>
            <a:chExt cx="395296" cy="371966"/>
          </a:xfrm>
        </p:grpSpPr>
        <p:sp>
          <p:nvSpPr>
            <p:cNvPr id="11305" name="Google Shape;11305;p91"/>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1"/>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1"/>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1"/>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1"/>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1"/>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1"/>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91"/>
          <p:cNvGrpSpPr/>
          <p:nvPr/>
        </p:nvGrpSpPr>
        <p:grpSpPr>
          <a:xfrm>
            <a:off x="2456800" y="3682271"/>
            <a:ext cx="395270" cy="371966"/>
            <a:chOff x="2456800" y="3682271"/>
            <a:chExt cx="395270" cy="371966"/>
          </a:xfrm>
        </p:grpSpPr>
        <p:sp>
          <p:nvSpPr>
            <p:cNvPr id="11313" name="Google Shape;11313;p91"/>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1"/>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91"/>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1"/>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1"/>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91"/>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1"/>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1"/>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1"/>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2" name="Google Shape;11322;p91"/>
          <p:cNvGrpSpPr/>
          <p:nvPr/>
        </p:nvGrpSpPr>
        <p:grpSpPr>
          <a:xfrm>
            <a:off x="3014250" y="3682271"/>
            <a:ext cx="391092" cy="371940"/>
            <a:chOff x="3014250" y="3682271"/>
            <a:chExt cx="391092" cy="371940"/>
          </a:xfrm>
        </p:grpSpPr>
        <p:sp>
          <p:nvSpPr>
            <p:cNvPr id="11323" name="Google Shape;11323;p91"/>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1"/>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1"/>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91"/>
          <p:cNvGrpSpPr/>
          <p:nvPr/>
        </p:nvGrpSpPr>
        <p:grpSpPr>
          <a:xfrm>
            <a:off x="3569125" y="3702947"/>
            <a:ext cx="388728" cy="330692"/>
            <a:chOff x="3569125" y="3702947"/>
            <a:chExt cx="388728" cy="330692"/>
          </a:xfrm>
        </p:grpSpPr>
        <p:sp>
          <p:nvSpPr>
            <p:cNvPr id="11327" name="Google Shape;11327;p91"/>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1"/>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1"/>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1"/>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91"/>
          <p:cNvGrpSpPr/>
          <p:nvPr/>
        </p:nvGrpSpPr>
        <p:grpSpPr>
          <a:xfrm>
            <a:off x="4111994" y="3682455"/>
            <a:ext cx="387992" cy="371625"/>
            <a:chOff x="4111994" y="3682455"/>
            <a:chExt cx="387992" cy="371625"/>
          </a:xfrm>
        </p:grpSpPr>
        <p:sp>
          <p:nvSpPr>
            <p:cNvPr id="11332" name="Google Shape;11332;p91"/>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1"/>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4" name="Google Shape;11334;p91"/>
          <p:cNvGrpSpPr/>
          <p:nvPr/>
        </p:nvGrpSpPr>
        <p:grpSpPr>
          <a:xfrm>
            <a:off x="4674908" y="3682271"/>
            <a:ext cx="371966" cy="371966"/>
            <a:chOff x="4674908" y="3682271"/>
            <a:chExt cx="371966" cy="371966"/>
          </a:xfrm>
        </p:grpSpPr>
        <p:sp>
          <p:nvSpPr>
            <p:cNvPr id="11335" name="Google Shape;11335;p91"/>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1"/>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1"/>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1"/>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9" name="Google Shape;11339;p91"/>
          <p:cNvGrpSpPr/>
          <p:nvPr/>
        </p:nvGrpSpPr>
        <p:grpSpPr>
          <a:xfrm>
            <a:off x="5223609" y="3731112"/>
            <a:ext cx="371782" cy="274285"/>
            <a:chOff x="5223609" y="3731112"/>
            <a:chExt cx="371782" cy="274285"/>
          </a:xfrm>
        </p:grpSpPr>
        <p:sp>
          <p:nvSpPr>
            <p:cNvPr id="11340" name="Google Shape;11340;p91"/>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91"/>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2" name="Google Shape;11342;p91"/>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3" name="Google Shape;11343;p91"/>
          <p:cNvGrpSpPr/>
          <p:nvPr/>
        </p:nvGrpSpPr>
        <p:grpSpPr>
          <a:xfrm>
            <a:off x="6319908" y="3696721"/>
            <a:ext cx="373963" cy="343119"/>
            <a:chOff x="6319908" y="3696721"/>
            <a:chExt cx="373963" cy="343119"/>
          </a:xfrm>
        </p:grpSpPr>
        <p:sp>
          <p:nvSpPr>
            <p:cNvPr id="11344" name="Google Shape;11344;p91"/>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1"/>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1"/>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1"/>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1"/>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1"/>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1"/>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1"/>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1"/>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3" name="Google Shape;11353;p91"/>
          <p:cNvGrpSpPr/>
          <p:nvPr/>
        </p:nvGrpSpPr>
        <p:grpSpPr>
          <a:xfrm>
            <a:off x="6871342" y="3740044"/>
            <a:ext cx="371966" cy="256420"/>
            <a:chOff x="6871342" y="3740044"/>
            <a:chExt cx="371966" cy="256420"/>
          </a:xfrm>
        </p:grpSpPr>
        <p:sp>
          <p:nvSpPr>
            <p:cNvPr id="11354" name="Google Shape;11354;p91"/>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1"/>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1"/>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1"/>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1"/>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91"/>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1"/>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1"/>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1"/>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1"/>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1"/>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1"/>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6" name="Google Shape;11366;p91"/>
          <p:cNvGrpSpPr/>
          <p:nvPr/>
        </p:nvGrpSpPr>
        <p:grpSpPr>
          <a:xfrm>
            <a:off x="7402362" y="3681535"/>
            <a:ext cx="402757" cy="372728"/>
            <a:chOff x="7402362" y="3681535"/>
            <a:chExt cx="402757" cy="372728"/>
          </a:xfrm>
        </p:grpSpPr>
        <p:sp>
          <p:nvSpPr>
            <p:cNvPr id="11367" name="Google Shape;11367;p91"/>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1"/>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1"/>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1"/>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1"/>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1"/>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1"/>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1"/>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1"/>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91"/>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1"/>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1"/>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91"/>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1"/>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1"/>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1"/>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91"/>
          <p:cNvGrpSpPr/>
          <p:nvPr/>
        </p:nvGrpSpPr>
        <p:grpSpPr>
          <a:xfrm>
            <a:off x="7960705" y="3736235"/>
            <a:ext cx="378902" cy="264065"/>
            <a:chOff x="7960705" y="3736235"/>
            <a:chExt cx="378902" cy="264065"/>
          </a:xfrm>
        </p:grpSpPr>
        <p:sp>
          <p:nvSpPr>
            <p:cNvPr id="11384" name="Google Shape;11384;p91"/>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1"/>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1"/>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1"/>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1"/>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1"/>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91"/>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1"/>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1"/>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91"/>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1"/>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1"/>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1"/>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91"/>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8" name="Google Shape;11398;p91"/>
          <p:cNvGrpSpPr/>
          <p:nvPr/>
        </p:nvGrpSpPr>
        <p:grpSpPr>
          <a:xfrm>
            <a:off x="6400828" y="4162270"/>
            <a:ext cx="166200" cy="388019"/>
            <a:chOff x="6400828" y="4162270"/>
            <a:chExt cx="166200" cy="388019"/>
          </a:xfrm>
        </p:grpSpPr>
        <p:sp>
          <p:nvSpPr>
            <p:cNvPr id="11399" name="Google Shape;11399;p91"/>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1"/>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1"/>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91"/>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91"/>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91"/>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1"/>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91"/>
          <p:cNvGrpSpPr/>
          <p:nvPr/>
        </p:nvGrpSpPr>
        <p:grpSpPr>
          <a:xfrm>
            <a:off x="6919815" y="4162270"/>
            <a:ext cx="225260" cy="388019"/>
            <a:chOff x="6919815" y="4162270"/>
            <a:chExt cx="225260" cy="388019"/>
          </a:xfrm>
        </p:grpSpPr>
        <p:sp>
          <p:nvSpPr>
            <p:cNvPr id="11407" name="Google Shape;11407;p91"/>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1"/>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1"/>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1"/>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1"/>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1"/>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1"/>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91"/>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91"/>
          <p:cNvGrpSpPr/>
          <p:nvPr/>
        </p:nvGrpSpPr>
        <p:grpSpPr>
          <a:xfrm>
            <a:off x="7385600" y="4177035"/>
            <a:ext cx="388728" cy="358383"/>
            <a:chOff x="7385600" y="4177035"/>
            <a:chExt cx="388728" cy="358383"/>
          </a:xfrm>
        </p:grpSpPr>
        <p:sp>
          <p:nvSpPr>
            <p:cNvPr id="11416" name="Google Shape;11416;p91"/>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1"/>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1"/>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1"/>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1"/>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1"/>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1"/>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3" name="Google Shape;11423;p91"/>
          <p:cNvGrpSpPr/>
          <p:nvPr/>
        </p:nvGrpSpPr>
        <p:grpSpPr>
          <a:xfrm>
            <a:off x="3625085" y="3259862"/>
            <a:ext cx="369207" cy="258259"/>
            <a:chOff x="3625085" y="3259862"/>
            <a:chExt cx="369207" cy="258259"/>
          </a:xfrm>
        </p:grpSpPr>
        <p:sp>
          <p:nvSpPr>
            <p:cNvPr id="11424" name="Google Shape;11424;p91"/>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91"/>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91"/>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1"/>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1"/>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1"/>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1"/>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1"/>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91"/>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1"/>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1"/>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1"/>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1"/>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91"/>
          <p:cNvGrpSpPr/>
          <p:nvPr/>
        </p:nvGrpSpPr>
        <p:grpSpPr>
          <a:xfrm>
            <a:off x="6317360" y="3276808"/>
            <a:ext cx="363217" cy="248590"/>
            <a:chOff x="6317360" y="3276808"/>
            <a:chExt cx="363217" cy="248590"/>
          </a:xfrm>
        </p:grpSpPr>
        <p:sp>
          <p:nvSpPr>
            <p:cNvPr id="11438" name="Google Shape;11438;p91"/>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1"/>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1"/>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1"/>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1"/>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91"/>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91"/>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91"/>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91"/>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1"/>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1"/>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1"/>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1"/>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1"/>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91"/>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91"/>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1"/>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1"/>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1"/>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1"/>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1"/>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1"/>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1"/>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1"/>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1"/>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1"/>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1"/>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5" name="Google Shape;11465;p91"/>
          <p:cNvGrpSpPr/>
          <p:nvPr/>
        </p:nvGrpSpPr>
        <p:grpSpPr>
          <a:xfrm>
            <a:off x="5084391" y="4183682"/>
            <a:ext cx="504064" cy="325595"/>
            <a:chOff x="5084391" y="4183682"/>
            <a:chExt cx="504064" cy="325595"/>
          </a:xfrm>
        </p:grpSpPr>
        <p:sp>
          <p:nvSpPr>
            <p:cNvPr id="11466" name="Google Shape;11466;p91"/>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1"/>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1"/>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1"/>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1"/>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1"/>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1"/>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1"/>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1"/>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1"/>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1"/>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1"/>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1"/>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1"/>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1"/>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1"/>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2" name="Google Shape;11482;p91"/>
          <p:cNvGrpSpPr/>
          <p:nvPr/>
        </p:nvGrpSpPr>
        <p:grpSpPr>
          <a:xfrm>
            <a:off x="7947595" y="2347996"/>
            <a:ext cx="379795" cy="267165"/>
            <a:chOff x="7947595" y="2347996"/>
            <a:chExt cx="379795" cy="267165"/>
          </a:xfrm>
        </p:grpSpPr>
        <p:sp>
          <p:nvSpPr>
            <p:cNvPr id="11483" name="Google Shape;11483;p91"/>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1"/>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1"/>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1"/>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1"/>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1"/>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1"/>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91"/>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1"/>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91"/>
          <p:cNvGrpSpPr/>
          <p:nvPr/>
        </p:nvGrpSpPr>
        <p:grpSpPr>
          <a:xfrm>
            <a:off x="6400644" y="2310269"/>
            <a:ext cx="275362" cy="338784"/>
            <a:chOff x="6400644" y="2310269"/>
            <a:chExt cx="275362" cy="338784"/>
          </a:xfrm>
        </p:grpSpPr>
        <p:sp>
          <p:nvSpPr>
            <p:cNvPr id="11493" name="Google Shape;11493;p91"/>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1"/>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91"/>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91"/>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1"/>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1"/>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1"/>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1"/>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1"/>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1"/>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1"/>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1"/>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91"/>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91"/>
          <p:cNvGrpSpPr/>
          <p:nvPr/>
        </p:nvGrpSpPr>
        <p:grpSpPr>
          <a:xfrm>
            <a:off x="1342268" y="4161009"/>
            <a:ext cx="359565" cy="358094"/>
            <a:chOff x="1342268" y="4161009"/>
            <a:chExt cx="359565" cy="358094"/>
          </a:xfrm>
        </p:grpSpPr>
        <p:sp>
          <p:nvSpPr>
            <p:cNvPr id="11507" name="Google Shape;11507;p91"/>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1"/>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1"/>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1"/>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1"/>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1"/>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1"/>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1"/>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1"/>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91"/>
          <p:cNvGrpSpPr/>
          <p:nvPr/>
        </p:nvGrpSpPr>
        <p:grpSpPr>
          <a:xfrm>
            <a:off x="1913012" y="2764940"/>
            <a:ext cx="417523" cy="374252"/>
            <a:chOff x="1913012" y="2764940"/>
            <a:chExt cx="417523" cy="374252"/>
          </a:xfrm>
        </p:grpSpPr>
        <p:sp>
          <p:nvSpPr>
            <p:cNvPr id="11517" name="Google Shape;11517;p91"/>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1"/>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1"/>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1"/>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1"/>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1"/>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1"/>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1"/>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1"/>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1"/>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1"/>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1"/>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91"/>
          <p:cNvGrpSpPr/>
          <p:nvPr/>
        </p:nvGrpSpPr>
        <p:grpSpPr>
          <a:xfrm>
            <a:off x="830742" y="2763601"/>
            <a:ext cx="384734" cy="381556"/>
            <a:chOff x="830742" y="2763601"/>
            <a:chExt cx="384734" cy="381556"/>
          </a:xfrm>
        </p:grpSpPr>
        <p:sp>
          <p:nvSpPr>
            <p:cNvPr id="11530" name="Google Shape;11530;p91"/>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1"/>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1"/>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1"/>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91"/>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1"/>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1"/>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1"/>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91"/>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91"/>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1"/>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91"/>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1"/>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1"/>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91"/>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1"/>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1"/>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91"/>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91"/>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1"/>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91"/>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1" name="Google Shape;11551;p91"/>
          <p:cNvGrpSpPr/>
          <p:nvPr/>
        </p:nvGrpSpPr>
        <p:grpSpPr>
          <a:xfrm>
            <a:off x="3007498" y="4183419"/>
            <a:ext cx="375434" cy="329667"/>
            <a:chOff x="3007498" y="4183419"/>
            <a:chExt cx="375434" cy="329667"/>
          </a:xfrm>
        </p:grpSpPr>
        <p:sp>
          <p:nvSpPr>
            <p:cNvPr id="11552" name="Google Shape;11552;p91"/>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1"/>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1"/>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1"/>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1"/>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1"/>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1"/>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1"/>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91"/>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91"/>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91"/>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1"/>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1"/>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1"/>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1"/>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1"/>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1"/>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1"/>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1"/>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1"/>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91"/>
          <p:cNvGrpSpPr/>
          <p:nvPr/>
        </p:nvGrpSpPr>
        <p:grpSpPr>
          <a:xfrm>
            <a:off x="6919276" y="2766990"/>
            <a:ext cx="274550" cy="354728"/>
            <a:chOff x="7606826" y="2419290"/>
            <a:chExt cx="274550" cy="354728"/>
          </a:xfrm>
        </p:grpSpPr>
        <p:sp>
          <p:nvSpPr>
            <p:cNvPr id="11573" name="Google Shape;11573;p91"/>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1"/>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1"/>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1"/>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91"/>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1"/>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1"/>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1"/>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1"/>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1"/>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1"/>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1"/>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1"/>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1"/>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1"/>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91"/>
          <p:cNvGrpSpPr/>
          <p:nvPr/>
        </p:nvGrpSpPr>
        <p:grpSpPr>
          <a:xfrm>
            <a:off x="7550168" y="2777003"/>
            <a:ext cx="263316" cy="354728"/>
            <a:chOff x="8062968" y="2419290"/>
            <a:chExt cx="263316" cy="354728"/>
          </a:xfrm>
        </p:grpSpPr>
        <p:sp>
          <p:nvSpPr>
            <p:cNvPr id="11589" name="Google Shape;11589;p91"/>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1"/>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1"/>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1"/>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1"/>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91"/>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1"/>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1"/>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1"/>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1"/>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1"/>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1"/>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91"/>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1"/>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1"/>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1"/>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1"/>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6" name="Google Shape;11606;p91"/>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607" name="Google Shape;11607;p9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11" name="Shape 11611"/>
        <p:cNvGrpSpPr/>
        <p:nvPr/>
      </p:nvGrpSpPr>
      <p:grpSpPr>
        <a:xfrm>
          <a:off x="0" y="0"/>
          <a:ext cx="0" cy="0"/>
          <a:chOff x="0" y="0"/>
          <a:chExt cx="0" cy="0"/>
        </a:xfrm>
      </p:grpSpPr>
      <p:grpSp>
        <p:nvGrpSpPr>
          <p:cNvPr id="11612" name="Google Shape;11612;p92"/>
          <p:cNvGrpSpPr/>
          <p:nvPr/>
        </p:nvGrpSpPr>
        <p:grpSpPr>
          <a:xfrm>
            <a:off x="7075663" y="2261129"/>
            <a:ext cx="362163" cy="347098"/>
            <a:chOff x="7075663" y="2444129"/>
            <a:chExt cx="362163" cy="347098"/>
          </a:xfrm>
        </p:grpSpPr>
        <p:sp>
          <p:nvSpPr>
            <p:cNvPr id="11613" name="Google Shape;11613;p92"/>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2"/>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2"/>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2"/>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2"/>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92"/>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92"/>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2"/>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92"/>
          <p:cNvGrpSpPr/>
          <p:nvPr/>
        </p:nvGrpSpPr>
        <p:grpSpPr>
          <a:xfrm>
            <a:off x="6638175" y="2253584"/>
            <a:ext cx="372197" cy="362163"/>
            <a:chOff x="6638175" y="2436584"/>
            <a:chExt cx="372197" cy="362163"/>
          </a:xfrm>
        </p:grpSpPr>
        <p:sp>
          <p:nvSpPr>
            <p:cNvPr id="11622" name="Google Shape;11622;p92"/>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2"/>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92"/>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2"/>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2"/>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2"/>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2"/>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92"/>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92"/>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2"/>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2"/>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2"/>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92"/>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92"/>
          <p:cNvGrpSpPr/>
          <p:nvPr/>
        </p:nvGrpSpPr>
        <p:grpSpPr>
          <a:xfrm>
            <a:off x="6192906" y="2256440"/>
            <a:ext cx="371699" cy="356084"/>
            <a:chOff x="6192906" y="2439440"/>
            <a:chExt cx="371699" cy="356084"/>
          </a:xfrm>
        </p:grpSpPr>
        <p:sp>
          <p:nvSpPr>
            <p:cNvPr id="11636" name="Google Shape;11636;p92"/>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2"/>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2"/>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2"/>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92"/>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2"/>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2"/>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2"/>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2"/>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2"/>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92"/>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92"/>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2"/>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92"/>
          <p:cNvGrpSpPr/>
          <p:nvPr/>
        </p:nvGrpSpPr>
        <p:grpSpPr>
          <a:xfrm>
            <a:off x="5762467" y="2253584"/>
            <a:ext cx="362163" cy="362163"/>
            <a:chOff x="5762467" y="2436584"/>
            <a:chExt cx="362163" cy="362163"/>
          </a:xfrm>
        </p:grpSpPr>
        <p:sp>
          <p:nvSpPr>
            <p:cNvPr id="11650" name="Google Shape;11650;p92"/>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92"/>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92"/>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2"/>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2"/>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92"/>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2"/>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92"/>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92"/>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2"/>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92"/>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2"/>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2"/>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92"/>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92"/>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92"/>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2"/>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2"/>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2"/>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2"/>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2"/>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92"/>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2"/>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2"/>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2"/>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92"/>
          <p:cNvGrpSpPr/>
          <p:nvPr/>
        </p:nvGrpSpPr>
        <p:grpSpPr>
          <a:xfrm>
            <a:off x="5323721" y="2254029"/>
            <a:ext cx="362922" cy="361219"/>
            <a:chOff x="5323721" y="2437029"/>
            <a:chExt cx="362922" cy="361219"/>
          </a:xfrm>
        </p:grpSpPr>
        <p:sp>
          <p:nvSpPr>
            <p:cNvPr id="11676" name="Google Shape;11676;p92"/>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2"/>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2"/>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2"/>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2"/>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92"/>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2"/>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2"/>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92"/>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2"/>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92"/>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2"/>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2"/>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2"/>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92"/>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92"/>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2"/>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92"/>
          <p:cNvGrpSpPr/>
          <p:nvPr/>
        </p:nvGrpSpPr>
        <p:grpSpPr>
          <a:xfrm>
            <a:off x="4875937" y="2285731"/>
            <a:ext cx="407122" cy="315448"/>
            <a:chOff x="4875937" y="2468731"/>
            <a:chExt cx="407122" cy="315448"/>
          </a:xfrm>
        </p:grpSpPr>
        <p:sp>
          <p:nvSpPr>
            <p:cNvPr id="11694" name="Google Shape;11694;p92"/>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2"/>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2"/>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2"/>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92"/>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2"/>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2"/>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92"/>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2"/>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2"/>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2"/>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2"/>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2"/>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2"/>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2"/>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2"/>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2"/>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2"/>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92"/>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92"/>
          <p:cNvGrpSpPr/>
          <p:nvPr/>
        </p:nvGrpSpPr>
        <p:grpSpPr>
          <a:xfrm>
            <a:off x="4893282" y="3621774"/>
            <a:ext cx="242114" cy="362163"/>
            <a:chOff x="4893282" y="3804774"/>
            <a:chExt cx="242114" cy="362163"/>
          </a:xfrm>
        </p:grpSpPr>
        <p:sp>
          <p:nvSpPr>
            <p:cNvPr id="11714" name="Google Shape;11714;p92"/>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2"/>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2"/>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2"/>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92"/>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92"/>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2"/>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92"/>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2"/>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2"/>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92"/>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2"/>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2"/>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92"/>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92"/>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2"/>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2"/>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2"/>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2"/>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2"/>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2"/>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2"/>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2"/>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2"/>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2"/>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2"/>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0" name="Google Shape;11740;p92"/>
          <p:cNvGrpSpPr/>
          <p:nvPr/>
        </p:nvGrpSpPr>
        <p:grpSpPr>
          <a:xfrm>
            <a:off x="6248162" y="3621774"/>
            <a:ext cx="231058" cy="362425"/>
            <a:chOff x="6248162" y="3804774"/>
            <a:chExt cx="231058" cy="362425"/>
          </a:xfrm>
        </p:grpSpPr>
        <p:sp>
          <p:nvSpPr>
            <p:cNvPr id="11741" name="Google Shape;11741;p92"/>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2"/>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2"/>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2"/>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5" name="Google Shape;11745;p92"/>
          <p:cNvGrpSpPr/>
          <p:nvPr/>
        </p:nvGrpSpPr>
        <p:grpSpPr>
          <a:xfrm>
            <a:off x="5346568" y="3621774"/>
            <a:ext cx="233337" cy="362163"/>
            <a:chOff x="5346568" y="3804774"/>
            <a:chExt cx="233337" cy="362163"/>
          </a:xfrm>
        </p:grpSpPr>
        <p:sp>
          <p:nvSpPr>
            <p:cNvPr id="11746" name="Google Shape;11746;p92"/>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2"/>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2"/>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2"/>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2"/>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2"/>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2"/>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2"/>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2"/>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2"/>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2"/>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2"/>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2"/>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92"/>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92"/>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2"/>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2"/>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2"/>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2"/>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92"/>
          <p:cNvGrpSpPr/>
          <p:nvPr/>
        </p:nvGrpSpPr>
        <p:grpSpPr>
          <a:xfrm>
            <a:off x="6704985" y="3622141"/>
            <a:ext cx="209967" cy="361639"/>
            <a:chOff x="6704985" y="3805141"/>
            <a:chExt cx="209967" cy="361639"/>
          </a:xfrm>
        </p:grpSpPr>
        <p:sp>
          <p:nvSpPr>
            <p:cNvPr id="11766" name="Google Shape;11766;p92"/>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2"/>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92"/>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2"/>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2"/>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2"/>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2"/>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2"/>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2"/>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92"/>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2"/>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2"/>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8" name="Google Shape;11778;p92"/>
          <p:cNvGrpSpPr/>
          <p:nvPr/>
        </p:nvGrpSpPr>
        <p:grpSpPr>
          <a:xfrm>
            <a:off x="7513884" y="2265269"/>
            <a:ext cx="363184" cy="338792"/>
            <a:chOff x="7513884" y="2448269"/>
            <a:chExt cx="363184" cy="338792"/>
          </a:xfrm>
        </p:grpSpPr>
        <p:sp>
          <p:nvSpPr>
            <p:cNvPr id="11779" name="Google Shape;11779;p92"/>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2"/>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2"/>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2"/>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2"/>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2"/>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5" name="Google Shape;11785;p92"/>
          <p:cNvGrpSpPr/>
          <p:nvPr/>
        </p:nvGrpSpPr>
        <p:grpSpPr>
          <a:xfrm>
            <a:off x="5777767" y="3621826"/>
            <a:ext cx="258699" cy="362136"/>
            <a:chOff x="5777767" y="3804826"/>
            <a:chExt cx="258699" cy="362136"/>
          </a:xfrm>
        </p:grpSpPr>
        <p:sp>
          <p:nvSpPr>
            <p:cNvPr id="11786" name="Google Shape;11786;p92"/>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2"/>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2"/>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9" name="Google Shape;11789;p92"/>
          <p:cNvGrpSpPr/>
          <p:nvPr/>
        </p:nvGrpSpPr>
        <p:grpSpPr>
          <a:xfrm>
            <a:off x="7953101" y="2253584"/>
            <a:ext cx="361691" cy="362163"/>
            <a:chOff x="7953101" y="2436584"/>
            <a:chExt cx="361691" cy="362163"/>
          </a:xfrm>
        </p:grpSpPr>
        <p:sp>
          <p:nvSpPr>
            <p:cNvPr id="11790" name="Google Shape;11790;p92"/>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2"/>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2"/>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2"/>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2"/>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2"/>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2"/>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2"/>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2"/>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9" name="Google Shape;11799;p92"/>
          <p:cNvGrpSpPr/>
          <p:nvPr/>
        </p:nvGrpSpPr>
        <p:grpSpPr>
          <a:xfrm>
            <a:off x="4859353" y="3172130"/>
            <a:ext cx="373481" cy="362267"/>
            <a:chOff x="4859353" y="3355130"/>
            <a:chExt cx="373481" cy="362267"/>
          </a:xfrm>
        </p:grpSpPr>
        <p:sp>
          <p:nvSpPr>
            <p:cNvPr id="11800" name="Google Shape;11800;p92"/>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92"/>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2"/>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2"/>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2"/>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2"/>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2"/>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2"/>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2"/>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2"/>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2"/>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2"/>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2"/>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2"/>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4" name="Google Shape;11814;p92"/>
          <p:cNvGrpSpPr/>
          <p:nvPr/>
        </p:nvGrpSpPr>
        <p:grpSpPr>
          <a:xfrm>
            <a:off x="6637678" y="1317982"/>
            <a:ext cx="378721" cy="362005"/>
            <a:chOff x="6637678" y="1500982"/>
            <a:chExt cx="378721" cy="362005"/>
          </a:xfrm>
        </p:grpSpPr>
        <p:sp>
          <p:nvSpPr>
            <p:cNvPr id="11815" name="Google Shape;11815;p92"/>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2"/>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2"/>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92"/>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2"/>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2"/>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2"/>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2"/>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2"/>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2"/>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2"/>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2"/>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2"/>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2"/>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2"/>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2"/>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92"/>
          <p:cNvGrpSpPr/>
          <p:nvPr/>
        </p:nvGrpSpPr>
        <p:grpSpPr>
          <a:xfrm>
            <a:off x="5827993" y="3172496"/>
            <a:ext cx="223041" cy="362163"/>
            <a:chOff x="5827993" y="3355496"/>
            <a:chExt cx="223041" cy="362163"/>
          </a:xfrm>
        </p:grpSpPr>
        <p:sp>
          <p:nvSpPr>
            <p:cNvPr id="11832" name="Google Shape;11832;p92"/>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2"/>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2"/>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2"/>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2"/>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2"/>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2"/>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2"/>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2"/>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2"/>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2"/>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2"/>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2"/>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2"/>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2"/>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7" name="Google Shape;11847;p92"/>
          <p:cNvGrpSpPr/>
          <p:nvPr/>
        </p:nvGrpSpPr>
        <p:grpSpPr>
          <a:xfrm>
            <a:off x="7528713" y="1317641"/>
            <a:ext cx="370520" cy="361586"/>
            <a:chOff x="7528713" y="1500641"/>
            <a:chExt cx="370520" cy="361586"/>
          </a:xfrm>
        </p:grpSpPr>
        <p:sp>
          <p:nvSpPr>
            <p:cNvPr id="11848" name="Google Shape;11848;p92"/>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2"/>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92"/>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2"/>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2"/>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2"/>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92"/>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5" name="Google Shape;11855;p92"/>
          <p:cNvGrpSpPr/>
          <p:nvPr/>
        </p:nvGrpSpPr>
        <p:grpSpPr>
          <a:xfrm>
            <a:off x="5317198" y="3172496"/>
            <a:ext cx="367429" cy="362163"/>
            <a:chOff x="5317198" y="3355496"/>
            <a:chExt cx="367429" cy="362163"/>
          </a:xfrm>
        </p:grpSpPr>
        <p:sp>
          <p:nvSpPr>
            <p:cNvPr id="11856" name="Google Shape;11856;p92"/>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2"/>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2"/>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2"/>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2"/>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2"/>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92"/>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2"/>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2"/>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2"/>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2"/>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2"/>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2"/>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2"/>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2"/>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2"/>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92"/>
          <p:cNvGrpSpPr/>
          <p:nvPr/>
        </p:nvGrpSpPr>
        <p:grpSpPr>
          <a:xfrm>
            <a:off x="5302971" y="1317563"/>
            <a:ext cx="383175" cy="362241"/>
            <a:chOff x="5302971" y="1500563"/>
            <a:chExt cx="383175" cy="362241"/>
          </a:xfrm>
        </p:grpSpPr>
        <p:sp>
          <p:nvSpPr>
            <p:cNvPr id="11873" name="Google Shape;11873;p92"/>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2"/>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92"/>
          <p:cNvGrpSpPr/>
          <p:nvPr/>
        </p:nvGrpSpPr>
        <p:grpSpPr>
          <a:xfrm>
            <a:off x="6202705" y="1342453"/>
            <a:ext cx="364180" cy="312461"/>
            <a:chOff x="6202705" y="1525453"/>
            <a:chExt cx="364180" cy="312461"/>
          </a:xfrm>
        </p:grpSpPr>
        <p:sp>
          <p:nvSpPr>
            <p:cNvPr id="11876" name="Google Shape;11876;p92"/>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2"/>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2"/>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92"/>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2"/>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2"/>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2"/>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92"/>
          <p:cNvGrpSpPr/>
          <p:nvPr/>
        </p:nvGrpSpPr>
        <p:grpSpPr>
          <a:xfrm>
            <a:off x="7087217" y="1320602"/>
            <a:ext cx="362398" cy="356163"/>
            <a:chOff x="7087217" y="1503602"/>
            <a:chExt cx="362398" cy="356163"/>
          </a:xfrm>
        </p:grpSpPr>
        <p:sp>
          <p:nvSpPr>
            <p:cNvPr id="11884" name="Google Shape;11884;p92"/>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2"/>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2"/>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2"/>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2"/>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92"/>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2"/>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2"/>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2"/>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2"/>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2"/>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2"/>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2"/>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2"/>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2"/>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2"/>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2"/>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92"/>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2"/>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2"/>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2"/>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92"/>
          <p:cNvGrpSpPr/>
          <p:nvPr/>
        </p:nvGrpSpPr>
        <p:grpSpPr>
          <a:xfrm>
            <a:off x="7968952" y="1317877"/>
            <a:ext cx="378747" cy="361455"/>
            <a:chOff x="7968952" y="1500877"/>
            <a:chExt cx="378747" cy="361455"/>
          </a:xfrm>
        </p:grpSpPr>
        <p:sp>
          <p:nvSpPr>
            <p:cNvPr id="11906" name="Google Shape;11906;p92"/>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2"/>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2"/>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2"/>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2"/>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2"/>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2"/>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2"/>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92"/>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92"/>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2"/>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2"/>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2"/>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2"/>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2"/>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92"/>
          <p:cNvGrpSpPr/>
          <p:nvPr/>
        </p:nvGrpSpPr>
        <p:grpSpPr>
          <a:xfrm>
            <a:off x="5761445" y="1358723"/>
            <a:ext cx="362163" cy="279737"/>
            <a:chOff x="5761445" y="1541723"/>
            <a:chExt cx="362163" cy="279737"/>
          </a:xfrm>
        </p:grpSpPr>
        <p:sp>
          <p:nvSpPr>
            <p:cNvPr id="11922" name="Google Shape;11922;p92"/>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2"/>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2"/>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2"/>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2"/>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2"/>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8" name="Google Shape;11928;p92"/>
          <p:cNvGrpSpPr/>
          <p:nvPr/>
        </p:nvGrpSpPr>
        <p:grpSpPr>
          <a:xfrm>
            <a:off x="6204958" y="3172575"/>
            <a:ext cx="358390" cy="362320"/>
            <a:chOff x="6204958" y="3355575"/>
            <a:chExt cx="358390" cy="362320"/>
          </a:xfrm>
        </p:grpSpPr>
        <p:sp>
          <p:nvSpPr>
            <p:cNvPr id="11929" name="Google Shape;11929;p92"/>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2"/>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2"/>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2"/>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2"/>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2"/>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2"/>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2"/>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2"/>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2"/>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92"/>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2"/>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2"/>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2"/>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2"/>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2"/>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92"/>
          <p:cNvGrpSpPr/>
          <p:nvPr/>
        </p:nvGrpSpPr>
        <p:grpSpPr>
          <a:xfrm>
            <a:off x="4939970" y="1316855"/>
            <a:ext cx="242979" cy="362660"/>
            <a:chOff x="4939970" y="1499855"/>
            <a:chExt cx="242979" cy="362660"/>
          </a:xfrm>
        </p:grpSpPr>
        <p:sp>
          <p:nvSpPr>
            <p:cNvPr id="11946" name="Google Shape;11946;p92"/>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2"/>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2"/>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2"/>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2"/>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2"/>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2" name="Google Shape;11952;p92"/>
          <p:cNvGrpSpPr/>
          <p:nvPr/>
        </p:nvGrpSpPr>
        <p:grpSpPr>
          <a:xfrm>
            <a:off x="8023448" y="3172496"/>
            <a:ext cx="284322" cy="362163"/>
            <a:chOff x="8023448" y="3355496"/>
            <a:chExt cx="284322" cy="362163"/>
          </a:xfrm>
        </p:grpSpPr>
        <p:sp>
          <p:nvSpPr>
            <p:cNvPr id="11953" name="Google Shape;11953;p92"/>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2"/>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2"/>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2"/>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2"/>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2"/>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2"/>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2"/>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2"/>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92"/>
          <p:cNvGrpSpPr/>
          <p:nvPr/>
        </p:nvGrpSpPr>
        <p:grpSpPr>
          <a:xfrm>
            <a:off x="6644201" y="3172496"/>
            <a:ext cx="366695" cy="361979"/>
            <a:chOff x="6644201" y="3355496"/>
            <a:chExt cx="366695" cy="361979"/>
          </a:xfrm>
        </p:grpSpPr>
        <p:sp>
          <p:nvSpPr>
            <p:cNvPr id="11963" name="Google Shape;11963;p92"/>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2"/>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2"/>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2"/>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2"/>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2"/>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2"/>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2"/>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2"/>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2"/>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2"/>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2"/>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2"/>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2"/>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2"/>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2"/>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2"/>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2"/>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2"/>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2"/>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2"/>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2"/>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5" name="Google Shape;11985;p92"/>
          <p:cNvGrpSpPr/>
          <p:nvPr/>
        </p:nvGrpSpPr>
        <p:grpSpPr>
          <a:xfrm>
            <a:off x="7955145" y="1836192"/>
            <a:ext cx="365176" cy="271013"/>
            <a:chOff x="7955145" y="2019192"/>
            <a:chExt cx="365176" cy="271013"/>
          </a:xfrm>
        </p:grpSpPr>
        <p:sp>
          <p:nvSpPr>
            <p:cNvPr id="11986" name="Google Shape;11986;p92"/>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2"/>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2"/>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2"/>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2"/>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2"/>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2" name="Google Shape;11992;p92"/>
          <p:cNvGrpSpPr/>
          <p:nvPr/>
        </p:nvGrpSpPr>
        <p:grpSpPr>
          <a:xfrm>
            <a:off x="7518155" y="1826471"/>
            <a:ext cx="361927" cy="290270"/>
            <a:chOff x="7518155" y="2009471"/>
            <a:chExt cx="361927" cy="290270"/>
          </a:xfrm>
        </p:grpSpPr>
        <p:sp>
          <p:nvSpPr>
            <p:cNvPr id="11993" name="Google Shape;11993;p92"/>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2"/>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2"/>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2"/>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2"/>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2"/>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2"/>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2"/>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2"/>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2"/>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2"/>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2"/>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2"/>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6" name="Google Shape;12006;p92"/>
          <p:cNvGrpSpPr/>
          <p:nvPr/>
        </p:nvGrpSpPr>
        <p:grpSpPr>
          <a:xfrm>
            <a:off x="7079672" y="1808053"/>
            <a:ext cx="362163" cy="327264"/>
            <a:chOff x="7079672" y="1991053"/>
            <a:chExt cx="362163" cy="327264"/>
          </a:xfrm>
        </p:grpSpPr>
        <p:sp>
          <p:nvSpPr>
            <p:cNvPr id="12007" name="Google Shape;12007;p92"/>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2"/>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2"/>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2"/>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2"/>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2"/>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2"/>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2"/>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2"/>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2"/>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2"/>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2"/>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2"/>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2"/>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2"/>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2"/>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92"/>
          <p:cNvGrpSpPr/>
          <p:nvPr/>
        </p:nvGrpSpPr>
        <p:grpSpPr>
          <a:xfrm>
            <a:off x="6641188" y="1852514"/>
            <a:ext cx="361901" cy="238132"/>
            <a:chOff x="6641188" y="2035514"/>
            <a:chExt cx="361901" cy="238132"/>
          </a:xfrm>
        </p:grpSpPr>
        <p:sp>
          <p:nvSpPr>
            <p:cNvPr id="12024" name="Google Shape;12024;p92"/>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2"/>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2"/>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2"/>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2"/>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2"/>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92"/>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2"/>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2"/>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2"/>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2"/>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2"/>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2"/>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2"/>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2"/>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2"/>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2"/>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2"/>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2"/>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3" name="Google Shape;12043;p92"/>
          <p:cNvGrpSpPr/>
          <p:nvPr/>
        </p:nvGrpSpPr>
        <p:grpSpPr>
          <a:xfrm>
            <a:off x="6202443" y="1803677"/>
            <a:ext cx="362425" cy="335884"/>
            <a:chOff x="6202443" y="1986677"/>
            <a:chExt cx="362425" cy="335884"/>
          </a:xfrm>
        </p:grpSpPr>
        <p:sp>
          <p:nvSpPr>
            <p:cNvPr id="12044" name="Google Shape;12044;p92"/>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2"/>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2"/>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2"/>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2"/>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2"/>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2"/>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2"/>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2"/>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2"/>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92"/>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2"/>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2"/>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2"/>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2"/>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2"/>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2"/>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2"/>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2"/>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2"/>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4" name="Google Shape;12064;p92"/>
          <p:cNvGrpSpPr/>
          <p:nvPr/>
        </p:nvGrpSpPr>
        <p:grpSpPr>
          <a:xfrm>
            <a:off x="5764222" y="1833598"/>
            <a:ext cx="374293" cy="276069"/>
            <a:chOff x="5764222" y="2016598"/>
            <a:chExt cx="374293" cy="276069"/>
          </a:xfrm>
        </p:grpSpPr>
        <p:sp>
          <p:nvSpPr>
            <p:cNvPr id="12065" name="Google Shape;12065;p92"/>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2"/>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2"/>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2"/>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2"/>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2"/>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2"/>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2"/>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2"/>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2"/>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92"/>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92"/>
          <p:cNvGrpSpPr/>
          <p:nvPr/>
        </p:nvGrpSpPr>
        <p:grpSpPr>
          <a:xfrm>
            <a:off x="5325477" y="1833441"/>
            <a:ext cx="361927" cy="276515"/>
            <a:chOff x="5325477" y="2016441"/>
            <a:chExt cx="361927" cy="276515"/>
          </a:xfrm>
        </p:grpSpPr>
        <p:sp>
          <p:nvSpPr>
            <p:cNvPr id="12077" name="Google Shape;12077;p92"/>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2"/>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2"/>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2"/>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2"/>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2"/>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2"/>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2"/>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2"/>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2"/>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2"/>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2"/>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2"/>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2"/>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2"/>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2"/>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2"/>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2"/>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2"/>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2"/>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92"/>
          <p:cNvGrpSpPr/>
          <p:nvPr/>
        </p:nvGrpSpPr>
        <p:grpSpPr>
          <a:xfrm>
            <a:off x="4870671" y="1834200"/>
            <a:ext cx="364180" cy="274812"/>
            <a:chOff x="4870671" y="2017200"/>
            <a:chExt cx="364180" cy="274812"/>
          </a:xfrm>
        </p:grpSpPr>
        <p:sp>
          <p:nvSpPr>
            <p:cNvPr id="12098" name="Google Shape;12098;p92"/>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2"/>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2"/>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2"/>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2"/>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2"/>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2"/>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2"/>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2"/>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2"/>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2"/>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2"/>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2"/>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1" name="Google Shape;12111;p92"/>
          <p:cNvGrpSpPr/>
          <p:nvPr/>
        </p:nvGrpSpPr>
        <p:grpSpPr>
          <a:xfrm>
            <a:off x="7144726" y="3172496"/>
            <a:ext cx="260690" cy="362032"/>
            <a:chOff x="7144726" y="3355496"/>
            <a:chExt cx="260690" cy="362032"/>
          </a:xfrm>
        </p:grpSpPr>
        <p:sp>
          <p:nvSpPr>
            <p:cNvPr id="12112" name="Google Shape;12112;p92"/>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2"/>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2"/>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2"/>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2"/>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2"/>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8" name="Google Shape;12118;p92"/>
          <p:cNvGrpSpPr/>
          <p:nvPr/>
        </p:nvGrpSpPr>
        <p:grpSpPr>
          <a:xfrm>
            <a:off x="6705719" y="4095051"/>
            <a:ext cx="261712" cy="361770"/>
            <a:chOff x="6705719" y="4278051"/>
            <a:chExt cx="261712" cy="361770"/>
          </a:xfrm>
        </p:grpSpPr>
        <p:sp>
          <p:nvSpPr>
            <p:cNvPr id="12119" name="Google Shape;12119;p92"/>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2"/>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2"/>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92"/>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92"/>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2"/>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2"/>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2"/>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2"/>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2"/>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2"/>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2"/>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2"/>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2"/>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2"/>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4" name="Google Shape;12134;p92"/>
          <p:cNvGrpSpPr/>
          <p:nvPr/>
        </p:nvGrpSpPr>
        <p:grpSpPr>
          <a:xfrm>
            <a:off x="5750650" y="2708652"/>
            <a:ext cx="320216" cy="361403"/>
            <a:chOff x="5750650" y="2891652"/>
            <a:chExt cx="320216" cy="361403"/>
          </a:xfrm>
        </p:grpSpPr>
        <p:sp>
          <p:nvSpPr>
            <p:cNvPr id="12135" name="Google Shape;12135;p92"/>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2"/>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2"/>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2"/>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2"/>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2"/>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2"/>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2"/>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2"/>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2"/>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2"/>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2"/>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92"/>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2"/>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2"/>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92"/>
          <p:cNvGrpSpPr/>
          <p:nvPr/>
        </p:nvGrpSpPr>
        <p:grpSpPr>
          <a:xfrm>
            <a:off x="6658009" y="2708390"/>
            <a:ext cx="315972" cy="361927"/>
            <a:chOff x="6658009" y="2891390"/>
            <a:chExt cx="315972" cy="361927"/>
          </a:xfrm>
        </p:grpSpPr>
        <p:sp>
          <p:nvSpPr>
            <p:cNvPr id="12151" name="Google Shape;12151;p92"/>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2"/>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2"/>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2"/>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2"/>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2"/>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2"/>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8" name="Google Shape;12158;p92"/>
          <p:cNvGrpSpPr/>
          <p:nvPr/>
        </p:nvGrpSpPr>
        <p:grpSpPr>
          <a:xfrm>
            <a:off x="6203465" y="2708206"/>
            <a:ext cx="320478" cy="362110"/>
            <a:chOff x="6203465" y="2891206"/>
            <a:chExt cx="320478" cy="362110"/>
          </a:xfrm>
        </p:grpSpPr>
        <p:sp>
          <p:nvSpPr>
            <p:cNvPr id="12159" name="Google Shape;12159;p92"/>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92"/>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2"/>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2"/>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2"/>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4" name="Google Shape;12164;p92"/>
          <p:cNvGrpSpPr/>
          <p:nvPr/>
        </p:nvGrpSpPr>
        <p:grpSpPr>
          <a:xfrm>
            <a:off x="7567280" y="2708259"/>
            <a:ext cx="307116" cy="362294"/>
            <a:chOff x="7567280" y="2891259"/>
            <a:chExt cx="307116" cy="362294"/>
          </a:xfrm>
        </p:grpSpPr>
        <p:sp>
          <p:nvSpPr>
            <p:cNvPr id="12165" name="Google Shape;12165;p92"/>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2"/>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2"/>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2"/>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2"/>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2"/>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2"/>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2"/>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2"/>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2"/>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2"/>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2"/>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7" name="Google Shape;12177;p92"/>
          <p:cNvGrpSpPr/>
          <p:nvPr/>
        </p:nvGrpSpPr>
        <p:grpSpPr>
          <a:xfrm>
            <a:off x="7112579" y="2708521"/>
            <a:ext cx="338556" cy="361534"/>
            <a:chOff x="7112579" y="2891521"/>
            <a:chExt cx="338556" cy="361534"/>
          </a:xfrm>
        </p:grpSpPr>
        <p:sp>
          <p:nvSpPr>
            <p:cNvPr id="12178" name="Google Shape;12178;p92"/>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2"/>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0" name="Google Shape;12180;p92"/>
          <p:cNvGrpSpPr/>
          <p:nvPr/>
        </p:nvGrpSpPr>
        <p:grpSpPr>
          <a:xfrm>
            <a:off x="7155259" y="3622036"/>
            <a:ext cx="207478" cy="361272"/>
            <a:chOff x="7155259" y="3805036"/>
            <a:chExt cx="207478" cy="361272"/>
          </a:xfrm>
        </p:grpSpPr>
        <p:sp>
          <p:nvSpPr>
            <p:cNvPr id="12181" name="Google Shape;12181;p92"/>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2"/>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2"/>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2"/>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2"/>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2"/>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2"/>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2"/>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2"/>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2"/>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2"/>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2"/>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3" name="Google Shape;12193;p92"/>
          <p:cNvGrpSpPr/>
          <p:nvPr/>
        </p:nvGrpSpPr>
        <p:grpSpPr>
          <a:xfrm>
            <a:off x="4915368" y="2708390"/>
            <a:ext cx="182850" cy="361927"/>
            <a:chOff x="4915368" y="2891390"/>
            <a:chExt cx="182850" cy="361927"/>
          </a:xfrm>
        </p:grpSpPr>
        <p:sp>
          <p:nvSpPr>
            <p:cNvPr id="12194" name="Google Shape;12194;p92"/>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2"/>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2"/>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2"/>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2"/>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2"/>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2"/>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92"/>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92"/>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2"/>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2"/>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5" name="Google Shape;12205;p92"/>
          <p:cNvGrpSpPr/>
          <p:nvPr/>
        </p:nvGrpSpPr>
        <p:grpSpPr>
          <a:xfrm>
            <a:off x="8028714" y="2708652"/>
            <a:ext cx="289589" cy="361403"/>
            <a:chOff x="8028714" y="2891652"/>
            <a:chExt cx="289589" cy="361403"/>
          </a:xfrm>
        </p:grpSpPr>
        <p:sp>
          <p:nvSpPr>
            <p:cNvPr id="12206" name="Google Shape;12206;p92"/>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2"/>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2"/>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2"/>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2"/>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92"/>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2"/>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2"/>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2"/>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2"/>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2"/>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2"/>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2"/>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2"/>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2"/>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2"/>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2"/>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2"/>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92"/>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2"/>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92"/>
          <p:cNvGrpSpPr/>
          <p:nvPr/>
        </p:nvGrpSpPr>
        <p:grpSpPr>
          <a:xfrm>
            <a:off x="7551822" y="3621774"/>
            <a:ext cx="293335" cy="361927"/>
            <a:chOff x="7551822" y="3804774"/>
            <a:chExt cx="293335" cy="361927"/>
          </a:xfrm>
        </p:grpSpPr>
        <p:sp>
          <p:nvSpPr>
            <p:cNvPr id="12227" name="Google Shape;12227;p92"/>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2"/>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2"/>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2"/>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92"/>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2"/>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2"/>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2"/>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2"/>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2"/>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2"/>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8" name="Google Shape;12238;p92"/>
          <p:cNvGrpSpPr/>
          <p:nvPr/>
        </p:nvGrpSpPr>
        <p:grpSpPr>
          <a:xfrm>
            <a:off x="6263725" y="4094658"/>
            <a:ext cx="210491" cy="362163"/>
            <a:chOff x="6263725" y="4277658"/>
            <a:chExt cx="210491" cy="362163"/>
          </a:xfrm>
        </p:grpSpPr>
        <p:sp>
          <p:nvSpPr>
            <p:cNvPr id="12239" name="Google Shape;12239;p92"/>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2"/>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2"/>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2"/>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2"/>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2"/>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2"/>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2"/>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2"/>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2"/>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2"/>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2"/>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2"/>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2"/>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2"/>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4" name="Google Shape;12254;p92"/>
          <p:cNvGrpSpPr/>
          <p:nvPr/>
        </p:nvGrpSpPr>
        <p:grpSpPr>
          <a:xfrm>
            <a:off x="7987790" y="3621695"/>
            <a:ext cx="336303" cy="362005"/>
            <a:chOff x="7987790" y="3804695"/>
            <a:chExt cx="336303" cy="362005"/>
          </a:xfrm>
        </p:grpSpPr>
        <p:sp>
          <p:nvSpPr>
            <p:cNvPr id="12255" name="Google Shape;12255;p92"/>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92"/>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92"/>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2"/>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2"/>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2"/>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2"/>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2"/>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2"/>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2"/>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5" name="Google Shape;12265;p92"/>
          <p:cNvGrpSpPr/>
          <p:nvPr/>
        </p:nvGrpSpPr>
        <p:grpSpPr>
          <a:xfrm>
            <a:off x="5273444" y="2708285"/>
            <a:ext cx="371123" cy="362267"/>
            <a:chOff x="5273444" y="2891285"/>
            <a:chExt cx="371123" cy="362267"/>
          </a:xfrm>
        </p:grpSpPr>
        <p:sp>
          <p:nvSpPr>
            <p:cNvPr id="12266" name="Google Shape;12266;p92"/>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2"/>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2"/>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2"/>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2"/>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2"/>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2"/>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2"/>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2"/>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2"/>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2"/>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2"/>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2"/>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2"/>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92"/>
          <p:cNvGrpSpPr/>
          <p:nvPr/>
        </p:nvGrpSpPr>
        <p:grpSpPr>
          <a:xfrm>
            <a:off x="7630397" y="3175399"/>
            <a:ext cx="214759" cy="357030"/>
            <a:chOff x="2235125" y="238075"/>
            <a:chExt cx="3144350" cy="5227375"/>
          </a:xfrm>
        </p:grpSpPr>
        <p:sp>
          <p:nvSpPr>
            <p:cNvPr id="12281" name="Google Shape;12281;p92"/>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2"/>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2"/>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2"/>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2"/>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2"/>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2"/>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2"/>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2"/>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92"/>
          <p:cNvGrpSpPr/>
          <p:nvPr/>
        </p:nvGrpSpPr>
        <p:grpSpPr>
          <a:xfrm>
            <a:off x="2810729" y="4084107"/>
            <a:ext cx="342496" cy="351944"/>
            <a:chOff x="2810729" y="4267107"/>
            <a:chExt cx="342496" cy="351944"/>
          </a:xfrm>
        </p:grpSpPr>
        <p:sp>
          <p:nvSpPr>
            <p:cNvPr id="12291" name="Google Shape;12291;p92"/>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2"/>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2"/>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2"/>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2"/>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2"/>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92"/>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92"/>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2"/>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2"/>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92"/>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2"/>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2"/>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2"/>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2"/>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2"/>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2"/>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92"/>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92"/>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2"/>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2"/>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2"/>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2"/>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2"/>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2"/>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2"/>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92"/>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2"/>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2"/>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92"/>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1" name="Google Shape;12321;p92"/>
          <p:cNvGrpSpPr/>
          <p:nvPr/>
        </p:nvGrpSpPr>
        <p:grpSpPr>
          <a:xfrm>
            <a:off x="1779168" y="3622625"/>
            <a:ext cx="282381" cy="343454"/>
            <a:chOff x="1779168" y="3805625"/>
            <a:chExt cx="282381" cy="343454"/>
          </a:xfrm>
        </p:grpSpPr>
        <p:sp>
          <p:nvSpPr>
            <p:cNvPr id="12322" name="Google Shape;12322;p92"/>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2"/>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2"/>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92"/>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92"/>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2"/>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92"/>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92"/>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2"/>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2"/>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2"/>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92"/>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2"/>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2"/>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2"/>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92"/>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2"/>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2"/>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2"/>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2"/>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2"/>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2"/>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92"/>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2"/>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2"/>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2"/>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2"/>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2"/>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0" name="Google Shape;12350;p92"/>
          <p:cNvGrpSpPr/>
          <p:nvPr/>
        </p:nvGrpSpPr>
        <p:grpSpPr>
          <a:xfrm>
            <a:off x="2593522" y="2224029"/>
            <a:ext cx="391606" cy="364535"/>
            <a:chOff x="2593522" y="2407029"/>
            <a:chExt cx="391606" cy="364535"/>
          </a:xfrm>
        </p:grpSpPr>
        <p:sp>
          <p:nvSpPr>
            <p:cNvPr id="12351" name="Google Shape;12351;p92"/>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2"/>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92"/>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92"/>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2"/>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2"/>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2"/>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2"/>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2"/>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2"/>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92"/>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2"/>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2"/>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2"/>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2"/>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2"/>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2"/>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92"/>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2"/>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2"/>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2"/>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2"/>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2"/>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92"/>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92"/>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92"/>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2"/>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2"/>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2"/>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2"/>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2"/>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2"/>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2"/>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2"/>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2"/>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2"/>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2"/>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2"/>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2"/>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0" name="Google Shape;12390;p92"/>
          <p:cNvGrpSpPr/>
          <p:nvPr/>
        </p:nvGrpSpPr>
        <p:grpSpPr>
          <a:xfrm>
            <a:off x="3955047" y="2249242"/>
            <a:ext cx="322912" cy="334396"/>
            <a:chOff x="3955047" y="2432242"/>
            <a:chExt cx="322912" cy="334396"/>
          </a:xfrm>
        </p:grpSpPr>
        <p:sp>
          <p:nvSpPr>
            <p:cNvPr id="12391" name="Google Shape;12391;p92"/>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2"/>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2"/>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4" name="Google Shape;12394;p92"/>
          <p:cNvGrpSpPr/>
          <p:nvPr/>
        </p:nvGrpSpPr>
        <p:grpSpPr>
          <a:xfrm>
            <a:off x="1802465" y="1779854"/>
            <a:ext cx="265373" cy="351944"/>
            <a:chOff x="1802465" y="1962854"/>
            <a:chExt cx="265373" cy="351944"/>
          </a:xfrm>
        </p:grpSpPr>
        <p:sp>
          <p:nvSpPr>
            <p:cNvPr id="12395" name="Google Shape;12395;p92"/>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2"/>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2"/>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2"/>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2"/>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2"/>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2"/>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2" name="Google Shape;12402;p92"/>
          <p:cNvGrpSpPr/>
          <p:nvPr/>
        </p:nvGrpSpPr>
        <p:grpSpPr>
          <a:xfrm>
            <a:off x="3512070" y="1773222"/>
            <a:ext cx="373983" cy="363622"/>
            <a:chOff x="3512070" y="1956222"/>
            <a:chExt cx="373983" cy="363622"/>
          </a:xfrm>
        </p:grpSpPr>
        <p:sp>
          <p:nvSpPr>
            <p:cNvPr id="12403" name="Google Shape;12403;p92"/>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2"/>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2"/>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2"/>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2"/>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2"/>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2"/>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2"/>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92"/>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92"/>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2"/>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2"/>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92"/>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2"/>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2"/>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2"/>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2"/>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92"/>
          <p:cNvGrpSpPr/>
          <p:nvPr/>
        </p:nvGrpSpPr>
        <p:grpSpPr>
          <a:xfrm>
            <a:off x="842683" y="2211751"/>
            <a:ext cx="345640" cy="356660"/>
            <a:chOff x="842683" y="2394751"/>
            <a:chExt cx="345640" cy="356660"/>
          </a:xfrm>
        </p:grpSpPr>
        <p:sp>
          <p:nvSpPr>
            <p:cNvPr id="12421" name="Google Shape;12421;p92"/>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92"/>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2"/>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2"/>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2"/>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2"/>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2"/>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2"/>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2"/>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2"/>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2"/>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2"/>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2"/>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2"/>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2"/>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2"/>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7" name="Google Shape;12437;p92"/>
          <p:cNvGrpSpPr/>
          <p:nvPr/>
        </p:nvGrpSpPr>
        <p:grpSpPr>
          <a:xfrm>
            <a:off x="1290615" y="2216467"/>
            <a:ext cx="336836" cy="342511"/>
            <a:chOff x="1290615" y="2399467"/>
            <a:chExt cx="336836" cy="342511"/>
          </a:xfrm>
        </p:grpSpPr>
        <p:sp>
          <p:nvSpPr>
            <p:cNvPr id="12438" name="Google Shape;12438;p92"/>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2"/>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2"/>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2"/>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2"/>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2"/>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2"/>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2"/>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2"/>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2"/>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2"/>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2"/>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2"/>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2"/>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2"/>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2"/>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2"/>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2"/>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2"/>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92"/>
          <p:cNvGrpSpPr/>
          <p:nvPr/>
        </p:nvGrpSpPr>
        <p:grpSpPr>
          <a:xfrm>
            <a:off x="1748310" y="2225601"/>
            <a:ext cx="308508" cy="333378"/>
            <a:chOff x="1748310" y="2408601"/>
            <a:chExt cx="308508" cy="333378"/>
          </a:xfrm>
        </p:grpSpPr>
        <p:sp>
          <p:nvSpPr>
            <p:cNvPr id="12458" name="Google Shape;12458;p92"/>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2"/>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2"/>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2"/>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2"/>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2"/>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2"/>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92"/>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6" name="Google Shape;12466;p92"/>
          <p:cNvGrpSpPr/>
          <p:nvPr/>
        </p:nvGrpSpPr>
        <p:grpSpPr>
          <a:xfrm>
            <a:off x="3044614" y="2235033"/>
            <a:ext cx="376184" cy="315141"/>
            <a:chOff x="3044614" y="2418033"/>
            <a:chExt cx="376184" cy="315141"/>
          </a:xfrm>
        </p:grpSpPr>
        <p:sp>
          <p:nvSpPr>
            <p:cNvPr id="12467" name="Google Shape;12467;p92"/>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2"/>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2"/>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2"/>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2"/>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2"/>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2"/>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2"/>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2"/>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6" name="Google Shape;12476;p92"/>
          <p:cNvGrpSpPr/>
          <p:nvPr/>
        </p:nvGrpSpPr>
        <p:grpSpPr>
          <a:xfrm>
            <a:off x="3943638" y="3632072"/>
            <a:ext cx="357933" cy="342676"/>
            <a:chOff x="3943638" y="3815072"/>
            <a:chExt cx="357933" cy="342676"/>
          </a:xfrm>
        </p:grpSpPr>
        <p:sp>
          <p:nvSpPr>
            <p:cNvPr id="12477" name="Google Shape;12477;p92"/>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2"/>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2"/>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2"/>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2"/>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2"/>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2"/>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92"/>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92"/>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6" name="Google Shape;12486;p92"/>
          <p:cNvGrpSpPr/>
          <p:nvPr/>
        </p:nvGrpSpPr>
        <p:grpSpPr>
          <a:xfrm>
            <a:off x="3508282" y="3627341"/>
            <a:ext cx="351644" cy="351959"/>
            <a:chOff x="3508282" y="3810341"/>
            <a:chExt cx="351644" cy="351959"/>
          </a:xfrm>
        </p:grpSpPr>
        <p:sp>
          <p:nvSpPr>
            <p:cNvPr id="12487" name="Google Shape;12487;p92"/>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2"/>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2"/>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2"/>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2"/>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92"/>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2"/>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2"/>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2"/>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2"/>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92"/>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2"/>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2"/>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0" name="Google Shape;12500;p92"/>
          <p:cNvGrpSpPr/>
          <p:nvPr/>
        </p:nvGrpSpPr>
        <p:grpSpPr>
          <a:xfrm>
            <a:off x="2224585" y="1779854"/>
            <a:ext cx="303163" cy="351809"/>
            <a:chOff x="2224585" y="1962854"/>
            <a:chExt cx="303163" cy="351809"/>
          </a:xfrm>
        </p:grpSpPr>
        <p:sp>
          <p:nvSpPr>
            <p:cNvPr id="12501" name="Google Shape;12501;p92"/>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2"/>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92"/>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92"/>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2"/>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2"/>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2"/>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2"/>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92"/>
          <p:cNvGrpSpPr/>
          <p:nvPr/>
        </p:nvGrpSpPr>
        <p:grpSpPr>
          <a:xfrm>
            <a:off x="2622794" y="1807868"/>
            <a:ext cx="389090" cy="296231"/>
            <a:chOff x="2622794" y="1990868"/>
            <a:chExt cx="389090" cy="296231"/>
          </a:xfrm>
        </p:grpSpPr>
        <p:sp>
          <p:nvSpPr>
            <p:cNvPr id="12510" name="Google Shape;12510;p92"/>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2"/>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2"/>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2"/>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2"/>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2"/>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92"/>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92"/>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2"/>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92"/>
          <p:cNvGrpSpPr/>
          <p:nvPr/>
        </p:nvGrpSpPr>
        <p:grpSpPr>
          <a:xfrm>
            <a:off x="3977326" y="1769149"/>
            <a:ext cx="327074" cy="375241"/>
            <a:chOff x="3977326" y="1952149"/>
            <a:chExt cx="327074" cy="375241"/>
          </a:xfrm>
        </p:grpSpPr>
        <p:sp>
          <p:nvSpPr>
            <p:cNvPr id="12520" name="Google Shape;12520;p92"/>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92"/>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2"/>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2"/>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2"/>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2"/>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2"/>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92"/>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92"/>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2"/>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2"/>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2"/>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2"/>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2"/>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2"/>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2"/>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2"/>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7" name="Google Shape;12537;p92"/>
          <p:cNvGrpSpPr/>
          <p:nvPr/>
        </p:nvGrpSpPr>
        <p:grpSpPr>
          <a:xfrm>
            <a:off x="1341612" y="3157055"/>
            <a:ext cx="259399" cy="370524"/>
            <a:chOff x="1341612" y="3340055"/>
            <a:chExt cx="259399" cy="370524"/>
          </a:xfrm>
        </p:grpSpPr>
        <p:sp>
          <p:nvSpPr>
            <p:cNvPr id="12538" name="Google Shape;12538;p92"/>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2"/>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92"/>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92"/>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2"/>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92"/>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2"/>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2"/>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2"/>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2"/>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2"/>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2"/>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2"/>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92"/>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92"/>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2"/>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2"/>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2"/>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6" name="Google Shape;12556;p92"/>
          <p:cNvGrpSpPr/>
          <p:nvPr/>
        </p:nvGrpSpPr>
        <p:grpSpPr>
          <a:xfrm>
            <a:off x="2179892" y="3661972"/>
            <a:ext cx="351629" cy="282381"/>
            <a:chOff x="2179892" y="3844972"/>
            <a:chExt cx="351629" cy="282381"/>
          </a:xfrm>
        </p:grpSpPr>
        <p:sp>
          <p:nvSpPr>
            <p:cNvPr id="12557" name="Google Shape;12557;p92"/>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2"/>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2"/>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2"/>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2"/>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2"/>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92"/>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92"/>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2"/>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92"/>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2"/>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2"/>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92"/>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92"/>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2"/>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2"/>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2"/>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2"/>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2"/>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92"/>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92"/>
          <p:cNvGrpSpPr/>
          <p:nvPr/>
        </p:nvGrpSpPr>
        <p:grpSpPr>
          <a:xfrm>
            <a:off x="3131170" y="3633884"/>
            <a:ext cx="220051" cy="338169"/>
            <a:chOff x="3131170" y="3816884"/>
            <a:chExt cx="220051" cy="338169"/>
          </a:xfrm>
        </p:grpSpPr>
        <p:sp>
          <p:nvSpPr>
            <p:cNvPr id="12578" name="Google Shape;12578;p92"/>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2"/>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92"/>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92"/>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2"/>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2"/>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92"/>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2"/>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2"/>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7" name="Google Shape;12587;p92"/>
          <p:cNvGrpSpPr/>
          <p:nvPr/>
        </p:nvGrpSpPr>
        <p:grpSpPr>
          <a:xfrm>
            <a:off x="903502" y="3176564"/>
            <a:ext cx="247990" cy="333393"/>
            <a:chOff x="903502" y="3359564"/>
            <a:chExt cx="247990" cy="333393"/>
          </a:xfrm>
        </p:grpSpPr>
        <p:sp>
          <p:nvSpPr>
            <p:cNvPr id="12588" name="Google Shape;12588;p92"/>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2"/>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2"/>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2"/>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2"/>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2"/>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92"/>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92"/>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2"/>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2"/>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2"/>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2"/>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2"/>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92"/>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2"/>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2"/>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2"/>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2"/>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92"/>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92"/>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92"/>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92"/>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0" name="Google Shape;12610;p92"/>
          <p:cNvGrpSpPr/>
          <p:nvPr/>
        </p:nvGrpSpPr>
        <p:grpSpPr>
          <a:xfrm>
            <a:off x="2616191" y="2707461"/>
            <a:ext cx="365793" cy="361152"/>
            <a:chOff x="2616191" y="2890461"/>
            <a:chExt cx="365793" cy="361152"/>
          </a:xfrm>
        </p:grpSpPr>
        <p:sp>
          <p:nvSpPr>
            <p:cNvPr id="12611" name="Google Shape;12611;p92"/>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92"/>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2"/>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92"/>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92"/>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92"/>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2"/>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2"/>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92"/>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92"/>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2"/>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92"/>
          <p:cNvGrpSpPr/>
          <p:nvPr/>
        </p:nvGrpSpPr>
        <p:grpSpPr>
          <a:xfrm>
            <a:off x="3049959" y="1762861"/>
            <a:ext cx="402940" cy="388536"/>
            <a:chOff x="3049959" y="1945861"/>
            <a:chExt cx="402940" cy="388536"/>
          </a:xfrm>
        </p:grpSpPr>
        <p:sp>
          <p:nvSpPr>
            <p:cNvPr id="12623" name="Google Shape;12623;p92"/>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2"/>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2"/>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2"/>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2"/>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92"/>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92"/>
          <p:cNvGrpSpPr/>
          <p:nvPr/>
        </p:nvGrpSpPr>
        <p:grpSpPr>
          <a:xfrm>
            <a:off x="2483025" y="4085679"/>
            <a:ext cx="202428" cy="349114"/>
            <a:chOff x="2483025" y="4268679"/>
            <a:chExt cx="202428" cy="349114"/>
          </a:xfrm>
        </p:grpSpPr>
        <p:sp>
          <p:nvSpPr>
            <p:cNvPr id="12630" name="Google Shape;12630;p92"/>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2"/>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2"/>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2"/>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92"/>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2"/>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6" name="Google Shape;12636;p92"/>
          <p:cNvGrpSpPr/>
          <p:nvPr/>
        </p:nvGrpSpPr>
        <p:grpSpPr>
          <a:xfrm>
            <a:off x="862507" y="2702984"/>
            <a:ext cx="329590" cy="365000"/>
            <a:chOff x="862507" y="2885984"/>
            <a:chExt cx="329590" cy="365000"/>
          </a:xfrm>
        </p:grpSpPr>
        <p:sp>
          <p:nvSpPr>
            <p:cNvPr id="12637" name="Google Shape;12637;p92"/>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2"/>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2"/>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92"/>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92"/>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2"/>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2"/>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4" name="Google Shape;12644;p92"/>
          <p:cNvGrpSpPr/>
          <p:nvPr/>
        </p:nvGrpSpPr>
        <p:grpSpPr>
          <a:xfrm>
            <a:off x="3082075" y="2688805"/>
            <a:ext cx="318884" cy="379807"/>
            <a:chOff x="3082075" y="2871805"/>
            <a:chExt cx="318884" cy="379807"/>
          </a:xfrm>
        </p:grpSpPr>
        <p:sp>
          <p:nvSpPr>
            <p:cNvPr id="12645" name="Google Shape;12645;p92"/>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2"/>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2"/>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2"/>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2"/>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92"/>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2"/>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2"/>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2"/>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92"/>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2"/>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2"/>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2"/>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92"/>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2"/>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2"/>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2"/>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92"/>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92"/>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2"/>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5" name="Google Shape;12665;p92"/>
          <p:cNvGrpSpPr/>
          <p:nvPr/>
        </p:nvGrpSpPr>
        <p:grpSpPr>
          <a:xfrm>
            <a:off x="2594780" y="1333494"/>
            <a:ext cx="410187" cy="324244"/>
            <a:chOff x="2594780" y="1516494"/>
            <a:chExt cx="410187" cy="324244"/>
          </a:xfrm>
        </p:grpSpPr>
        <p:sp>
          <p:nvSpPr>
            <p:cNvPr id="12666" name="Google Shape;12666;p92"/>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2"/>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2"/>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2"/>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2"/>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92"/>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92"/>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2"/>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92"/>
          <p:cNvGrpSpPr/>
          <p:nvPr/>
        </p:nvGrpSpPr>
        <p:grpSpPr>
          <a:xfrm>
            <a:off x="1742965" y="1319959"/>
            <a:ext cx="333692" cy="333363"/>
            <a:chOff x="1742965" y="1502959"/>
            <a:chExt cx="333692" cy="333363"/>
          </a:xfrm>
        </p:grpSpPr>
        <p:sp>
          <p:nvSpPr>
            <p:cNvPr id="12675" name="Google Shape;12675;p92"/>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2"/>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92"/>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2"/>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92"/>
          <p:cNvGrpSpPr/>
          <p:nvPr/>
        </p:nvGrpSpPr>
        <p:grpSpPr>
          <a:xfrm>
            <a:off x="3051531" y="1333809"/>
            <a:ext cx="390034" cy="296545"/>
            <a:chOff x="3051531" y="1516809"/>
            <a:chExt cx="390034" cy="296545"/>
          </a:xfrm>
        </p:grpSpPr>
        <p:sp>
          <p:nvSpPr>
            <p:cNvPr id="12680" name="Google Shape;12680;p92"/>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2"/>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2"/>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92"/>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2"/>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2"/>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2"/>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2"/>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2"/>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92"/>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2"/>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2"/>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2"/>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2"/>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92"/>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92"/>
          <p:cNvGrpSpPr/>
          <p:nvPr/>
        </p:nvGrpSpPr>
        <p:grpSpPr>
          <a:xfrm>
            <a:off x="3514900" y="1306020"/>
            <a:ext cx="354145" cy="351869"/>
            <a:chOff x="3514900" y="1489020"/>
            <a:chExt cx="354145" cy="351869"/>
          </a:xfrm>
        </p:grpSpPr>
        <p:sp>
          <p:nvSpPr>
            <p:cNvPr id="12696" name="Google Shape;12696;p92"/>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92"/>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2"/>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92"/>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92"/>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92"/>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2"/>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2"/>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2"/>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2"/>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2"/>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92"/>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92"/>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92"/>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2"/>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2"/>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2"/>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2"/>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2"/>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2"/>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2"/>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2"/>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92"/>
          <p:cNvGrpSpPr/>
          <p:nvPr/>
        </p:nvGrpSpPr>
        <p:grpSpPr>
          <a:xfrm>
            <a:off x="3066324" y="3167446"/>
            <a:ext cx="346598" cy="333183"/>
            <a:chOff x="3066324" y="3350446"/>
            <a:chExt cx="346598" cy="333183"/>
          </a:xfrm>
        </p:grpSpPr>
        <p:sp>
          <p:nvSpPr>
            <p:cNvPr id="12719" name="Google Shape;12719;p92"/>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2"/>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92"/>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2"/>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92"/>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2"/>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2"/>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2"/>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92"/>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92"/>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9" name="Google Shape;12729;p92"/>
          <p:cNvGrpSpPr/>
          <p:nvPr/>
        </p:nvGrpSpPr>
        <p:grpSpPr>
          <a:xfrm>
            <a:off x="1282755" y="1769089"/>
            <a:ext cx="363278" cy="363338"/>
            <a:chOff x="1282755" y="1952089"/>
            <a:chExt cx="363278" cy="363338"/>
          </a:xfrm>
        </p:grpSpPr>
        <p:sp>
          <p:nvSpPr>
            <p:cNvPr id="12730" name="Google Shape;12730;p92"/>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2"/>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92"/>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2"/>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92"/>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92"/>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2"/>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92"/>
          <p:cNvGrpSpPr/>
          <p:nvPr/>
        </p:nvGrpSpPr>
        <p:grpSpPr>
          <a:xfrm>
            <a:off x="3510094" y="2726281"/>
            <a:ext cx="355133" cy="343574"/>
            <a:chOff x="3510094" y="2909281"/>
            <a:chExt cx="355133" cy="343574"/>
          </a:xfrm>
        </p:grpSpPr>
        <p:sp>
          <p:nvSpPr>
            <p:cNvPr id="12738" name="Google Shape;12738;p92"/>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2"/>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2"/>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2"/>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2"/>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2"/>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92"/>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2"/>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2"/>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2"/>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92"/>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2"/>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2"/>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1" name="Google Shape;12751;p92"/>
          <p:cNvSpPr/>
          <p:nvPr/>
        </p:nvSpPr>
        <p:spPr>
          <a:xfrm>
            <a:off x="2513884" y="1629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2" name="Google Shape;12752;p92"/>
          <p:cNvGrpSpPr/>
          <p:nvPr/>
        </p:nvGrpSpPr>
        <p:grpSpPr>
          <a:xfrm>
            <a:off x="2163842" y="1323972"/>
            <a:ext cx="382787" cy="331566"/>
            <a:chOff x="2163842" y="1506972"/>
            <a:chExt cx="382787" cy="331566"/>
          </a:xfrm>
        </p:grpSpPr>
        <p:sp>
          <p:nvSpPr>
            <p:cNvPr id="12753" name="Google Shape;12753;p92"/>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2"/>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2"/>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2"/>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2"/>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2"/>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2"/>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2"/>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1" name="Google Shape;12761;p92"/>
          <p:cNvGrpSpPr/>
          <p:nvPr/>
        </p:nvGrpSpPr>
        <p:grpSpPr>
          <a:xfrm>
            <a:off x="1738877" y="3166652"/>
            <a:ext cx="357918" cy="350536"/>
            <a:chOff x="1738877" y="3349652"/>
            <a:chExt cx="357918" cy="350536"/>
          </a:xfrm>
        </p:grpSpPr>
        <p:sp>
          <p:nvSpPr>
            <p:cNvPr id="12762" name="Google Shape;12762;p92"/>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2"/>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92"/>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92"/>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92"/>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2"/>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2"/>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92"/>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2"/>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2"/>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2"/>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2"/>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2"/>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92"/>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92"/>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2"/>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2"/>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2"/>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92"/>
          <p:cNvGrpSpPr/>
          <p:nvPr/>
        </p:nvGrpSpPr>
        <p:grpSpPr>
          <a:xfrm>
            <a:off x="1971819" y="4093854"/>
            <a:ext cx="383281" cy="333947"/>
            <a:chOff x="1971819" y="4276854"/>
            <a:chExt cx="383281" cy="333947"/>
          </a:xfrm>
        </p:grpSpPr>
        <p:sp>
          <p:nvSpPr>
            <p:cNvPr id="12781" name="Google Shape;12781;p92"/>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2"/>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2"/>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2"/>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92"/>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2"/>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2"/>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2"/>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2"/>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2"/>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1" name="Google Shape;12791;p92"/>
          <p:cNvGrpSpPr/>
          <p:nvPr/>
        </p:nvGrpSpPr>
        <p:grpSpPr>
          <a:xfrm>
            <a:off x="1825119" y="2702819"/>
            <a:ext cx="175987" cy="361391"/>
            <a:chOff x="1825119" y="2885819"/>
            <a:chExt cx="175987" cy="361391"/>
          </a:xfrm>
        </p:grpSpPr>
        <p:sp>
          <p:nvSpPr>
            <p:cNvPr id="12792" name="Google Shape;12792;p92"/>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92"/>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2"/>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2"/>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2"/>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92"/>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92"/>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92"/>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2"/>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2"/>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92"/>
          <p:cNvGrpSpPr/>
          <p:nvPr/>
        </p:nvGrpSpPr>
        <p:grpSpPr>
          <a:xfrm>
            <a:off x="3504824" y="3222844"/>
            <a:ext cx="369896" cy="226339"/>
            <a:chOff x="3504824" y="3405844"/>
            <a:chExt cx="369896" cy="226339"/>
          </a:xfrm>
        </p:grpSpPr>
        <p:sp>
          <p:nvSpPr>
            <p:cNvPr id="12803" name="Google Shape;12803;p92"/>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2"/>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92"/>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92"/>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2"/>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2"/>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2"/>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2"/>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2"/>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92"/>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92"/>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92"/>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92"/>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2"/>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2"/>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2"/>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92"/>
          <p:cNvGrpSpPr/>
          <p:nvPr/>
        </p:nvGrpSpPr>
        <p:grpSpPr>
          <a:xfrm>
            <a:off x="1295661" y="3636594"/>
            <a:ext cx="345640" cy="342900"/>
            <a:chOff x="1295661" y="3819594"/>
            <a:chExt cx="345640" cy="342900"/>
          </a:xfrm>
        </p:grpSpPr>
        <p:sp>
          <p:nvSpPr>
            <p:cNvPr id="12820" name="Google Shape;12820;p92"/>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92"/>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92"/>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92"/>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2"/>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92"/>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92"/>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2"/>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2"/>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2"/>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2"/>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92"/>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92"/>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92"/>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92"/>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2"/>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2"/>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7" name="Google Shape;12837;p92"/>
          <p:cNvGrpSpPr/>
          <p:nvPr/>
        </p:nvGrpSpPr>
        <p:grpSpPr>
          <a:xfrm>
            <a:off x="3486572" y="2250470"/>
            <a:ext cx="379328" cy="281738"/>
            <a:chOff x="3486572" y="2433470"/>
            <a:chExt cx="379328" cy="281738"/>
          </a:xfrm>
        </p:grpSpPr>
        <p:sp>
          <p:nvSpPr>
            <p:cNvPr id="12838" name="Google Shape;12838;p92"/>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92"/>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92"/>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2"/>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2"/>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2"/>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2"/>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45" name="Google Shape;12845;p92"/>
          <p:cNvSpPr/>
          <p:nvPr/>
        </p:nvSpPr>
        <p:spPr>
          <a:xfrm>
            <a:off x="3751930" y="2526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6" name="Google Shape;12846;p92"/>
          <p:cNvGrpSpPr/>
          <p:nvPr/>
        </p:nvGrpSpPr>
        <p:grpSpPr>
          <a:xfrm>
            <a:off x="3997149" y="3146634"/>
            <a:ext cx="270733" cy="355762"/>
            <a:chOff x="3997149" y="3329634"/>
            <a:chExt cx="270733" cy="355762"/>
          </a:xfrm>
        </p:grpSpPr>
        <p:sp>
          <p:nvSpPr>
            <p:cNvPr id="12847" name="Google Shape;12847;p92"/>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92"/>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2"/>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2"/>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2"/>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2"/>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2"/>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92"/>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92"/>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2"/>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2"/>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2"/>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2"/>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2"/>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92"/>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92"/>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2"/>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2"/>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92"/>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92"/>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2"/>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92"/>
          <p:cNvGrpSpPr/>
          <p:nvPr/>
        </p:nvGrpSpPr>
        <p:grpSpPr>
          <a:xfrm>
            <a:off x="3954343" y="2716354"/>
            <a:ext cx="345655" cy="343529"/>
            <a:chOff x="3954343" y="2899354"/>
            <a:chExt cx="345655" cy="343529"/>
          </a:xfrm>
        </p:grpSpPr>
        <p:sp>
          <p:nvSpPr>
            <p:cNvPr id="12869" name="Google Shape;12869;p92"/>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92"/>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2"/>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2"/>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92"/>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92"/>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2"/>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2"/>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92"/>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92"/>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92"/>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2"/>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1" name="Google Shape;12881;p92"/>
          <p:cNvGrpSpPr/>
          <p:nvPr/>
        </p:nvGrpSpPr>
        <p:grpSpPr>
          <a:xfrm>
            <a:off x="2166043" y="3168344"/>
            <a:ext cx="369566" cy="349803"/>
            <a:chOff x="2166043" y="3351344"/>
            <a:chExt cx="369566" cy="349803"/>
          </a:xfrm>
        </p:grpSpPr>
        <p:sp>
          <p:nvSpPr>
            <p:cNvPr id="12882" name="Google Shape;12882;p92"/>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2"/>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92"/>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92"/>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2"/>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92"/>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92"/>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2"/>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2"/>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1" name="Google Shape;12891;p92"/>
          <p:cNvGrpSpPr/>
          <p:nvPr/>
        </p:nvGrpSpPr>
        <p:grpSpPr>
          <a:xfrm>
            <a:off x="2619649" y="3169332"/>
            <a:ext cx="365793" cy="329275"/>
            <a:chOff x="2619649" y="3352332"/>
            <a:chExt cx="365793" cy="329275"/>
          </a:xfrm>
        </p:grpSpPr>
        <p:sp>
          <p:nvSpPr>
            <p:cNvPr id="12892" name="Google Shape;12892;p92"/>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2"/>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2"/>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92"/>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2"/>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2"/>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92"/>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92"/>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2"/>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2"/>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92"/>
          <p:cNvGrpSpPr/>
          <p:nvPr/>
        </p:nvGrpSpPr>
        <p:grpSpPr>
          <a:xfrm>
            <a:off x="1296135" y="1332240"/>
            <a:ext cx="340624" cy="351944"/>
            <a:chOff x="1293760" y="1498228"/>
            <a:chExt cx="340624" cy="351944"/>
          </a:xfrm>
        </p:grpSpPr>
        <p:sp>
          <p:nvSpPr>
            <p:cNvPr id="12903" name="Google Shape;12903;p92"/>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92"/>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2"/>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92"/>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92"/>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92"/>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2"/>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2"/>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92"/>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92"/>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2"/>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92"/>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92"/>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2"/>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92"/>
          <p:cNvGrpSpPr/>
          <p:nvPr/>
        </p:nvGrpSpPr>
        <p:grpSpPr>
          <a:xfrm>
            <a:off x="849601" y="1769074"/>
            <a:ext cx="406713" cy="383745"/>
            <a:chOff x="849601" y="1952074"/>
            <a:chExt cx="406713" cy="383745"/>
          </a:xfrm>
        </p:grpSpPr>
        <p:sp>
          <p:nvSpPr>
            <p:cNvPr id="12918" name="Google Shape;12918;p92"/>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2"/>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92"/>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92"/>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92"/>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2"/>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2"/>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92"/>
          <p:cNvGrpSpPr/>
          <p:nvPr/>
        </p:nvGrpSpPr>
        <p:grpSpPr>
          <a:xfrm>
            <a:off x="2253871" y="2710365"/>
            <a:ext cx="203985" cy="355417"/>
            <a:chOff x="2253871" y="2893365"/>
            <a:chExt cx="203985" cy="355417"/>
          </a:xfrm>
        </p:grpSpPr>
        <p:sp>
          <p:nvSpPr>
            <p:cNvPr id="12926" name="Google Shape;12926;p92"/>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92"/>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92"/>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2"/>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92"/>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2"/>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2"/>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2"/>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2"/>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92"/>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2"/>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7" name="Google Shape;12937;p92"/>
          <p:cNvGrpSpPr/>
          <p:nvPr/>
        </p:nvGrpSpPr>
        <p:grpSpPr>
          <a:xfrm>
            <a:off x="2191541" y="2225601"/>
            <a:ext cx="308823" cy="342571"/>
            <a:chOff x="2191541" y="2408601"/>
            <a:chExt cx="308823" cy="342571"/>
          </a:xfrm>
        </p:grpSpPr>
        <p:sp>
          <p:nvSpPr>
            <p:cNvPr id="12938" name="Google Shape;12938;p92"/>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2"/>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2"/>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2"/>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2"/>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2"/>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2"/>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2"/>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92"/>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2"/>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2"/>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2"/>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92"/>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1" name="Google Shape;12951;p92"/>
          <p:cNvGrpSpPr/>
          <p:nvPr/>
        </p:nvGrpSpPr>
        <p:grpSpPr>
          <a:xfrm>
            <a:off x="847400" y="1320588"/>
            <a:ext cx="342496" cy="341553"/>
            <a:chOff x="847400" y="1503588"/>
            <a:chExt cx="342496" cy="341553"/>
          </a:xfrm>
        </p:grpSpPr>
        <p:sp>
          <p:nvSpPr>
            <p:cNvPr id="12952" name="Google Shape;12952;p92"/>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2"/>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2"/>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2"/>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2"/>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2"/>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2"/>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2"/>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92"/>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92"/>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2"/>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2"/>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92"/>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92"/>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2"/>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2"/>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2"/>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2"/>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92"/>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92"/>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2" name="Google Shape;12972;p92"/>
          <p:cNvGrpSpPr/>
          <p:nvPr/>
        </p:nvGrpSpPr>
        <p:grpSpPr>
          <a:xfrm>
            <a:off x="1329963" y="2716669"/>
            <a:ext cx="280495" cy="361077"/>
            <a:chOff x="1329963" y="2899669"/>
            <a:chExt cx="280495" cy="361077"/>
          </a:xfrm>
        </p:grpSpPr>
        <p:sp>
          <p:nvSpPr>
            <p:cNvPr id="12973" name="Google Shape;12973;p92"/>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92"/>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2"/>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2"/>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2"/>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2"/>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2"/>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92"/>
          <p:cNvGrpSpPr/>
          <p:nvPr/>
        </p:nvGrpSpPr>
        <p:grpSpPr>
          <a:xfrm>
            <a:off x="937429" y="3617908"/>
            <a:ext cx="195496" cy="343439"/>
            <a:chOff x="937429" y="3800908"/>
            <a:chExt cx="195496" cy="343439"/>
          </a:xfrm>
        </p:grpSpPr>
        <p:sp>
          <p:nvSpPr>
            <p:cNvPr id="12981" name="Google Shape;12981;p92"/>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2"/>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92"/>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92"/>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92"/>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2"/>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2"/>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92"/>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2"/>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2"/>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2"/>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2"/>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2"/>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4" name="Google Shape;12994;p92"/>
          <p:cNvGrpSpPr/>
          <p:nvPr/>
        </p:nvGrpSpPr>
        <p:grpSpPr>
          <a:xfrm>
            <a:off x="2687659" y="3627655"/>
            <a:ext cx="365164" cy="342511"/>
            <a:chOff x="2611459" y="3810655"/>
            <a:chExt cx="365164" cy="342511"/>
          </a:xfrm>
        </p:grpSpPr>
        <p:sp>
          <p:nvSpPr>
            <p:cNvPr id="12995" name="Google Shape;12995;p92"/>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2"/>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2"/>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2"/>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2"/>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2"/>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2"/>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2"/>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2"/>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2"/>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92"/>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6" name="Google Shape;13006;p92"/>
          <p:cNvGrpSpPr/>
          <p:nvPr/>
        </p:nvGrpSpPr>
        <p:grpSpPr>
          <a:xfrm>
            <a:off x="3952456" y="1341280"/>
            <a:ext cx="370195" cy="300154"/>
            <a:chOff x="3952456" y="1524280"/>
            <a:chExt cx="370195" cy="300154"/>
          </a:xfrm>
        </p:grpSpPr>
        <p:sp>
          <p:nvSpPr>
            <p:cNvPr id="13007" name="Google Shape;13007;p92"/>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2"/>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2"/>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2"/>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2"/>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2"/>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13" name="Google Shape;13013;p92"/>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3014" name="Google Shape;13014;p92"/>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018" name="Shape 13018"/>
        <p:cNvGrpSpPr/>
        <p:nvPr/>
      </p:nvGrpSpPr>
      <p:grpSpPr>
        <a:xfrm>
          <a:off x="0" y="0"/>
          <a:ext cx="0" cy="0"/>
          <a:chOff x="0" y="0"/>
          <a:chExt cx="0" cy="0"/>
        </a:xfrm>
      </p:grpSpPr>
      <p:grpSp>
        <p:nvGrpSpPr>
          <p:cNvPr id="13019" name="Google Shape;13019;p93"/>
          <p:cNvGrpSpPr/>
          <p:nvPr/>
        </p:nvGrpSpPr>
        <p:grpSpPr>
          <a:xfrm>
            <a:off x="908482" y="1350185"/>
            <a:ext cx="257112" cy="362808"/>
            <a:chOff x="908482" y="1502585"/>
            <a:chExt cx="257112" cy="362808"/>
          </a:xfrm>
        </p:grpSpPr>
        <p:sp>
          <p:nvSpPr>
            <p:cNvPr id="13020" name="Google Shape;13020;p93"/>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3"/>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3"/>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3"/>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3"/>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93"/>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93"/>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3"/>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3"/>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3"/>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3"/>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3"/>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3"/>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3"/>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93"/>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93"/>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3"/>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3"/>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3"/>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3"/>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93"/>
          <p:cNvGrpSpPr/>
          <p:nvPr/>
        </p:nvGrpSpPr>
        <p:grpSpPr>
          <a:xfrm>
            <a:off x="1303537" y="1350316"/>
            <a:ext cx="362939" cy="362677"/>
            <a:chOff x="1303537" y="1502716"/>
            <a:chExt cx="362939" cy="362677"/>
          </a:xfrm>
        </p:grpSpPr>
        <p:sp>
          <p:nvSpPr>
            <p:cNvPr id="13041" name="Google Shape;13041;p93"/>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3"/>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3"/>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3"/>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3"/>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93"/>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3"/>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3"/>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3"/>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3"/>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3"/>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2" name="Google Shape;13052;p93"/>
          <p:cNvGrpSpPr/>
          <p:nvPr/>
        </p:nvGrpSpPr>
        <p:grpSpPr>
          <a:xfrm>
            <a:off x="1751901" y="1350316"/>
            <a:ext cx="362677" cy="362677"/>
            <a:chOff x="1751901" y="1502716"/>
            <a:chExt cx="362677" cy="362677"/>
          </a:xfrm>
        </p:grpSpPr>
        <p:sp>
          <p:nvSpPr>
            <p:cNvPr id="13053" name="Google Shape;13053;p93"/>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3"/>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3"/>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3"/>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93"/>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93"/>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3"/>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3"/>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93"/>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3"/>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3"/>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3"/>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93"/>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3"/>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3"/>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3"/>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3"/>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3"/>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93"/>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2" name="Google Shape;13072;p93"/>
          <p:cNvGrpSpPr/>
          <p:nvPr/>
        </p:nvGrpSpPr>
        <p:grpSpPr>
          <a:xfrm>
            <a:off x="3095178" y="1350316"/>
            <a:ext cx="334290" cy="362677"/>
            <a:chOff x="3095178" y="1502716"/>
            <a:chExt cx="334290" cy="362677"/>
          </a:xfrm>
        </p:grpSpPr>
        <p:sp>
          <p:nvSpPr>
            <p:cNvPr id="13073" name="Google Shape;13073;p93"/>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93"/>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3"/>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3"/>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93"/>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3"/>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3"/>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3"/>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3"/>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3"/>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3"/>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93"/>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3"/>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3"/>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3"/>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3"/>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3"/>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0" name="Google Shape;13090;p93"/>
          <p:cNvGrpSpPr/>
          <p:nvPr/>
        </p:nvGrpSpPr>
        <p:grpSpPr>
          <a:xfrm>
            <a:off x="3542281" y="1353205"/>
            <a:ext cx="366196" cy="357005"/>
            <a:chOff x="3542281" y="1505605"/>
            <a:chExt cx="366196" cy="357005"/>
          </a:xfrm>
        </p:grpSpPr>
        <p:sp>
          <p:nvSpPr>
            <p:cNvPr id="13091" name="Google Shape;13091;p93"/>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3"/>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3"/>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93"/>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93"/>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3"/>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3"/>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3"/>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3"/>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3"/>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3"/>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3"/>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3"/>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3"/>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3"/>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93"/>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93"/>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3"/>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3"/>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3"/>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3"/>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3"/>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3"/>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3"/>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3"/>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6" name="Google Shape;13116;p93"/>
          <p:cNvGrpSpPr/>
          <p:nvPr/>
        </p:nvGrpSpPr>
        <p:grpSpPr>
          <a:xfrm>
            <a:off x="1748382" y="3232397"/>
            <a:ext cx="364673" cy="340067"/>
            <a:chOff x="1748382" y="3384797"/>
            <a:chExt cx="364673" cy="340067"/>
          </a:xfrm>
        </p:grpSpPr>
        <p:sp>
          <p:nvSpPr>
            <p:cNvPr id="13117" name="Google Shape;13117;p93"/>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3"/>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93"/>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3"/>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3"/>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93"/>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3"/>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93"/>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93"/>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93"/>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93"/>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93"/>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93"/>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93"/>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93"/>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2" name="Google Shape;13132;p93"/>
          <p:cNvGrpSpPr/>
          <p:nvPr/>
        </p:nvGrpSpPr>
        <p:grpSpPr>
          <a:xfrm>
            <a:off x="6221064" y="3658649"/>
            <a:ext cx="364673" cy="339804"/>
            <a:chOff x="6221064" y="3811049"/>
            <a:chExt cx="364673" cy="339804"/>
          </a:xfrm>
        </p:grpSpPr>
        <p:sp>
          <p:nvSpPr>
            <p:cNvPr id="13133" name="Google Shape;13133;p93"/>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3"/>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3"/>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93"/>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93"/>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93"/>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3"/>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3"/>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3"/>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93"/>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93"/>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3"/>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3"/>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3"/>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3"/>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8" name="Google Shape;13148;p93"/>
          <p:cNvGrpSpPr/>
          <p:nvPr/>
        </p:nvGrpSpPr>
        <p:grpSpPr>
          <a:xfrm>
            <a:off x="2182643" y="3233920"/>
            <a:ext cx="382030" cy="320451"/>
            <a:chOff x="2182643" y="3386320"/>
            <a:chExt cx="382030" cy="320451"/>
          </a:xfrm>
        </p:grpSpPr>
        <p:sp>
          <p:nvSpPr>
            <p:cNvPr id="13149" name="Google Shape;13149;p93"/>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3"/>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3"/>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3"/>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3"/>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3"/>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3"/>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93"/>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3"/>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3"/>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3"/>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93"/>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93"/>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93"/>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93"/>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93"/>
          <p:cNvGrpSpPr/>
          <p:nvPr/>
        </p:nvGrpSpPr>
        <p:grpSpPr>
          <a:xfrm>
            <a:off x="3084386" y="3236940"/>
            <a:ext cx="353880" cy="330745"/>
            <a:chOff x="3084386" y="3389340"/>
            <a:chExt cx="353880" cy="330745"/>
          </a:xfrm>
        </p:grpSpPr>
        <p:sp>
          <p:nvSpPr>
            <p:cNvPr id="13165" name="Google Shape;13165;p93"/>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3"/>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93"/>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93"/>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3"/>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3"/>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3"/>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3"/>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93"/>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93"/>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3"/>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3"/>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7" name="Google Shape;13177;p93"/>
          <p:cNvGrpSpPr/>
          <p:nvPr/>
        </p:nvGrpSpPr>
        <p:grpSpPr>
          <a:xfrm>
            <a:off x="863499" y="1818506"/>
            <a:ext cx="347078" cy="364016"/>
            <a:chOff x="863499" y="1970906"/>
            <a:chExt cx="347078" cy="364016"/>
          </a:xfrm>
        </p:grpSpPr>
        <p:sp>
          <p:nvSpPr>
            <p:cNvPr id="13178" name="Google Shape;13178;p93"/>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3"/>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3"/>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93"/>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93"/>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3"/>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3"/>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93"/>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3"/>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3"/>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3"/>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3"/>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3"/>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3"/>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93"/>
          <p:cNvGrpSpPr/>
          <p:nvPr/>
        </p:nvGrpSpPr>
        <p:grpSpPr>
          <a:xfrm>
            <a:off x="1749879" y="1818506"/>
            <a:ext cx="364436" cy="364174"/>
            <a:chOff x="1749879" y="1970906"/>
            <a:chExt cx="364436" cy="364174"/>
          </a:xfrm>
        </p:grpSpPr>
        <p:sp>
          <p:nvSpPr>
            <p:cNvPr id="13193" name="Google Shape;13193;p93"/>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93"/>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3"/>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3"/>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93"/>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93"/>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93"/>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3"/>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3"/>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3"/>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93"/>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93"/>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93"/>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3"/>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7" name="Google Shape;13207;p93"/>
          <p:cNvGrpSpPr/>
          <p:nvPr/>
        </p:nvGrpSpPr>
        <p:grpSpPr>
          <a:xfrm>
            <a:off x="2186425" y="1823758"/>
            <a:ext cx="396106" cy="353985"/>
            <a:chOff x="2186425" y="1976158"/>
            <a:chExt cx="396106" cy="353985"/>
          </a:xfrm>
        </p:grpSpPr>
        <p:sp>
          <p:nvSpPr>
            <p:cNvPr id="13208" name="Google Shape;13208;p93"/>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93"/>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93"/>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3"/>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3"/>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93"/>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93"/>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5" name="Google Shape;13215;p93"/>
          <p:cNvGrpSpPr/>
          <p:nvPr/>
        </p:nvGrpSpPr>
        <p:grpSpPr>
          <a:xfrm>
            <a:off x="2659157" y="1865012"/>
            <a:ext cx="319190" cy="271240"/>
            <a:chOff x="2659157" y="2017412"/>
            <a:chExt cx="319190" cy="271240"/>
          </a:xfrm>
        </p:grpSpPr>
        <p:sp>
          <p:nvSpPr>
            <p:cNvPr id="13216" name="Google Shape;13216;p93"/>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93"/>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93"/>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3"/>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3"/>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3"/>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3"/>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93"/>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93"/>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93"/>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93"/>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3"/>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3"/>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3"/>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93"/>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93"/>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3"/>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3"/>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3"/>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93"/>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3"/>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93"/>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93"/>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93"/>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3"/>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3"/>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2" name="Google Shape;13242;p93"/>
          <p:cNvGrpSpPr/>
          <p:nvPr/>
        </p:nvGrpSpPr>
        <p:grpSpPr>
          <a:xfrm>
            <a:off x="3111775" y="1841116"/>
            <a:ext cx="318928" cy="319217"/>
            <a:chOff x="3111775" y="1993516"/>
            <a:chExt cx="318928" cy="319217"/>
          </a:xfrm>
        </p:grpSpPr>
        <p:sp>
          <p:nvSpPr>
            <p:cNvPr id="13243" name="Google Shape;13243;p93"/>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93"/>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3"/>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3"/>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93"/>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93"/>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3"/>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3"/>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3"/>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3"/>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93"/>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93"/>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3"/>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3"/>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3"/>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3"/>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93"/>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93"/>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3"/>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3"/>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3"/>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3"/>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93"/>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93"/>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3"/>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3"/>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3"/>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93"/>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93"/>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3"/>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3" name="Google Shape;13273;p93"/>
          <p:cNvGrpSpPr/>
          <p:nvPr/>
        </p:nvGrpSpPr>
        <p:grpSpPr>
          <a:xfrm>
            <a:off x="4023785" y="1818007"/>
            <a:ext cx="288807" cy="355377"/>
            <a:chOff x="4023785" y="1970407"/>
            <a:chExt cx="288807" cy="355377"/>
          </a:xfrm>
        </p:grpSpPr>
        <p:sp>
          <p:nvSpPr>
            <p:cNvPr id="13274" name="Google Shape;13274;p93"/>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3"/>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3"/>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93"/>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93"/>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3"/>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3"/>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3"/>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3"/>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3"/>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3"/>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3"/>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3"/>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93"/>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93"/>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93"/>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3"/>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3"/>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93"/>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93"/>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93"/>
          <p:cNvGrpSpPr/>
          <p:nvPr/>
        </p:nvGrpSpPr>
        <p:grpSpPr>
          <a:xfrm>
            <a:off x="3544540" y="3228563"/>
            <a:ext cx="320188" cy="319269"/>
            <a:chOff x="3544540" y="3380963"/>
            <a:chExt cx="320188" cy="319269"/>
          </a:xfrm>
        </p:grpSpPr>
        <p:sp>
          <p:nvSpPr>
            <p:cNvPr id="13295" name="Google Shape;13295;p93"/>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93"/>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3"/>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93"/>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93"/>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3"/>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93"/>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93"/>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3"/>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93"/>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93"/>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93"/>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3"/>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3"/>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93"/>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93"/>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1" name="Google Shape;13311;p93"/>
          <p:cNvGrpSpPr/>
          <p:nvPr/>
        </p:nvGrpSpPr>
        <p:grpSpPr>
          <a:xfrm>
            <a:off x="3944637" y="3202434"/>
            <a:ext cx="415696" cy="371605"/>
            <a:chOff x="3944637" y="3354834"/>
            <a:chExt cx="415696" cy="371605"/>
          </a:xfrm>
        </p:grpSpPr>
        <p:sp>
          <p:nvSpPr>
            <p:cNvPr id="13312" name="Google Shape;13312;p93"/>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93"/>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93"/>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93"/>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93"/>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3"/>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3"/>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3"/>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3"/>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3"/>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3"/>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3"/>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93"/>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93"/>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3"/>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3"/>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93"/>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93"/>
          <p:cNvGrpSpPr/>
          <p:nvPr/>
        </p:nvGrpSpPr>
        <p:grpSpPr>
          <a:xfrm>
            <a:off x="1314619" y="3669127"/>
            <a:ext cx="346317" cy="332136"/>
            <a:chOff x="1314619" y="3821527"/>
            <a:chExt cx="346317" cy="332136"/>
          </a:xfrm>
        </p:grpSpPr>
        <p:sp>
          <p:nvSpPr>
            <p:cNvPr id="13330" name="Google Shape;13330;p93"/>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93"/>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3"/>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3"/>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3"/>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93"/>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93"/>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3"/>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8" name="Google Shape;13338;p93"/>
          <p:cNvGrpSpPr/>
          <p:nvPr/>
        </p:nvGrpSpPr>
        <p:grpSpPr>
          <a:xfrm>
            <a:off x="1751139" y="3638534"/>
            <a:ext cx="386258" cy="380507"/>
            <a:chOff x="1751139" y="3790934"/>
            <a:chExt cx="386258" cy="380507"/>
          </a:xfrm>
        </p:grpSpPr>
        <p:sp>
          <p:nvSpPr>
            <p:cNvPr id="13339" name="Google Shape;13339;p93"/>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93"/>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3"/>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93"/>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3"/>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3"/>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3"/>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93"/>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3"/>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3"/>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3"/>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93"/>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93"/>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93"/>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93"/>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3"/>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93"/>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93"/>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93"/>
          <p:cNvGrpSpPr/>
          <p:nvPr/>
        </p:nvGrpSpPr>
        <p:grpSpPr>
          <a:xfrm>
            <a:off x="2189681" y="3669206"/>
            <a:ext cx="395607" cy="318928"/>
            <a:chOff x="2189681" y="3821606"/>
            <a:chExt cx="395607" cy="318928"/>
          </a:xfrm>
        </p:grpSpPr>
        <p:sp>
          <p:nvSpPr>
            <p:cNvPr id="13358" name="Google Shape;13358;p93"/>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93"/>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93"/>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93"/>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93"/>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93"/>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3"/>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3"/>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3"/>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3"/>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93"/>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93"/>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93"/>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93"/>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93"/>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93"/>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93"/>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3"/>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93"/>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93"/>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3"/>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93"/>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93"/>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93"/>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3"/>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93"/>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93"/>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93"/>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93"/>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3"/>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88" name="Google Shape;13388;p93"/>
          <p:cNvSpPr/>
          <p:nvPr/>
        </p:nvSpPr>
        <p:spPr>
          <a:xfrm>
            <a:off x="1288464" y="18876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9" name="Google Shape;13389;p93"/>
          <p:cNvGrpSpPr/>
          <p:nvPr/>
        </p:nvGrpSpPr>
        <p:grpSpPr>
          <a:xfrm>
            <a:off x="1277409" y="1808947"/>
            <a:ext cx="420475" cy="383055"/>
            <a:chOff x="1277409" y="1961347"/>
            <a:chExt cx="420475" cy="383055"/>
          </a:xfrm>
        </p:grpSpPr>
        <p:sp>
          <p:nvSpPr>
            <p:cNvPr id="13390" name="Google Shape;13390;p93"/>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93"/>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93"/>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93"/>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93"/>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93"/>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93"/>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93"/>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3"/>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3"/>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3"/>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3"/>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93"/>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93"/>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93"/>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93"/>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93"/>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93"/>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3"/>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93"/>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93"/>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3"/>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93"/>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93"/>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3"/>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93"/>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93"/>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93"/>
          <p:cNvGrpSpPr/>
          <p:nvPr/>
        </p:nvGrpSpPr>
        <p:grpSpPr>
          <a:xfrm>
            <a:off x="2215075" y="2280419"/>
            <a:ext cx="380008" cy="351648"/>
            <a:chOff x="2215075" y="2432819"/>
            <a:chExt cx="380008" cy="351648"/>
          </a:xfrm>
        </p:grpSpPr>
        <p:sp>
          <p:nvSpPr>
            <p:cNvPr id="13418" name="Google Shape;13418;p93"/>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3"/>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93"/>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93"/>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93"/>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3"/>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93"/>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93"/>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93"/>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93"/>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93"/>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93"/>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93"/>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93"/>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93"/>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93"/>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3"/>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93"/>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93"/>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93"/>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93"/>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93"/>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3"/>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93"/>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93"/>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3"/>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3"/>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93"/>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93"/>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93"/>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93"/>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9" name="Google Shape;13449;p93"/>
          <p:cNvGrpSpPr/>
          <p:nvPr/>
        </p:nvGrpSpPr>
        <p:grpSpPr>
          <a:xfrm>
            <a:off x="2661416" y="2269942"/>
            <a:ext cx="344059" cy="340671"/>
            <a:chOff x="2661416" y="2422342"/>
            <a:chExt cx="344059" cy="340671"/>
          </a:xfrm>
        </p:grpSpPr>
        <p:sp>
          <p:nvSpPr>
            <p:cNvPr id="13450" name="Google Shape;13450;p93"/>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93"/>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93"/>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93"/>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93"/>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93"/>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3"/>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3"/>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3"/>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93"/>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93"/>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93"/>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3"/>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3" name="Google Shape;13463;p93"/>
          <p:cNvGrpSpPr/>
          <p:nvPr/>
        </p:nvGrpSpPr>
        <p:grpSpPr>
          <a:xfrm>
            <a:off x="4066510" y="2269942"/>
            <a:ext cx="206876" cy="348470"/>
            <a:chOff x="4066510" y="2422342"/>
            <a:chExt cx="206876" cy="348470"/>
          </a:xfrm>
        </p:grpSpPr>
        <p:sp>
          <p:nvSpPr>
            <p:cNvPr id="13464" name="Google Shape;13464;p93"/>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93"/>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93"/>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93"/>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93"/>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3"/>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93"/>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93"/>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93"/>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93"/>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93"/>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93"/>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76" name="Google Shape;13476;p93"/>
          <p:cNvSpPr/>
          <p:nvPr/>
        </p:nvSpPr>
        <p:spPr>
          <a:xfrm>
            <a:off x="2958206" y="37393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77" name="Google Shape;13477;p93"/>
          <p:cNvGrpSpPr/>
          <p:nvPr/>
        </p:nvGrpSpPr>
        <p:grpSpPr>
          <a:xfrm>
            <a:off x="2617693" y="3664925"/>
            <a:ext cx="420475" cy="326491"/>
            <a:chOff x="2617693" y="3817325"/>
            <a:chExt cx="420475" cy="326491"/>
          </a:xfrm>
        </p:grpSpPr>
        <p:sp>
          <p:nvSpPr>
            <p:cNvPr id="13478" name="Google Shape;13478;p93"/>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3"/>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3"/>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93"/>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93"/>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3"/>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93"/>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3"/>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3"/>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93"/>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93"/>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3"/>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93"/>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3"/>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3"/>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93"/>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3"/>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5" name="Google Shape;13495;p93"/>
          <p:cNvGrpSpPr/>
          <p:nvPr/>
        </p:nvGrpSpPr>
        <p:grpSpPr>
          <a:xfrm>
            <a:off x="3545301" y="2271123"/>
            <a:ext cx="358134" cy="356637"/>
            <a:chOff x="3545301" y="2423523"/>
            <a:chExt cx="358134" cy="356637"/>
          </a:xfrm>
        </p:grpSpPr>
        <p:sp>
          <p:nvSpPr>
            <p:cNvPr id="13496" name="Google Shape;13496;p93"/>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93"/>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3"/>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3"/>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93"/>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3"/>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93"/>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93"/>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3"/>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93"/>
          <p:cNvGrpSpPr/>
          <p:nvPr/>
        </p:nvGrpSpPr>
        <p:grpSpPr>
          <a:xfrm>
            <a:off x="5766424" y="4122795"/>
            <a:ext cx="358160" cy="356926"/>
            <a:chOff x="5766424" y="4275195"/>
            <a:chExt cx="358160" cy="356926"/>
          </a:xfrm>
        </p:grpSpPr>
        <p:sp>
          <p:nvSpPr>
            <p:cNvPr id="13506" name="Google Shape;13506;p93"/>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3"/>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3"/>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3"/>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93"/>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3"/>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3"/>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93"/>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93"/>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5" name="Google Shape;13515;p93"/>
          <p:cNvGrpSpPr/>
          <p:nvPr/>
        </p:nvGrpSpPr>
        <p:grpSpPr>
          <a:xfrm>
            <a:off x="3531462" y="3672199"/>
            <a:ext cx="377251" cy="324232"/>
            <a:chOff x="3531462" y="3824599"/>
            <a:chExt cx="377251" cy="324232"/>
          </a:xfrm>
        </p:grpSpPr>
        <p:sp>
          <p:nvSpPr>
            <p:cNvPr id="13516" name="Google Shape;13516;p93"/>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3"/>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3"/>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93"/>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93"/>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3"/>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3"/>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3"/>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3"/>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3"/>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3"/>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7" name="Google Shape;13527;p93"/>
          <p:cNvGrpSpPr/>
          <p:nvPr/>
        </p:nvGrpSpPr>
        <p:grpSpPr>
          <a:xfrm>
            <a:off x="4030586" y="3652846"/>
            <a:ext cx="286523" cy="340566"/>
            <a:chOff x="4030586" y="3805246"/>
            <a:chExt cx="286523" cy="340566"/>
          </a:xfrm>
        </p:grpSpPr>
        <p:sp>
          <p:nvSpPr>
            <p:cNvPr id="13528" name="Google Shape;13528;p93"/>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3"/>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3"/>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93"/>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3"/>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3"/>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93"/>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3"/>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93"/>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93"/>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3"/>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93"/>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93"/>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93"/>
          <p:cNvGrpSpPr/>
          <p:nvPr/>
        </p:nvGrpSpPr>
        <p:grpSpPr>
          <a:xfrm>
            <a:off x="2180884" y="2736319"/>
            <a:ext cx="376752" cy="374468"/>
            <a:chOff x="2180884" y="2888719"/>
            <a:chExt cx="376752" cy="374468"/>
          </a:xfrm>
        </p:grpSpPr>
        <p:sp>
          <p:nvSpPr>
            <p:cNvPr id="13542" name="Google Shape;13542;p93"/>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3"/>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93"/>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93"/>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3"/>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3"/>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3"/>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3"/>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3"/>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93"/>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3"/>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3"/>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3"/>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93"/>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6" name="Google Shape;13556;p93"/>
          <p:cNvGrpSpPr/>
          <p:nvPr/>
        </p:nvGrpSpPr>
        <p:grpSpPr>
          <a:xfrm>
            <a:off x="3954432" y="2790599"/>
            <a:ext cx="378249" cy="265909"/>
            <a:chOff x="3954432" y="2942999"/>
            <a:chExt cx="378249" cy="265909"/>
          </a:xfrm>
        </p:grpSpPr>
        <p:sp>
          <p:nvSpPr>
            <p:cNvPr id="13557" name="Google Shape;13557;p93"/>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93"/>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3"/>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3"/>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3"/>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3"/>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3"/>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93"/>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3"/>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6" name="Google Shape;13566;p93"/>
          <p:cNvGrpSpPr/>
          <p:nvPr/>
        </p:nvGrpSpPr>
        <p:grpSpPr>
          <a:xfrm>
            <a:off x="1752137" y="4114208"/>
            <a:ext cx="378512" cy="374756"/>
            <a:chOff x="1752137" y="4266608"/>
            <a:chExt cx="378512" cy="374756"/>
          </a:xfrm>
        </p:grpSpPr>
        <p:sp>
          <p:nvSpPr>
            <p:cNvPr id="13567" name="Google Shape;13567;p93"/>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93"/>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3"/>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3"/>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93"/>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93"/>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3"/>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3"/>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3"/>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3"/>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3"/>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3"/>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3"/>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3"/>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3"/>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3"/>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3"/>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93"/>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93"/>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3"/>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3"/>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8" name="Google Shape;13588;p93"/>
          <p:cNvGrpSpPr/>
          <p:nvPr/>
        </p:nvGrpSpPr>
        <p:grpSpPr>
          <a:xfrm>
            <a:off x="3117788" y="3660146"/>
            <a:ext cx="341065" cy="341065"/>
            <a:chOff x="3117788" y="3812546"/>
            <a:chExt cx="341065" cy="341065"/>
          </a:xfrm>
        </p:grpSpPr>
        <p:sp>
          <p:nvSpPr>
            <p:cNvPr id="13589" name="Google Shape;13589;p93"/>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3"/>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3"/>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3"/>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3"/>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3"/>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93"/>
          <p:cNvGrpSpPr/>
          <p:nvPr/>
        </p:nvGrpSpPr>
        <p:grpSpPr>
          <a:xfrm>
            <a:off x="3994400" y="4147532"/>
            <a:ext cx="338281" cy="322657"/>
            <a:chOff x="3994400" y="4299932"/>
            <a:chExt cx="338281" cy="322657"/>
          </a:xfrm>
        </p:grpSpPr>
        <p:sp>
          <p:nvSpPr>
            <p:cNvPr id="13596" name="Google Shape;13596;p93"/>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3"/>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93"/>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3"/>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3"/>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3"/>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3"/>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3"/>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4" name="Google Shape;13604;p93"/>
          <p:cNvSpPr/>
          <p:nvPr/>
        </p:nvSpPr>
        <p:spPr>
          <a:xfrm>
            <a:off x="3700340" y="18132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3"/>
          <p:cNvSpPr/>
          <p:nvPr/>
        </p:nvSpPr>
        <p:spPr>
          <a:xfrm>
            <a:off x="3700340" y="18132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6" name="Google Shape;13606;p93"/>
          <p:cNvGrpSpPr/>
          <p:nvPr/>
        </p:nvGrpSpPr>
        <p:grpSpPr>
          <a:xfrm>
            <a:off x="3573426" y="1813228"/>
            <a:ext cx="302358" cy="374993"/>
            <a:chOff x="3573426" y="1965628"/>
            <a:chExt cx="302358" cy="374993"/>
          </a:xfrm>
        </p:grpSpPr>
        <p:sp>
          <p:nvSpPr>
            <p:cNvPr id="13607" name="Google Shape;13607;p93"/>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3"/>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3"/>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3"/>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3"/>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3"/>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3"/>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3"/>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3"/>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3"/>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3"/>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3"/>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3"/>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3"/>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93"/>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3"/>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3"/>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3"/>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3"/>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93"/>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3"/>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3"/>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93"/>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3"/>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3"/>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3"/>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93"/>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93"/>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93"/>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3"/>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3"/>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3"/>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3"/>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93"/>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3"/>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3"/>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3"/>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93"/>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3"/>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3"/>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93"/>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3"/>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3"/>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3"/>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3"/>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3"/>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3"/>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4" name="Google Shape;13654;p93"/>
          <p:cNvGrpSpPr/>
          <p:nvPr/>
        </p:nvGrpSpPr>
        <p:grpSpPr>
          <a:xfrm>
            <a:off x="3513632" y="2756172"/>
            <a:ext cx="355876" cy="331007"/>
            <a:chOff x="3513632" y="2908572"/>
            <a:chExt cx="355876" cy="331007"/>
          </a:xfrm>
        </p:grpSpPr>
        <p:sp>
          <p:nvSpPr>
            <p:cNvPr id="13655" name="Google Shape;13655;p93"/>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3"/>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3"/>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3"/>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3"/>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3"/>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3"/>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3"/>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3"/>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3"/>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3"/>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93"/>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3"/>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3"/>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93"/>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93"/>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1" name="Google Shape;13671;p93"/>
          <p:cNvGrpSpPr/>
          <p:nvPr/>
        </p:nvGrpSpPr>
        <p:grpSpPr>
          <a:xfrm>
            <a:off x="2694083" y="2736030"/>
            <a:ext cx="235762" cy="374756"/>
            <a:chOff x="2694083" y="2888430"/>
            <a:chExt cx="235762" cy="374756"/>
          </a:xfrm>
        </p:grpSpPr>
        <p:sp>
          <p:nvSpPr>
            <p:cNvPr id="13672" name="Google Shape;13672;p93"/>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93"/>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3"/>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3"/>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93"/>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93"/>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3"/>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93"/>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93"/>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1" name="Google Shape;13681;p93"/>
          <p:cNvGrpSpPr/>
          <p:nvPr/>
        </p:nvGrpSpPr>
        <p:grpSpPr>
          <a:xfrm>
            <a:off x="871534" y="4148188"/>
            <a:ext cx="357661" cy="311155"/>
            <a:chOff x="871534" y="4300588"/>
            <a:chExt cx="357661" cy="311155"/>
          </a:xfrm>
        </p:grpSpPr>
        <p:sp>
          <p:nvSpPr>
            <p:cNvPr id="13682" name="Google Shape;13682;p93"/>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93"/>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3"/>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3"/>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93"/>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3"/>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93"/>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93"/>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3"/>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93"/>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3"/>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3"/>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93"/>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93"/>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3"/>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93"/>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3"/>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3"/>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3"/>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93"/>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3"/>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93"/>
          <p:cNvGrpSpPr/>
          <p:nvPr/>
        </p:nvGrpSpPr>
        <p:grpSpPr>
          <a:xfrm>
            <a:off x="916019" y="3669206"/>
            <a:ext cx="250100" cy="336785"/>
            <a:chOff x="916019" y="3821606"/>
            <a:chExt cx="250100" cy="336785"/>
          </a:xfrm>
        </p:grpSpPr>
        <p:sp>
          <p:nvSpPr>
            <p:cNvPr id="13704" name="Google Shape;13704;p93"/>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3"/>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3"/>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93"/>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3"/>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93"/>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3"/>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3"/>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3"/>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93"/>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3"/>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3"/>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3"/>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7" name="Google Shape;13717;p93"/>
          <p:cNvGrpSpPr/>
          <p:nvPr/>
        </p:nvGrpSpPr>
        <p:grpSpPr>
          <a:xfrm>
            <a:off x="849686" y="2757170"/>
            <a:ext cx="374730" cy="332504"/>
            <a:chOff x="849686" y="2909570"/>
            <a:chExt cx="374730" cy="332504"/>
          </a:xfrm>
        </p:grpSpPr>
        <p:sp>
          <p:nvSpPr>
            <p:cNvPr id="13718" name="Google Shape;13718;p93"/>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3"/>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3"/>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3"/>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3"/>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3"/>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3"/>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3"/>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3"/>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93"/>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93"/>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9" name="Google Shape;13729;p93"/>
          <p:cNvGrpSpPr/>
          <p:nvPr/>
        </p:nvGrpSpPr>
        <p:grpSpPr>
          <a:xfrm>
            <a:off x="1735567" y="2267841"/>
            <a:ext cx="417718" cy="372866"/>
            <a:chOff x="1735567" y="2420241"/>
            <a:chExt cx="417718" cy="372866"/>
          </a:xfrm>
        </p:grpSpPr>
        <p:sp>
          <p:nvSpPr>
            <p:cNvPr id="13730" name="Google Shape;13730;p93"/>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3"/>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3"/>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93"/>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93"/>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3"/>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93"/>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3"/>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3"/>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93"/>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93"/>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93"/>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2" name="Google Shape;13742;p93"/>
          <p:cNvGrpSpPr/>
          <p:nvPr/>
        </p:nvGrpSpPr>
        <p:grpSpPr>
          <a:xfrm>
            <a:off x="3599318" y="4147190"/>
            <a:ext cx="251098" cy="309028"/>
            <a:chOff x="3599318" y="4299590"/>
            <a:chExt cx="251098" cy="309028"/>
          </a:xfrm>
        </p:grpSpPr>
        <p:sp>
          <p:nvSpPr>
            <p:cNvPr id="13743" name="Google Shape;13743;p93"/>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3"/>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3"/>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93"/>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3"/>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3"/>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93"/>
          <p:cNvGrpSpPr/>
          <p:nvPr/>
        </p:nvGrpSpPr>
        <p:grpSpPr>
          <a:xfrm>
            <a:off x="3105998" y="2280840"/>
            <a:ext cx="345818" cy="345056"/>
            <a:chOff x="3105998" y="2433240"/>
            <a:chExt cx="345818" cy="345056"/>
          </a:xfrm>
        </p:grpSpPr>
        <p:sp>
          <p:nvSpPr>
            <p:cNvPr id="13750" name="Google Shape;13750;p93"/>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3"/>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93"/>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93"/>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3"/>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3"/>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3"/>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93"/>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93"/>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3"/>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93"/>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1" name="Google Shape;13761;p93"/>
          <p:cNvGrpSpPr/>
          <p:nvPr/>
        </p:nvGrpSpPr>
        <p:grpSpPr>
          <a:xfrm>
            <a:off x="1737326" y="2748373"/>
            <a:ext cx="374730" cy="350361"/>
            <a:chOff x="1737326" y="2900773"/>
            <a:chExt cx="374730" cy="350361"/>
          </a:xfrm>
        </p:grpSpPr>
        <p:sp>
          <p:nvSpPr>
            <p:cNvPr id="13762" name="Google Shape;13762;p93"/>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93"/>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3"/>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3"/>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3"/>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3"/>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3"/>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93"/>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93"/>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3"/>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3"/>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3"/>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3"/>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3"/>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3"/>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93"/>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93"/>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93"/>
          <p:cNvGrpSpPr/>
          <p:nvPr/>
        </p:nvGrpSpPr>
        <p:grpSpPr>
          <a:xfrm>
            <a:off x="4000676" y="1426996"/>
            <a:ext cx="327226" cy="211603"/>
            <a:chOff x="4000676" y="1579396"/>
            <a:chExt cx="327226" cy="211603"/>
          </a:xfrm>
        </p:grpSpPr>
        <p:sp>
          <p:nvSpPr>
            <p:cNvPr id="13780" name="Google Shape;13780;p93"/>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3"/>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3"/>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3"/>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93"/>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93"/>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3"/>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93"/>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93"/>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3"/>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3"/>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3"/>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3"/>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3"/>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3"/>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3"/>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6" name="Google Shape;13796;p93"/>
          <p:cNvGrpSpPr/>
          <p:nvPr/>
        </p:nvGrpSpPr>
        <p:grpSpPr>
          <a:xfrm>
            <a:off x="2635523" y="1363184"/>
            <a:ext cx="371054" cy="336469"/>
            <a:chOff x="2635523" y="1515584"/>
            <a:chExt cx="371054" cy="336469"/>
          </a:xfrm>
        </p:grpSpPr>
        <p:sp>
          <p:nvSpPr>
            <p:cNvPr id="13797" name="Google Shape;13797;p93"/>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3"/>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3"/>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3"/>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3"/>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93"/>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3"/>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93"/>
          <p:cNvGrpSpPr/>
          <p:nvPr/>
        </p:nvGrpSpPr>
        <p:grpSpPr>
          <a:xfrm>
            <a:off x="2231907" y="1368331"/>
            <a:ext cx="311627" cy="326569"/>
            <a:chOff x="2231907" y="1520731"/>
            <a:chExt cx="311627" cy="326569"/>
          </a:xfrm>
        </p:grpSpPr>
        <p:sp>
          <p:nvSpPr>
            <p:cNvPr id="13805" name="Google Shape;13805;p93"/>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3"/>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3"/>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3"/>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93"/>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3"/>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3"/>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93"/>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3"/>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3"/>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5" name="Google Shape;13815;p93"/>
          <p:cNvGrpSpPr/>
          <p:nvPr/>
        </p:nvGrpSpPr>
        <p:grpSpPr>
          <a:xfrm>
            <a:off x="1340249" y="4149133"/>
            <a:ext cx="311890" cy="304695"/>
            <a:chOff x="1340249" y="4301533"/>
            <a:chExt cx="311890" cy="304695"/>
          </a:xfrm>
        </p:grpSpPr>
        <p:sp>
          <p:nvSpPr>
            <p:cNvPr id="13816" name="Google Shape;13816;p93"/>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3"/>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3"/>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3"/>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3"/>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3"/>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3"/>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3"/>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3"/>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3"/>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3"/>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3"/>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3"/>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3"/>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0" name="Google Shape;13830;p93"/>
          <p:cNvGrpSpPr/>
          <p:nvPr/>
        </p:nvGrpSpPr>
        <p:grpSpPr>
          <a:xfrm>
            <a:off x="1330690" y="3224624"/>
            <a:ext cx="306874" cy="332268"/>
            <a:chOff x="1330690" y="3377024"/>
            <a:chExt cx="306874" cy="332268"/>
          </a:xfrm>
        </p:grpSpPr>
        <p:sp>
          <p:nvSpPr>
            <p:cNvPr id="13831" name="Google Shape;13831;p93"/>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3"/>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3"/>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3"/>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3"/>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93"/>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93"/>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3"/>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3"/>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3"/>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3"/>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3"/>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3"/>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3"/>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3"/>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3"/>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3"/>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93"/>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3"/>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93"/>
          <p:cNvGrpSpPr/>
          <p:nvPr/>
        </p:nvGrpSpPr>
        <p:grpSpPr>
          <a:xfrm>
            <a:off x="2650597" y="3229377"/>
            <a:ext cx="341511" cy="324994"/>
            <a:chOff x="2650597" y="3381777"/>
            <a:chExt cx="341511" cy="324994"/>
          </a:xfrm>
        </p:grpSpPr>
        <p:sp>
          <p:nvSpPr>
            <p:cNvPr id="13851" name="Google Shape;13851;p93"/>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3"/>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93"/>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93"/>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3"/>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3"/>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3"/>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93"/>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93"/>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3"/>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3"/>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3"/>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3"/>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3"/>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3"/>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3"/>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3"/>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3"/>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3"/>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93"/>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3"/>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3"/>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3"/>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3"/>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3"/>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3"/>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3"/>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3"/>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3"/>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3"/>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93"/>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3"/>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3"/>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93"/>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3"/>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93"/>
          <p:cNvGrpSpPr/>
          <p:nvPr/>
        </p:nvGrpSpPr>
        <p:grpSpPr>
          <a:xfrm>
            <a:off x="1295502" y="2284962"/>
            <a:ext cx="402645" cy="323917"/>
            <a:chOff x="1295502" y="2437362"/>
            <a:chExt cx="402645" cy="323917"/>
          </a:xfrm>
        </p:grpSpPr>
        <p:sp>
          <p:nvSpPr>
            <p:cNvPr id="13887" name="Google Shape;13887;p93"/>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3"/>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3"/>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3"/>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3"/>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3"/>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93"/>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93"/>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3"/>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93"/>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93"/>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3"/>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3"/>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3"/>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3"/>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3"/>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3" name="Google Shape;13903;p93"/>
          <p:cNvGrpSpPr/>
          <p:nvPr/>
        </p:nvGrpSpPr>
        <p:grpSpPr>
          <a:xfrm>
            <a:off x="882590" y="2285960"/>
            <a:ext cx="337310" cy="337047"/>
            <a:chOff x="882590" y="2438360"/>
            <a:chExt cx="337310" cy="337047"/>
          </a:xfrm>
        </p:grpSpPr>
        <p:sp>
          <p:nvSpPr>
            <p:cNvPr id="13904" name="Google Shape;13904;p93"/>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3"/>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3"/>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3"/>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3"/>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3"/>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93"/>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3"/>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3"/>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93"/>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3"/>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3"/>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93"/>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3"/>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3"/>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3"/>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3"/>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3"/>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93"/>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3"/>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3"/>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93"/>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93"/>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3"/>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93"/>
          <p:cNvGrpSpPr/>
          <p:nvPr/>
        </p:nvGrpSpPr>
        <p:grpSpPr>
          <a:xfrm>
            <a:off x="4885060" y="1366388"/>
            <a:ext cx="385786" cy="342588"/>
            <a:chOff x="4885060" y="1518788"/>
            <a:chExt cx="385786" cy="342588"/>
          </a:xfrm>
        </p:grpSpPr>
        <p:sp>
          <p:nvSpPr>
            <p:cNvPr id="13929" name="Google Shape;13929;p93"/>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3"/>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3"/>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93"/>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3"/>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3"/>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3"/>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3"/>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93"/>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3"/>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3"/>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3"/>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3"/>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3"/>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3"/>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93"/>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3"/>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3"/>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3"/>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93"/>
          <p:cNvGrpSpPr/>
          <p:nvPr/>
        </p:nvGrpSpPr>
        <p:grpSpPr>
          <a:xfrm>
            <a:off x="5394478" y="1362133"/>
            <a:ext cx="249076" cy="351096"/>
            <a:chOff x="5394478" y="1514533"/>
            <a:chExt cx="249076" cy="351096"/>
          </a:xfrm>
        </p:grpSpPr>
        <p:sp>
          <p:nvSpPr>
            <p:cNvPr id="13949" name="Google Shape;13949;p93"/>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3"/>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3"/>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3"/>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3"/>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3"/>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3"/>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3"/>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3"/>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3"/>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3"/>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3"/>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3"/>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3"/>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3"/>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3"/>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93"/>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3"/>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3"/>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3"/>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9" name="Google Shape;13969;p93"/>
          <p:cNvGrpSpPr/>
          <p:nvPr/>
        </p:nvGrpSpPr>
        <p:grpSpPr>
          <a:xfrm>
            <a:off x="5782259" y="1359612"/>
            <a:ext cx="356138" cy="356138"/>
            <a:chOff x="5782259" y="1512012"/>
            <a:chExt cx="356138" cy="356138"/>
          </a:xfrm>
        </p:grpSpPr>
        <p:sp>
          <p:nvSpPr>
            <p:cNvPr id="13970" name="Google Shape;13970;p93"/>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3"/>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3"/>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3"/>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3"/>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3"/>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3"/>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3"/>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3"/>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3"/>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3"/>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1" name="Google Shape;13981;p93"/>
          <p:cNvGrpSpPr/>
          <p:nvPr/>
        </p:nvGrpSpPr>
        <p:grpSpPr>
          <a:xfrm>
            <a:off x="6229598" y="1365652"/>
            <a:ext cx="343560" cy="343822"/>
            <a:chOff x="6229598" y="1518052"/>
            <a:chExt cx="343560" cy="343822"/>
          </a:xfrm>
        </p:grpSpPr>
        <p:sp>
          <p:nvSpPr>
            <p:cNvPr id="13982" name="Google Shape;13982;p93"/>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3"/>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3"/>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3"/>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3"/>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3"/>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3"/>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3"/>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3"/>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3"/>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3"/>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3"/>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3"/>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3"/>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3"/>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3"/>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3"/>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3"/>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3"/>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1" name="Google Shape;14001;p93"/>
          <p:cNvGrpSpPr/>
          <p:nvPr/>
        </p:nvGrpSpPr>
        <p:grpSpPr>
          <a:xfrm>
            <a:off x="870773" y="3205585"/>
            <a:ext cx="342824" cy="351228"/>
            <a:chOff x="870773" y="3357985"/>
            <a:chExt cx="342824" cy="351228"/>
          </a:xfrm>
        </p:grpSpPr>
        <p:sp>
          <p:nvSpPr>
            <p:cNvPr id="14002" name="Google Shape;14002;p93"/>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3"/>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3"/>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93"/>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3"/>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3"/>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3"/>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3"/>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0" name="Google Shape;14010;p93"/>
          <p:cNvGrpSpPr/>
          <p:nvPr/>
        </p:nvGrpSpPr>
        <p:grpSpPr>
          <a:xfrm>
            <a:off x="2743084" y="4147190"/>
            <a:ext cx="159372" cy="308896"/>
            <a:chOff x="2743084" y="4299590"/>
            <a:chExt cx="159372" cy="308896"/>
          </a:xfrm>
        </p:grpSpPr>
        <p:sp>
          <p:nvSpPr>
            <p:cNvPr id="14011" name="Google Shape;14011;p93"/>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3"/>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3"/>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3"/>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3"/>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3"/>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3"/>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3"/>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3"/>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3"/>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3"/>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3"/>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3"/>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3"/>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3"/>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93"/>
          <p:cNvGrpSpPr/>
          <p:nvPr/>
        </p:nvGrpSpPr>
        <p:grpSpPr>
          <a:xfrm>
            <a:off x="1293506" y="2787316"/>
            <a:ext cx="374730" cy="272211"/>
            <a:chOff x="1293506" y="2939716"/>
            <a:chExt cx="374730" cy="272211"/>
          </a:xfrm>
        </p:grpSpPr>
        <p:sp>
          <p:nvSpPr>
            <p:cNvPr id="14027" name="Google Shape;14027;p93"/>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3"/>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3"/>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3"/>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3"/>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3"/>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3"/>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3"/>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3"/>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3"/>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3"/>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3"/>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3"/>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3"/>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3"/>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3"/>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3"/>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3"/>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3"/>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93"/>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3"/>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3"/>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3"/>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3"/>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3"/>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3"/>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3"/>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3"/>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3"/>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3"/>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7" name="Google Shape;14057;p93"/>
          <p:cNvGrpSpPr/>
          <p:nvPr/>
        </p:nvGrpSpPr>
        <p:grpSpPr>
          <a:xfrm>
            <a:off x="6669900" y="1353074"/>
            <a:ext cx="345083" cy="369216"/>
            <a:chOff x="6669900" y="1505474"/>
            <a:chExt cx="345083" cy="369216"/>
          </a:xfrm>
        </p:grpSpPr>
        <p:sp>
          <p:nvSpPr>
            <p:cNvPr id="14058" name="Google Shape;14058;p93"/>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3"/>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3"/>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93"/>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3"/>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3"/>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3"/>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3"/>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3"/>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93"/>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93"/>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93"/>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3"/>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3"/>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93"/>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3"/>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3"/>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3"/>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93"/>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3"/>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3"/>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3"/>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0" name="Google Shape;14080;p93"/>
          <p:cNvGrpSpPr/>
          <p:nvPr/>
        </p:nvGrpSpPr>
        <p:grpSpPr>
          <a:xfrm>
            <a:off x="7117003" y="1365600"/>
            <a:ext cx="333003" cy="344085"/>
            <a:chOff x="7117003" y="1518000"/>
            <a:chExt cx="333003" cy="344085"/>
          </a:xfrm>
        </p:grpSpPr>
        <p:sp>
          <p:nvSpPr>
            <p:cNvPr id="14081" name="Google Shape;14081;p93"/>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3"/>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3"/>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93"/>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3"/>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3"/>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93"/>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3"/>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3"/>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93"/>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3"/>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3"/>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93"/>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3"/>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3"/>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3"/>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3"/>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93"/>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93"/>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3"/>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3"/>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3"/>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3"/>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93"/>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93"/>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3"/>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93"/>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93"/>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3"/>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3"/>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3"/>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3"/>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93"/>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93"/>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3"/>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93"/>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93"/>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3"/>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93"/>
          <p:cNvGrpSpPr/>
          <p:nvPr/>
        </p:nvGrpSpPr>
        <p:grpSpPr>
          <a:xfrm>
            <a:off x="2200238" y="4136765"/>
            <a:ext cx="374756" cy="329300"/>
            <a:chOff x="2200238" y="4289165"/>
            <a:chExt cx="374756" cy="329300"/>
          </a:xfrm>
        </p:grpSpPr>
        <p:sp>
          <p:nvSpPr>
            <p:cNvPr id="14120" name="Google Shape;14120;p93"/>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3"/>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3"/>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3"/>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3"/>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93"/>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93"/>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3"/>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93"/>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93"/>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3"/>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93"/>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93"/>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93"/>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93"/>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93"/>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3"/>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93"/>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3"/>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3"/>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93"/>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93"/>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2" name="Google Shape;14142;p93"/>
          <p:cNvGrpSpPr/>
          <p:nvPr/>
        </p:nvGrpSpPr>
        <p:grpSpPr>
          <a:xfrm>
            <a:off x="7556043" y="1347559"/>
            <a:ext cx="337283" cy="380192"/>
            <a:chOff x="7556043" y="1499959"/>
            <a:chExt cx="337283" cy="380192"/>
          </a:xfrm>
        </p:grpSpPr>
        <p:sp>
          <p:nvSpPr>
            <p:cNvPr id="14143" name="Google Shape;14143;p93"/>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93"/>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3"/>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93"/>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93"/>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3"/>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93"/>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93"/>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3"/>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3"/>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93"/>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3"/>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93"/>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93"/>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7" name="Google Shape;14157;p93"/>
          <p:cNvGrpSpPr/>
          <p:nvPr/>
        </p:nvGrpSpPr>
        <p:grpSpPr>
          <a:xfrm>
            <a:off x="4864446" y="3187807"/>
            <a:ext cx="395607" cy="387414"/>
            <a:chOff x="4864446" y="3340207"/>
            <a:chExt cx="395607" cy="387414"/>
          </a:xfrm>
        </p:grpSpPr>
        <p:sp>
          <p:nvSpPr>
            <p:cNvPr id="14158" name="Google Shape;14158;p93"/>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93"/>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3"/>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93"/>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93"/>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3"/>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93"/>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93"/>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3"/>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93"/>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3"/>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3"/>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93"/>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93"/>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93"/>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93"/>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3"/>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93"/>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93"/>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93"/>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3"/>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3"/>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93"/>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3"/>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93"/>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3" name="Google Shape;14183;p93"/>
          <p:cNvGrpSpPr/>
          <p:nvPr/>
        </p:nvGrpSpPr>
        <p:grpSpPr>
          <a:xfrm>
            <a:off x="3130367" y="4172085"/>
            <a:ext cx="297342" cy="258871"/>
            <a:chOff x="3130367" y="4324485"/>
            <a:chExt cx="297342" cy="258871"/>
          </a:xfrm>
        </p:grpSpPr>
        <p:sp>
          <p:nvSpPr>
            <p:cNvPr id="14184" name="Google Shape;14184;p93"/>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3"/>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93"/>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93"/>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93"/>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93"/>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93"/>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93"/>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93"/>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93"/>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93"/>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93"/>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93"/>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93"/>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93"/>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93"/>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93"/>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93"/>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93"/>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93"/>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93"/>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93"/>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93"/>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7" name="Google Shape;14207;p93"/>
          <p:cNvGrpSpPr/>
          <p:nvPr/>
        </p:nvGrpSpPr>
        <p:grpSpPr>
          <a:xfrm>
            <a:off x="5302988" y="3237439"/>
            <a:ext cx="394609" cy="286523"/>
            <a:chOff x="5302988" y="3389839"/>
            <a:chExt cx="394609" cy="286523"/>
          </a:xfrm>
        </p:grpSpPr>
        <p:sp>
          <p:nvSpPr>
            <p:cNvPr id="14208" name="Google Shape;14208;p93"/>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93"/>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93"/>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3"/>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3"/>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3"/>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3"/>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3"/>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93"/>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93"/>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93"/>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93"/>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93"/>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93"/>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93"/>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93"/>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93"/>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93"/>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93"/>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93"/>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93"/>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93"/>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93"/>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93"/>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93"/>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93"/>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93"/>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93"/>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93"/>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93"/>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93"/>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93"/>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93"/>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1" name="Google Shape;14241;p93"/>
          <p:cNvSpPr/>
          <p:nvPr/>
        </p:nvSpPr>
        <p:spPr>
          <a:xfrm>
            <a:off x="5741031" y="34651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42" name="Google Shape;14242;p93"/>
          <p:cNvGrpSpPr/>
          <p:nvPr/>
        </p:nvGrpSpPr>
        <p:grpSpPr>
          <a:xfrm>
            <a:off x="3060752" y="2751209"/>
            <a:ext cx="390565" cy="359578"/>
            <a:chOff x="3060752" y="2903609"/>
            <a:chExt cx="390565" cy="359578"/>
          </a:xfrm>
        </p:grpSpPr>
        <p:sp>
          <p:nvSpPr>
            <p:cNvPr id="14243" name="Google Shape;14243;p93"/>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93"/>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93"/>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93"/>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93"/>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93"/>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93"/>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93"/>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93"/>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93"/>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93"/>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93"/>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93"/>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93"/>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3"/>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93"/>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93"/>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93"/>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93"/>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93"/>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93"/>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3"/>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93"/>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93"/>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93"/>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93"/>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93"/>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93"/>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93"/>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93"/>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93"/>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93"/>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93"/>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93"/>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7" name="Google Shape;14277;p93"/>
          <p:cNvGrpSpPr/>
          <p:nvPr/>
        </p:nvGrpSpPr>
        <p:grpSpPr>
          <a:xfrm>
            <a:off x="5741031" y="3233657"/>
            <a:ext cx="394609" cy="294585"/>
            <a:chOff x="5741031" y="3386057"/>
            <a:chExt cx="394609" cy="294585"/>
          </a:xfrm>
        </p:grpSpPr>
        <p:sp>
          <p:nvSpPr>
            <p:cNvPr id="14278" name="Google Shape;14278;p93"/>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93"/>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93"/>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93"/>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93"/>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3"/>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3"/>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93"/>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93"/>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93"/>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93"/>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93"/>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93"/>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93"/>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93"/>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93"/>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93"/>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93"/>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93"/>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93"/>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93"/>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93"/>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93"/>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3"/>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93"/>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93"/>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93"/>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3"/>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3"/>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93"/>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8" name="Google Shape;14308;p93"/>
          <p:cNvSpPr/>
          <p:nvPr/>
        </p:nvSpPr>
        <p:spPr>
          <a:xfrm>
            <a:off x="6560317" y="34123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09" name="Google Shape;14309;p93"/>
          <p:cNvGrpSpPr/>
          <p:nvPr/>
        </p:nvGrpSpPr>
        <p:grpSpPr>
          <a:xfrm>
            <a:off x="6179074" y="3216326"/>
            <a:ext cx="394609" cy="328749"/>
            <a:chOff x="6179074" y="3368726"/>
            <a:chExt cx="394609" cy="328749"/>
          </a:xfrm>
        </p:grpSpPr>
        <p:sp>
          <p:nvSpPr>
            <p:cNvPr id="14310" name="Google Shape;14310;p93"/>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3"/>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93"/>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3"/>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93"/>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93"/>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3"/>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3"/>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3"/>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3"/>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93"/>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3"/>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3"/>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3"/>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3"/>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93"/>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93"/>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3"/>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3"/>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93"/>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93"/>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3"/>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93"/>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93"/>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93"/>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3"/>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93"/>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93"/>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93"/>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3"/>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93"/>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93"/>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93"/>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93"/>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93"/>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93"/>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93"/>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93"/>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3"/>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93"/>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93"/>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3"/>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3"/>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93"/>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93"/>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93"/>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93"/>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93"/>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93"/>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93"/>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93"/>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93"/>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93"/>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93"/>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93"/>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93"/>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93"/>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93"/>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93"/>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93"/>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93"/>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93"/>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93"/>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93"/>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93"/>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93"/>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93"/>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93"/>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93"/>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3"/>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3"/>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93"/>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93"/>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93"/>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93"/>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93"/>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93"/>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93"/>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93"/>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93"/>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93"/>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93"/>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93"/>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3" name="Google Shape;14393;p93"/>
          <p:cNvGrpSpPr/>
          <p:nvPr/>
        </p:nvGrpSpPr>
        <p:grpSpPr>
          <a:xfrm>
            <a:off x="7054924" y="3215328"/>
            <a:ext cx="394583" cy="331007"/>
            <a:chOff x="7054924" y="3367728"/>
            <a:chExt cx="394583" cy="331007"/>
          </a:xfrm>
        </p:grpSpPr>
        <p:sp>
          <p:nvSpPr>
            <p:cNvPr id="14394" name="Google Shape;14394;p93"/>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93"/>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93"/>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93"/>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93"/>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93"/>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3"/>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93"/>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93"/>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3"/>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93"/>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93"/>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93"/>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93"/>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93"/>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9" name="Google Shape;14409;p93"/>
          <p:cNvGrpSpPr/>
          <p:nvPr/>
        </p:nvGrpSpPr>
        <p:grpSpPr>
          <a:xfrm>
            <a:off x="7492967" y="3209025"/>
            <a:ext cx="394583" cy="343586"/>
            <a:chOff x="7492967" y="3361425"/>
            <a:chExt cx="394583" cy="343586"/>
          </a:xfrm>
        </p:grpSpPr>
        <p:sp>
          <p:nvSpPr>
            <p:cNvPr id="14410" name="Google Shape;14410;p93"/>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93"/>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93"/>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93"/>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93"/>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93"/>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93"/>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93"/>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93"/>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93"/>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93"/>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93"/>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93"/>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93"/>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93"/>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93"/>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93"/>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93"/>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93"/>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3"/>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93"/>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93"/>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93"/>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3" name="Google Shape;14433;p93"/>
          <p:cNvGrpSpPr/>
          <p:nvPr/>
        </p:nvGrpSpPr>
        <p:grpSpPr>
          <a:xfrm>
            <a:off x="7935527" y="3200754"/>
            <a:ext cx="385287" cy="360156"/>
            <a:chOff x="7935527" y="3353154"/>
            <a:chExt cx="385287" cy="360156"/>
          </a:xfrm>
        </p:grpSpPr>
        <p:sp>
          <p:nvSpPr>
            <p:cNvPr id="14434" name="Google Shape;14434;p93"/>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93"/>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3"/>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93"/>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93"/>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93"/>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93"/>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93"/>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93"/>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93"/>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93"/>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93"/>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6" name="Google Shape;14446;p93"/>
          <p:cNvGrpSpPr/>
          <p:nvPr/>
        </p:nvGrpSpPr>
        <p:grpSpPr>
          <a:xfrm>
            <a:off x="5319821" y="1833842"/>
            <a:ext cx="348103" cy="348103"/>
            <a:chOff x="5319821" y="1986242"/>
            <a:chExt cx="348103" cy="348103"/>
          </a:xfrm>
        </p:grpSpPr>
        <p:sp>
          <p:nvSpPr>
            <p:cNvPr id="14447" name="Google Shape;14447;p93"/>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93"/>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93"/>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93"/>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93"/>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93"/>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93"/>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93"/>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93"/>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93"/>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93"/>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93"/>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93"/>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93"/>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93"/>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3"/>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93"/>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93"/>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93"/>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93"/>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93"/>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93"/>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93"/>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93"/>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3"/>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3"/>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3"/>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93"/>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93"/>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3"/>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93"/>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93"/>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3"/>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93"/>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93"/>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93"/>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93"/>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4" name="Google Shape;14484;p93"/>
          <p:cNvGrpSpPr/>
          <p:nvPr/>
        </p:nvGrpSpPr>
        <p:grpSpPr>
          <a:xfrm>
            <a:off x="5765926" y="1824283"/>
            <a:ext cx="348339" cy="348103"/>
            <a:chOff x="5765926" y="1976683"/>
            <a:chExt cx="348339" cy="348103"/>
          </a:xfrm>
        </p:grpSpPr>
        <p:sp>
          <p:nvSpPr>
            <p:cNvPr id="14485" name="Google Shape;14485;p93"/>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93"/>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93"/>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3"/>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3"/>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3"/>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3"/>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93"/>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93"/>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3"/>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3"/>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93"/>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93"/>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3"/>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9" name="Google Shape;14499;p93"/>
          <p:cNvGrpSpPr/>
          <p:nvPr/>
        </p:nvGrpSpPr>
        <p:grpSpPr>
          <a:xfrm>
            <a:off x="6191390" y="1829089"/>
            <a:ext cx="389068" cy="347787"/>
            <a:chOff x="6191390" y="1981489"/>
            <a:chExt cx="389068" cy="347787"/>
          </a:xfrm>
        </p:grpSpPr>
        <p:sp>
          <p:nvSpPr>
            <p:cNvPr id="14500" name="Google Shape;14500;p93"/>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93"/>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93"/>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93"/>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93"/>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93"/>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3"/>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7" name="Google Shape;14507;p93"/>
          <p:cNvGrpSpPr/>
          <p:nvPr/>
        </p:nvGrpSpPr>
        <p:grpSpPr>
          <a:xfrm>
            <a:off x="6657846" y="1855191"/>
            <a:ext cx="348103" cy="295714"/>
            <a:chOff x="6657846" y="2007591"/>
            <a:chExt cx="348103" cy="295714"/>
          </a:xfrm>
        </p:grpSpPr>
        <p:sp>
          <p:nvSpPr>
            <p:cNvPr id="14508" name="Google Shape;14508;p93"/>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93"/>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93"/>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3"/>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93"/>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93"/>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93"/>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3"/>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93"/>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93"/>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93"/>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93"/>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93"/>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93"/>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3"/>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3"/>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93"/>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93"/>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93"/>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93"/>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93"/>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93"/>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3"/>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93"/>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93"/>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93"/>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4" name="Google Shape;14534;p93"/>
          <p:cNvGrpSpPr/>
          <p:nvPr/>
        </p:nvGrpSpPr>
        <p:grpSpPr>
          <a:xfrm>
            <a:off x="7104188" y="1819504"/>
            <a:ext cx="347341" cy="348103"/>
            <a:chOff x="7104188" y="1971904"/>
            <a:chExt cx="347341" cy="348103"/>
          </a:xfrm>
        </p:grpSpPr>
        <p:sp>
          <p:nvSpPr>
            <p:cNvPr id="14535" name="Google Shape;14535;p93"/>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93"/>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93"/>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3"/>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93"/>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93"/>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3"/>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93"/>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93"/>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93"/>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93"/>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93"/>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93"/>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93"/>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93"/>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93"/>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3"/>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93"/>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93"/>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93"/>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93"/>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93"/>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93"/>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93"/>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93"/>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3"/>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93"/>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93"/>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93"/>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93"/>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93"/>
          <p:cNvGrpSpPr/>
          <p:nvPr/>
        </p:nvGrpSpPr>
        <p:grpSpPr>
          <a:xfrm>
            <a:off x="7551264" y="1819504"/>
            <a:ext cx="344321" cy="348155"/>
            <a:chOff x="7551264" y="1971904"/>
            <a:chExt cx="344321" cy="348155"/>
          </a:xfrm>
        </p:grpSpPr>
        <p:sp>
          <p:nvSpPr>
            <p:cNvPr id="14566" name="Google Shape;14566;p93"/>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93"/>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93"/>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3"/>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93"/>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93"/>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3"/>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3"/>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93"/>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93"/>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93"/>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93"/>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3"/>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3"/>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3"/>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93"/>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93"/>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3"/>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3"/>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5" name="Google Shape;14585;p93"/>
          <p:cNvGrpSpPr/>
          <p:nvPr/>
        </p:nvGrpSpPr>
        <p:grpSpPr>
          <a:xfrm>
            <a:off x="7992826" y="1365390"/>
            <a:ext cx="317431" cy="344584"/>
            <a:chOff x="7992826" y="1517790"/>
            <a:chExt cx="317431" cy="344584"/>
          </a:xfrm>
        </p:grpSpPr>
        <p:sp>
          <p:nvSpPr>
            <p:cNvPr id="14586" name="Google Shape;14586;p93"/>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93"/>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93"/>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3"/>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3"/>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3"/>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3"/>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93"/>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93"/>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93"/>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3"/>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3"/>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3"/>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3"/>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3"/>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93"/>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93"/>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3" name="Google Shape;14603;p93"/>
          <p:cNvGrpSpPr/>
          <p:nvPr/>
        </p:nvGrpSpPr>
        <p:grpSpPr>
          <a:xfrm>
            <a:off x="7992065" y="1819504"/>
            <a:ext cx="351621" cy="348103"/>
            <a:chOff x="7992065" y="1971904"/>
            <a:chExt cx="351621" cy="348103"/>
          </a:xfrm>
        </p:grpSpPr>
        <p:sp>
          <p:nvSpPr>
            <p:cNvPr id="14604" name="Google Shape;14604;p93"/>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93"/>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93"/>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93"/>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93"/>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93"/>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93"/>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93"/>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93"/>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93"/>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93"/>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93"/>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93"/>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93"/>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93"/>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9" name="Google Shape;14619;p93"/>
          <p:cNvGrpSpPr/>
          <p:nvPr/>
        </p:nvGrpSpPr>
        <p:grpSpPr>
          <a:xfrm>
            <a:off x="4911189" y="3641055"/>
            <a:ext cx="296580" cy="364935"/>
            <a:chOff x="4911189" y="3793455"/>
            <a:chExt cx="296580" cy="364935"/>
          </a:xfrm>
        </p:grpSpPr>
        <p:sp>
          <p:nvSpPr>
            <p:cNvPr id="14620" name="Google Shape;14620;p93"/>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93"/>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93"/>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93"/>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93"/>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93"/>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93"/>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93"/>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93"/>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93"/>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93"/>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93"/>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93"/>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93"/>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93"/>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93"/>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93"/>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93"/>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93"/>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93"/>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93"/>
          <p:cNvGrpSpPr/>
          <p:nvPr/>
        </p:nvGrpSpPr>
        <p:grpSpPr>
          <a:xfrm>
            <a:off x="5341433" y="3640871"/>
            <a:ext cx="330272" cy="329117"/>
            <a:chOff x="5341433" y="3793271"/>
            <a:chExt cx="330272" cy="329117"/>
          </a:xfrm>
        </p:grpSpPr>
        <p:sp>
          <p:nvSpPr>
            <p:cNvPr id="14641" name="Google Shape;14641;p93"/>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93"/>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3"/>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93"/>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93"/>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93"/>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93"/>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3"/>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93"/>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93"/>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93"/>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93"/>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93"/>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3"/>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3"/>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3"/>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7" name="Google Shape;14657;p93"/>
          <p:cNvGrpSpPr/>
          <p:nvPr/>
        </p:nvGrpSpPr>
        <p:grpSpPr>
          <a:xfrm>
            <a:off x="5744051" y="3613850"/>
            <a:ext cx="428511" cy="383186"/>
            <a:chOff x="5744051" y="3766250"/>
            <a:chExt cx="428511" cy="383186"/>
          </a:xfrm>
        </p:grpSpPr>
        <p:sp>
          <p:nvSpPr>
            <p:cNvPr id="14658" name="Google Shape;14658;p93"/>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93"/>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3"/>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3"/>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3"/>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3"/>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93"/>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3"/>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3"/>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3"/>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93"/>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3"/>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3"/>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3"/>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3"/>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3"/>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3"/>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5" name="Google Shape;14675;p93"/>
          <p:cNvGrpSpPr/>
          <p:nvPr/>
        </p:nvGrpSpPr>
        <p:grpSpPr>
          <a:xfrm>
            <a:off x="6678697" y="3640924"/>
            <a:ext cx="342824" cy="328985"/>
            <a:chOff x="6678697" y="3793324"/>
            <a:chExt cx="342824" cy="328985"/>
          </a:xfrm>
        </p:grpSpPr>
        <p:sp>
          <p:nvSpPr>
            <p:cNvPr id="14676" name="Google Shape;14676;p93"/>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93"/>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93"/>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3"/>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3"/>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3"/>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3"/>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3"/>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4" name="Google Shape;14684;p93"/>
          <p:cNvGrpSpPr/>
          <p:nvPr/>
        </p:nvGrpSpPr>
        <p:grpSpPr>
          <a:xfrm>
            <a:off x="7101903" y="3609622"/>
            <a:ext cx="398627" cy="392088"/>
            <a:chOff x="7101903" y="3762022"/>
            <a:chExt cx="398627" cy="392088"/>
          </a:xfrm>
        </p:grpSpPr>
        <p:sp>
          <p:nvSpPr>
            <p:cNvPr id="14685" name="Google Shape;14685;p93"/>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93"/>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93"/>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93"/>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3"/>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93"/>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93"/>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93"/>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93"/>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93"/>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93"/>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93"/>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3"/>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3"/>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3"/>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3"/>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93"/>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93"/>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3" name="Google Shape;14703;p93"/>
          <p:cNvGrpSpPr/>
          <p:nvPr/>
        </p:nvGrpSpPr>
        <p:grpSpPr>
          <a:xfrm>
            <a:off x="7541469" y="3641055"/>
            <a:ext cx="407897" cy="328985"/>
            <a:chOff x="7541469" y="3793455"/>
            <a:chExt cx="407897" cy="328985"/>
          </a:xfrm>
        </p:grpSpPr>
        <p:sp>
          <p:nvSpPr>
            <p:cNvPr id="14704" name="Google Shape;14704;p93"/>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3"/>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3"/>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3"/>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93"/>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93"/>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93"/>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93"/>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3"/>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93"/>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93"/>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93"/>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93"/>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93"/>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93"/>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3"/>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3"/>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3"/>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93"/>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93"/>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93"/>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3"/>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3"/>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3"/>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93"/>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93"/>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93"/>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93"/>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93"/>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93"/>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4" name="Google Shape;14734;p93"/>
          <p:cNvGrpSpPr/>
          <p:nvPr/>
        </p:nvGrpSpPr>
        <p:grpSpPr>
          <a:xfrm>
            <a:off x="5310288" y="2803912"/>
            <a:ext cx="432292" cy="264412"/>
            <a:chOff x="5310288" y="2956312"/>
            <a:chExt cx="432292" cy="264412"/>
          </a:xfrm>
        </p:grpSpPr>
        <p:sp>
          <p:nvSpPr>
            <p:cNvPr id="14735" name="Google Shape;14735;p93"/>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93"/>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93"/>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93"/>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93"/>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93"/>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93"/>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93"/>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3"/>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93"/>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93"/>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93"/>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93"/>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93"/>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93"/>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93"/>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93"/>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3"/>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93"/>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93"/>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93"/>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93"/>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93"/>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93"/>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93"/>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93"/>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93"/>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2" name="Google Shape;14762;p93"/>
          <p:cNvGrpSpPr/>
          <p:nvPr/>
        </p:nvGrpSpPr>
        <p:grpSpPr>
          <a:xfrm>
            <a:off x="4879047" y="2279920"/>
            <a:ext cx="398075" cy="340303"/>
            <a:chOff x="4879047" y="2432320"/>
            <a:chExt cx="398075" cy="340303"/>
          </a:xfrm>
        </p:grpSpPr>
        <p:sp>
          <p:nvSpPr>
            <p:cNvPr id="14763" name="Google Shape;14763;p93"/>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93"/>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93"/>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93"/>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3"/>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93"/>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93"/>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3"/>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93"/>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93"/>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93"/>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93"/>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93"/>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93"/>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93"/>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93"/>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93"/>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93"/>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93"/>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93"/>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93"/>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3"/>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93"/>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93"/>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93"/>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93"/>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9" name="Google Shape;14789;p93"/>
          <p:cNvGrpSpPr/>
          <p:nvPr/>
        </p:nvGrpSpPr>
        <p:grpSpPr>
          <a:xfrm>
            <a:off x="5388701" y="2241423"/>
            <a:ext cx="280982" cy="395896"/>
            <a:chOff x="5388701" y="2393823"/>
            <a:chExt cx="280982" cy="395896"/>
          </a:xfrm>
        </p:grpSpPr>
        <p:sp>
          <p:nvSpPr>
            <p:cNvPr id="14790" name="Google Shape;14790;p93"/>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93"/>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93"/>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93"/>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93"/>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3"/>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3"/>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93"/>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93"/>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93"/>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93"/>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93"/>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3"/>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93"/>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93"/>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3"/>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93"/>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93"/>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93"/>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93"/>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93"/>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93"/>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93"/>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93"/>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93"/>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93"/>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3"/>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93"/>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93"/>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93"/>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0" name="Google Shape;14820;p93"/>
          <p:cNvGrpSpPr/>
          <p:nvPr/>
        </p:nvGrpSpPr>
        <p:grpSpPr>
          <a:xfrm>
            <a:off x="5743289" y="2286722"/>
            <a:ext cx="444871" cy="316407"/>
            <a:chOff x="5743289" y="2439122"/>
            <a:chExt cx="444871" cy="316407"/>
          </a:xfrm>
        </p:grpSpPr>
        <p:sp>
          <p:nvSpPr>
            <p:cNvPr id="14821" name="Google Shape;14821;p93"/>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93"/>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93"/>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93"/>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93"/>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93"/>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93"/>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93"/>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93"/>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93"/>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93"/>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93"/>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93"/>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93"/>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93"/>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93"/>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93"/>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93"/>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93"/>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93"/>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93"/>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93"/>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93"/>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93"/>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93"/>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93"/>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93"/>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3"/>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93"/>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0" name="Google Shape;14850;p93"/>
          <p:cNvGrpSpPr/>
          <p:nvPr/>
        </p:nvGrpSpPr>
        <p:grpSpPr>
          <a:xfrm>
            <a:off x="6230360" y="2280183"/>
            <a:ext cx="351359" cy="363412"/>
            <a:chOff x="6230360" y="2432583"/>
            <a:chExt cx="351359" cy="363412"/>
          </a:xfrm>
        </p:grpSpPr>
        <p:sp>
          <p:nvSpPr>
            <p:cNvPr id="14851" name="Google Shape;14851;p93"/>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93"/>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93"/>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93"/>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93"/>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93"/>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93"/>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93"/>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93"/>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93"/>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93"/>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3"/>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93"/>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93"/>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93"/>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93"/>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93"/>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93"/>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93"/>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93"/>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93"/>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2" name="Google Shape;14872;p93"/>
          <p:cNvGrpSpPr/>
          <p:nvPr/>
        </p:nvGrpSpPr>
        <p:grpSpPr>
          <a:xfrm>
            <a:off x="6633976" y="2307152"/>
            <a:ext cx="387781" cy="286680"/>
            <a:chOff x="6633976" y="2459552"/>
            <a:chExt cx="387781" cy="286680"/>
          </a:xfrm>
        </p:grpSpPr>
        <p:sp>
          <p:nvSpPr>
            <p:cNvPr id="14873" name="Google Shape;14873;p93"/>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93"/>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93"/>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93"/>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93"/>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93"/>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93"/>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0" name="Google Shape;14880;p93"/>
          <p:cNvGrpSpPr/>
          <p:nvPr/>
        </p:nvGrpSpPr>
        <p:grpSpPr>
          <a:xfrm>
            <a:off x="7091110" y="2276165"/>
            <a:ext cx="376989" cy="348864"/>
            <a:chOff x="7091110" y="2428565"/>
            <a:chExt cx="376989" cy="348864"/>
          </a:xfrm>
        </p:grpSpPr>
        <p:sp>
          <p:nvSpPr>
            <p:cNvPr id="14881" name="Google Shape;14881;p93"/>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93"/>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93"/>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93"/>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93"/>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93"/>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93"/>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93"/>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3"/>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93"/>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93"/>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3"/>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93"/>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93"/>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3"/>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93"/>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93"/>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93"/>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93"/>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93"/>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93"/>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93"/>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3"/>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93"/>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93"/>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3"/>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3"/>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93"/>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93"/>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93"/>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93"/>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2" name="Google Shape;14912;p93"/>
          <p:cNvGrpSpPr/>
          <p:nvPr/>
        </p:nvGrpSpPr>
        <p:grpSpPr>
          <a:xfrm>
            <a:off x="7536427" y="2262825"/>
            <a:ext cx="369715" cy="375492"/>
            <a:chOff x="7536427" y="2415225"/>
            <a:chExt cx="369715" cy="375492"/>
          </a:xfrm>
        </p:grpSpPr>
        <p:sp>
          <p:nvSpPr>
            <p:cNvPr id="14913" name="Google Shape;14913;p93"/>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93"/>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93"/>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93"/>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93"/>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93"/>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93"/>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93"/>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3"/>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93"/>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93"/>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93"/>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93"/>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3"/>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3"/>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3"/>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93"/>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93"/>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93"/>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93"/>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93"/>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93"/>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3"/>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93"/>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93"/>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3"/>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93"/>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93"/>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93"/>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93"/>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3"/>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3"/>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93"/>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93"/>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3"/>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3"/>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93"/>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93"/>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1" name="Google Shape;14951;p93"/>
          <p:cNvGrpSpPr/>
          <p:nvPr/>
        </p:nvGrpSpPr>
        <p:grpSpPr>
          <a:xfrm>
            <a:off x="7980773" y="2276402"/>
            <a:ext cx="353381" cy="358160"/>
            <a:chOff x="7980773" y="2428802"/>
            <a:chExt cx="353381" cy="358160"/>
          </a:xfrm>
        </p:grpSpPr>
        <p:sp>
          <p:nvSpPr>
            <p:cNvPr id="14952" name="Google Shape;14952;p93"/>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93"/>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3"/>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3"/>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3"/>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3"/>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93"/>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93"/>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93"/>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3"/>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3"/>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93"/>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93"/>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93"/>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93"/>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93"/>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93"/>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93"/>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93"/>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93"/>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93"/>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93"/>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93"/>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93"/>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93"/>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93"/>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3"/>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93"/>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93"/>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93"/>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2" name="Google Shape;14982;p93"/>
          <p:cNvGrpSpPr/>
          <p:nvPr/>
        </p:nvGrpSpPr>
        <p:grpSpPr>
          <a:xfrm>
            <a:off x="4886058" y="4138840"/>
            <a:ext cx="346343" cy="343953"/>
            <a:chOff x="4886058" y="4291240"/>
            <a:chExt cx="346343" cy="343953"/>
          </a:xfrm>
        </p:grpSpPr>
        <p:sp>
          <p:nvSpPr>
            <p:cNvPr id="14983" name="Google Shape;14983;p93"/>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93"/>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93"/>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93"/>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93"/>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93"/>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93"/>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93"/>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93"/>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93"/>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93"/>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93"/>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3"/>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6" name="Google Shape;14996;p93"/>
          <p:cNvGrpSpPr/>
          <p:nvPr/>
        </p:nvGrpSpPr>
        <p:grpSpPr>
          <a:xfrm>
            <a:off x="5344216" y="4138656"/>
            <a:ext cx="304616" cy="343560"/>
            <a:chOff x="5344216" y="4291056"/>
            <a:chExt cx="304616" cy="343560"/>
          </a:xfrm>
        </p:grpSpPr>
        <p:sp>
          <p:nvSpPr>
            <p:cNvPr id="14997" name="Google Shape;14997;p93"/>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93"/>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93"/>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93"/>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93"/>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93"/>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93"/>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93"/>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93"/>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93"/>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93"/>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8" name="Google Shape;15008;p93"/>
          <p:cNvGrpSpPr/>
          <p:nvPr/>
        </p:nvGrpSpPr>
        <p:grpSpPr>
          <a:xfrm>
            <a:off x="6279999" y="4112022"/>
            <a:ext cx="204093" cy="343743"/>
            <a:chOff x="6271562" y="4290872"/>
            <a:chExt cx="204093" cy="343743"/>
          </a:xfrm>
        </p:grpSpPr>
        <p:sp>
          <p:nvSpPr>
            <p:cNvPr id="15009" name="Google Shape;15009;p93"/>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93"/>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93"/>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3"/>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3"/>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93"/>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93"/>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3"/>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93"/>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93"/>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93"/>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93"/>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1" name="Google Shape;15021;p93"/>
          <p:cNvGrpSpPr/>
          <p:nvPr/>
        </p:nvGrpSpPr>
        <p:grpSpPr>
          <a:xfrm>
            <a:off x="6639491" y="4176838"/>
            <a:ext cx="344085" cy="267195"/>
            <a:chOff x="6639491" y="4329238"/>
            <a:chExt cx="344085" cy="267195"/>
          </a:xfrm>
        </p:grpSpPr>
        <p:sp>
          <p:nvSpPr>
            <p:cNvPr id="15022" name="Google Shape;15022;p93"/>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93"/>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93"/>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93"/>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93"/>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93"/>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93"/>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93"/>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93"/>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93"/>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93"/>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93"/>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93"/>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93"/>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93"/>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93"/>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93"/>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93"/>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0" name="Google Shape;15040;p93"/>
          <p:cNvGrpSpPr/>
          <p:nvPr/>
        </p:nvGrpSpPr>
        <p:grpSpPr>
          <a:xfrm>
            <a:off x="7133336" y="4138656"/>
            <a:ext cx="232979" cy="343560"/>
            <a:chOff x="7133336" y="4291056"/>
            <a:chExt cx="232979" cy="343560"/>
          </a:xfrm>
        </p:grpSpPr>
        <p:sp>
          <p:nvSpPr>
            <p:cNvPr id="15041" name="Google Shape;15041;p93"/>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93"/>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3"/>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93"/>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93"/>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93"/>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93"/>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93"/>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93"/>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93"/>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93"/>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93"/>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93"/>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93"/>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93"/>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93"/>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93"/>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8" name="Google Shape;15058;p93"/>
          <p:cNvGrpSpPr/>
          <p:nvPr/>
        </p:nvGrpSpPr>
        <p:grpSpPr>
          <a:xfrm>
            <a:off x="7571379" y="4138656"/>
            <a:ext cx="232979" cy="343560"/>
            <a:chOff x="7571379" y="4291056"/>
            <a:chExt cx="232979" cy="343560"/>
          </a:xfrm>
        </p:grpSpPr>
        <p:sp>
          <p:nvSpPr>
            <p:cNvPr id="15059" name="Google Shape;15059;p93"/>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93"/>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93"/>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3"/>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3"/>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93"/>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93"/>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93"/>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93"/>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93"/>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3"/>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93"/>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93"/>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93"/>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93"/>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93"/>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5" name="Google Shape;15075;p93"/>
          <p:cNvGrpSpPr/>
          <p:nvPr/>
        </p:nvGrpSpPr>
        <p:grpSpPr>
          <a:xfrm>
            <a:off x="6666381" y="3195475"/>
            <a:ext cx="295819" cy="370712"/>
            <a:chOff x="6666381" y="3347875"/>
            <a:chExt cx="295819" cy="370712"/>
          </a:xfrm>
        </p:grpSpPr>
        <p:sp>
          <p:nvSpPr>
            <p:cNvPr id="15076" name="Google Shape;15076;p93"/>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93"/>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93"/>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93"/>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93"/>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93"/>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93"/>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93"/>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93"/>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93"/>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93"/>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93"/>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93"/>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93"/>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93"/>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93"/>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93"/>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93"/>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93"/>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93"/>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93"/>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93"/>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93"/>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93"/>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93"/>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93"/>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93"/>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93"/>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93"/>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93"/>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93"/>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93"/>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93"/>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93"/>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93"/>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93"/>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93"/>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93"/>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93"/>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93"/>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6" name="Google Shape;15116;p93"/>
          <p:cNvGrpSpPr/>
          <p:nvPr/>
        </p:nvGrpSpPr>
        <p:grpSpPr>
          <a:xfrm>
            <a:off x="4877760" y="2735059"/>
            <a:ext cx="389567" cy="390329"/>
            <a:chOff x="4877760" y="2887459"/>
            <a:chExt cx="389567" cy="390329"/>
          </a:xfrm>
        </p:grpSpPr>
        <p:sp>
          <p:nvSpPr>
            <p:cNvPr id="15117" name="Google Shape;15117;p93"/>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93"/>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93"/>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93"/>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93"/>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93"/>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93"/>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93"/>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93"/>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93"/>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93"/>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93"/>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93"/>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93"/>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93"/>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93"/>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93"/>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93"/>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93"/>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93"/>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93"/>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93"/>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93"/>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93"/>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93"/>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93"/>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93"/>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93"/>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93"/>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93"/>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93"/>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93"/>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93"/>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93"/>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93"/>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93"/>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93"/>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93"/>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93"/>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93"/>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93"/>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93"/>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93"/>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93"/>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61" name="Google Shape;15161;p93"/>
          <p:cNvSpPr/>
          <p:nvPr/>
        </p:nvSpPr>
        <p:spPr>
          <a:xfrm>
            <a:off x="5911170" y="27352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93"/>
          <p:cNvSpPr/>
          <p:nvPr/>
        </p:nvSpPr>
        <p:spPr>
          <a:xfrm>
            <a:off x="5911170" y="27352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93"/>
          <p:cNvSpPr/>
          <p:nvPr/>
        </p:nvSpPr>
        <p:spPr>
          <a:xfrm>
            <a:off x="5798094" y="29929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93"/>
          <p:cNvSpPr/>
          <p:nvPr/>
        </p:nvSpPr>
        <p:spPr>
          <a:xfrm>
            <a:off x="5797831" y="29931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93"/>
          <p:cNvSpPr/>
          <p:nvPr/>
        </p:nvSpPr>
        <p:spPr>
          <a:xfrm>
            <a:off x="5779239" y="30765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66" name="Google Shape;15166;p93"/>
          <p:cNvGrpSpPr/>
          <p:nvPr/>
        </p:nvGrpSpPr>
        <p:grpSpPr>
          <a:xfrm>
            <a:off x="5779239" y="2735295"/>
            <a:ext cx="314411" cy="389830"/>
            <a:chOff x="5779239" y="2887695"/>
            <a:chExt cx="314411" cy="389830"/>
          </a:xfrm>
        </p:grpSpPr>
        <p:sp>
          <p:nvSpPr>
            <p:cNvPr id="15167" name="Google Shape;15167;p93"/>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93"/>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93"/>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93"/>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93"/>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93"/>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93"/>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93"/>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93"/>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93"/>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93"/>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93"/>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93"/>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93"/>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93"/>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93"/>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93"/>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93"/>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93"/>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93"/>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93"/>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93"/>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93"/>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93"/>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93"/>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93"/>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93"/>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93"/>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93"/>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93"/>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93"/>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93"/>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93"/>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93"/>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93"/>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93"/>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93"/>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93"/>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93"/>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93"/>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93"/>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93"/>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93"/>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93"/>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1" name="Google Shape;15211;p93"/>
          <p:cNvGrpSpPr/>
          <p:nvPr/>
        </p:nvGrpSpPr>
        <p:grpSpPr>
          <a:xfrm>
            <a:off x="6190130" y="2788577"/>
            <a:ext cx="389830" cy="283004"/>
            <a:chOff x="6190130" y="2940977"/>
            <a:chExt cx="389830" cy="283004"/>
          </a:xfrm>
        </p:grpSpPr>
        <p:sp>
          <p:nvSpPr>
            <p:cNvPr id="15212" name="Google Shape;15212;p93"/>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93"/>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93"/>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93"/>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93"/>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93"/>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93"/>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93"/>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93"/>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93"/>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93"/>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93"/>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93"/>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93"/>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93"/>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93"/>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93"/>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93"/>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93"/>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93"/>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93"/>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93"/>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93"/>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93"/>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93"/>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93"/>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93"/>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93"/>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93"/>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93"/>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2" name="Google Shape;15242;p93"/>
          <p:cNvGrpSpPr/>
          <p:nvPr/>
        </p:nvGrpSpPr>
        <p:grpSpPr>
          <a:xfrm>
            <a:off x="6633976" y="2747874"/>
            <a:ext cx="389803" cy="364673"/>
            <a:chOff x="6633976" y="2900274"/>
            <a:chExt cx="389803" cy="364673"/>
          </a:xfrm>
        </p:grpSpPr>
        <p:sp>
          <p:nvSpPr>
            <p:cNvPr id="15243" name="Google Shape;15243;p93"/>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93"/>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93"/>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93"/>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93"/>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93"/>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93"/>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93"/>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93"/>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93"/>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93"/>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93"/>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93"/>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93"/>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93"/>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93"/>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93"/>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93"/>
          <p:cNvGrpSpPr/>
          <p:nvPr/>
        </p:nvGrpSpPr>
        <p:grpSpPr>
          <a:xfrm>
            <a:off x="7517835" y="2733037"/>
            <a:ext cx="364935" cy="382529"/>
            <a:chOff x="7517835" y="2885437"/>
            <a:chExt cx="364935" cy="382529"/>
          </a:xfrm>
        </p:grpSpPr>
        <p:sp>
          <p:nvSpPr>
            <p:cNvPr id="15261" name="Google Shape;15261;p93"/>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93"/>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93"/>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93"/>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93"/>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93"/>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93"/>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93"/>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93"/>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93"/>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93"/>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93"/>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93"/>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93"/>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93"/>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93"/>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93"/>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93"/>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93"/>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93"/>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93"/>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93"/>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93"/>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93"/>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93"/>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93"/>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93"/>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93"/>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93"/>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93"/>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93"/>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93"/>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93"/>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93"/>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93"/>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93"/>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93"/>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93"/>
          <p:cNvGrpSpPr/>
          <p:nvPr/>
        </p:nvGrpSpPr>
        <p:grpSpPr>
          <a:xfrm>
            <a:off x="7087591" y="2734744"/>
            <a:ext cx="358160" cy="385602"/>
            <a:chOff x="7087591" y="2887144"/>
            <a:chExt cx="358160" cy="385602"/>
          </a:xfrm>
        </p:grpSpPr>
        <p:sp>
          <p:nvSpPr>
            <p:cNvPr id="15299" name="Google Shape;15299;p93"/>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93"/>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93"/>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93"/>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93"/>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93"/>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93"/>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93"/>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93"/>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93"/>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93"/>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93"/>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93"/>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93"/>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93"/>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93"/>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93"/>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93"/>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93"/>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8" name="Google Shape;15318;p93"/>
          <p:cNvGrpSpPr/>
          <p:nvPr/>
        </p:nvGrpSpPr>
        <p:grpSpPr>
          <a:xfrm>
            <a:off x="7951362" y="2733037"/>
            <a:ext cx="382529" cy="382529"/>
            <a:chOff x="7951362" y="2885437"/>
            <a:chExt cx="382529" cy="382529"/>
          </a:xfrm>
        </p:grpSpPr>
        <p:sp>
          <p:nvSpPr>
            <p:cNvPr id="15319" name="Google Shape;15319;p93"/>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93"/>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93"/>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93"/>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93"/>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93"/>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93"/>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93"/>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93"/>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93"/>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93"/>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93"/>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93"/>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93"/>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93"/>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93"/>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93"/>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93"/>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93"/>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93"/>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93"/>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93"/>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93"/>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93"/>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93"/>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93"/>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93"/>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93"/>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93"/>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93"/>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93"/>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93"/>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93"/>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93"/>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93"/>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93"/>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93"/>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93"/>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93"/>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93"/>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93"/>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93"/>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93"/>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93"/>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93"/>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93"/>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93"/>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93"/>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93"/>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8" name="Google Shape;15368;p93"/>
          <p:cNvGrpSpPr/>
          <p:nvPr/>
        </p:nvGrpSpPr>
        <p:grpSpPr>
          <a:xfrm>
            <a:off x="8054406" y="3662089"/>
            <a:ext cx="276964" cy="336601"/>
            <a:chOff x="8054406" y="3814489"/>
            <a:chExt cx="276964" cy="336601"/>
          </a:xfrm>
        </p:grpSpPr>
        <p:sp>
          <p:nvSpPr>
            <p:cNvPr id="15369" name="Google Shape;15369;p93"/>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93"/>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93"/>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93"/>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93"/>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93"/>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93"/>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93"/>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93"/>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8" name="Google Shape;15378;p93"/>
          <p:cNvGrpSpPr/>
          <p:nvPr/>
        </p:nvGrpSpPr>
        <p:grpSpPr>
          <a:xfrm>
            <a:off x="7936787" y="4142674"/>
            <a:ext cx="378249" cy="335524"/>
            <a:chOff x="7936787" y="4295074"/>
            <a:chExt cx="378249" cy="335524"/>
          </a:xfrm>
        </p:grpSpPr>
        <p:sp>
          <p:nvSpPr>
            <p:cNvPr id="15379" name="Google Shape;15379;p93"/>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93"/>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93"/>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93"/>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93"/>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93"/>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93"/>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93"/>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93"/>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93"/>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93"/>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93"/>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93"/>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93"/>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93"/>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93"/>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5" name="Google Shape;15395;p93"/>
          <p:cNvGrpSpPr/>
          <p:nvPr/>
        </p:nvGrpSpPr>
        <p:grpSpPr>
          <a:xfrm>
            <a:off x="4886058" y="1813490"/>
            <a:ext cx="388569" cy="388307"/>
            <a:chOff x="4886058" y="1965890"/>
            <a:chExt cx="388569" cy="388307"/>
          </a:xfrm>
        </p:grpSpPr>
        <p:sp>
          <p:nvSpPr>
            <p:cNvPr id="15396" name="Google Shape;15396;p93"/>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93"/>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93"/>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93"/>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93"/>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93"/>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93"/>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93"/>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93"/>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93"/>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93"/>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7" name="Google Shape;15407;p93"/>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5408" name="Google Shape;15408;p93"/>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412" name="Shape 15412"/>
        <p:cNvGrpSpPr/>
        <p:nvPr/>
      </p:nvGrpSpPr>
      <p:grpSpPr>
        <a:xfrm>
          <a:off x="0" y="0"/>
          <a:ext cx="0" cy="0"/>
          <a:chOff x="0" y="0"/>
          <a:chExt cx="0" cy="0"/>
        </a:xfrm>
      </p:grpSpPr>
      <p:grpSp>
        <p:nvGrpSpPr>
          <p:cNvPr id="15413" name="Google Shape;15413;p94"/>
          <p:cNvGrpSpPr/>
          <p:nvPr/>
        </p:nvGrpSpPr>
        <p:grpSpPr>
          <a:xfrm>
            <a:off x="1765162" y="3194389"/>
            <a:ext cx="292801" cy="359258"/>
            <a:chOff x="1765162" y="3346789"/>
            <a:chExt cx="292801" cy="359258"/>
          </a:xfrm>
        </p:grpSpPr>
        <p:sp>
          <p:nvSpPr>
            <p:cNvPr id="15414" name="Google Shape;15414;p94"/>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94"/>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94"/>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94"/>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94"/>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94"/>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94"/>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94"/>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94"/>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94"/>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94"/>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94"/>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94"/>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94"/>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94"/>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9" name="Google Shape;15429;p94"/>
          <p:cNvGrpSpPr/>
          <p:nvPr/>
        </p:nvGrpSpPr>
        <p:grpSpPr>
          <a:xfrm>
            <a:off x="3077632" y="2292604"/>
            <a:ext cx="358996" cy="296309"/>
            <a:chOff x="3077632" y="2445004"/>
            <a:chExt cx="358996" cy="296309"/>
          </a:xfrm>
        </p:grpSpPr>
        <p:sp>
          <p:nvSpPr>
            <p:cNvPr id="15430" name="Google Shape;15430;p94"/>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94"/>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94"/>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94"/>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94"/>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94"/>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94"/>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94"/>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94"/>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94"/>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94"/>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94"/>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94"/>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94"/>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94"/>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94"/>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94"/>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94"/>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94"/>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94"/>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94"/>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94"/>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94"/>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94"/>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94"/>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94"/>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6" name="Google Shape;15456;p94"/>
          <p:cNvGrpSpPr/>
          <p:nvPr/>
        </p:nvGrpSpPr>
        <p:grpSpPr>
          <a:xfrm>
            <a:off x="2635237" y="2279380"/>
            <a:ext cx="359232" cy="323018"/>
            <a:chOff x="2635237" y="2431780"/>
            <a:chExt cx="359232" cy="323018"/>
          </a:xfrm>
        </p:grpSpPr>
        <p:sp>
          <p:nvSpPr>
            <p:cNvPr id="15457" name="Google Shape;15457;p94"/>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94"/>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94"/>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94"/>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94"/>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94"/>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94"/>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94"/>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94"/>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94"/>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94"/>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94"/>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94"/>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94"/>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94"/>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2" name="Google Shape;15472;p94"/>
          <p:cNvGrpSpPr/>
          <p:nvPr/>
        </p:nvGrpSpPr>
        <p:grpSpPr>
          <a:xfrm>
            <a:off x="4011651" y="3615732"/>
            <a:ext cx="373189" cy="358944"/>
            <a:chOff x="4011651" y="3768132"/>
            <a:chExt cx="373189" cy="358944"/>
          </a:xfrm>
        </p:grpSpPr>
        <p:sp>
          <p:nvSpPr>
            <p:cNvPr id="15473" name="Google Shape;15473;p94"/>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94"/>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94"/>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94"/>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94"/>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94"/>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94"/>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94"/>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94"/>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94"/>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3" name="Google Shape;15483;p94"/>
          <p:cNvGrpSpPr/>
          <p:nvPr/>
        </p:nvGrpSpPr>
        <p:grpSpPr>
          <a:xfrm>
            <a:off x="2189568" y="1809203"/>
            <a:ext cx="364993" cy="359049"/>
            <a:chOff x="2189568" y="1961603"/>
            <a:chExt cx="364993" cy="359049"/>
          </a:xfrm>
        </p:grpSpPr>
        <p:sp>
          <p:nvSpPr>
            <p:cNvPr id="15484" name="Google Shape;15484;p94"/>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94"/>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94"/>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94"/>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94"/>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94"/>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94"/>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94"/>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94"/>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94"/>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94"/>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94"/>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94"/>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94"/>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94"/>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94"/>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0" name="Google Shape;15500;p94"/>
          <p:cNvGrpSpPr/>
          <p:nvPr/>
        </p:nvGrpSpPr>
        <p:grpSpPr>
          <a:xfrm>
            <a:off x="2193077" y="2267571"/>
            <a:ext cx="378426" cy="346323"/>
            <a:chOff x="2193077" y="2419971"/>
            <a:chExt cx="378426" cy="346323"/>
          </a:xfrm>
        </p:grpSpPr>
        <p:sp>
          <p:nvSpPr>
            <p:cNvPr id="15501" name="Google Shape;15501;p94"/>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94"/>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94"/>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94"/>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94"/>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94"/>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94"/>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94"/>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94"/>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94"/>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94"/>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94"/>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94"/>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94"/>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94"/>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94"/>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94"/>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94"/>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94"/>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94"/>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94"/>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2" name="Google Shape;15522;p94"/>
          <p:cNvGrpSpPr/>
          <p:nvPr/>
        </p:nvGrpSpPr>
        <p:grpSpPr>
          <a:xfrm>
            <a:off x="861622" y="2729370"/>
            <a:ext cx="276802" cy="367140"/>
            <a:chOff x="861622" y="2881770"/>
            <a:chExt cx="276802" cy="367140"/>
          </a:xfrm>
        </p:grpSpPr>
        <p:sp>
          <p:nvSpPr>
            <p:cNvPr id="15523" name="Google Shape;15523;p94"/>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94"/>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94"/>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94"/>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94"/>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94"/>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94"/>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94"/>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94"/>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94"/>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94"/>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94"/>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94"/>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94"/>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94"/>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94"/>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94"/>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94"/>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94"/>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94"/>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94"/>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94"/>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5" name="Google Shape;15545;p94"/>
          <p:cNvGrpSpPr/>
          <p:nvPr/>
        </p:nvGrpSpPr>
        <p:grpSpPr>
          <a:xfrm>
            <a:off x="3968184" y="2729291"/>
            <a:ext cx="369444" cy="367140"/>
            <a:chOff x="3968184" y="2881691"/>
            <a:chExt cx="369444" cy="367140"/>
          </a:xfrm>
        </p:grpSpPr>
        <p:sp>
          <p:nvSpPr>
            <p:cNvPr id="15546" name="Google Shape;15546;p94"/>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94"/>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94"/>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94"/>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94"/>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94"/>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94"/>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94"/>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94"/>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94"/>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94"/>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94"/>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94"/>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94"/>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94"/>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94"/>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94"/>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94"/>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94"/>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94"/>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94"/>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94"/>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94"/>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94"/>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0" name="Google Shape;15570;p94"/>
          <p:cNvGrpSpPr/>
          <p:nvPr/>
        </p:nvGrpSpPr>
        <p:grpSpPr>
          <a:xfrm>
            <a:off x="3513796" y="2729684"/>
            <a:ext cx="371487" cy="366826"/>
            <a:chOff x="3513796" y="2882084"/>
            <a:chExt cx="371487" cy="366826"/>
          </a:xfrm>
        </p:grpSpPr>
        <p:sp>
          <p:nvSpPr>
            <p:cNvPr id="15571" name="Google Shape;15571;p94"/>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94"/>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94"/>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94"/>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94"/>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94"/>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94"/>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94"/>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94"/>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94"/>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94"/>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94"/>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94"/>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94"/>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94"/>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94"/>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94"/>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94"/>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94"/>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94"/>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94"/>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94"/>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94"/>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94"/>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94"/>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94"/>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94"/>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94"/>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94"/>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94"/>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94"/>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94"/>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94"/>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94"/>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94"/>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94"/>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94"/>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94"/>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94"/>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94"/>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94"/>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94"/>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94"/>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94"/>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94"/>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94"/>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94"/>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94"/>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94"/>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0" name="Google Shape;15620;p94"/>
          <p:cNvGrpSpPr/>
          <p:nvPr/>
        </p:nvGrpSpPr>
        <p:grpSpPr>
          <a:xfrm>
            <a:off x="873615" y="1347875"/>
            <a:ext cx="335011" cy="359232"/>
            <a:chOff x="873615" y="1500275"/>
            <a:chExt cx="335011" cy="359232"/>
          </a:xfrm>
        </p:grpSpPr>
        <p:sp>
          <p:nvSpPr>
            <p:cNvPr id="15621" name="Google Shape;15621;p94"/>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94"/>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94"/>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94"/>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94"/>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94"/>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94"/>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94"/>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94"/>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94"/>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94"/>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2" name="Google Shape;15632;p94"/>
          <p:cNvGrpSpPr/>
          <p:nvPr/>
        </p:nvGrpSpPr>
        <p:grpSpPr>
          <a:xfrm>
            <a:off x="2202058" y="3194337"/>
            <a:ext cx="337158" cy="359311"/>
            <a:chOff x="2202058" y="3346737"/>
            <a:chExt cx="337158" cy="359311"/>
          </a:xfrm>
        </p:grpSpPr>
        <p:sp>
          <p:nvSpPr>
            <p:cNvPr id="15633" name="Google Shape;15633;p94"/>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94"/>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94"/>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94"/>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94"/>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94"/>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94"/>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94"/>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94"/>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2" name="Google Shape;15642;p94"/>
          <p:cNvGrpSpPr/>
          <p:nvPr/>
        </p:nvGrpSpPr>
        <p:grpSpPr>
          <a:xfrm>
            <a:off x="2223059" y="3665772"/>
            <a:ext cx="359232" cy="306050"/>
            <a:chOff x="2223059" y="3818172"/>
            <a:chExt cx="359232" cy="306050"/>
          </a:xfrm>
        </p:grpSpPr>
        <p:sp>
          <p:nvSpPr>
            <p:cNvPr id="15643" name="Google Shape;15643;p94"/>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94"/>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94"/>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94"/>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94"/>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94"/>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94"/>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94"/>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94"/>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2" name="Google Shape;15652;p94"/>
          <p:cNvGrpSpPr/>
          <p:nvPr/>
        </p:nvGrpSpPr>
        <p:grpSpPr>
          <a:xfrm>
            <a:off x="1725989" y="1839420"/>
            <a:ext cx="378426" cy="298509"/>
            <a:chOff x="1725989" y="1991820"/>
            <a:chExt cx="378426" cy="298509"/>
          </a:xfrm>
        </p:grpSpPr>
        <p:sp>
          <p:nvSpPr>
            <p:cNvPr id="15653" name="Google Shape;15653;p94"/>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94"/>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94"/>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94"/>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94"/>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94"/>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94"/>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94"/>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94"/>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94"/>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94"/>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94"/>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5" name="Google Shape;15665;p94"/>
          <p:cNvGrpSpPr/>
          <p:nvPr/>
        </p:nvGrpSpPr>
        <p:grpSpPr>
          <a:xfrm>
            <a:off x="1768409" y="3639351"/>
            <a:ext cx="367978" cy="359075"/>
            <a:chOff x="1768409" y="3791751"/>
            <a:chExt cx="367978" cy="359075"/>
          </a:xfrm>
        </p:grpSpPr>
        <p:sp>
          <p:nvSpPr>
            <p:cNvPr id="15666" name="Google Shape;15666;p94"/>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94"/>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94"/>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94"/>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94"/>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94"/>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94"/>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94"/>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94"/>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94"/>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94"/>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94"/>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94"/>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9" name="Google Shape;15679;p94"/>
          <p:cNvGrpSpPr/>
          <p:nvPr/>
        </p:nvGrpSpPr>
        <p:grpSpPr>
          <a:xfrm>
            <a:off x="2668963" y="3638906"/>
            <a:ext cx="358735" cy="359311"/>
            <a:chOff x="2668963" y="3791306"/>
            <a:chExt cx="358735" cy="359311"/>
          </a:xfrm>
        </p:grpSpPr>
        <p:sp>
          <p:nvSpPr>
            <p:cNvPr id="15680" name="Google Shape;15680;p94"/>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94"/>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94"/>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94"/>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94"/>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94"/>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94"/>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94"/>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94"/>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94"/>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94"/>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94"/>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94"/>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94"/>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94"/>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94"/>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6" name="Google Shape;15696;p94"/>
          <p:cNvGrpSpPr/>
          <p:nvPr/>
        </p:nvGrpSpPr>
        <p:grpSpPr>
          <a:xfrm>
            <a:off x="849682" y="1842798"/>
            <a:ext cx="363893" cy="291727"/>
            <a:chOff x="849682" y="1995198"/>
            <a:chExt cx="363893" cy="291727"/>
          </a:xfrm>
        </p:grpSpPr>
        <p:sp>
          <p:nvSpPr>
            <p:cNvPr id="15697" name="Google Shape;15697;p94"/>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94"/>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94"/>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94"/>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94"/>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94"/>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94"/>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94"/>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94"/>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94"/>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94"/>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94"/>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94"/>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94"/>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94"/>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94"/>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94"/>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94"/>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5" name="Google Shape;15715;p94"/>
          <p:cNvGrpSpPr/>
          <p:nvPr/>
        </p:nvGrpSpPr>
        <p:grpSpPr>
          <a:xfrm>
            <a:off x="3065430" y="1837666"/>
            <a:ext cx="378190" cy="302044"/>
            <a:chOff x="3065430" y="1990066"/>
            <a:chExt cx="378190" cy="302044"/>
          </a:xfrm>
        </p:grpSpPr>
        <p:sp>
          <p:nvSpPr>
            <p:cNvPr id="15716" name="Google Shape;15716;p94"/>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94"/>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94"/>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94"/>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94"/>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94"/>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94"/>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94"/>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94"/>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94"/>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94"/>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7" name="Google Shape;15727;p94"/>
          <p:cNvGrpSpPr/>
          <p:nvPr/>
        </p:nvGrpSpPr>
        <p:grpSpPr>
          <a:xfrm>
            <a:off x="3568234" y="3639010"/>
            <a:ext cx="347501" cy="359284"/>
            <a:chOff x="3568234" y="3791410"/>
            <a:chExt cx="347501" cy="359284"/>
          </a:xfrm>
        </p:grpSpPr>
        <p:sp>
          <p:nvSpPr>
            <p:cNvPr id="15728" name="Google Shape;15728;p94"/>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94"/>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94"/>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94"/>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94"/>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94"/>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94"/>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94"/>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94"/>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94"/>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94"/>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9" name="Google Shape;15739;p94"/>
          <p:cNvGrpSpPr/>
          <p:nvPr/>
        </p:nvGrpSpPr>
        <p:grpSpPr>
          <a:xfrm>
            <a:off x="1759925" y="1348687"/>
            <a:ext cx="347004" cy="358420"/>
            <a:chOff x="1759925" y="1501087"/>
            <a:chExt cx="347004" cy="358420"/>
          </a:xfrm>
        </p:grpSpPr>
        <p:sp>
          <p:nvSpPr>
            <p:cNvPr id="15740" name="Google Shape;15740;p94"/>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94"/>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94"/>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94"/>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94"/>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94"/>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94"/>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94"/>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94"/>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94"/>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94"/>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94"/>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94"/>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94"/>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94"/>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94"/>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94"/>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94"/>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94"/>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94"/>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94"/>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94"/>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94"/>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94"/>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94"/>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94"/>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94"/>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7" name="Google Shape;15767;p94"/>
          <p:cNvGrpSpPr/>
          <p:nvPr/>
        </p:nvGrpSpPr>
        <p:grpSpPr>
          <a:xfrm>
            <a:off x="3519295" y="2261260"/>
            <a:ext cx="360227" cy="359311"/>
            <a:chOff x="3519295" y="2413660"/>
            <a:chExt cx="360227" cy="359311"/>
          </a:xfrm>
        </p:grpSpPr>
        <p:sp>
          <p:nvSpPr>
            <p:cNvPr id="15768" name="Google Shape;15768;p94"/>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94"/>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94"/>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94"/>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94"/>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94"/>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94"/>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94"/>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94"/>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94"/>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94"/>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94"/>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94"/>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94"/>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94"/>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94"/>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94"/>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94"/>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94"/>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94"/>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94"/>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94"/>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94"/>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94"/>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94"/>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94"/>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94"/>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94"/>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94"/>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94"/>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94"/>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94"/>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94"/>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94"/>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94"/>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3" name="Google Shape;15803;p94"/>
          <p:cNvGrpSpPr/>
          <p:nvPr/>
        </p:nvGrpSpPr>
        <p:grpSpPr>
          <a:xfrm>
            <a:off x="1330255" y="3693318"/>
            <a:ext cx="358996" cy="250774"/>
            <a:chOff x="1330255" y="3845718"/>
            <a:chExt cx="358996" cy="250774"/>
          </a:xfrm>
        </p:grpSpPr>
        <p:sp>
          <p:nvSpPr>
            <p:cNvPr id="15804" name="Google Shape;15804;p94"/>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94"/>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94"/>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94"/>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94"/>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94"/>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94"/>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94"/>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94"/>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94"/>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4" name="Google Shape;15814;p94"/>
          <p:cNvGrpSpPr/>
          <p:nvPr/>
        </p:nvGrpSpPr>
        <p:grpSpPr>
          <a:xfrm>
            <a:off x="3115103" y="3638984"/>
            <a:ext cx="373424" cy="359311"/>
            <a:chOff x="3115103" y="3791384"/>
            <a:chExt cx="373424" cy="359311"/>
          </a:xfrm>
        </p:grpSpPr>
        <p:sp>
          <p:nvSpPr>
            <p:cNvPr id="15815" name="Google Shape;15815;p94"/>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94"/>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94"/>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94"/>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94"/>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94"/>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94"/>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94"/>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94"/>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94"/>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94"/>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94"/>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94"/>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94"/>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9" name="Google Shape;15829;p94"/>
          <p:cNvGrpSpPr/>
          <p:nvPr/>
        </p:nvGrpSpPr>
        <p:grpSpPr>
          <a:xfrm>
            <a:off x="883853" y="3640241"/>
            <a:ext cx="378190" cy="357059"/>
            <a:chOff x="883853" y="3792641"/>
            <a:chExt cx="378190" cy="357059"/>
          </a:xfrm>
        </p:grpSpPr>
        <p:sp>
          <p:nvSpPr>
            <p:cNvPr id="15830" name="Google Shape;15830;p94"/>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94"/>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94"/>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94"/>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94"/>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94"/>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94"/>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94"/>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94"/>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94"/>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94"/>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94"/>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94"/>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94"/>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94"/>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94"/>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94"/>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94"/>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94"/>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94"/>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94"/>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94"/>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94"/>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94"/>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94"/>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94"/>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6" name="Google Shape;15856;p94"/>
          <p:cNvGrpSpPr/>
          <p:nvPr/>
        </p:nvGrpSpPr>
        <p:grpSpPr>
          <a:xfrm>
            <a:off x="3934196" y="2332405"/>
            <a:ext cx="401207" cy="214036"/>
            <a:chOff x="3934196" y="2484805"/>
            <a:chExt cx="401207" cy="214036"/>
          </a:xfrm>
        </p:grpSpPr>
        <p:sp>
          <p:nvSpPr>
            <p:cNvPr id="15857" name="Google Shape;15857;p94"/>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94"/>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94"/>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94"/>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94"/>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2" name="Google Shape;15862;p94"/>
          <p:cNvGrpSpPr/>
          <p:nvPr/>
        </p:nvGrpSpPr>
        <p:grpSpPr>
          <a:xfrm>
            <a:off x="3999894" y="1347797"/>
            <a:ext cx="342474" cy="359232"/>
            <a:chOff x="3999894" y="1500197"/>
            <a:chExt cx="342474" cy="359232"/>
          </a:xfrm>
        </p:grpSpPr>
        <p:sp>
          <p:nvSpPr>
            <p:cNvPr id="15863" name="Google Shape;15863;p94"/>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94"/>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94"/>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94"/>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94"/>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94"/>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94"/>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94"/>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94"/>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94"/>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3" name="Google Shape;15873;p94"/>
          <p:cNvGrpSpPr/>
          <p:nvPr/>
        </p:nvGrpSpPr>
        <p:grpSpPr>
          <a:xfrm>
            <a:off x="2233795" y="2729762"/>
            <a:ext cx="232601" cy="366747"/>
            <a:chOff x="2233795" y="2882162"/>
            <a:chExt cx="232601" cy="366747"/>
          </a:xfrm>
        </p:grpSpPr>
        <p:sp>
          <p:nvSpPr>
            <p:cNvPr id="15874" name="Google Shape;15874;p94"/>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94"/>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94"/>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94"/>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94"/>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94"/>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94"/>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94"/>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94"/>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94"/>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94"/>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94"/>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94"/>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94"/>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94"/>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94"/>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94"/>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94"/>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2" name="Google Shape;15892;p94"/>
          <p:cNvGrpSpPr/>
          <p:nvPr/>
        </p:nvGrpSpPr>
        <p:grpSpPr>
          <a:xfrm>
            <a:off x="3523772" y="3252022"/>
            <a:ext cx="362008" cy="244175"/>
            <a:chOff x="3523772" y="3404422"/>
            <a:chExt cx="362008" cy="244175"/>
          </a:xfrm>
        </p:grpSpPr>
        <p:sp>
          <p:nvSpPr>
            <p:cNvPr id="15893" name="Google Shape;15893;p94"/>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94"/>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94"/>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94"/>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94"/>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94"/>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94"/>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94"/>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94"/>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94"/>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94"/>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94"/>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94"/>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94"/>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94"/>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8" name="Google Shape;15908;p94"/>
          <p:cNvGrpSpPr/>
          <p:nvPr/>
        </p:nvGrpSpPr>
        <p:grpSpPr>
          <a:xfrm>
            <a:off x="3531026" y="1824914"/>
            <a:ext cx="359232" cy="327836"/>
            <a:chOff x="3531026" y="1977314"/>
            <a:chExt cx="359232" cy="327836"/>
          </a:xfrm>
        </p:grpSpPr>
        <p:sp>
          <p:nvSpPr>
            <p:cNvPr id="15909" name="Google Shape;15909;p94"/>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94"/>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94"/>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94"/>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94"/>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94"/>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94"/>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94"/>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94"/>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94"/>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9" name="Google Shape;15919;p94"/>
          <p:cNvGrpSpPr/>
          <p:nvPr/>
        </p:nvGrpSpPr>
        <p:grpSpPr>
          <a:xfrm>
            <a:off x="3123351" y="1347875"/>
            <a:ext cx="296781" cy="359232"/>
            <a:chOff x="3123351" y="1500275"/>
            <a:chExt cx="296781" cy="359232"/>
          </a:xfrm>
        </p:grpSpPr>
        <p:sp>
          <p:nvSpPr>
            <p:cNvPr id="15920" name="Google Shape;15920;p94"/>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94"/>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94"/>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94"/>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94"/>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94"/>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94"/>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94"/>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94"/>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94"/>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94"/>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1" name="Google Shape;15931;p94"/>
          <p:cNvGrpSpPr/>
          <p:nvPr/>
        </p:nvGrpSpPr>
        <p:grpSpPr>
          <a:xfrm>
            <a:off x="2659458" y="1347875"/>
            <a:ext cx="332261" cy="359232"/>
            <a:chOff x="2659458" y="1500275"/>
            <a:chExt cx="332261" cy="359232"/>
          </a:xfrm>
        </p:grpSpPr>
        <p:sp>
          <p:nvSpPr>
            <p:cNvPr id="15932" name="Google Shape;15932;p94"/>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94"/>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94"/>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94"/>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94"/>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94"/>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94"/>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94"/>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94"/>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94"/>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94"/>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94"/>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94"/>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94"/>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94"/>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94"/>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94"/>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94"/>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94"/>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94"/>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2" name="Google Shape;15952;p94"/>
          <p:cNvGrpSpPr/>
          <p:nvPr/>
        </p:nvGrpSpPr>
        <p:grpSpPr>
          <a:xfrm>
            <a:off x="1750184" y="2261130"/>
            <a:ext cx="359730" cy="359441"/>
            <a:chOff x="1750184" y="2413530"/>
            <a:chExt cx="359730" cy="359441"/>
          </a:xfrm>
        </p:grpSpPr>
        <p:sp>
          <p:nvSpPr>
            <p:cNvPr id="15953" name="Google Shape;15953;p94"/>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94"/>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94"/>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94"/>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94"/>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94"/>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94"/>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94"/>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94"/>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94"/>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94"/>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4" name="Google Shape;15964;p94"/>
          <p:cNvGrpSpPr/>
          <p:nvPr/>
        </p:nvGrpSpPr>
        <p:grpSpPr>
          <a:xfrm>
            <a:off x="2230050" y="1347823"/>
            <a:ext cx="316524" cy="359284"/>
            <a:chOff x="2230050" y="1500223"/>
            <a:chExt cx="316524" cy="359284"/>
          </a:xfrm>
        </p:grpSpPr>
        <p:sp>
          <p:nvSpPr>
            <p:cNvPr id="15965" name="Google Shape;15965;p94"/>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94"/>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94"/>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94"/>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94"/>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94"/>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94"/>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94"/>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94"/>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94"/>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94"/>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94"/>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94"/>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94"/>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94"/>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94"/>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94"/>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94"/>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94"/>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94"/>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5" name="Google Shape;15985;p94"/>
          <p:cNvGrpSpPr/>
          <p:nvPr/>
        </p:nvGrpSpPr>
        <p:grpSpPr>
          <a:xfrm>
            <a:off x="2690042" y="4110367"/>
            <a:ext cx="359389" cy="359232"/>
            <a:chOff x="2690042" y="4262767"/>
            <a:chExt cx="359389" cy="359232"/>
          </a:xfrm>
        </p:grpSpPr>
        <p:sp>
          <p:nvSpPr>
            <p:cNvPr id="15986" name="Google Shape;15986;p94"/>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94"/>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94"/>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94"/>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94"/>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94"/>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94"/>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3" name="Google Shape;15993;p94"/>
          <p:cNvGrpSpPr/>
          <p:nvPr/>
        </p:nvGrpSpPr>
        <p:grpSpPr>
          <a:xfrm>
            <a:off x="2689440" y="2729762"/>
            <a:ext cx="222337" cy="366721"/>
            <a:chOff x="2689440" y="2882162"/>
            <a:chExt cx="222337" cy="366721"/>
          </a:xfrm>
        </p:grpSpPr>
        <p:sp>
          <p:nvSpPr>
            <p:cNvPr id="15994" name="Google Shape;15994;p94"/>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94"/>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94"/>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94"/>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94"/>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94"/>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94"/>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94"/>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94"/>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03" name="Google Shape;16003;p94"/>
          <p:cNvSpPr/>
          <p:nvPr/>
        </p:nvSpPr>
        <p:spPr>
          <a:xfrm>
            <a:off x="2637986" y="21285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04" name="Google Shape;16004;p94"/>
          <p:cNvGrpSpPr/>
          <p:nvPr/>
        </p:nvGrpSpPr>
        <p:grpSpPr>
          <a:xfrm>
            <a:off x="2637986" y="1827742"/>
            <a:ext cx="359232" cy="322023"/>
            <a:chOff x="2637986" y="1980142"/>
            <a:chExt cx="359232" cy="322023"/>
          </a:xfrm>
        </p:grpSpPr>
        <p:sp>
          <p:nvSpPr>
            <p:cNvPr id="16005" name="Google Shape;16005;p94"/>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94"/>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94"/>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94"/>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94"/>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94"/>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94"/>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94"/>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94"/>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94"/>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94"/>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94"/>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94"/>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8" name="Google Shape;16018;p94"/>
          <p:cNvGrpSpPr/>
          <p:nvPr/>
        </p:nvGrpSpPr>
        <p:grpSpPr>
          <a:xfrm>
            <a:off x="1306531" y="3194572"/>
            <a:ext cx="323018" cy="359075"/>
            <a:chOff x="1306531" y="3346972"/>
            <a:chExt cx="323018" cy="359075"/>
          </a:xfrm>
        </p:grpSpPr>
        <p:sp>
          <p:nvSpPr>
            <p:cNvPr id="16019" name="Google Shape;16019;p94"/>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94"/>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94"/>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94"/>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94"/>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94"/>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94"/>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94"/>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94"/>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8" name="Google Shape;16028;p94"/>
          <p:cNvGrpSpPr/>
          <p:nvPr/>
        </p:nvGrpSpPr>
        <p:grpSpPr>
          <a:xfrm>
            <a:off x="1308024" y="2261575"/>
            <a:ext cx="360253" cy="357111"/>
            <a:chOff x="1308024" y="2413975"/>
            <a:chExt cx="360253" cy="357111"/>
          </a:xfrm>
        </p:grpSpPr>
        <p:sp>
          <p:nvSpPr>
            <p:cNvPr id="16029" name="Google Shape;16029;p94"/>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94"/>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94"/>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94"/>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94"/>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94"/>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94"/>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94"/>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94"/>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94"/>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94"/>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94"/>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94"/>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94"/>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94"/>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94"/>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94"/>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94"/>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94"/>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94"/>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94"/>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94"/>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94"/>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94"/>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94"/>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94"/>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94"/>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94"/>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94"/>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94"/>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9" name="Google Shape;16059;p94"/>
          <p:cNvGrpSpPr/>
          <p:nvPr/>
        </p:nvGrpSpPr>
        <p:grpSpPr>
          <a:xfrm>
            <a:off x="1298519" y="1817922"/>
            <a:ext cx="378452" cy="341321"/>
            <a:chOff x="1298519" y="1970322"/>
            <a:chExt cx="378452" cy="341321"/>
          </a:xfrm>
        </p:grpSpPr>
        <p:sp>
          <p:nvSpPr>
            <p:cNvPr id="16060" name="Google Shape;16060;p94"/>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94"/>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94"/>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94"/>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94"/>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94"/>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94"/>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94"/>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94"/>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94"/>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94"/>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94"/>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94"/>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94"/>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94"/>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94"/>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94"/>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94"/>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94"/>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94"/>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0" name="Google Shape;16080;p94"/>
          <p:cNvGrpSpPr/>
          <p:nvPr/>
        </p:nvGrpSpPr>
        <p:grpSpPr>
          <a:xfrm>
            <a:off x="3114815" y="3194468"/>
            <a:ext cx="283217" cy="359180"/>
            <a:chOff x="3114815" y="3346868"/>
            <a:chExt cx="283217" cy="359180"/>
          </a:xfrm>
        </p:grpSpPr>
        <p:sp>
          <p:nvSpPr>
            <p:cNvPr id="16081" name="Google Shape;16081;p94"/>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94"/>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94"/>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94"/>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94"/>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94"/>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94"/>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94"/>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94"/>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94"/>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94"/>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94"/>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94"/>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4" name="Google Shape;16094;p94"/>
          <p:cNvGrpSpPr/>
          <p:nvPr/>
        </p:nvGrpSpPr>
        <p:grpSpPr>
          <a:xfrm>
            <a:off x="3973186" y="3200831"/>
            <a:ext cx="378661" cy="346558"/>
            <a:chOff x="3973186" y="3353231"/>
            <a:chExt cx="378661" cy="346558"/>
          </a:xfrm>
        </p:grpSpPr>
        <p:sp>
          <p:nvSpPr>
            <p:cNvPr id="16095" name="Google Shape;16095;p94"/>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94"/>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94"/>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94"/>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94"/>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94"/>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94"/>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94"/>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94"/>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94"/>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94"/>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94"/>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94"/>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94"/>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94"/>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94"/>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94"/>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94"/>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3" name="Google Shape;16113;p94"/>
          <p:cNvGrpSpPr/>
          <p:nvPr/>
        </p:nvGrpSpPr>
        <p:grpSpPr>
          <a:xfrm>
            <a:off x="2152857" y="4110602"/>
            <a:ext cx="373241" cy="359127"/>
            <a:chOff x="2152857" y="4263002"/>
            <a:chExt cx="373241" cy="359127"/>
          </a:xfrm>
        </p:grpSpPr>
        <p:sp>
          <p:nvSpPr>
            <p:cNvPr id="16114" name="Google Shape;16114;p94"/>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94"/>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94"/>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94"/>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94"/>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94"/>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94"/>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94"/>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2" name="Google Shape;16122;p94"/>
          <p:cNvGrpSpPr/>
          <p:nvPr/>
        </p:nvGrpSpPr>
        <p:grpSpPr>
          <a:xfrm>
            <a:off x="859632" y="3194572"/>
            <a:ext cx="303537" cy="359127"/>
            <a:chOff x="859632" y="3346972"/>
            <a:chExt cx="303537" cy="359127"/>
          </a:xfrm>
        </p:grpSpPr>
        <p:sp>
          <p:nvSpPr>
            <p:cNvPr id="16123" name="Google Shape;16123;p94"/>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94"/>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94"/>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94"/>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94"/>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8" name="Google Shape;16128;p94"/>
          <p:cNvGrpSpPr/>
          <p:nvPr/>
        </p:nvGrpSpPr>
        <p:grpSpPr>
          <a:xfrm>
            <a:off x="1767911" y="2729841"/>
            <a:ext cx="265306" cy="366799"/>
            <a:chOff x="1767911" y="2882241"/>
            <a:chExt cx="265306" cy="366799"/>
          </a:xfrm>
        </p:grpSpPr>
        <p:sp>
          <p:nvSpPr>
            <p:cNvPr id="16129" name="Google Shape;16129;p94"/>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94"/>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94"/>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94"/>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94"/>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94"/>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94"/>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94"/>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94"/>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94"/>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94"/>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94"/>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94"/>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94"/>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94"/>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4" name="Google Shape;16144;p94"/>
          <p:cNvGrpSpPr/>
          <p:nvPr/>
        </p:nvGrpSpPr>
        <p:grpSpPr>
          <a:xfrm>
            <a:off x="1332009" y="1347535"/>
            <a:ext cx="331895" cy="359311"/>
            <a:chOff x="1332009" y="1499935"/>
            <a:chExt cx="331895" cy="359311"/>
          </a:xfrm>
        </p:grpSpPr>
        <p:sp>
          <p:nvSpPr>
            <p:cNvPr id="16145" name="Google Shape;16145;p94"/>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94"/>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94"/>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94"/>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94"/>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94"/>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94"/>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94"/>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94"/>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94"/>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94"/>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94"/>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94"/>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94"/>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94"/>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94"/>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94"/>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2" name="Google Shape;16162;p94"/>
          <p:cNvGrpSpPr/>
          <p:nvPr/>
        </p:nvGrpSpPr>
        <p:grpSpPr>
          <a:xfrm>
            <a:off x="2663464" y="3194415"/>
            <a:ext cx="289528" cy="359232"/>
            <a:chOff x="2663464" y="3346815"/>
            <a:chExt cx="289528" cy="359232"/>
          </a:xfrm>
        </p:grpSpPr>
        <p:sp>
          <p:nvSpPr>
            <p:cNvPr id="16163" name="Google Shape;16163;p94"/>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94"/>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94"/>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94"/>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94"/>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94"/>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94"/>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94"/>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94"/>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94"/>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94"/>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4" name="Google Shape;16174;p94"/>
          <p:cNvGrpSpPr/>
          <p:nvPr/>
        </p:nvGrpSpPr>
        <p:grpSpPr>
          <a:xfrm>
            <a:off x="1315775" y="2729527"/>
            <a:ext cx="269051" cy="366983"/>
            <a:chOff x="1315775" y="2881927"/>
            <a:chExt cx="269051" cy="366983"/>
          </a:xfrm>
        </p:grpSpPr>
        <p:sp>
          <p:nvSpPr>
            <p:cNvPr id="16175" name="Google Shape;16175;p94"/>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94"/>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94"/>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94"/>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94"/>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94"/>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94"/>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94"/>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94"/>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94"/>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94"/>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94"/>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94"/>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94"/>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94"/>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0" name="Google Shape;16190;p94"/>
          <p:cNvGrpSpPr/>
          <p:nvPr/>
        </p:nvGrpSpPr>
        <p:grpSpPr>
          <a:xfrm>
            <a:off x="3977427" y="1827742"/>
            <a:ext cx="359232" cy="322023"/>
            <a:chOff x="3977427" y="1980142"/>
            <a:chExt cx="359232" cy="322023"/>
          </a:xfrm>
        </p:grpSpPr>
        <p:sp>
          <p:nvSpPr>
            <p:cNvPr id="16191" name="Google Shape;16191;p94"/>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94"/>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94"/>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94"/>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94"/>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94"/>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94"/>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94"/>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94"/>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94"/>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1" name="Google Shape;16201;p94"/>
          <p:cNvGrpSpPr/>
          <p:nvPr/>
        </p:nvGrpSpPr>
        <p:grpSpPr>
          <a:xfrm>
            <a:off x="865628" y="2261208"/>
            <a:ext cx="361720" cy="359180"/>
            <a:chOff x="865628" y="2413608"/>
            <a:chExt cx="361720" cy="359180"/>
          </a:xfrm>
        </p:grpSpPr>
        <p:sp>
          <p:nvSpPr>
            <p:cNvPr id="16202" name="Google Shape;16202;p94"/>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94"/>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94"/>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94"/>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94"/>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94"/>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94"/>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94"/>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94"/>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94"/>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94"/>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94"/>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94"/>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5" name="Google Shape;16215;p94"/>
          <p:cNvGrpSpPr/>
          <p:nvPr/>
        </p:nvGrpSpPr>
        <p:grpSpPr>
          <a:xfrm>
            <a:off x="3117093" y="2729527"/>
            <a:ext cx="268815" cy="366983"/>
            <a:chOff x="3117093" y="2881927"/>
            <a:chExt cx="268815" cy="366983"/>
          </a:xfrm>
        </p:grpSpPr>
        <p:sp>
          <p:nvSpPr>
            <p:cNvPr id="16216" name="Google Shape;16216;p94"/>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94"/>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94"/>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94"/>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94"/>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94"/>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94"/>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94"/>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94"/>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94"/>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94"/>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94"/>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94"/>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94"/>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94"/>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1" name="Google Shape;16231;p94"/>
          <p:cNvGrpSpPr/>
          <p:nvPr/>
        </p:nvGrpSpPr>
        <p:grpSpPr>
          <a:xfrm>
            <a:off x="3534508" y="1355600"/>
            <a:ext cx="368502" cy="343521"/>
            <a:chOff x="3534508" y="1508000"/>
            <a:chExt cx="368502" cy="343521"/>
          </a:xfrm>
        </p:grpSpPr>
        <p:sp>
          <p:nvSpPr>
            <p:cNvPr id="16232" name="Google Shape;16232;p94"/>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94"/>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94"/>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94"/>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94"/>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94"/>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94"/>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94"/>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94"/>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94"/>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94"/>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94"/>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94"/>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94"/>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94"/>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7" name="Google Shape;16247;p94"/>
          <p:cNvGrpSpPr/>
          <p:nvPr/>
        </p:nvGrpSpPr>
        <p:grpSpPr>
          <a:xfrm>
            <a:off x="7147436" y="1350599"/>
            <a:ext cx="279054" cy="354754"/>
            <a:chOff x="7147436" y="1502999"/>
            <a:chExt cx="279054" cy="354754"/>
          </a:xfrm>
        </p:grpSpPr>
        <p:sp>
          <p:nvSpPr>
            <p:cNvPr id="16248" name="Google Shape;16248;p94"/>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94"/>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94"/>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94"/>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94"/>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94"/>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94"/>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94"/>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94"/>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94"/>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94"/>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94"/>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94"/>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94"/>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94"/>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94"/>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4" name="Google Shape;16264;p94"/>
          <p:cNvGrpSpPr/>
          <p:nvPr/>
        </p:nvGrpSpPr>
        <p:grpSpPr>
          <a:xfrm>
            <a:off x="7603081" y="1820672"/>
            <a:ext cx="276802" cy="354807"/>
            <a:chOff x="7603081" y="1973072"/>
            <a:chExt cx="276802" cy="354807"/>
          </a:xfrm>
        </p:grpSpPr>
        <p:sp>
          <p:nvSpPr>
            <p:cNvPr id="16265" name="Google Shape;16265;p94"/>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94"/>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94"/>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94"/>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94"/>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94"/>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94"/>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94"/>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94"/>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94"/>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94"/>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94"/>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94"/>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94"/>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9" name="Google Shape;16279;p94"/>
          <p:cNvGrpSpPr/>
          <p:nvPr/>
        </p:nvGrpSpPr>
        <p:grpSpPr>
          <a:xfrm>
            <a:off x="6696792" y="1350599"/>
            <a:ext cx="276802" cy="354754"/>
            <a:chOff x="6696792" y="1502999"/>
            <a:chExt cx="276802" cy="354754"/>
          </a:xfrm>
        </p:grpSpPr>
        <p:sp>
          <p:nvSpPr>
            <p:cNvPr id="16280" name="Google Shape;16280;p94"/>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94"/>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94"/>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94"/>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94"/>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94"/>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94"/>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94"/>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94"/>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94"/>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94"/>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94"/>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94"/>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94"/>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94"/>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95" name="Google Shape;16295;p94"/>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96" name="Google Shape;16296;p94"/>
          <p:cNvGrpSpPr/>
          <p:nvPr/>
        </p:nvGrpSpPr>
        <p:grpSpPr>
          <a:xfrm>
            <a:off x="6223393" y="1350599"/>
            <a:ext cx="320295" cy="354754"/>
            <a:chOff x="6223393" y="1502999"/>
            <a:chExt cx="320295" cy="354754"/>
          </a:xfrm>
        </p:grpSpPr>
        <p:sp>
          <p:nvSpPr>
            <p:cNvPr id="16297" name="Google Shape;16297;p94"/>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94"/>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94"/>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94"/>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94"/>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94"/>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94"/>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94"/>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94"/>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94"/>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94"/>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94"/>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94"/>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94"/>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94"/>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94"/>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94"/>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94"/>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94"/>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94"/>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94"/>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94"/>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94"/>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0" name="Google Shape;16320;p94"/>
          <p:cNvGrpSpPr/>
          <p:nvPr/>
        </p:nvGrpSpPr>
        <p:grpSpPr>
          <a:xfrm>
            <a:off x="5310611" y="1350572"/>
            <a:ext cx="339515" cy="354781"/>
            <a:chOff x="5310611" y="1502972"/>
            <a:chExt cx="339515" cy="354781"/>
          </a:xfrm>
        </p:grpSpPr>
        <p:sp>
          <p:nvSpPr>
            <p:cNvPr id="16321" name="Google Shape;16321;p94"/>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94"/>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94"/>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94"/>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94"/>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94"/>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94"/>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94"/>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94"/>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94"/>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94"/>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94"/>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94"/>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94"/>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94"/>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94"/>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7" name="Google Shape;16337;p94"/>
          <p:cNvGrpSpPr/>
          <p:nvPr/>
        </p:nvGrpSpPr>
        <p:grpSpPr>
          <a:xfrm>
            <a:off x="6253637" y="3637701"/>
            <a:ext cx="274550" cy="354833"/>
            <a:chOff x="6253637" y="3790101"/>
            <a:chExt cx="274550" cy="354833"/>
          </a:xfrm>
        </p:grpSpPr>
        <p:sp>
          <p:nvSpPr>
            <p:cNvPr id="16338" name="Google Shape;16338;p94"/>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94"/>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94"/>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94"/>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94"/>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94"/>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94"/>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94"/>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94"/>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94"/>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94"/>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94"/>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94"/>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94"/>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94"/>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94"/>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94"/>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5" name="Google Shape;16355;p94"/>
          <p:cNvGrpSpPr/>
          <p:nvPr/>
        </p:nvGrpSpPr>
        <p:grpSpPr>
          <a:xfrm>
            <a:off x="5802731" y="3637780"/>
            <a:ext cx="274576" cy="354754"/>
            <a:chOff x="5802731" y="3790180"/>
            <a:chExt cx="274576" cy="354754"/>
          </a:xfrm>
        </p:grpSpPr>
        <p:sp>
          <p:nvSpPr>
            <p:cNvPr id="16356" name="Google Shape;16356;p94"/>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94"/>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94"/>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94"/>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94"/>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94"/>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94"/>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94"/>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94"/>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94"/>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94"/>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94"/>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94"/>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94"/>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94"/>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94"/>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94"/>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94"/>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94"/>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94"/>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94"/>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7" name="Google Shape;16377;p94"/>
          <p:cNvGrpSpPr/>
          <p:nvPr/>
        </p:nvGrpSpPr>
        <p:grpSpPr>
          <a:xfrm>
            <a:off x="5352088" y="3637806"/>
            <a:ext cx="274550" cy="354728"/>
            <a:chOff x="5352088" y="3790206"/>
            <a:chExt cx="274550" cy="354728"/>
          </a:xfrm>
        </p:grpSpPr>
        <p:sp>
          <p:nvSpPr>
            <p:cNvPr id="16378" name="Google Shape;16378;p94"/>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94"/>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94"/>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94"/>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94"/>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94"/>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94"/>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94"/>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94"/>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94"/>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94"/>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94"/>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94"/>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94"/>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94"/>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94"/>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94"/>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94"/>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94"/>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94"/>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94"/>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94"/>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94"/>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94"/>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2" name="Google Shape;16402;p94"/>
          <p:cNvGrpSpPr/>
          <p:nvPr/>
        </p:nvGrpSpPr>
        <p:grpSpPr>
          <a:xfrm>
            <a:off x="4901706" y="3637675"/>
            <a:ext cx="274550" cy="354859"/>
            <a:chOff x="4901706" y="3790075"/>
            <a:chExt cx="274550" cy="354859"/>
          </a:xfrm>
        </p:grpSpPr>
        <p:sp>
          <p:nvSpPr>
            <p:cNvPr id="16403" name="Google Shape;16403;p94"/>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94"/>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94"/>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94"/>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94"/>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94"/>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94"/>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94"/>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94"/>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94"/>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94"/>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94"/>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94"/>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94"/>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94"/>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94"/>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94"/>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0" name="Google Shape;16420;p94"/>
          <p:cNvGrpSpPr/>
          <p:nvPr/>
        </p:nvGrpSpPr>
        <p:grpSpPr>
          <a:xfrm>
            <a:off x="8052704" y="1350808"/>
            <a:ext cx="275073" cy="354545"/>
            <a:chOff x="8052704" y="1503208"/>
            <a:chExt cx="275073" cy="354545"/>
          </a:xfrm>
        </p:grpSpPr>
        <p:sp>
          <p:nvSpPr>
            <p:cNvPr id="16421" name="Google Shape;16421;p94"/>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94"/>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94"/>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94"/>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94"/>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94"/>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94"/>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94"/>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94"/>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94"/>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94"/>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94"/>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94"/>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94"/>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94"/>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94"/>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94"/>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8" name="Google Shape;16438;p94"/>
          <p:cNvGrpSpPr/>
          <p:nvPr/>
        </p:nvGrpSpPr>
        <p:grpSpPr>
          <a:xfrm>
            <a:off x="5794745" y="1350599"/>
            <a:ext cx="274550" cy="354754"/>
            <a:chOff x="5794745" y="1502999"/>
            <a:chExt cx="274550" cy="354754"/>
          </a:xfrm>
        </p:grpSpPr>
        <p:sp>
          <p:nvSpPr>
            <p:cNvPr id="16439" name="Google Shape;16439;p94"/>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94"/>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94"/>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94"/>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94"/>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94"/>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94"/>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94"/>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94"/>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94"/>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94"/>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94"/>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94"/>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94"/>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94"/>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94"/>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94"/>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94"/>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94"/>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94"/>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94"/>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94"/>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94"/>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2" name="Google Shape;16462;p94"/>
          <p:cNvGrpSpPr/>
          <p:nvPr/>
        </p:nvGrpSpPr>
        <p:grpSpPr>
          <a:xfrm>
            <a:off x="4896940" y="1350599"/>
            <a:ext cx="263316" cy="354754"/>
            <a:chOff x="4896940" y="1502999"/>
            <a:chExt cx="263316" cy="354754"/>
          </a:xfrm>
        </p:grpSpPr>
        <p:sp>
          <p:nvSpPr>
            <p:cNvPr id="16463" name="Google Shape;16463;p94"/>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94"/>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94"/>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94"/>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94"/>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94"/>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94"/>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94"/>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94"/>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94"/>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94"/>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94"/>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94"/>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94"/>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94"/>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94"/>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94"/>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94"/>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94"/>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94"/>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94"/>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4" name="Google Shape;16484;p94"/>
          <p:cNvGrpSpPr/>
          <p:nvPr/>
        </p:nvGrpSpPr>
        <p:grpSpPr>
          <a:xfrm>
            <a:off x="6255392" y="4115682"/>
            <a:ext cx="274550" cy="354728"/>
            <a:chOff x="6255392" y="4268082"/>
            <a:chExt cx="274550" cy="354728"/>
          </a:xfrm>
        </p:grpSpPr>
        <p:sp>
          <p:nvSpPr>
            <p:cNvPr id="16485" name="Google Shape;16485;p94"/>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94"/>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94"/>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94"/>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94"/>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94"/>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94"/>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94"/>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94"/>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94"/>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94"/>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94"/>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94"/>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94"/>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94"/>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94"/>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94"/>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94"/>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94"/>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94"/>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5" name="Google Shape;16505;p94"/>
          <p:cNvGrpSpPr/>
          <p:nvPr/>
        </p:nvGrpSpPr>
        <p:grpSpPr>
          <a:xfrm>
            <a:off x="7604076" y="3637675"/>
            <a:ext cx="275807" cy="354859"/>
            <a:chOff x="7604076" y="3790075"/>
            <a:chExt cx="275807" cy="354859"/>
          </a:xfrm>
        </p:grpSpPr>
        <p:sp>
          <p:nvSpPr>
            <p:cNvPr id="16506" name="Google Shape;16506;p94"/>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94"/>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94"/>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94"/>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94"/>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94"/>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94"/>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94"/>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94"/>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94"/>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94"/>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94"/>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94"/>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94"/>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94"/>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94"/>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94"/>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94"/>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94"/>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94"/>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94"/>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94"/>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8" name="Google Shape;16528;p94"/>
          <p:cNvGrpSpPr/>
          <p:nvPr/>
        </p:nvGrpSpPr>
        <p:grpSpPr>
          <a:xfrm>
            <a:off x="7154427" y="3637806"/>
            <a:ext cx="274550" cy="354493"/>
            <a:chOff x="7154427" y="3790206"/>
            <a:chExt cx="274550" cy="354493"/>
          </a:xfrm>
        </p:grpSpPr>
        <p:sp>
          <p:nvSpPr>
            <p:cNvPr id="16529" name="Google Shape;16529;p94"/>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94"/>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94"/>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94"/>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94"/>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94"/>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94"/>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94"/>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94"/>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94"/>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94"/>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94"/>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94"/>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94"/>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94"/>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94"/>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94"/>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94"/>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94"/>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94"/>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9" name="Google Shape;16549;p94"/>
          <p:cNvGrpSpPr/>
          <p:nvPr/>
        </p:nvGrpSpPr>
        <p:grpSpPr>
          <a:xfrm>
            <a:off x="8054458" y="1820750"/>
            <a:ext cx="274576" cy="354728"/>
            <a:chOff x="8054458" y="1973150"/>
            <a:chExt cx="274576" cy="354728"/>
          </a:xfrm>
        </p:grpSpPr>
        <p:sp>
          <p:nvSpPr>
            <p:cNvPr id="16550" name="Google Shape;16550;p94"/>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94"/>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94"/>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94"/>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94"/>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94"/>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94"/>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94"/>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94"/>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94"/>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94"/>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94"/>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94"/>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94"/>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94"/>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94"/>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94"/>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94"/>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94"/>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94"/>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94"/>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94"/>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2" name="Google Shape;16572;p94"/>
          <p:cNvGrpSpPr/>
          <p:nvPr/>
        </p:nvGrpSpPr>
        <p:grpSpPr>
          <a:xfrm>
            <a:off x="7153930" y="1820750"/>
            <a:ext cx="274812" cy="354728"/>
            <a:chOff x="7153930" y="1973150"/>
            <a:chExt cx="274812" cy="354728"/>
          </a:xfrm>
        </p:grpSpPr>
        <p:sp>
          <p:nvSpPr>
            <p:cNvPr id="16573" name="Google Shape;16573;p94"/>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94"/>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94"/>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94"/>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94"/>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94"/>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94"/>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94"/>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94"/>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94"/>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94"/>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94"/>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94"/>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94"/>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94"/>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94"/>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94"/>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94"/>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94"/>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2" name="Google Shape;16592;p94"/>
          <p:cNvGrpSpPr/>
          <p:nvPr/>
        </p:nvGrpSpPr>
        <p:grpSpPr>
          <a:xfrm>
            <a:off x="6703522" y="1820698"/>
            <a:ext cx="274812" cy="354781"/>
            <a:chOff x="6703522" y="1973098"/>
            <a:chExt cx="274812" cy="354781"/>
          </a:xfrm>
        </p:grpSpPr>
        <p:sp>
          <p:nvSpPr>
            <p:cNvPr id="16593" name="Google Shape;16593;p94"/>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94"/>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94"/>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94"/>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94"/>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94"/>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94"/>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94"/>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94"/>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94"/>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94"/>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94"/>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94"/>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94"/>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94"/>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94"/>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94"/>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94"/>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94"/>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94"/>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94"/>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94"/>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94"/>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94"/>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94"/>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8" name="Google Shape;16618;p94"/>
          <p:cNvGrpSpPr/>
          <p:nvPr/>
        </p:nvGrpSpPr>
        <p:grpSpPr>
          <a:xfrm>
            <a:off x="6253375" y="1820750"/>
            <a:ext cx="274812" cy="354728"/>
            <a:chOff x="6253375" y="1973150"/>
            <a:chExt cx="274812" cy="354728"/>
          </a:xfrm>
        </p:grpSpPr>
        <p:sp>
          <p:nvSpPr>
            <p:cNvPr id="16619" name="Google Shape;16619;p94"/>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94"/>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94"/>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94"/>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94"/>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94"/>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94"/>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94"/>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94"/>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94"/>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94"/>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94"/>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94"/>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94"/>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94"/>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94"/>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94"/>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94"/>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94"/>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94"/>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94"/>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94"/>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94"/>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94"/>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94"/>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94"/>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94"/>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94"/>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94"/>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94"/>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94"/>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94"/>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94"/>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94"/>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94"/>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94"/>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94"/>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94"/>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7" name="Google Shape;16657;p94"/>
          <p:cNvGrpSpPr/>
          <p:nvPr/>
        </p:nvGrpSpPr>
        <p:grpSpPr>
          <a:xfrm>
            <a:off x="5802496" y="1820750"/>
            <a:ext cx="275309" cy="354728"/>
            <a:chOff x="5802496" y="1973150"/>
            <a:chExt cx="275309" cy="354728"/>
          </a:xfrm>
        </p:grpSpPr>
        <p:sp>
          <p:nvSpPr>
            <p:cNvPr id="16658" name="Google Shape;16658;p94"/>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94"/>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94"/>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94"/>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94"/>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94"/>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94"/>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94"/>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94"/>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94"/>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94"/>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94"/>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94"/>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94"/>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94"/>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94"/>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94"/>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94"/>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94"/>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94"/>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94"/>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94"/>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94"/>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94"/>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94"/>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94"/>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4" name="Google Shape;16684;p94"/>
          <p:cNvGrpSpPr/>
          <p:nvPr/>
        </p:nvGrpSpPr>
        <p:grpSpPr>
          <a:xfrm>
            <a:off x="5353083" y="1820750"/>
            <a:ext cx="274576" cy="354728"/>
            <a:chOff x="5353083" y="1973150"/>
            <a:chExt cx="274576" cy="354728"/>
          </a:xfrm>
        </p:grpSpPr>
        <p:sp>
          <p:nvSpPr>
            <p:cNvPr id="16685" name="Google Shape;16685;p94"/>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94"/>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94"/>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94"/>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94"/>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94"/>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94"/>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94"/>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94"/>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94"/>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94"/>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94"/>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94"/>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94"/>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94"/>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94"/>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94"/>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94"/>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94"/>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94"/>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94"/>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6" name="Google Shape;16706;p94"/>
          <p:cNvGrpSpPr/>
          <p:nvPr/>
        </p:nvGrpSpPr>
        <p:grpSpPr>
          <a:xfrm>
            <a:off x="4902701" y="1820750"/>
            <a:ext cx="274812" cy="354728"/>
            <a:chOff x="4902701" y="1973150"/>
            <a:chExt cx="274812" cy="354728"/>
          </a:xfrm>
        </p:grpSpPr>
        <p:sp>
          <p:nvSpPr>
            <p:cNvPr id="16707" name="Google Shape;16707;p94"/>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94"/>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94"/>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94"/>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94"/>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94"/>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94"/>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94"/>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94"/>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94"/>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94"/>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94"/>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94"/>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94"/>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94"/>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94"/>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94"/>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94"/>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94"/>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94"/>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94"/>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94"/>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94"/>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94"/>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94"/>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2" name="Google Shape;16732;p94"/>
          <p:cNvGrpSpPr/>
          <p:nvPr/>
        </p:nvGrpSpPr>
        <p:grpSpPr>
          <a:xfrm>
            <a:off x="4902701" y="2727589"/>
            <a:ext cx="272560" cy="354676"/>
            <a:chOff x="4902701" y="2879989"/>
            <a:chExt cx="272560" cy="354676"/>
          </a:xfrm>
        </p:grpSpPr>
        <p:sp>
          <p:nvSpPr>
            <p:cNvPr id="16733" name="Google Shape;16733;p94"/>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94"/>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94"/>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94"/>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94"/>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94"/>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94"/>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94"/>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94"/>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94"/>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94"/>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94"/>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94"/>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94"/>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94"/>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94"/>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94"/>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94"/>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94"/>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94"/>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94"/>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94"/>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94"/>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94"/>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7" name="Google Shape;16757;p94"/>
          <p:cNvGrpSpPr/>
          <p:nvPr/>
        </p:nvGrpSpPr>
        <p:grpSpPr>
          <a:xfrm>
            <a:off x="5803988" y="4115682"/>
            <a:ext cx="274550" cy="354728"/>
            <a:chOff x="5803988" y="4268082"/>
            <a:chExt cx="274550" cy="354728"/>
          </a:xfrm>
        </p:grpSpPr>
        <p:sp>
          <p:nvSpPr>
            <p:cNvPr id="16758" name="Google Shape;16758;p94"/>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94"/>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94"/>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94"/>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94"/>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94"/>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94"/>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94"/>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94"/>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94"/>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94"/>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94"/>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94"/>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94"/>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94"/>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94"/>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94"/>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94"/>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94"/>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94"/>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94"/>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94"/>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0" name="Google Shape;16780;p94"/>
          <p:cNvGrpSpPr/>
          <p:nvPr/>
        </p:nvGrpSpPr>
        <p:grpSpPr>
          <a:xfrm>
            <a:off x="5352349" y="4115682"/>
            <a:ext cx="274550" cy="354728"/>
            <a:chOff x="5352349" y="4268082"/>
            <a:chExt cx="274550" cy="354728"/>
          </a:xfrm>
        </p:grpSpPr>
        <p:sp>
          <p:nvSpPr>
            <p:cNvPr id="16781" name="Google Shape;16781;p94"/>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94"/>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94"/>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94"/>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94"/>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94"/>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94"/>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94"/>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94"/>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94"/>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94"/>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94"/>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94"/>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94"/>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94"/>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94"/>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94"/>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94"/>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94"/>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94"/>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94"/>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94"/>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3" name="Google Shape;16803;p94"/>
          <p:cNvGrpSpPr/>
          <p:nvPr/>
        </p:nvGrpSpPr>
        <p:grpSpPr>
          <a:xfrm>
            <a:off x="7606826" y="2266890"/>
            <a:ext cx="274550" cy="354728"/>
            <a:chOff x="7606826" y="2419290"/>
            <a:chExt cx="274550" cy="354728"/>
          </a:xfrm>
        </p:grpSpPr>
        <p:sp>
          <p:nvSpPr>
            <p:cNvPr id="16804" name="Google Shape;16804;p94"/>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94"/>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94"/>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94"/>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94"/>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94"/>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94"/>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94"/>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94"/>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94"/>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94"/>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94"/>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94"/>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94"/>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94"/>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9" name="Google Shape;16819;p94"/>
          <p:cNvGrpSpPr/>
          <p:nvPr/>
        </p:nvGrpSpPr>
        <p:grpSpPr>
          <a:xfrm>
            <a:off x="7156182" y="2266890"/>
            <a:ext cx="274550" cy="354728"/>
            <a:chOff x="7156182" y="2419290"/>
            <a:chExt cx="274550" cy="354728"/>
          </a:xfrm>
        </p:grpSpPr>
        <p:sp>
          <p:nvSpPr>
            <p:cNvPr id="16820" name="Google Shape;16820;p94"/>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94"/>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94"/>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94"/>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94"/>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94"/>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94"/>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94"/>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94"/>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94"/>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94"/>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94"/>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94"/>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94"/>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94"/>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5" name="Google Shape;16835;p94"/>
          <p:cNvGrpSpPr/>
          <p:nvPr/>
        </p:nvGrpSpPr>
        <p:grpSpPr>
          <a:xfrm>
            <a:off x="6705276" y="2266890"/>
            <a:ext cx="274812" cy="354728"/>
            <a:chOff x="6705276" y="2419290"/>
            <a:chExt cx="274812" cy="354728"/>
          </a:xfrm>
        </p:grpSpPr>
        <p:sp>
          <p:nvSpPr>
            <p:cNvPr id="16836" name="Google Shape;16836;p94"/>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94"/>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94"/>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94"/>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94"/>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94"/>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94"/>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94"/>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94"/>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94"/>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94"/>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94"/>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94"/>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94"/>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94"/>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94"/>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94"/>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94"/>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94"/>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94"/>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94"/>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94"/>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94"/>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94"/>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94"/>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94"/>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94"/>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94"/>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4" name="Google Shape;16864;p94"/>
          <p:cNvGrpSpPr/>
          <p:nvPr/>
        </p:nvGrpSpPr>
        <p:grpSpPr>
          <a:xfrm>
            <a:off x="4902936" y="2266890"/>
            <a:ext cx="274576" cy="354728"/>
            <a:chOff x="4902936" y="2419290"/>
            <a:chExt cx="274576" cy="354728"/>
          </a:xfrm>
        </p:grpSpPr>
        <p:sp>
          <p:nvSpPr>
            <p:cNvPr id="16865" name="Google Shape;16865;p94"/>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94"/>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94"/>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94"/>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94"/>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94"/>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94"/>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94"/>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94"/>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94"/>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94"/>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94"/>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94"/>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94"/>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94"/>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94"/>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94"/>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94"/>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94"/>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94"/>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5" name="Google Shape;16885;p94"/>
          <p:cNvGrpSpPr/>
          <p:nvPr/>
        </p:nvGrpSpPr>
        <p:grpSpPr>
          <a:xfrm>
            <a:off x="7608056" y="3193394"/>
            <a:ext cx="270334" cy="354754"/>
            <a:chOff x="7608056" y="3345794"/>
            <a:chExt cx="270334" cy="354754"/>
          </a:xfrm>
        </p:grpSpPr>
        <p:sp>
          <p:nvSpPr>
            <p:cNvPr id="16886" name="Google Shape;16886;p94"/>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94"/>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94"/>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94"/>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94"/>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94"/>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94"/>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94"/>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94"/>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94"/>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94"/>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94"/>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94"/>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94"/>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94"/>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94"/>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94"/>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94"/>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94"/>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5" name="Google Shape;16905;p94"/>
          <p:cNvGrpSpPr/>
          <p:nvPr/>
        </p:nvGrpSpPr>
        <p:grpSpPr>
          <a:xfrm>
            <a:off x="6712765" y="4115682"/>
            <a:ext cx="263316" cy="354728"/>
            <a:chOff x="6712765" y="4268082"/>
            <a:chExt cx="263316" cy="354728"/>
          </a:xfrm>
        </p:grpSpPr>
        <p:sp>
          <p:nvSpPr>
            <p:cNvPr id="16906" name="Google Shape;16906;p94"/>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94"/>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94"/>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94"/>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94"/>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94"/>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94"/>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94"/>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94"/>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94"/>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94"/>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94"/>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94"/>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94"/>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94"/>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94"/>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2" name="Google Shape;16922;p94"/>
          <p:cNvGrpSpPr/>
          <p:nvPr/>
        </p:nvGrpSpPr>
        <p:grpSpPr>
          <a:xfrm>
            <a:off x="5359341" y="2266759"/>
            <a:ext cx="262819" cy="354859"/>
            <a:chOff x="5359341" y="2419159"/>
            <a:chExt cx="262819" cy="354859"/>
          </a:xfrm>
        </p:grpSpPr>
        <p:sp>
          <p:nvSpPr>
            <p:cNvPr id="16923" name="Google Shape;16923;p94"/>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94"/>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94"/>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94"/>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94"/>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94"/>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94"/>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94"/>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94"/>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94"/>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94"/>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94"/>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94"/>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94"/>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94"/>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94"/>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94"/>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94"/>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94"/>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94"/>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94"/>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4" name="Google Shape;16944;p94"/>
          <p:cNvGrpSpPr/>
          <p:nvPr/>
        </p:nvGrpSpPr>
        <p:grpSpPr>
          <a:xfrm>
            <a:off x="6709282" y="3637806"/>
            <a:ext cx="263316" cy="354493"/>
            <a:chOff x="6709282" y="3790206"/>
            <a:chExt cx="263316" cy="354493"/>
          </a:xfrm>
        </p:grpSpPr>
        <p:sp>
          <p:nvSpPr>
            <p:cNvPr id="16945" name="Google Shape;16945;p94"/>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94"/>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94"/>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94"/>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94"/>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94"/>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94"/>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94"/>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94"/>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94"/>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94"/>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94"/>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94"/>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94"/>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94"/>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94"/>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1" name="Google Shape;16961;p94"/>
          <p:cNvGrpSpPr/>
          <p:nvPr/>
        </p:nvGrpSpPr>
        <p:grpSpPr>
          <a:xfrm>
            <a:off x="6260629" y="2266890"/>
            <a:ext cx="263055" cy="354493"/>
            <a:chOff x="6260629" y="2419290"/>
            <a:chExt cx="263055" cy="354493"/>
          </a:xfrm>
        </p:grpSpPr>
        <p:sp>
          <p:nvSpPr>
            <p:cNvPr id="16962" name="Google Shape;16962;p94"/>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94"/>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94"/>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94"/>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94"/>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94"/>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94"/>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94"/>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94"/>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94"/>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94"/>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94"/>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94"/>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94"/>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94"/>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7" name="Google Shape;16977;p94"/>
          <p:cNvGrpSpPr/>
          <p:nvPr/>
        </p:nvGrpSpPr>
        <p:grpSpPr>
          <a:xfrm>
            <a:off x="6260864" y="2727511"/>
            <a:ext cx="263343" cy="354754"/>
            <a:chOff x="6260864" y="2879911"/>
            <a:chExt cx="263343" cy="354754"/>
          </a:xfrm>
        </p:grpSpPr>
        <p:sp>
          <p:nvSpPr>
            <p:cNvPr id="16978" name="Google Shape;16978;p94"/>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94"/>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94"/>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94"/>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94"/>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94"/>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94"/>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94"/>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94"/>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94"/>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94"/>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94"/>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94"/>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94"/>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94"/>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94"/>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94"/>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94"/>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6" name="Google Shape;16996;p94"/>
          <p:cNvGrpSpPr/>
          <p:nvPr/>
        </p:nvGrpSpPr>
        <p:grpSpPr>
          <a:xfrm>
            <a:off x="8062968" y="2266890"/>
            <a:ext cx="263316" cy="354728"/>
            <a:chOff x="8062968" y="2419290"/>
            <a:chExt cx="263316" cy="354728"/>
          </a:xfrm>
        </p:grpSpPr>
        <p:sp>
          <p:nvSpPr>
            <p:cNvPr id="16997" name="Google Shape;16997;p94"/>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94"/>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94"/>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94"/>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94"/>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94"/>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94"/>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94"/>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94"/>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94"/>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94"/>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94"/>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94"/>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94"/>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94"/>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94"/>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94"/>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4" name="Google Shape;17014;p94"/>
          <p:cNvGrpSpPr/>
          <p:nvPr/>
        </p:nvGrpSpPr>
        <p:grpSpPr>
          <a:xfrm>
            <a:off x="5809723" y="2266890"/>
            <a:ext cx="263316" cy="354728"/>
            <a:chOff x="5809723" y="2419290"/>
            <a:chExt cx="263316" cy="354728"/>
          </a:xfrm>
        </p:grpSpPr>
        <p:sp>
          <p:nvSpPr>
            <p:cNvPr id="17015" name="Google Shape;17015;p94"/>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94"/>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94"/>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94"/>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94"/>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94"/>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94"/>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94"/>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94"/>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94"/>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94"/>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94"/>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94"/>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94"/>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94"/>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94"/>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94"/>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2" name="Google Shape;17032;p94"/>
          <p:cNvGrpSpPr/>
          <p:nvPr/>
        </p:nvGrpSpPr>
        <p:grpSpPr>
          <a:xfrm>
            <a:off x="7606826" y="1350599"/>
            <a:ext cx="263552" cy="354754"/>
            <a:chOff x="7606826" y="1502999"/>
            <a:chExt cx="263552" cy="354754"/>
          </a:xfrm>
        </p:grpSpPr>
        <p:sp>
          <p:nvSpPr>
            <p:cNvPr id="17033" name="Google Shape;17033;p94"/>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94"/>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94"/>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94"/>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94"/>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94"/>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94"/>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94"/>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94"/>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94"/>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94"/>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94"/>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94"/>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94"/>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94"/>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94"/>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94"/>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94"/>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1" name="Google Shape;17051;p94"/>
          <p:cNvGrpSpPr/>
          <p:nvPr/>
        </p:nvGrpSpPr>
        <p:grpSpPr>
          <a:xfrm>
            <a:off x="8060455" y="3637675"/>
            <a:ext cx="264076" cy="354623"/>
            <a:chOff x="8060455" y="3790075"/>
            <a:chExt cx="264076" cy="354623"/>
          </a:xfrm>
        </p:grpSpPr>
        <p:sp>
          <p:nvSpPr>
            <p:cNvPr id="17052" name="Google Shape;17052;p94"/>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94"/>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94"/>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94"/>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94"/>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94"/>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94"/>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94"/>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94"/>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94"/>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94"/>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94"/>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94"/>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94"/>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94"/>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94"/>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94"/>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94"/>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94"/>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94"/>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94"/>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94"/>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94"/>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5" name="Google Shape;17075;p94"/>
          <p:cNvGrpSpPr/>
          <p:nvPr/>
        </p:nvGrpSpPr>
        <p:grpSpPr>
          <a:xfrm>
            <a:off x="7614550" y="2727511"/>
            <a:ext cx="263316" cy="354754"/>
            <a:chOff x="7614550" y="2879911"/>
            <a:chExt cx="263316" cy="354754"/>
          </a:xfrm>
        </p:grpSpPr>
        <p:sp>
          <p:nvSpPr>
            <p:cNvPr id="17076" name="Google Shape;17076;p94"/>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94"/>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94"/>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94"/>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94"/>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94"/>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94"/>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94"/>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94"/>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94"/>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94"/>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94"/>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94"/>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94"/>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94"/>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94"/>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94"/>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94"/>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94"/>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5" name="Google Shape;17095;p94"/>
          <p:cNvGrpSpPr/>
          <p:nvPr/>
        </p:nvGrpSpPr>
        <p:grpSpPr>
          <a:xfrm>
            <a:off x="4900684" y="4115787"/>
            <a:ext cx="274576" cy="354623"/>
            <a:chOff x="4900684" y="4268187"/>
            <a:chExt cx="274576" cy="354623"/>
          </a:xfrm>
        </p:grpSpPr>
        <p:sp>
          <p:nvSpPr>
            <p:cNvPr id="17096" name="Google Shape;17096;p94"/>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94"/>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94"/>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94"/>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94"/>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94"/>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94"/>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94"/>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94"/>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94"/>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94"/>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94"/>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94"/>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94"/>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94"/>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1" name="Google Shape;17111;p94"/>
          <p:cNvGrpSpPr/>
          <p:nvPr/>
        </p:nvGrpSpPr>
        <p:grpSpPr>
          <a:xfrm>
            <a:off x="7161654" y="3193394"/>
            <a:ext cx="263343" cy="354754"/>
            <a:chOff x="7161654" y="3345794"/>
            <a:chExt cx="263343" cy="354754"/>
          </a:xfrm>
        </p:grpSpPr>
        <p:sp>
          <p:nvSpPr>
            <p:cNvPr id="17112" name="Google Shape;17112;p94"/>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94"/>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94"/>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94"/>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94"/>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94"/>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94"/>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94"/>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94"/>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94"/>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94"/>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94"/>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94"/>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94"/>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94"/>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94"/>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94"/>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94"/>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94"/>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1" name="Google Shape;17131;p94"/>
          <p:cNvGrpSpPr/>
          <p:nvPr/>
        </p:nvGrpSpPr>
        <p:grpSpPr>
          <a:xfrm>
            <a:off x="6711770" y="3193394"/>
            <a:ext cx="263081" cy="354754"/>
            <a:chOff x="6711770" y="3345794"/>
            <a:chExt cx="263081" cy="354754"/>
          </a:xfrm>
        </p:grpSpPr>
        <p:sp>
          <p:nvSpPr>
            <p:cNvPr id="17132" name="Google Shape;17132;p94"/>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94"/>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94"/>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94"/>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94"/>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94"/>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94"/>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94"/>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94"/>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94"/>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94"/>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94"/>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94"/>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94"/>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94"/>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94"/>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94"/>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9" name="Google Shape;17149;p94"/>
          <p:cNvGrpSpPr/>
          <p:nvPr/>
        </p:nvGrpSpPr>
        <p:grpSpPr>
          <a:xfrm>
            <a:off x="7163409" y="2727851"/>
            <a:ext cx="263316" cy="354414"/>
            <a:chOff x="7163409" y="2880251"/>
            <a:chExt cx="263316" cy="354414"/>
          </a:xfrm>
        </p:grpSpPr>
        <p:sp>
          <p:nvSpPr>
            <p:cNvPr id="17150" name="Google Shape;17150;p94"/>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94"/>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94"/>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94"/>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94"/>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94"/>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94"/>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94"/>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94"/>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94"/>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94"/>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94"/>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2" name="Google Shape;17162;p94"/>
          <p:cNvGrpSpPr/>
          <p:nvPr/>
        </p:nvGrpSpPr>
        <p:grpSpPr>
          <a:xfrm>
            <a:off x="6712032" y="2727772"/>
            <a:ext cx="263316" cy="354493"/>
            <a:chOff x="6712032" y="2880172"/>
            <a:chExt cx="263316" cy="354493"/>
          </a:xfrm>
        </p:grpSpPr>
        <p:sp>
          <p:nvSpPr>
            <p:cNvPr id="17163" name="Google Shape;17163;p94"/>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94"/>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94"/>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94"/>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94"/>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94"/>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94"/>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94"/>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94"/>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94"/>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94"/>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94"/>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94"/>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94"/>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94"/>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94"/>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94"/>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94"/>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94"/>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94"/>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94"/>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4" name="Google Shape;17184;p94"/>
          <p:cNvGrpSpPr/>
          <p:nvPr/>
        </p:nvGrpSpPr>
        <p:grpSpPr>
          <a:xfrm>
            <a:off x="6261624" y="3193394"/>
            <a:ext cx="263316" cy="354754"/>
            <a:chOff x="6261624" y="3345794"/>
            <a:chExt cx="263316" cy="354754"/>
          </a:xfrm>
        </p:grpSpPr>
        <p:sp>
          <p:nvSpPr>
            <p:cNvPr id="17185" name="Google Shape;17185;p94"/>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94"/>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94"/>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94"/>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94"/>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94"/>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94"/>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94"/>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94"/>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94"/>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94"/>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94"/>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94"/>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94"/>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94"/>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94"/>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94"/>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94"/>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94"/>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94"/>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94"/>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94"/>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94"/>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94"/>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94"/>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94"/>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94"/>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94"/>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13" name="Google Shape;17213;p94"/>
          <p:cNvSpPr/>
          <p:nvPr/>
        </p:nvSpPr>
        <p:spPr>
          <a:xfrm>
            <a:off x="5880422" y="32106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14" name="Google Shape;17214;p94"/>
          <p:cNvGrpSpPr/>
          <p:nvPr/>
        </p:nvGrpSpPr>
        <p:grpSpPr>
          <a:xfrm>
            <a:off x="5811739" y="3193394"/>
            <a:ext cx="263316" cy="354754"/>
            <a:chOff x="5811739" y="3345794"/>
            <a:chExt cx="263316" cy="354754"/>
          </a:xfrm>
        </p:grpSpPr>
        <p:sp>
          <p:nvSpPr>
            <p:cNvPr id="17215" name="Google Shape;17215;p94"/>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94"/>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94"/>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94"/>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94"/>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94"/>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94"/>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94"/>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94"/>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94"/>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94"/>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94"/>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94"/>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94"/>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94"/>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94"/>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94"/>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94"/>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94"/>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94"/>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94"/>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6" name="Google Shape;17236;p94"/>
          <p:cNvGrpSpPr/>
          <p:nvPr/>
        </p:nvGrpSpPr>
        <p:grpSpPr>
          <a:xfrm>
            <a:off x="5363818" y="3193394"/>
            <a:ext cx="259074" cy="354493"/>
            <a:chOff x="5363818" y="3345794"/>
            <a:chExt cx="259074" cy="354493"/>
          </a:xfrm>
        </p:grpSpPr>
        <p:sp>
          <p:nvSpPr>
            <p:cNvPr id="17237" name="Google Shape;17237;p94"/>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94"/>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94"/>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94"/>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94"/>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94"/>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94"/>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94"/>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94"/>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94"/>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94"/>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94"/>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94"/>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94"/>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94"/>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94"/>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94"/>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94"/>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94"/>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94"/>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94"/>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94"/>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94"/>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94"/>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94"/>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2" name="Google Shape;17262;p94"/>
          <p:cNvGrpSpPr/>
          <p:nvPr/>
        </p:nvGrpSpPr>
        <p:grpSpPr>
          <a:xfrm>
            <a:off x="4912939" y="3193263"/>
            <a:ext cx="261326" cy="354885"/>
            <a:chOff x="4912939" y="3345663"/>
            <a:chExt cx="261326" cy="354885"/>
          </a:xfrm>
        </p:grpSpPr>
        <p:sp>
          <p:nvSpPr>
            <p:cNvPr id="17263" name="Google Shape;17263;p94"/>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94"/>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94"/>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94"/>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94"/>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94"/>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94"/>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94"/>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94"/>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94"/>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94"/>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94"/>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94"/>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94"/>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94"/>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94"/>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94"/>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94"/>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94"/>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94"/>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94"/>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4" name="Google Shape;17284;p94"/>
          <p:cNvGrpSpPr/>
          <p:nvPr/>
        </p:nvGrpSpPr>
        <p:grpSpPr>
          <a:xfrm>
            <a:off x="5809723" y="2727511"/>
            <a:ext cx="263081" cy="355016"/>
            <a:chOff x="5809723" y="2879911"/>
            <a:chExt cx="263081" cy="355016"/>
          </a:xfrm>
        </p:grpSpPr>
        <p:sp>
          <p:nvSpPr>
            <p:cNvPr id="17285" name="Google Shape;17285;p94"/>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94"/>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94"/>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94"/>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94"/>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94"/>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94"/>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94"/>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94"/>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94"/>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94"/>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94"/>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94"/>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94"/>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94"/>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94"/>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94"/>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94"/>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94"/>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94"/>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94"/>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94"/>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7" name="Google Shape;17307;p94"/>
          <p:cNvGrpSpPr/>
          <p:nvPr/>
        </p:nvGrpSpPr>
        <p:grpSpPr>
          <a:xfrm>
            <a:off x="7616069" y="4115656"/>
            <a:ext cx="263316" cy="354754"/>
            <a:chOff x="7616069" y="4268056"/>
            <a:chExt cx="263316" cy="354754"/>
          </a:xfrm>
        </p:grpSpPr>
        <p:sp>
          <p:nvSpPr>
            <p:cNvPr id="17308" name="Google Shape;17308;p94"/>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94"/>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94"/>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94"/>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94"/>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94"/>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94"/>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94"/>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94"/>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94"/>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94"/>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94"/>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94"/>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94"/>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94"/>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94"/>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94"/>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94"/>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94"/>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94"/>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94"/>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9" name="Google Shape;17329;p94"/>
          <p:cNvGrpSpPr/>
          <p:nvPr/>
        </p:nvGrpSpPr>
        <p:grpSpPr>
          <a:xfrm>
            <a:off x="7164404" y="4115918"/>
            <a:ext cx="263316" cy="354493"/>
            <a:chOff x="7164404" y="4268318"/>
            <a:chExt cx="263316" cy="354493"/>
          </a:xfrm>
        </p:grpSpPr>
        <p:sp>
          <p:nvSpPr>
            <p:cNvPr id="17330" name="Google Shape;17330;p94"/>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94"/>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94"/>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94"/>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94"/>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94"/>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94"/>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94"/>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94"/>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94"/>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94"/>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94"/>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94"/>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94"/>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94"/>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94"/>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6" name="Google Shape;17346;p94"/>
          <p:cNvGrpSpPr/>
          <p:nvPr/>
        </p:nvGrpSpPr>
        <p:grpSpPr>
          <a:xfrm>
            <a:off x="5358346" y="2727511"/>
            <a:ext cx="263316" cy="354754"/>
            <a:chOff x="5358346" y="2879911"/>
            <a:chExt cx="263316" cy="354754"/>
          </a:xfrm>
        </p:grpSpPr>
        <p:sp>
          <p:nvSpPr>
            <p:cNvPr id="17347" name="Google Shape;17347;p94"/>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94"/>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94"/>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94"/>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94"/>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94"/>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94"/>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94"/>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94"/>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94"/>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94"/>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94"/>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94"/>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94"/>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94"/>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94"/>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94"/>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94"/>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94"/>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94"/>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94"/>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8" name="Google Shape;17368;p94"/>
          <p:cNvGrpSpPr/>
          <p:nvPr/>
        </p:nvGrpSpPr>
        <p:grpSpPr>
          <a:xfrm>
            <a:off x="8061450" y="3193342"/>
            <a:ext cx="263316" cy="354807"/>
            <a:chOff x="8061450" y="3345742"/>
            <a:chExt cx="263316" cy="354807"/>
          </a:xfrm>
        </p:grpSpPr>
        <p:sp>
          <p:nvSpPr>
            <p:cNvPr id="17369" name="Google Shape;17369;p94"/>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94"/>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94"/>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94"/>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94"/>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94"/>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94"/>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94"/>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94"/>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94"/>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94"/>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94"/>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94"/>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94"/>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94"/>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94"/>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5" name="Google Shape;17385;p94"/>
          <p:cNvGrpSpPr/>
          <p:nvPr/>
        </p:nvGrpSpPr>
        <p:grpSpPr>
          <a:xfrm>
            <a:off x="8065953" y="2727511"/>
            <a:ext cx="263081" cy="354754"/>
            <a:chOff x="8065953" y="2879911"/>
            <a:chExt cx="263081" cy="354754"/>
          </a:xfrm>
        </p:grpSpPr>
        <p:sp>
          <p:nvSpPr>
            <p:cNvPr id="17386" name="Google Shape;17386;p94"/>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94"/>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94"/>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94"/>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94"/>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94"/>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94"/>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94"/>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94"/>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94"/>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94"/>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94"/>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94"/>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94"/>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94"/>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94"/>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2" name="Google Shape;17402;p94"/>
          <p:cNvGrpSpPr/>
          <p:nvPr/>
        </p:nvGrpSpPr>
        <p:grpSpPr>
          <a:xfrm>
            <a:off x="8064199" y="4115918"/>
            <a:ext cx="270308" cy="354493"/>
            <a:chOff x="8064199" y="4268318"/>
            <a:chExt cx="270308" cy="354493"/>
          </a:xfrm>
        </p:grpSpPr>
        <p:sp>
          <p:nvSpPr>
            <p:cNvPr id="17403" name="Google Shape;17403;p94"/>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94"/>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94"/>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94"/>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94"/>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94"/>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94"/>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94"/>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94"/>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94"/>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94"/>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94"/>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94"/>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94"/>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94"/>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94"/>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94"/>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94"/>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21" name="Google Shape;17421;p94"/>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7422" name="Google Shape;17422;p94"/>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426" name="Shape 17426"/>
        <p:cNvGrpSpPr/>
        <p:nvPr/>
      </p:nvGrpSpPr>
      <p:grpSpPr>
        <a:xfrm>
          <a:off x="0" y="0"/>
          <a:ext cx="0" cy="0"/>
          <a:chOff x="0" y="0"/>
          <a:chExt cx="0" cy="0"/>
        </a:xfrm>
      </p:grpSpPr>
      <p:grpSp>
        <p:nvGrpSpPr>
          <p:cNvPr id="17427" name="Google Shape;17427;p95"/>
          <p:cNvGrpSpPr/>
          <p:nvPr/>
        </p:nvGrpSpPr>
        <p:grpSpPr>
          <a:xfrm>
            <a:off x="3511608" y="3163570"/>
            <a:ext cx="381482" cy="366926"/>
            <a:chOff x="3511608" y="3348218"/>
            <a:chExt cx="381482" cy="366926"/>
          </a:xfrm>
        </p:grpSpPr>
        <p:sp>
          <p:nvSpPr>
            <p:cNvPr id="17428" name="Google Shape;17428;p95"/>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95"/>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95"/>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95"/>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95"/>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95"/>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95"/>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95"/>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95"/>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95"/>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95"/>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95"/>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95"/>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95"/>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2" name="Google Shape;17442;p95"/>
          <p:cNvGrpSpPr/>
          <p:nvPr/>
        </p:nvGrpSpPr>
        <p:grpSpPr>
          <a:xfrm>
            <a:off x="1849816" y="3622692"/>
            <a:ext cx="163616" cy="366665"/>
            <a:chOff x="1849816" y="3807339"/>
            <a:chExt cx="163616" cy="366665"/>
          </a:xfrm>
        </p:grpSpPr>
        <p:sp>
          <p:nvSpPr>
            <p:cNvPr id="17443" name="Google Shape;17443;p95"/>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95"/>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95"/>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95"/>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95"/>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95"/>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95"/>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95"/>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95"/>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95"/>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95"/>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95"/>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95"/>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95"/>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7" name="Google Shape;17457;p95"/>
          <p:cNvGrpSpPr/>
          <p:nvPr/>
        </p:nvGrpSpPr>
        <p:grpSpPr>
          <a:xfrm>
            <a:off x="2274757" y="3622666"/>
            <a:ext cx="202292" cy="366430"/>
            <a:chOff x="2274757" y="3807313"/>
            <a:chExt cx="202292" cy="366430"/>
          </a:xfrm>
        </p:grpSpPr>
        <p:sp>
          <p:nvSpPr>
            <p:cNvPr id="17458" name="Google Shape;17458;p95"/>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95"/>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95"/>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95"/>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95"/>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95"/>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95"/>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95"/>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95"/>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95"/>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8" name="Google Shape;17468;p95"/>
          <p:cNvGrpSpPr/>
          <p:nvPr/>
        </p:nvGrpSpPr>
        <p:grpSpPr>
          <a:xfrm>
            <a:off x="3972716" y="3163570"/>
            <a:ext cx="366404" cy="366665"/>
            <a:chOff x="3972716" y="3348218"/>
            <a:chExt cx="366404" cy="366665"/>
          </a:xfrm>
        </p:grpSpPr>
        <p:sp>
          <p:nvSpPr>
            <p:cNvPr id="17469" name="Google Shape;17469;p95"/>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95"/>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95"/>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95"/>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95"/>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95"/>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95"/>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95"/>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95"/>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95"/>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95"/>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95"/>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1" name="Google Shape;17481;p95"/>
          <p:cNvGrpSpPr/>
          <p:nvPr/>
        </p:nvGrpSpPr>
        <p:grpSpPr>
          <a:xfrm>
            <a:off x="866528" y="3163701"/>
            <a:ext cx="317405" cy="366534"/>
            <a:chOff x="866528" y="3348348"/>
            <a:chExt cx="317405" cy="366534"/>
          </a:xfrm>
        </p:grpSpPr>
        <p:sp>
          <p:nvSpPr>
            <p:cNvPr id="17482" name="Google Shape;17482;p95"/>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95"/>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95"/>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95"/>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95"/>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95"/>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95"/>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95"/>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0" name="Google Shape;17490;p95"/>
          <p:cNvGrpSpPr/>
          <p:nvPr/>
        </p:nvGrpSpPr>
        <p:grpSpPr>
          <a:xfrm>
            <a:off x="1316818" y="3163648"/>
            <a:ext cx="310872" cy="366848"/>
            <a:chOff x="1316818" y="3348296"/>
            <a:chExt cx="310872" cy="366848"/>
          </a:xfrm>
        </p:grpSpPr>
        <p:sp>
          <p:nvSpPr>
            <p:cNvPr id="17491" name="Google Shape;17491;p95"/>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95"/>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95"/>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95"/>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95"/>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95"/>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95"/>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95"/>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95"/>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95"/>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95"/>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95"/>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95"/>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95"/>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95"/>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95"/>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95"/>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95"/>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95"/>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95"/>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95"/>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95"/>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95"/>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95"/>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5" name="Google Shape;17515;p95"/>
          <p:cNvGrpSpPr/>
          <p:nvPr/>
        </p:nvGrpSpPr>
        <p:grpSpPr>
          <a:xfrm>
            <a:off x="3105248" y="3163596"/>
            <a:ext cx="305620" cy="366430"/>
            <a:chOff x="3105248" y="3348244"/>
            <a:chExt cx="305620" cy="366430"/>
          </a:xfrm>
        </p:grpSpPr>
        <p:sp>
          <p:nvSpPr>
            <p:cNvPr id="17516" name="Google Shape;17516;p95"/>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95"/>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95"/>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95"/>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95"/>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95"/>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95"/>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3" name="Google Shape;17523;p95"/>
          <p:cNvGrpSpPr/>
          <p:nvPr/>
        </p:nvGrpSpPr>
        <p:grpSpPr>
          <a:xfrm>
            <a:off x="2661988" y="3163570"/>
            <a:ext cx="304078" cy="366665"/>
            <a:chOff x="2661988" y="3348218"/>
            <a:chExt cx="304078" cy="366665"/>
          </a:xfrm>
        </p:grpSpPr>
        <p:sp>
          <p:nvSpPr>
            <p:cNvPr id="17524" name="Google Shape;17524;p95"/>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95"/>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95"/>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95"/>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95"/>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95"/>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95"/>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95"/>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95"/>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95"/>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95"/>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95"/>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95"/>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95"/>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95"/>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95"/>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95"/>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95"/>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95"/>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3" name="Google Shape;17543;p95"/>
          <p:cNvGrpSpPr/>
          <p:nvPr/>
        </p:nvGrpSpPr>
        <p:grpSpPr>
          <a:xfrm>
            <a:off x="2212927" y="3164249"/>
            <a:ext cx="307606" cy="366482"/>
            <a:chOff x="2212927" y="3348897"/>
            <a:chExt cx="307606" cy="366482"/>
          </a:xfrm>
        </p:grpSpPr>
        <p:sp>
          <p:nvSpPr>
            <p:cNvPr id="17544" name="Google Shape;17544;p95"/>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95"/>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95"/>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95"/>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95"/>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95"/>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95"/>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95"/>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95"/>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95"/>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4" name="Google Shape;17554;p95"/>
          <p:cNvGrpSpPr/>
          <p:nvPr/>
        </p:nvGrpSpPr>
        <p:grpSpPr>
          <a:xfrm>
            <a:off x="1764389" y="3163570"/>
            <a:ext cx="310114" cy="366665"/>
            <a:chOff x="1764389" y="3348218"/>
            <a:chExt cx="310114" cy="366665"/>
          </a:xfrm>
        </p:grpSpPr>
        <p:sp>
          <p:nvSpPr>
            <p:cNvPr id="17555" name="Google Shape;17555;p95"/>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95"/>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95"/>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95"/>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95"/>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95"/>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95"/>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95"/>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95"/>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95"/>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95"/>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95"/>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95"/>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95"/>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95"/>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95"/>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95"/>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95"/>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95"/>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95"/>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5" name="Google Shape;17575;p95"/>
          <p:cNvGrpSpPr/>
          <p:nvPr/>
        </p:nvGrpSpPr>
        <p:grpSpPr>
          <a:xfrm>
            <a:off x="2777572" y="3622640"/>
            <a:ext cx="81716" cy="366717"/>
            <a:chOff x="2777572" y="3807287"/>
            <a:chExt cx="81716" cy="366717"/>
          </a:xfrm>
        </p:grpSpPr>
        <p:sp>
          <p:nvSpPr>
            <p:cNvPr id="17576" name="Google Shape;17576;p95"/>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95"/>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95"/>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95"/>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95"/>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95"/>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95"/>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95"/>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95"/>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95"/>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95"/>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7" name="Google Shape;17587;p95"/>
          <p:cNvGrpSpPr/>
          <p:nvPr/>
        </p:nvGrpSpPr>
        <p:grpSpPr>
          <a:xfrm>
            <a:off x="3934014" y="4145133"/>
            <a:ext cx="366665" cy="256334"/>
            <a:chOff x="3934014" y="4329780"/>
            <a:chExt cx="366665" cy="256334"/>
          </a:xfrm>
        </p:grpSpPr>
        <p:sp>
          <p:nvSpPr>
            <p:cNvPr id="17588" name="Google Shape;17588;p95"/>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95"/>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95"/>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95"/>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95"/>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95"/>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95"/>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95"/>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95"/>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95"/>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95"/>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95"/>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95"/>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1" name="Google Shape;17601;p95"/>
          <p:cNvGrpSpPr/>
          <p:nvPr/>
        </p:nvGrpSpPr>
        <p:grpSpPr>
          <a:xfrm>
            <a:off x="947670" y="3622692"/>
            <a:ext cx="194295" cy="366404"/>
            <a:chOff x="947670" y="3807339"/>
            <a:chExt cx="194295" cy="366404"/>
          </a:xfrm>
        </p:grpSpPr>
        <p:sp>
          <p:nvSpPr>
            <p:cNvPr id="17602" name="Google Shape;17602;p95"/>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95"/>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95"/>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95"/>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95"/>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95"/>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95"/>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95"/>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95"/>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95"/>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2" name="Google Shape;17612;p95"/>
          <p:cNvGrpSpPr/>
          <p:nvPr/>
        </p:nvGrpSpPr>
        <p:grpSpPr>
          <a:xfrm>
            <a:off x="3420379" y="4101910"/>
            <a:ext cx="368939" cy="342283"/>
            <a:chOff x="3420379" y="4286557"/>
            <a:chExt cx="368939" cy="342283"/>
          </a:xfrm>
        </p:grpSpPr>
        <p:sp>
          <p:nvSpPr>
            <p:cNvPr id="17613" name="Google Shape;17613;p95"/>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95"/>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95"/>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95"/>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95"/>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95"/>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95"/>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95"/>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95"/>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95"/>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95"/>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95"/>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95"/>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95"/>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95"/>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95"/>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9" name="Google Shape;17629;p95"/>
          <p:cNvGrpSpPr/>
          <p:nvPr/>
        </p:nvGrpSpPr>
        <p:grpSpPr>
          <a:xfrm>
            <a:off x="3965190" y="3657605"/>
            <a:ext cx="369801" cy="296813"/>
            <a:chOff x="3965190" y="3842252"/>
            <a:chExt cx="369801" cy="296813"/>
          </a:xfrm>
        </p:grpSpPr>
        <p:sp>
          <p:nvSpPr>
            <p:cNvPr id="17630" name="Google Shape;17630;p95"/>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95"/>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95"/>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95"/>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95"/>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95"/>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95"/>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95"/>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95"/>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95"/>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95"/>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95"/>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95"/>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95"/>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95"/>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95"/>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95"/>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95"/>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95"/>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95"/>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95"/>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1" name="Google Shape;17651;p95"/>
          <p:cNvGrpSpPr/>
          <p:nvPr/>
        </p:nvGrpSpPr>
        <p:grpSpPr>
          <a:xfrm>
            <a:off x="3506590" y="3649164"/>
            <a:ext cx="396796" cy="313407"/>
            <a:chOff x="3506590" y="3833812"/>
            <a:chExt cx="396796" cy="313407"/>
          </a:xfrm>
        </p:grpSpPr>
        <p:sp>
          <p:nvSpPr>
            <p:cNvPr id="17652" name="Google Shape;17652;p95"/>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95"/>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95"/>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5" name="Google Shape;17655;p95"/>
          <p:cNvGrpSpPr/>
          <p:nvPr/>
        </p:nvGrpSpPr>
        <p:grpSpPr>
          <a:xfrm>
            <a:off x="2769288" y="1780716"/>
            <a:ext cx="104556" cy="366665"/>
            <a:chOff x="2769288" y="1965364"/>
            <a:chExt cx="104556" cy="366665"/>
          </a:xfrm>
        </p:grpSpPr>
        <p:sp>
          <p:nvSpPr>
            <p:cNvPr id="17656" name="Google Shape;17656;p95"/>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95"/>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95"/>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95"/>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95"/>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95"/>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95"/>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95"/>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95"/>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95"/>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95"/>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95"/>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8" name="Google Shape;17668;p95"/>
          <p:cNvGrpSpPr/>
          <p:nvPr/>
        </p:nvGrpSpPr>
        <p:grpSpPr>
          <a:xfrm>
            <a:off x="3966679" y="1826213"/>
            <a:ext cx="367162" cy="275698"/>
            <a:chOff x="3966679" y="2010861"/>
            <a:chExt cx="367162" cy="275698"/>
          </a:xfrm>
        </p:grpSpPr>
        <p:sp>
          <p:nvSpPr>
            <p:cNvPr id="17669" name="Google Shape;17669;p95"/>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95"/>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95"/>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95"/>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3" name="Google Shape;17673;p95"/>
          <p:cNvGrpSpPr/>
          <p:nvPr/>
        </p:nvGrpSpPr>
        <p:grpSpPr>
          <a:xfrm>
            <a:off x="1752577" y="1840847"/>
            <a:ext cx="366404" cy="246220"/>
            <a:chOff x="1752577" y="2025495"/>
            <a:chExt cx="366404" cy="246220"/>
          </a:xfrm>
        </p:grpSpPr>
        <p:sp>
          <p:nvSpPr>
            <p:cNvPr id="17674" name="Google Shape;17674;p95"/>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95"/>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95"/>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95"/>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95"/>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95"/>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95"/>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95"/>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95"/>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95"/>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95"/>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95"/>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95"/>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95"/>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95"/>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95"/>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0" name="Google Shape;17690;p95"/>
          <p:cNvGrpSpPr/>
          <p:nvPr/>
        </p:nvGrpSpPr>
        <p:grpSpPr>
          <a:xfrm>
            <a:off x="1309553" y="1884933"/>
            <a:ext cx="366404" cy="158363"/>
            <a:chOff x="1309553" y="2069580"/>
            <a:chExt cx="366404" cy="158363"/>
          </a:xfrm>
        </p:grpSpPr>
        <p:sp>
          <p:nvSpPr>
            <p:cNvPr id="17691" name="Google Shape;17691;p95"/>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95"/>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95"/>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95"/>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95"/>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95"/>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95"/>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95"/>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95"/>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95"/>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95"/>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95"/>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95"/>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95"/>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95"/>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95"/>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95"/>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95"/>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95"/>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95"/>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95"/>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95"/>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95"/>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95"/>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95"/>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95"/>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7" name="Google Shape;17717;p95"/>
          <p:cNvGrpSpPr/>
          <p:nvPr/>
        </p:nvGrpSpPr>
        <p:grpSpPr>
          <a:xfrm>
            <a:off x="866528" y="1904114"/>
            <a:ext cx="366639" cy="119635"/>
            <a:chOff x="866528" y="2088762"/>
            <a:chExt cx="366639" cy="119635"/>
          </a:xfrm>
        </p:grpSpPr>
        <p:sp>
          <p:nvSpPr>
            <p:cNvPr id="17718" name="Google Shape;17718;p95"/>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95"/>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95"/>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95"/>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95"/>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95"/>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95"/>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95"/>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95"/>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95"/>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95"/>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95"/>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95"/>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95"/>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2" name="Google Shape;17732;p95"/>
          <p:cNvGrpSpPr/>
          <p:nvPr/>
        </p:nvGrpSpPr>
        <p:grpSpPr>
          <a:xfrm>
            <a:off x="2329269" y="1780664"/>
            <a:ext cx="98807" cy="366273"/>
            <a:chOff x="2329269" y="1965312"/>
            <a:chExt cx="98807" cy="366273"/>
          </a:xfrm>
        </p:grpSpPr>
        <p:sp>
          <p:nvSpPr>
            <p:cNvPr id="17733" name="Google Shape;17733;p95"/>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95"/>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95"/>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6" name="Google Shape;17736;p95"/>
          <p:cNvGrpSpPr/>
          <p:nvPr/>
        </p:nvGrpSpPr>
        <p:grpSpPr>
          <a:xfrm>
            <a:off x="3208053" y="1780324"/>
            <a:ext cx="112344" cy="366926"/>
            <a:chOff x="3208053" y="1964972"/>
            <a:chExt cx="112344" cy="366926"/>
          </a:xfrm>
        </p:grpSpPr>
        <p:sp>
          <p:nvSpPr>
            <p:cNvPr id="17737" name="Google Shape;17737;p95"/>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95"/>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95"/>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95"/>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95"/>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95"/>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3" name="Google Shape;17743;p95"/>
          <p:cNvGrpSpPr/>
          <p:nvPr/>
        </p:nvGrpSpPr>
        <p:grpSpPr>
          <a:xfrm>
            <a:off x="3225379" y="3622692"/>
            <a:ext cx="72413" cy="366404"/>
            <a:chOff x="3225379" y="3807339"/>
            <a:chExt cx="72413" cy="366404"/>
          </a:xfrm>
        </p:grpSpPr>
        <p:sp>
          <p:nvSpPr>
            <p:cNvPr id="17744" name="Google Shape;17744;p95"/>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95"/>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95"/>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95"/>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95"/>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95"/>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95"/>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95"/>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2" name="Google Shape;17752;p95"/>
          <p:cNvGrpSpPr/>
          <p:nvPr/>
        </p:nvGrpSpPr>
        <p:grpSpPr>
          <a:xfrm>
            <a:off x="3523916" y="1826448"/>
            <a:ext cx="366665" cy="275201"/>
            <a:chOff x="3523916" y="2011096"/>
            <a:chExt cx="366665" cy="275201"/>
          </a:xfrm>
        </p:grpSpPr>
        <p:sp>
          <p:nvSpPr>
            <p:cNvPr id="17753" name="Google Shape;17753;p95"/>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95"/>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95"/>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95"/>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95"/>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95"/>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95"/>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95"/>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95"/>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95"/>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95"/>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95"/>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95"/>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95"/>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95"/>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95"/>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95"/>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95"/>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95"/>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95"/>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3" name="Google Shape;17773;p95"/>
          <p:cNvGrpSpPr/>
          <p:nvPr/>
        </p:nvGrpSpPr>
        <p:grpSpPr>
          <a:xfrm>
            <a:off x="1742777" y="1315349"/>
            <a:ext cx="393791" cy="366744"/>
            <a:chOff x="1742777" y="1499997"/>
            <a:chExt cx="393791" cy="366744"/>
          </a:xfrm>
        </p:grpSpPr>
        <p:sp>
          <p:nvSpPr>
            <p:cNvPr id="17774" name="Google Shape;17774;p95"/>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95"/>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95"/>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95"/>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95"/>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95"/>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95"/>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95"/>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95"/>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95"/>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95"/>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95"/>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95"/>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95"/>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8" name="Google Shape;17788;p95"/>
          <p:cNvGrpSpPr/>
          <p:nvPr/>
        </p:nvGrpSpPr>
        <p:grpSpPr>
          <a:xfrm>
            <a:off x="4014449" y="1315349"/>
            <a:ext cx="319914" cy="366639"/>
            <a:chOff x="4014449" y="1499997"/>
            <a:chExt cx="319914" cy="366639"/>
          </a:xfrm>
        </p:grpSpPr>
        <p:sp>
          <p:nvSpPr>
            <p:cNvPr id="17789" name="Google Shape;17789;p95"/>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95"/>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95"/>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95"/>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95"/>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4" name="Google Shape;17794;p95"/>
          <p:cNvGrpSpPr/>
          <p:nvPr/>
        </p:nvGrpSpPr>
        <p:grpSpPr>
          <a:xfrm>
            <a:off x="866267" y="1406813"/>
            <a:ext cx="367397" cy="183711"/>
            <a:chOff x="866267" y="1591460"/>
            <a:chExt cx="367397" cy="183711"/>
          </a:xfrm>
        </p:grpSpPr>
        <p:sp>
          <p:nvSpPr>
            <p:cNvPr id="17795" name="Google Shape;17795;p95"/>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95"/>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95"/>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95"/>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95"/>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95"/>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95"/>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95"/>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95"/>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95"/>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95"/>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95"/>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95"/>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95"/>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95"/>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95"/>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95"/>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95"/>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3" name="Google Shape;17813;p95"/>
          <p:cNvGrpSpPr/>
          <p:nvPr/>
        </p:nvGrpSpPr>
        <p:grpSpPr>
          <a:xfrm>
            <a:off x="3117843" y="1315244"/>
            <a:ext cx="327440" cy="366744"/>
            <a:chOff x="3117843" y="1499892"/>
            <a:chExt cx="327440" cy="366744"/>
          </a:xfrm>
        </p:grpSpPr>
        <p:sp>
          <p:nvSpPr>
            <p:cNvPr id="17814" name="Google Shape;17814;p95"/>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95"/>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95"/>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95"/>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95"/>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95"/>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95"/>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1" name="Google Shape;17821;p95"/>
          <p:cNvGrpSpPr/>
          <p:nvPr/>
        </p:nvGrpSpPr>
        <p:grpSpPr>
          <a:xfrm>
            <a:off x="2667005" y="1315349"/>
            <a:ext cx="336770" cy="366639"/>
            <a:chOff x="2667005" y="1499997"/>
            <a:chExt cx="336770" cy="366639"/>
          </a:xfrm>
        </p:grpSpPr>
        <p:sp>
          <p:nvSpPr>
            <p:cNvPr id="17822" name="Google Shape;17822;p95"/>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95"/>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95"/>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95"/>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95"/>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95"/>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95"/>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95"/>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95"/>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95"/>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95"/>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95"/>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95"/>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95"/>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95"/>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95"/>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95"/>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95"/>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95"/>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1" name="Google Shape;17841;p95"/>
          <p:cNvGrpSpPr/>
          <p:nvPr/>
        </p:nvGrpSpPr>
        <p:grpSpPr>
          <a:xfrm>
            <a:off x="3564866" y="1315349"/>
            <a:ext cx="326473" cy="366639"/>
            <a:chOff x="3564866" y="1499997"/>
            <a:chExt cx="326473" cy="366639"/>
          </a:xfrm>
        </p:grpSpPr>
        <p:sp>
          <p:nvSpPr>
            <p:cNvPr id="17842" name="Google Shape;17842;p95"/>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95"/>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95"/>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95"/>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95"/>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95"/>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95"/>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95"/>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95"/>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1" name="Google Shape;17851;p95"/>
          <p:cNvGrpSpPr/>
          <p:nvPr/>
        </p:nvGrpSpPr>
        <p:grpSpPr>
          <a:xfrm>
            <a:off x="1314074" y="1315349"/>
            <a:ext cx="364392" cy="366639"/>
            <a:chOff x="1314074" y="1499997"/>
            <a:chExt cx="364392" cy="366639"/>
          </a:xfrm>
        </p:grpSpPr>
        <p:sp>
          <p:nvSpPr>
            <p:cNvPr id="17852" name="Google Shape;17852;p95"/>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95"/>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95"/>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95"/>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95"/>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95"/>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95"/>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95"/>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95"/>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95"/>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95"/>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95"/>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4" name="Google Shape;17864;p95"/>
          <p:cNvGrpSpPr/>
          <p:nvPr/>
        </p:nvGrpSpPr>
        <p:grpSpPr>
          <a:xfrm>
            <a:off x="2220479" y="1315349"/>
            <a:ext cx="337005" cy="366639"/>
            <a:chOff x="2220479" y="1499997"/>
            <a:chExt cx="337005" cy="366639"/>
          </a:xfrm>
        </p:grpSpPr>
        <p:sp>
          <p:nvSpPr>
            <p:cNvPr id="17865" name="Google Shape;17865;p95"/>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95"/>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95"/>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95"/>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95"/>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95"/>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95"/>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95"/>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95"/>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95"/>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95"/>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6" name="Google Shape;17876;p95"/>
          <p:cNvGrpSpPr/>
          <p:nvPr/>
        </p:nvGrpSpPr>
        <p:grpSpPr>
          <a:xfrm>
            <a:off x="4105155" y="2241328"/>
            <a:ext cx="87230" cy="366430"/>
            <a:chOff x="4105155" y="2425976"/>
            <a:chExt cx="87230" cy="366430"/>
          </a:xfrm>
        </p:grpSpPr>
        <p:sp>
          <p:nvSpPr>
            <p:cNvPr id="17877" name="Google Shape;17877;p95"/>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95"/>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95"/>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95"/>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95"/>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95"/>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3" name="Google Shape;17883;p95"/>
          <p:cNvGrpSpPr/>
          <p:nvPr/>
        </p:nvGrpSpPr>
        <p:grpSpPr>
          <a:xfrm>
            <a:off x="1808109" y="2241354"/>
            <a:ext cx="267884" cy="366639"/>
            <a:chOff x="1808109" y="2426002"/>
            <a:chExt cx="267884" cy="366639"/>
          </a:xfrm>
        </p:grpSpPr>
        <p:sp>
          <p:nvSpPr>
            <p:cNvPr id="17884" name="Google Shape;17884;p95"/>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95"/>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95"/>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95"/>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95"/>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95"/>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95"/>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95"/>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95"/>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95"/>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95"/>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95"/>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95"/>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95"/>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95"/>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95"/>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95"/>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95"/>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95"/>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95"/>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95"/>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5" name="Google Shape;17905;p95"/>
          <p:cNvGrpSpPr/>
          <p:nvPr/>
        </p:nvGrpSpPr>
        <p:grpSpPr>
          <a:xfrm>
            <a:off x="3603568" y="2241354"/>
            <a:ext cx="207597" cy="366639"/>
            <a:chOff x="3603568" y="2426002"/>
            <a:chExt cx="207597" cy="366639"/>
          </a:xfrm>
        </p:grpSpPr>
        <p:sp>
          <p:nvSpPr>
            <p:cNvPr id="17906" name="Google Shape;17906;p95"/>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95"/>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95"/>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95"/>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95"/>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95"/>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2" name="Google Shape;17912;p95"/>
          <p:cNvGrpSpPr/>
          <p:nvPr/>
        </p:nvGrpSpPr>
        <p:grpSpPr>
          <a:xfrm>
            <a:off x="2246115" y="2241354"/>
            <a:ext cx="274417" cy="366404"/>
            <a:chOff x="2246115" y="2426002"/>
            <a:chExt cx="274417" cy="366404"/>
          </a:xfrm>
        </p:grpSpPr>
        <p:sp>
          <p:nvSpPr>
            <p:cNvPr id="17913" name="Google Shape;17913;p95"/>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95"/>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95"/>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95"/>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95"/>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95"/>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95"/>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95"/>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1" name="Google Shape;17921;p95"/>
          <p:cNvGrpSpPr/>
          <p:nvPr/>
        </p:nvGrpSpPr>
        <p:grpSpPr>
          <a:xfrm>
            <a:off x="2696666" y="2241354"/>
            <a:ext cx="256099" cy="366639"/>
            <a:chOff x="2696666" y="2426002"/>
            <a:chExt cx="256099" cy="366639"/>
          </a:xfrm>
        </p:grpSpPr>
        <p:sp>
          <p:nvSpPr>
            <p:cNvPr id="17922" name="Google Shape;17922;p95"/>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95"/>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95"/>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95"/>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95"/>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95"/>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8" name="Google Shape;17928;p95"/>
          <p:cNvGrpSpPr/>
          <p:nvPr/>
        </p:nvGrpSpPr>
        <p:grpSpPr>
          <a:xfrm>
            <a:off x="3149072" y="2241354"/>
            <a:ext cx="225863" cy="366430"/>
            <a:chOff x="3149072" y="2426002"/>
            <a:chExt cx="225863" cy="366430"/>
          </a:xfrm>
        </p:grpSpPr>
        <p:sp>
          <p:nvSpPr>
            <p:cNvPr id="17929" name="Google Shape;17929;p95"/>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95"/>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95"/>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95"/>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95"/>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95"/>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95"/>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95"/>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95"/>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95"/>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95"/>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0" name="Google Shape;17940;p95"/>
          <p:cNvGrpSpPr/>
          <p:nvPr/>
        </p:nvGrpSpPr>
        <p:grpSpPr>
          <a:xfrm>
            <a:off x="1361556" y="2241276"/>
            <a:ext cx="283224" cy="366482"/>
            <a:chOff x="1361556" y="2425923"/>
            <a:chExt cx="283224" cy="366482"/>
          </a:xfrm>
        </p:grpSpPr>
        <p:sp>
          <p:nvSpPr>
            <p:cNvPr id="17941" name="Google Shape;17941;p95"/>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95"/>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95"/>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95"/>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95"/>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95"/>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95"/>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95"/>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95"/>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95"/>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95"/>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95"/>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95"/>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95"/>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95"/>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95"/>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95"/>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95"/>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95"/>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95"/>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1" name="Google Shape;17961;p95"/>
          <p:cNvGrpSpPr/>
          <p:nvPr/>
        </p:nvGrpSpPr>
        <p:grpSpPr>
          <a:xfrm>
            <a:off x="3973735" y="2706408"/>
            <a:ext cx="361883" cy="366979"/>
            <a:chOff x="3973735" y="2891056"/>
            <a:chExt cx="361883" cy="366979"/>
          </a:xfrm>
        </p:grpSpPr>
        <p:sp>
          <p:nvSpPr>
            <p:cNvPr id="17962" name="Google Shape;17962;p95"/>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95"/>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95"/>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95"/>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95"/>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95"/>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95"/>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95"/>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95"/>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95"/>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95"/>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95"/>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95"/>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95"/>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95"/>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95"/>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95"/>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9" name="Google Shape;17979;p95"/>
          <p:cNvGrpSpPr/>
          <p:nvPr/>
        </p:nvGrpSpPr>
        <p:grpSpPr>
          <a:xfrm>
            <a:off x="3527941" y="2732096"/>
            <a:ext cx="366665" cy="315654"/>
            <a:chOff x="3527941" y="2916744"/>
            <a:chExt cx="366665" cy="315654"/>
          </a:xfrm>
        </p:grpSpPr>
        <p:sp>
          <p:nvSpPr>
            <p:cNvPr id="17980" name="Google Shape;17980;p95"/>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95"/>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95"/>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95"/>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95"/>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95"/>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95"/>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95"/>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95"/>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95"/>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95"/>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95"/>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95"/>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95"/>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95"/>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95"/>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95"/>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95"/>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95"/>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95"/>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95"/>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95"/>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95"/>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95"/>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95"/>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95"/>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95"/>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95"/>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95"/>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95"/>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0" name="Google Shape;18010;p95"/>
          <p:cNvGrpSpPr/>
          <p:nvPr/>
        </p:nvGrpSpPr>
        <p:grpSpPr>
          <a:xfrm>
            <a:off x="2640873" y="2706983"/>
            <a:ext cx="366404" cy="366404"/>
            <a:chOff x="2640873" y="2891631"/>
            <a:chExt cx="366404" cy="366404"/>
          </a:xfrm>
        </p:grpSpPr>
        <p:sp>
          <p:nvSpPr>
            <p:cNvPr id="18011" name="Google Shape;18011;p95"/>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95"/>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95"/>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95"/>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95"/>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95"/>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95"/>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95"/>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95"/>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95"/>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95"/>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95"/>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95"/>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95"/>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5" name="Google Shape;18025;p95"/>
          <p:cNvGrpSpPr/>
          <p:nvPr/>
        </p:nvGrpSpPr>
        <p:grpSpPr>
          <a:xfrm>
            <a:off x="2197091" y="2753473"/>
            <a:ext cx="366665" cy="273189"/>
            <a:chOff x="2197091" y="2938120"/>
            <a:chExt cx="366665" cy="273189"/>
          </a:xfrm>
        </p:grpSpPr>
        <p:sp>
          <p:nvSpPr>
            <p:cNvPr id="18026" name="Google Shape;18026;p95"/>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95"/>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95"/>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95"/>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95"/>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95"/>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95"/>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95"/>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95"/>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95"/>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95"/>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95"/>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95"/>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95"/>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95"/>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95"/>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95"/>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95"/>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95"/>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95"/>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95"/>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95"/>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95"/>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95"/>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0" name="Google Shape;18050;p95"/>
          <p:cNvGrpSpPr/>
          <p:nvPr/>
        </p:nvGrpSpPr>
        <p:grpSpPr>
          <a:xfrm>
            <a:off x="1753570" y="2707479"/>
            <a:ext cx="366665" cy="365202"/>
            <a:chOff x="1753570" y="2892127"/>
            <a:chExt cx="366665" cy="365202"/>
          </a:xfrm>
        </p:grpSpPr>
        <p:sp>
          <p:nvSpPr>
            <p:cNvPr id="18051" name="Google Shape;18051;p95"/>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95"/>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95"/>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95"/>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95"/>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95"/>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95"/>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95"/>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95"/>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95"/>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95"/>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95"/>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95"/>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95"/>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95"/>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95"/>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95"/>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95"/>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9" name="Google Shape;18069;p95"/>
          <p:cNvGrpSpPr/>
          <p:nvPr/>
        </p:nvGrpSpPr>
        <p:grpSpPr>
          <a:xfrm>
            <a:off x="1303751" y="3622692"/>
            <a:ext cx="367684" cy="366561"/>
            <a:chOff x="1303751" y="3807339"/>
            <a:chExt cx="367684" cy="366561"/>
          </a:xfrm>
        </p:grpSpPr>
        <p:sp>
          <p:nvSpPr>
            <p:cNvPr id="18070" name="Google Shape;18070;p95"/>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95"/>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95"/>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95"/>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95"/>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95"/>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95"/>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95"/>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95"/>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95"/>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95"/>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95"/>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95"/>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95"/>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95"/>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95"/>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95"/>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95"/>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95"/>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95"/>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95"/>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95"/>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95"/>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95"/>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95"/>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95"/>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95"/>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95"/>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95"/>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95"/>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95"/>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95"/>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95"/>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95"/>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95"/>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95"/>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95"/>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95"/>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95"/>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95"/>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95"/>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11" name="Google Shape;18111;p95"/>
          <p:cNvSpPr/>
          <p:nvPr/>
        </p:nvSpPr>
        <p:spPr>
          <a:xfrm>
            <a:off x="1321365" y="2721303"/>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12" name="Google Shape;18112;p95"/>
          <p:cNvGrpSpPr/>
          <p:nvPr/>
        </p:nvGrpSpPr>
        <p:grpSpPr>
          <a:xfrm>
            <a:off x="1310049" y="2706774"/>
            <a:ext cx="384749" cy="366613"/>
            <a:chOff x="1310049" y="2891421"/>
            <a:chExt cx="384749" cy="366613"/>
          </a:xfrm>
        </p:grpSpPr>
        <p:sp>
          <p:nvSpPr>
            <p:cNvPr id="18113" name="Google Shape;18113;p95"/>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95"/>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95"/>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95"/>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95"/>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95"/>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95"/>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95"/>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95"/>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95"/>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95"/>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95"/>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95"/>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95"/>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7" name="Google Shape;18127;p95"/>
          <p:cNvGrpSpPr/>
          <p:nvPr/>
        </p:nvGrpSpPr>
        <p:grpSpPr>
          <a:xfrm>
            <a:off x="849673" y="2706695"/>
            <a:ext cx="383468" cy="366665"/>
            <a:chOff x="849673" y="2891343"/>
            <a:chExt cx="383468" cy="366665"/>
          </a:xfrm>
        </p:grpSpPr>
        <p:sp>
          <p:nvSpPr>
            <p:cNvPr id="18128" name="Google Shape;18128;p95"/>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95"/>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95"/>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95"/>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95"/>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95"/>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95"/>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95"/>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95"/>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95"/>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95"/>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95"/>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0" name="Google Shape;18140;p95"/>
          <p:cNvGrpSpPr/>
          <p:nvPr/>
        </p:nvGrpSpPr>
        <p:grpSpPr>
          <a:xfrm>
            <a:off x="920257" y="2241354"/>
            <a:ext cx="278024" cy="366508"/>
            <a:chOff x="920257" y="2426002"/>
            <a:chExt cx="278024" cy="366508"/>
          </a:xfrm>
        </p:grpSpPr>
        <p:sp>
          <p:nvSpPr>
            <p:cNvPr id="18141" name="Google Shape;18141;p95"/>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95"/>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95"/>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95"/>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95"/>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95"/>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95"/>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95"/>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95"/>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95"/>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95"/>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95"/>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95"/>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4" name="Google Shape;18154;p95"/>
          <p:cNvGrpSpPr/>
          <p:nvPr/>
        </p:nvGrpSpPr>
        <p:grpSpPr>
          <a:xfrm>
            <a:off x="866528" y="4089836"/>
            <a:ext cx="349810" cy="366665"/>
            <a:chOff x="866528" y="4274484"/>
            <a:chExt cx="349810" cy="366665"/>
          </a:xfrm>
        </p:grpSpPr>
        <p:sp>
          <p:nvSpPr>
            <p:cNvPr id="18155" name="Google Shape;18155;p95"/>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95"/>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95"/>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95"/>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95"/>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95"/>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95"/>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95"/>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95"/>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95"/>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95"/>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6" name="Google Shape;18166;p95"/>
          <p:cNvGrpSpPr/>
          <p:nvPr/>
        </p:nvGrpSpPr>
        <p:grpSpPr>
          <a:xfrm>
            <a:off x="1388708" y="4089836"/>
            <a:ext cx="330210" cy="366665"/>
            <a:chOff x="1388708" y="4274484"/>
            <a:chExt cx="330210" cy="366665"/>
          </a:xfrm>
        </p:grpSpPr>
        <p:sp>
          <p:nvSpPr>
            <p:cNvPr id="18167" name="Google Shape;18167;p95"/>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95"/>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95"/>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95"/>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95"/>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95"/>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95"/>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95"/>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95"/>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95"/>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95"/>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95"/>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95"/>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95"/>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95"/>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95"/>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95"/>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95"/>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95"/>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95"/>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7" name="Google Shape;18187;p95"/>
          <p:cNvGrpSpPr/>
          <p:nvPr/>
        </p:nvGrpSpPr>
        <p:grpSpPr>
          <a:xfrm>
            <a:off x="1874694" y="4108678"/>
            <a:ext cx="375446" cy="328982"/>
            <a:chOff x="1874694" y="4293326"/>
            <a:chExt cx="375446" cy="328982"/>
          </a:xfrm>
        </p:grpSpPr>
        <p:sp>
          <p:nvSpPr>
            <p:cNvPr id="18188" name="Google Shape;18188;p95"/>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95"/>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95"/>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95"/>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95"/>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95"/>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95"/>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95"/>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95"/>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95"/>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95"/>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95"/>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95"/>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95"/>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95"/>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95"/>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95"/>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95"/>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95"/>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95"/>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95"/>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95"/>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0" name="Google Shape;18210;p95"/>
          <p:cNvGrpSpPr/>
          <p:nvPr/>
        </p:nvGrpSpPr>
        <p:grpSpPr>
          <a:xfrm>
            <a:off x="2396116" y="4108443"/>
            <a:ext cx="366665" cy="329714"/>
            <a:chOff x="2396116" y="4293090"/>
            <a:chExt cx="366665" cy="329714"/>
          </a:xfrm>
        </p:grpSpPr>
        <p:sp>
          <p:nvSpPr>
            <p:cNvPr id="18211" name="Google Shape;18211;p95"/>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95"/>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95"/>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95"/>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95"/>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95"/>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95"/>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95"/>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95"/>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95"/>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95"/>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95"/>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95"/>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4" name="Google Shape;18224;p95"/>
          <p:cNvGrpSpPr/>
          <p:nvPr/>
        </p:nvGrpSpPr>
        <p:grpSpPr>
          <a:xfrm>
            <a:off x="2908757" y="4105176"/>
            <a:ext cx="367162" cy="336116"/>
            <a:chOff x="2908757" y="4289824"/>
            <a:chExt cx="367162" cy="336116"/>
          </a:xfrm>
        </p:grpSpPr>
        <p:sp>
          <p:nvSpPr>
            <p:cNvPr id="18225" name="Google Shape;18225;p95"/>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95"/>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95"/>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95"/>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95"/>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95"/>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95"/>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95"/>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95"/>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95"/>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95"/>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95"/>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95"/>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95"/>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95"/>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95"/>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95"/>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95"/>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95"/>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95"/>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95"/>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95"/>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95"/>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95"/>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95"/>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95"/>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95"/>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2" name="Google Shape;18252;p95"/>
          <p:cNvGrpSpPr/>
          <p:nvPr/>
        </p:nvGrpSpPr>
        <p:grpSpPr>
          <a:xfrm>
            <a:off x="3082408" y="2734892"/>
            <a:ext cx="368651" cy="310350"/>
            <a:chOff x="3082408" y="2919540"/>
            <a:chExt cx="368651" cy="310350"/>
          </a:xfrm>
        </p:grpSpPr>
        <p:sp>
          <p:nvSpPr>
            <p:cNvPr id="18253" name="Google Shape;18253;p95"/>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95"/>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95"/>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95"/>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95"/>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95"/>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95"/>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95"/>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95"/>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95"/>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95"/>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95"/>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5" name="Google Shape;18265;p95"/>
          <p:cNvGrpSpPr/>
          <p:nvPr/>
        </p:nvGrpSpPr>
        <p:grpSpPr>
          <a:xfrm>
            <a:off x="7069130" y="2240152"/>
            <a:ext cx="366169" cy="360498"/>
            <a:chOff x="7069130" y="2424800"/>
            <a:chExt cx="366169" cy="360498"/>
          </a:xfrm>
        </p:grpSpPr>
        <p:sp>
          <p:nvSpPr>
            <p:cNvPr id="18266" name="Google Shape;18266;p95"/>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95"/>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95"/>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95"/>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95"/>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95"/>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95"/>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95"/>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95"/>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95"/>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95"/>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95"/>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95"/>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95"/>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95"/>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95"/>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95"/>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95"/>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95"/>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95"/>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6" name="Google Shape;18286;p95"/>
          <p:cNvGrpSpPr/>
          <p:nvPr/>
        </p:nvGrpSpPr>
        <p:grpSpPr>
          <a:xfrm>
            <a:off x="4885655" y="2240073"/>
            <a:ext cx="281473" cy="360629"/>
            <a:chOff x="4885655" y="2424721"/>
            <a:chExt cx="281473" cy="360629"/>
          </a:xfrm>
        </p:grpSpPr>
        <p:sp>
          <p:nvSpPr>
            <p:cNvPr id="18287" name="Google Shape;18287;p95"/>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95"/>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95"/>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95"/>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95"/>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95"/>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95"/>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95"/>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95"/>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95"/>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95"/>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8" name="Google Shape;18298;p95"/>
          <p:cNvGrpSpPr/>
          <p:nvPr/>
        </p:nvGrpSpPr>
        <p:grpSpPr>
          <a:xfrm>
            <a:off x="6625609" y="2262129"/>
            <a:ext cx="364130" cy="316726"/>
            <a:chOff x="6625609" y="2446777"/>
            <a:chExt cx="364130" cy="316726"/>
          </a:xfrm>
        </p:grpSpPr>
        <p:sp>
          <p:nvSpPr>
            <p:cNvPr id="18299" name="Google Shape;18299;p95"/>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95"/>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95"/>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95"/>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95"/>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95"/>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95"/>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95"/>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95"/>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95"/>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95"/>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95"/>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1" name="Google Shape;18311;p95"/>
          <p:cNvGrpSpPr/>
          <p:nvPr/>
        </p:nvGrpSpPr>
        <p:grpSpPr>
          <a:xfrm>
            <a:off x="5757644" y="1827703"/>
            <a:ext cx="360628" cy="298825"/>
            <a:chOff x="5757644" y="2012350"/>
            <a:chExt cx="360628" cy="298825"/>
          </a:xfrm>
        </p:grpSpPr>
        <p:sp>
          <p:nvSpPr>
            <p:cNvPr id="18312" name="Google Shape;18312;p95"/>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95"/>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95"/>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95"/>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95"/>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95"/>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95"/>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95"/>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95"/>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95"/>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95"/>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95"/>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95"/>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95"/>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95"/>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95"/>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95"/>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95"/>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95"/>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95"/>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95"/>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95"/>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4" name="Google Shape;18334;p95"/>
          <p:cNvGrpSpPr/>
          <p:nvPr/>
        </p:nvGrpSpPr>
        <p:grpSpPr>
          <a:xfrm>
            <a:off x="5317625" y="1798826"/>
            <a:ext cx="360628" cy="356839"/>
            <a:chOff x="5317625" y="1983474"/>
            <a:chExt cx="360628" cy="356839"/>
          </a:xfrm>
        </p:grpSpPr>
        <p:sp>
          <p:nvSpPr>
            <p:cNvPr id="18335" name="Google Shape;18335;p95"/>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95"/>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95"/>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95"/>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95"/>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95"/>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95"/>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95"/>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95"/>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95"/>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95"/>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95"/>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95"/>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95"/>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95"/>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95"/>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95"/>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95"/>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95"/>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4" name="Google Shape;18354;p95"/>
          <p:cNvGrpSpPr/>
          <p:nvPr/>
        </p:nvGrpSpPr>
        <p:grpSpPr>
          <a:xfrm>
            <a:off x="6181827" y="2279037"/>
            <a:ext cx="360629" cy="282989"/>
            <a:chOff x="6181827" y="2463685"/>
            <a:chExt cx="360629" cy="282989"/>
          </a:xfrm>
        </p:grpSpPr>
        <p:sp>
          <p:nvSpPr>
            <p:cNvPr id="18355" name="Google Shape;18355;p95"/>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95"/>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95"/>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95"/>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95"/>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95"/>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95"/>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95"/>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95"/>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95"/>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95"/>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6" name="Google Shape;18366;p95"/>
          <p:cNvGrpSpPr/>
          <p:nvPr/>
        </p:nvGrpSpPr>
        <p:grpSpPr>
          <a:xfrm>
            <a:off x="5346292" y="3156044"/>
            <a:ext cx="291247" cy="360629"/>
            <a:chOff x="5346292" y="3340691"/>
            <a:chExt cx="291247" cy="360628"/>
          </a:xfrm>
        </p:grpSpPr>
        <p:sp>
          <p:nvSpPr>
            <p:cNvPr id="18367" name="Google Shape;18367;p95"/>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95"/>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95"/>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95"/>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95"/>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95"/>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95"/>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95"/>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95"/>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95"/>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95"/>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95"/>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95"/>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95"/>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95"/>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95"/>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95"/>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95"/>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95"/>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95"/>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95"/>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95"/>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95"/>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95"/>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95"/>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2" name="Google Shape;18392;p95"/>
          <p:cNvGrpSpPr/>
          <p:nvPr/>
        </p:nvGrpSpPr>
        <p:grpSpPr>
          <a:xfrm>
            <a:off x="7969264" y="1797049"/>
            <a:ext cx="337763" cy="360393"/>
            <a:chOff x="7969264" y="1981697"/>
            <a:chExt cx="337763" cy="360393"/>
          </a:xfrm>
        </p:grpSpPr>
        <p:sp>
          <p:nvSpPr>
            <p:cNvPr id="18393" name="Google Shape;18393;p95"/>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95"/>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95"/>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95"/>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95"/>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95"/>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95"/>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95"/>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95"/>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95"/>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95"/>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95"/>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95"/>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95"/>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95"/>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95"/>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95"/>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95"/>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1" name="Google Shape;18411;p95"/>
          <p:cNvGrpSpPr/>
          <p:nvPr/>
        </p:nvGrpSpPr>
        <p:grpSpPr>
          <a:xfrm>
            <a:off x="5736032" y="2245352"/>
            <a:ext cx="360890" cy="350332"/>
            <a:chOff x="5736032" y="2430000"/>
            <a:chExt cx="360890" cy="350332"/>
          </a:xfrm>
        </p:grpSpPr>
        <p:sp>
          <p:nvSpPr>
            <p:cNvPr id="18412" name="Google Shape;18412;p95"/>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95"/>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95"/>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95"/>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95"/>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95"/>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95"/>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95"/>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95"/>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95"/>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95"/>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95"/>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95"/>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95"/>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95"/>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95"/>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95"/>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9" name="Google Shape;18429;p95"/>
          <p:cNvGrpSpPr/>
          <p:nvPr/>
        </p:nvGrpSpPr>
        <p:grpSpPr>
          <a:xfrm>
            <a:off x="4877867" y="1811344"/>
            <a:ext cx="360628" cy="331778"/>
            <a:chOff x="4877867" y="1995991"/>
            <a:chExt cx="360628" cy="331778"/>
          </a:xfrm>
        </p:grpSpPr>
        <p:sp>
          <p:nvSpPr>
            <p:cNvPr id="18430" name="Google Shape;18430;p95"/>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95"/>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95"/>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95"/>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95"/>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95"/>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95"/>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95"/>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95"/>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95"/>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95"/>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95"/>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95"/>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95"/>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4" name="Google Shape;18444;p95"/>
          <p:cNvGrpSpPr/>
          <p:nvPr/>
        </p:nvGrpSpPr>
        <p:grpSpPr>
          <a:xfrm>
            <a:off x="7050889" y="2728856"/>
            <a:ext cx="363529" cy="339513"/>
            <a:chOff x="7050889" y="2913503"/>
            <a:chExt cx="363529" cy="339513"/>
          </a:xfrm>
        </p:grpSpPr>
        <p:sp>
          <p:nvSpPr>
            <p:cNvPr id="18445" name="Google Shape;18445;p95"/>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95"/>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95"/>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95"/>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95"/>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95"/>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95"/>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95"/>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95"/>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4" name="Google Shape;18454;p95"/>
          <p:cNvGrpSpPr/>
          <p:nvPr/>
        </p:nvGrpSpPr>
        <p:grpSpPr>
          <a:xfrm>
            <a:off x="7510900" y="1796814"/>
            <a:ext cx="372937" cy="360629"/>
            <a:chOff x="7510900" y="1981462"/>
            <a:chExt cx="372937" cy="360629"/>
          </a:xfrm>
        </p:grpSpPr>
        <p:sp>
          <p:nvSpPr>
            <p:cNvPr id="18455" name="Google Shape;18455;p95"/>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95"/>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95"/>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95"/>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95"/>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95"/>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95"/>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95"/>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95"/>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95"/>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95"/>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95"/>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95"/>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95"/>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95"/>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95"/>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1" name="Google Shape;18471;p95"/>
          <p:cNvGrpSpPr/>
          <p:nvPr/>
        </p:nvGrpSpPr>
        <p:grpSpPr>
          <a:xfrm>
            <a:off x="6599476" y="2733612"/>
            <a:ext cx="360629" cy="329975"/>
            <a:chOff x="6599476" y="2918260"/>
            <a:chExt cx="360629" cy="329975"/>
          </a:xfrm>
        </p:grpSpPr>
        <p:sp>
          <p:nvSpPr>
            <p:cNvPr id="18472" name="Google Shape;18472;p95"/>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95"/>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95"/>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95"/>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95"/>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95"/>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95"/>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95"/>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95"/>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95"/>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95"/>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95"/>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95"/>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95"/>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95"/>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95"/>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95"/>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95"/>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95"/>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95"/>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95"/>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95"/>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95"/>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95"/>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95"/>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7" name="Google Shape;18497;p95"/>
          <p:cNvGrpSpPr/>
          <p:nvPr/>
        </p:nvGrpSpPr>
        <p:grpSpPr>
          <a:xfrm>
            <a:off x="5290499" y="2296886"/>
            <a:ext cx="360628" cy="247292"/>
            <a:chOff x="5290499" y="2481533"/>
            <a:chExt cx="360628" cy="247292"/>
          </a:xfrm>
        </p:grpSpPr>
        <p:sp>
          <p:nvSpPr>
            <p:cNvPr id="18498" name="Google Shape;18498;p95"/>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95"/>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95"/>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95"/>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95"/>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95"/>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95"/>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95"/>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95"/>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95"/>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95"/>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95"/>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95"/>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95"/>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95"/>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95"/>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95"/>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95"/>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95"/>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95"/>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95"/>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95"/>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95"/>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95"/>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95"/>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95"/>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95"/>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5" name="Google Shape;18525;p95"/>
          <p:cNvGrpSpPr/>
          <p:nvPr/>
        </p:nvGrpSpPr>
        <p:grpSpPr>
          <a:xfrm>
            <a:off x="6201923" y="1796866"/>
            <a:ext cx="351325" cy="360576"/>
            <a:chOff x="6201923" y="1981514"/>
            <a:chExt cx="351325" cy="360576"/>
          </a:xfrm>
        </p:grpSpPr>
        <p:sp>
          <p:nvSpPr>
            <p:cNvPr id="18526" name="Google Shape;18526;p95"/>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95"/>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95"/>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95"/>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95"/>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95"/>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95"/>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3" name="Google Shape;18533;p95"/>
          <p:cNvGrpSpPr/>
          <p:nvPr/>
        </p:nvGrpSpPr>
        <p:grpSpPr>
          <a:xfrm>
            <a:off x="4894461" y="3156044"/>
            <a:ext cx="312884" cy="360785"/>
            <a:chOff x="4894461" y="3340691"/>
            <a:chExt cx="312884" cy="360785"/>
          </a:xfrm>
        </p:grpSpPr>
        <p:sp>
          <p:nvSpPr>
            <p:cNvPr id="18534" name="Google Shape;18534;p95"/>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95"/>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95"/>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95"/>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95"/>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95"/>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95"/>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95"/>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95"/>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95"/>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95"/>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95"/>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95"/>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95"/>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95"/>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95"/>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0" name="Google Shape;18550;p95"/>
          <p:cNvGrpSpPr/>
          <p:nvPr/>
        </p:nvGrpSpPr>
        <p:grpSpPr>
          <a:xfrm>
            <a:off x="5339237" y="1316603"/>
            <a:ext cx="245541" cy="360628"/>
            <a:chOff x="5339237" y="1501251"/>
            <a:chExt cx="245541" cy="360628"/>
          </a:xfrm>
        </p:grpSpPr>
        <p:sp>
          <p:nvSpPr>
            <p:cNvPr id="18551" name="Google Shape;18551;p95"/>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95"/>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95"/>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95"/>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95"/>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95"/>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95"/>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95"/>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95"/>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95"/>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95"/>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95"/>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95"/>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95"/>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95"/>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95"/>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95"/>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95"/>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95"/>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95"/>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95"/>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95"/>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95"/>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95"/>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95"/>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95"/>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95"/>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95"/>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95"/>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95"/>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95"/>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95"/>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95"/>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95"/>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95"/>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95"/>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95"/>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95"/>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95"/>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95"/>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95"/>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95"/>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3" name="Google Shape;18593;p95"/>
          <p:cNvGrpSpPr/>
          <p:nvPr/>
        </p:nvGrpSpPr>
        <p:grpSpPr>
          <a:xfrm>
            <a:off x="7959464" y="2289568"/>
            <a:ext cx="370428" cy="261926"/>
            <a:chOff x="7959464" y="2474216"/>
            <a:chExt cx="370428" cy="261926"/>
          </a:xfrm>
        </p:grpSpPr>
        <p:sp>
          <p:nvSpPr>
            <p:cNvPr id="18594" name="Google Shape;18594;p95"/>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95"/>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95"/>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95"/>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95"/>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95"/>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95"/>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95"/>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95"/>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95"/>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95"/>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95"/>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6" name="Google Shape;18606;p95"/>
          <p:cNvGrpSpPr/>
          <p:nvPr/>
        </p:nvGrpSpPr>
        <p:grpSpPr>
          <a:xfrm>
            <a:off x="7518687" y="2273262"/>
            <a:ext cx="360629" cy="294461"/>
            <a:chOff x="7518687" y="2457909"/>
            <a:chExt cx="360629" cy="294461"/>
          </a:xfrm>
        </p:grpSpPr>
        <p:sp>
          <p:nvSpPr>
            <p:cNvPr id="18607" name="Google Shape;18607;p95"/>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95"/>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95"/>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95"/>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95"/>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95"/>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95"/>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95"/>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95"/>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95"/>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95"/>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95"/>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95"/>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95"/>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95"/>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95"/>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95"/>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95"/>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95"/>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6" name="Google Shape;18626;p95"/>
          <p:cNvGrpSpPr/>
          <p:nvPr/>
        </p:nvGrpSpPr>
        <p:grpSpPr>
          <a:xfrm>
            <a:off x="7086220" y="1796919"/>
            <a:ext cx="343799" cy="360524"/>
            <a:chOff x="7086220" y="1981566"/>
            <a:chExt cx="343799" cy="360524"/>
          </a:xfrm>
        </p:grpSpPr>
        <p:sp>
          <p:nvSpPr>
            <p:cNvPr id="18627" name="Google Shape;18627;p95"/>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95"/>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95"/>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95"/>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95"/>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95"/>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95"/>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95"/>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95"/>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95"/>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95"/>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95"/>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95"/>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95"/>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95"/>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95"/>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3" name="Google Shape;18643;p95"/>
          <p:cNvGrpSpPr/>
          <p:nvPr/>
        </p:nvGrpSpPr>
        <p:grpSpPr>
          <a:xfrm>
            <a:off x="6141112" y="2742915"/>
            <a:ext cx="368416" cy="311369"/>
            <a:chOff x="6141112" y="2927563"/>
            <a:chExt cx="368416" cy="311369"/>
          </a:xfrm>
        </p:grpSpPr>
        <p:sp>
          <p:nvSpPr>
            <p:cNvPr id="18644" name="Google Shape;18644;p95"/>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95"/>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95"/>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95"/>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95"/>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95"/>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95"/>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1" name="Google Shape;18651;p95"/>
          <p:cNvGrpSpPr/>
          <p:nvPr/>
        </p:nvGrpSpPr>
        <p:grpSpPr>
          <a:xfrm>
            <a:off x="7520699" y="2718298"/>
            <a:ext cx="335489" cy="360629"/>
            <a:chOff x="7520699" y="2902946"/>
            <a:chExt cx="335489" cy="360629"/>
          </a:xfrm>
        </p:grpSpPr>
        <p:sp>
          <p:nvSpPr>
            <p:cNvPr id="18652" name="Google Shape;18652;p95"/>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95"/>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95"/>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95"/>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95"/>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95"/>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95"/>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95"/>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95"/>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95"/>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95"/>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95"/>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95"/>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95"/>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95"/>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7" name="Google Shape;18667;p95"/>
          <p:cNvGrpSpPr/>
          <p:nvPr/>
        </p:nvGrpSpPr>
        <p:grpSpPr>
          <a:xfrm>
            <a:off x="7988340" y="2718298"/>
            <a:ext cx="308886" cy="360628"/>
            <a:chOff x="7988340" y="2902946"/>
            <a:chExt cx="308886" cy="360628"/>
          </a:xfrm>
        </p:grpSpPr>
        <p:sp>
          <p:nvSpPr>
            <p:cNvPr id="18668" name="Google Shape;18668;p95"/>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95"/>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95"/>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95"/>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95"/>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95"/>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95"/>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95"/>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95"/>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95"/>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95"/>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95"/>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95"/>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95"/>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95"/>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95"/>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95"/>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95"/>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95"/>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95"/>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95"/>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95"/>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95"/>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1" name="Google Shape;18691;p95"/>
          <p:cNvGrpSpPr/>
          <p:nvPr/>
        </p:nvGrpSpPr>
        <p:grpSpPr>
          <a:xfrm>
            <a:off x="5690039" y="2718351"/>
            <a:ext cx="362902" cy="360498"/>
            <a:chOff x="5690039" y="2902998"/>
            <a:chExt cx="362902" cy="360498"/>
          </a:xfrm>
        </p:grpSpPr>
        <p:sp>
          <p:nvSpPr>
            <p:cNvPr id="18692" name="Google Shape;18692;p95"/>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95"/>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95"/>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95"/>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95"/>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95"/>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95"/>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9" name="Google Shape;18699;p95"/>
          <p:cNvGrpSpPr/>
          <p:nvPr/>
        </p:nvGrpSpPr>
        <p:grpSpPr>
          <a:xfrm>
            <a:off x="4871935" y="1316342"/>
            <a:ext cx="258503" cy="360890"/>
            <a:chOff x="4871935" y="1500990"/>
            <a:chExt cx="258503" cy="360890"/>
          </a:xfrm>
        </p:grpSpPr>
        <p:sp>
          <p:nvSpPr>
            <p:cNvPr id="18700" name="Google Shape;18700;p95"/>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95"/>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95"/>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95"/>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95"/>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95"/>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95"/>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95"/>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95"/>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95"/>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95"/>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95"/>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95"/>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95"/>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14" name="Google Shape;18714;p95"/>
          <p:cNvSpPr/>
          <p:nvPr/>
        </p:nvSpPr>
        <p:spPr>
          <a:xfrm>
            <a:off x="6342646" y="1664375"/>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5" name="Google Shape;18715;p95"/>
          <p:cNvGrpSpPr/>
          <p:nvPr/>
        </p:nvGrpSpPr>
        <p:grpSpPr>
          <a:xfrm>
            <a:off x="6265764" y="1316603"/>
            <a:ext cx="234983" cy="360628"/>
            <a:chOff x="6265764" y="1501251"/>
            <a:chExt cx="234983" cy="360628"/>
          </a:xfrm>
        </p:grpSpPr>
        <p:sp>
          <p:nvSpPr>
            <p:cNvPr id="18716" name="Google Shape;18716;p95"/>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95"/>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95"/>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95"/>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95"/>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95"/>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95"/>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95"/>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95"/>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95"/>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95"/>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95"/>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8" name="Google Shape;18728;p95"/>
          <p:cNvGrpSpPr/>
          <p:nvPr/>
        </p:nvGrpSpPr>
        <p:grpSpPr>
          <a:xfrm>
            <a:off x="6193639" y="3217351"/>
            <a:ext cx="360628" cy="238250"/>
            <a:chOff x="6193639" y="3401998"/>
            <a:chExt cx="360628" cy="238250"/>
          </a:xfrm>
        </p:grpSpPr>
        <p:sp>
          <p:nvSpPr>
            <p:cNvPr id="18729" name="Google Shape;18729;p95"/>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95"/>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95"/>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95"/>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95"/>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95"/>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95"/>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95"/>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95"/>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95"/>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95"/>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0" name="Google Shape;18740;p95"/>
          <p:cNvGrpSpPr/>
          <p:nvPr/>
        </p:nvGrpSpPr>
        <p:grpSpPr>
          <a:xfrm>
            <a:off x="5801625" y="1316603"/>
            <a:ext cx="246037" cy="360629"/>
            <a:chOff x="5801625" y="1501251"/>
            <a:chExt cx="246037" cy="360629"/>
          </a:xfrm>
        </p:grpSpPr>
        <p:sp>
          <p:nvSpPr>
            <p:cNvPr id="18741" name="Google Shape;18741;p95"/>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95"/>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95"/>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95"/>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95"/>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95"/>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95"/>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95"/>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95"/>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95"/>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95"/>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95"/>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95"/>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95"/>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95"/>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95"/>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95"/>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95"/>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95"/>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0" name="Google Shape;18760;p95"/>
          <p:cNvGrpSpPr/>
          <p:nvPr/>
        </p:nvGrpSpPr>
        <p:grpSpPr>
          <a:xfrm>
            <a:off x="6641680" y="1796814"/>
            <a:ext cx="352083" cy="360864"/>
            <a:chOff x="6641680" y="1981462"/>
            <a:chExt cx="352083" cy="360864"/>
          </a:xfrm>
        </p:grpSpPr>
        <p:sp>
          <p:nvSpPr>
            <p:cNvPr id="18761" name="Google Shape;18761;p95"/>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95"/>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95"/>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95"/>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95"/>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95"/>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95"/>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95"/>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95"/>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95"/>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95"/>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95"/>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95"/>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95"/>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95"/>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95"/>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95"/>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95"/>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95"/>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95"/>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95"/>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95"/>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95"/>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95"/>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95"/>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95"/>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95"/>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95"/>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9" name="Google Shape;18789;p95"/>
          <p:cNvGrpSpPr/>
          <p:nvPr/>
        </p:nvGrpSpPr>
        <p:grpSpPr>
          <a:xfrm>
            <a:off x="7205332" y="1316603"/>
            <a:ext cx="198032" cy="360629"/>
            <a:chOff x="7205332" y="1501251"/>
            <a:chExt cx="198032" cy="360629"/>
          </a:xfrm>
        </p:grpSpPr>
        <p:sp>
          <p:nvSpPr>
            <p:cNvPr id="18790" name="Google Shape;18790;p95"/>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95"/>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95"/>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95"/>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95"/>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95"/>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95"/>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95"/>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95"/>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95"/>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95"/>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95"/>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95"/>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95"/>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95"/>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95"/>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95"/>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95"/>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95"/>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95"/>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0" name="Google Shape;18810;p95"/>
          <p:cNvGrpSpPr/>
          <p:nvPr/>
        </p:nvGrpSpPr>
        <p:grpSpPr>
          <a:xfrm>
            <a:off x="7688313" y="1316603"/>
            <a:ext cx="153058" cy="360628"/>
            <a:chOff x="7688313" y="1501251"/>
            <a:chExt cx="153058" cy="360628"/>
          </a:xfrm>
        </p:grpSpPr>
        <p:sp>
          <p:nvSpPr>
            <p:cNvPr id="18811" name="Google Shape;18811;p95"/>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95"/>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95"/>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95"/>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95"/>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95"/>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95"/>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95"/>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95"/>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95"/>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95"/>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95"/>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95"/>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95"/>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95"/>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95"/>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7" name="Google Shape;18827;p95"/>
          <p:cNvGrpSpPr/>
          <p:nvPr/>
        </p:nvGrpSpPr>
        <p:grpSpPr>
          <a:xfrm>
            <a:off x="8150179" y="1316603"/>
            <a:ext cx="150811" cy="360628"/>
            <a:chOff x="8150179" y="1501251"/>
            <a:chExt cx="150811" cy="360628"/>
          </a:xfrm>
        </p:grpSpPr>
        <p:sp>
          <p:nvSpPr>
            <p:cNvPr id="18828" name="Google Shape;18828;p95"/>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95"/>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95"/>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95"/>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95"/>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95"/>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95"/>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95"/>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95"/>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37" name="Google Shape;18837;p95"/>
          <p:cNvSpPr/>
          <p:nvPr/>
        </p:nvSpPr>
        <p:spPr>
          <a:xfrm>
            <a:off x="4948085" y="2722297"/>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38" name="Google Shape;18838;p95"/>
          <p:cNvGrpSpPr/>
          <p:nvPr/>
        </p:nvGrpSpPr>
        <p:grpSpPr>
          <a:xfrm>
            <a:off x="4877867" y="2718298"/>
            <a:ext cx="170149" cy="360629"/>
            <a:chOff x="4877867" y="2902946"/>
            <a:chExt cx="170149" cy="360629"/>
          </a:xfrm>
        </p:grpSpPr>
        <p:sp>
          <p:nvSpPr>
            <p:cNvPr id="18839" name="Google Shape;18839;p95"/>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95"/>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95"/>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95"/>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95"/>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95"/>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95"/>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95"/>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95"/>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95"/>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95"/>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95"/>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95"/>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2" name="Google Shape;18852;p95"/>
          <p:cNvGrpSpPr/>
          <p:nvPr/>
        </p:nvGrpSpPr>
        <p:grpSpPr>
          <a:xfrm>
            <a:off x="6741689" y="1316028"/>
            <a:ext cx="207962" cy="361203"/>
            <a:chOff x="6741689" y="1500676"/>
            <a:chExt cx="207962" cy="361203"/>
          </a:xfrm>
        </p:grpSpPr>
        <p:sp>
          <p:nvSpPr>
            <p:cNvPr id="18853" name="Google Shape;18853;p95"/>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95"/>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95"/>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95"/>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95"/>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95"/>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95"/>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95"/>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95"/>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95"/>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95"/>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95"/>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95"/>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95"/>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95"/>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95"/>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95"/>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95"/>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95"/>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2" name="Google Shape;18872;p95"/>
          <p:cNvGrpSpPr/>
          <p:nvPr/>
        </p:nvGrpSpPr>
        <p:grpSpPr>
          <a:xfrm>
            <a:off x="5752627" y="3245757"/>
            <a:ext cx="360628" cy="181464"/>
            <a:chOff x="5752627" y="3430404"/>
            <a:chExt cx="360628" cy="181464"/>
          </a:xfrm>
        </p:grpSpPr>
        <p:sp>
          <p:nvSpPr>
            <p:cNvPr id="18873" name="Google Shape;18873;p95"/>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95"/>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95"/>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95"/>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95"/>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95"/>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95"/>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95"/>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95"/>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95"/>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95"/>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95"/>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95"/>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95"/>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95"/>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95"/>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95"/>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95"/>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95"/>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95"/>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95"/>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95"/>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95"/>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95"/>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95"/>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95"/>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95"/>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95"/>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1" name="Google Shape;18901;p95"/>
          <p:cNvGrpSpPr/>
          <p:nvPr/>
        </p:nvGrpSpPr>
        <p:grpSpPr>
          <a:xfrm>
            <a:off x="5235700" y="2718351"/>
            <a:ext cx="361909" cy="360759"/>
            <a:chOff x="5235700" y="2902998"/>
            <a:chExt cx="361909" cy="360759"/>
          </a:xfrm>
        </p:grpSpPr>
        <p:sp>
          <p:nvSpPr>
            <p:cNvPr id="18902" name="Google Shape;18902;p95"/>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95"/>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95"/>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95"/>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95"/>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95"/>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95"/>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9" name="Google Shape;18909;p95"/>
          <p:cNvGrpSpPr/>
          <p:nvPr/>
        </p:nvGrpSpPr>
        <p:grpSpPr>
          <a:xfrm>
            <a:off x="6634912" y="3210321"/>
            <a:ext cx="360367" cy="252309"/>
            <a:chOff x="6634912" y="3394969"/>
            <a:chExt cx="360367" cy="252309"/>
          </a:xfrm>
        </p:grpSpPr>
        <p:sp>
          <p:nvSpPr>
            <p:cNvPr id="18910" name="Google Shape;18910;p95"/>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95"/>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95"/>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95"/>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95"/>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95"/>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95"/>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95"/>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95"/>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95"/>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95"/>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95"/>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95"/>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3" name="Google Shape;18923;p95"/>
          <p:cNvGrpSpPr/>
          <p:nvPr/>
        </p:nvGrpSpPr>
        <p:grpSpPr>
          <a:xfrm>
            <a:off x="7059330" y="3156148"/>
            <a:ext cx="377170" cy="360655"/>
            <a:chOff x="7059330" y="3340796"/>
            <a:chExt cx="377170" cy="360655"/>
          </a:xfrm>
        </p:grpSpPr>
        <p:sp>
          <p:nvSpPr>
            <p:cNvPr id="18924" name="Google Shape;18924;p95"/>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95"/>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95"/>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95"/>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95"/>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95"/>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95"/>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95"/>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95"/>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95"/>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95"/>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95"/>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6" name="Google Shape;18936;p95"/>
          <p:cNvGrpSpPr/>
          <p:nvPr/>
        </p:nvGrpSpPr>
        <p:grpSpPr>
          <a:xfrm>
            <a:off x="7957948" y="3190983"/>
            <a:ext cx="360629" cy="291012"/>
            <a:chOff x="7957948" y="3375631"/>
            <a:chExt cx="360629" cy="291012"/>
          </a:xfrm>
        </p:grpSpPr>
        <p:sp>
          <p:nvSpPr>
            <p:cNvPr id="18937" name="Google Shape;18937;p95"/>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95"/>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95"/>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95"/>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95"/>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95"/>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95"/>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95"/>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95"/>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95"/>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95"/>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95"/>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95"/>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95"/>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95"/>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95"/>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95"/>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95"/>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5" name="Google Shape;18955;p95"/>
          <p:cNvGrpSpPr/>
          <p:nvPr/>
        </p:nvGrpSpPr>
        <p:grpSpPr>
          <a:xfrm>
            <a:off x="6198656" y="3683241"/>
            <a:ext cx="347562" cy="227954"/>
            <a:chOff x="6198656" y="3867888"/>
            <a:chExt cx="347562" cy="227954"/>
          </a:xfrm>
        </p:grpSpPr>
        <p:sp>
          <p:nvSpPr>
            <p:cNvPr id="18956" name="Google Shape;18956;p95"/>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95"/>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95"/>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95"/>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95"/>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95"/>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95"/>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95"/>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95"/>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95"/>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95"/>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7" name="Google Shape;18967;p95"/>
          <p:cNvGrpSpPr/>
          <p:nvPr/>
        </p:nvGrpSpPr>
        <p:grpSpPr>
          <a:xfrm>
            <a:off x="5706895" y="3634504"/>
            <a:ext cx="349392" cy="325454"/>
            <a:chOff x="5706895" y="3819151"/>
            <a:chExt cx="349392" cy="325454"/>
          </a:xfrm>
        </p:grpSpPr>
        <p:sp>
          <p:nvSpPr>
            <p:cNvPr id="18968" name="Google Shape;18968;p95"/>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95"/>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95"/>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95"/>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95"/>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95"/>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95"/>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95"/>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95"/>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95"/>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95"/>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95"/>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95"/>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95"/>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95"/>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3" name="Google Shape;18983;p95"/>
          <p:cNvGrpSpPr/>
          <p:nvPr/>
        </p:nvGrpSpPr>
        <p:grpSpPr>
          <a:xfrm>
            <a:off x="7648618" y="3156096"/>
            <a:ext cx="97265" cy="360393"/>
            <a:chOff x="7648618" y="3340744"/>
            <a:chExt cx="97265" cy="360393"/>
          </a:xfrm>
        </p:grpSpPr>
        <p:sp>
          <p:nvSpPr>
            <p:cNvPr id="18984" name="Google Shape;18984;p95"/>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95"/>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95"/>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7" name="Google Shape;18987;p95"/>
          <p:cNvGrpSpPr/>
          <p:nvPr/>
        </p:nvGrpSpPr>
        <p:grpSpPr>
          <a:xfrm>
            <a:off x="7164356" y="3606019"/>
            <a:ext cx="385507" cy="382501"/>
            <a:chOff x="7164356" y="3790667"/>
            <a:chExt cx="385507" cy="382501"/>
          </a:xfrm>
        </p:grpSpPr>
        <p:sp>
          <p:nvSpPr>
            <p:cNvPr id="18988" name="Google Shape;18988;p95"/>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95"/>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95"/>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95"/>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95"/>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95"/>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95"/>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95"/>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95"/>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95"/>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95"/>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95"/>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95"/>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95"/>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95"/>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95"/>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95"/>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95"/>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95"/>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95"/>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95"/>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95"/>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95"/>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95"/>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2" name="Google Shape;19012;p95"/>
          <p:cNvGrpSpPr/>
          <p:nvPr/>
        </p:nvGrpSpPr>
        <p:grpSpPr>
          <a:xfrm>
            <a:off x="6670400" y="3641821"/>
            <a:ext cx="387911" cy="310846"/>
            <a:chOff x="6670400" y="3826468"/>
            <a:chExt cx="387911" cy="310846"/>
          </a:xfrm>
        </p:grpSpPr>
        <p:sp>
          <p:nvSpPr>
            <p:cNvPr id="19013" name="Google Shape;19013;p95"/>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95"/>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95"/>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95"/>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95"/>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95"/>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95"/>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95"/>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95"/>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95"/>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95"/>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95"/>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95"/>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95"/>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95"/>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95"/>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95"/>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95"/>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1" name="Google Shape;19031;p95"/>
          <p:cNvGrpSpPr/>
          <p:nvPr/>
        </p:nvGrpSpPr>
        <p:grpSpPr>
          <a:xfrm>
            <a:off x="7662181" y="3618798"/>
            <a:ext cx="302823" cy="360498"/>
            <a:chOff x="7662181" y="3803446"/>
            <a:chExt cx="302823" cy="360498"/>
          </a:xfrm>
        </p:grpSpPr>
        <p:sp>
          <p:nvSpPr>
            <p:cNvPr id="19032" name="Google Shape;19032;p95"/>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95"/>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95"/>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95"/>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95"/>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95"/>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95"/>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95"/>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95"/>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95"/>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2" name="Google Shape;19042;p95"/>
          <p:cNvGrpSpPr/>
          <p:nvPr/>
        </p:nvGrpSpPr>
        <p:grpSpPr>
          <a:xfrm>
            <a:off x="5206562" y="3619347"/>
            <a:ext cx="363895" cy="355663"/>
            <a:chOff x="5206562" y="3803994"/>
            <a:chExt cx="363895" cy="355663"/>
          </a:xfrm>
        </p:grpSpPr>
        <p:sp>
          <p:nvSpPr>
            <p:cNvPr id="19043" name="Google Shape;19043;p95"/>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95"/>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95"/>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95"/>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95"/>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95"/>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95"/>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95"/>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95"/>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95"/>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95"/>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95"/>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95"/>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95"/>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57" name="Google Shape;19057;p95"/>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9058" name="Google Shape;19058;p95"/>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062" name="Shape 19062"/>
        <p:cNvGrpSpPr/>
        <p:nvPr/>
      </p:nvGrpSpPr>
      <p:grpSpPr>
        <a:xfrm>
          <a:off x="0" y="0"/>
          <a:ext cx="0" cy="0"/>
          <a:chOff x="0" y="0"/>
          <a:chExt cx="0" cy="0"/>
        </a:xfrm>
      </p:grpSpPr>
      <p:grpSp>
        <p:nvGrpSpPr>
          <p:cNvPr id="19063" name="Google Shape;19063;p96"/>
          <p:cNvGrpSpPr/>
          <p:nvPr/>
        </p:nvGrpSpPr>
        <p:grpSpPr>
          <a:xfrm>
            <a:off x="4682526" y="1512217"/>
            <a:ext cx="369948" cy="370132"/>
            <a:chOff x="4682526" y="1512217"/>
            <a:chExt cx="369948" cy="370132"/>
          </a:xfrm>
        </p:grpSpPr>
        <p:sp>
          <p:nvSpPr>
            <p:cNvPr id="19064" name="Google Shape;19064;p96"/>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96"/>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96"/>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96"/>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96"/>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96"/>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96"/>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96"/>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96"/>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96"/>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96"/>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96"/>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96"/>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96"/>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96"/>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9" name="Google Shape;19079;p96"/>
          <p:cNvGrpSpPr/>
          <p:nvPr/>
        </p:nvGrpSpPr>
        <p:grpSpPr>
          <a:xfrm>
            <a:off x="3592433" y="1980212"/>
            <a:ext cx="381542" cy="370079"/>
            <a:chOff x="3592433" y="1980212"/>
            <a:chExt cx="381542" cy="370079"/>
          </a:xfrm>
        </p:grpSpPr>
        <p:sp>
          <p:nvSpPr>
            <p:cNvPr id="19080" name="Google Shape;19080;p96"/>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96"/>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96"/>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96"/>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96"/>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96"/>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96"/>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96"/>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96"/>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96"/>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96"/>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96"/>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2" name="Google Shape;19092;p96"/>
          <p:cNvGrpSpPr/>
          <p:nvPr/>
        </p:nvGrpSpPr>
        <p:grpSpPr>
          <a:xfrm>
            <a:off x="1398582" y="2973490"/>
            <a:ext cx="371391" cy="235126"/>
            <a:chOff x="1398582" y="2973490"/>
            <a:chExt cx="371391" cy="235126"/>
          </a:xfrm>
        </p:grpSpPr>
        <p:sp>
          <p:nvSpPr>
            <p:cNvPr id="19093" name="Google Shape;19093;p96"/>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96"/>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96"/>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96"/>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96"/>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96"/>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96"/>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96"/>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96"/>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96"/>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96"/>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96"/>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96"/>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96"/>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96"/>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8" name="Google Shape;19108;p96"/>
          <p:cNvGrpSpPr/>
          <p:nvPr/>
        </p:nvGrpSpPr>
        <p:grpSpPr>
          <a:xfrm>
            <a:off x="850795" y="1512217"/>
            <a:ext cx="370132" cy="370132"/>
            <a:chOff x="850795" y="1512217"/>
            <a:chExt cx="370132" cy="370132"/>
          </a:xfrm>
        </p:grpSpPr>
        <p:sp>
          <p:nvSpPr>
            <p:cNvPr id="19109" name="Google Shape;19109;p96"/>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96"/>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96"/>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96"/>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96"/>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96"/>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96"/>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96"/>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96"/>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96"/>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96"/>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96"/>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96"/>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96"/>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96"/>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96"/>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96"/>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96"/>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7" name="Google Shape;19127;p96"/>
          <p:cNvGrpSpPr/>
          <p:nvPr/>
        </p:nvGrpSpPr>
        <p:grpSpPr>
          <a:xfrm>
            <a:off x="8038497" y="2906079"/>
            <a:ext cx="236568" cy="370105"/>
            <a:chOff x="8038497" y="2906079"/>
            <a:chExt cx="236568" cy="370105"/>
          </a:xfrm>
        </p:grpSpPr>
        <p:sp>
          <p:nvSpPr>
            <p:cNvPr id="19128" name="Google Shape;19128;p96"/>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96"/>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96"/>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96"/>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96"/>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96"/>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96"/>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5" name="Google Shape;19135;p96"/>
          <p:cNvGrpSpPr/>
          <p:nvPr/>
        </p:nvGrpSpPr>
        <p:grpSpPr>
          <a:xfrm>
            <a:off x="6324130" y="1566303"/>
            <a:ext cx="370630" cy="261802"/>
            <a:chOff x="6324130" y="1566303"/>
            <a:chExt cx="370630" cy="261802"/>
          </a:xfrm>
        </p:grpSpPr>
        <p:sp>
          <p:nvSpPr>
            <p:cNvPr id="19136" name="Google Shape;19136;p96"/>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96"/>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96"/>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96"/>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96"/>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96"/>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96"/>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96"/>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96"/>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96"/>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96"/>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96"/>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96"/>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96"/>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96"/>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96"/>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96"/>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3" name="Google Shape;19153;p96"/>
          <p:cNvGrpSpPr/>
          <p:nvPr/>
        </p:nvGrpSpPr>
        <p:grpSpPr>
          <a:xfrm>
            <a:off x="5232280" y="2026587"/>
            <a:ext cx="370840" cy="353213"/>
            <a:chOff x="5232280" y="2026587"/>
            <a:chExt cx="370840" cy="353213"/>
          </a:xfrm>
        </p:grpSpPr>
        <p:sp>
          <p:nvSpPr>
            <p:cNvPr id="19154" name="Google Shape;19154;p96"/>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96"/>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96"/>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96"/>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96"/>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96"/>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96"/>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96"/>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96"/>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96"/>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4" name="Google Shape;19164;p96"/>
          <p:cNvGrpSpPr/>
          <p:nvPr/>
        </p:nvGrpSpPr>
        <p:grpSpPr>
          <a:xfrm>
            <a:off x="7968961" y="2435329"/>
            <a:ext cx="379548" cy="365331"/>
            <a:chOff x="7968961" y="2435329"/>
            <a:chExt cx="379548" cy="365331"/>
          </a:xfrm>
        </p:grpSpPr>
        <p:sp>
          <p:nvSpPr>
            <p:cNvPr id="19165" name="Google Shape;19165;p96"/>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96"/>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96"/>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96"/>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96"/>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96"/>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1" name="Google Shape;19171;p96"/>
          <p:cNvGrpSpPr/>
          <p:nvPr/>
        </p:nvGrpSpPr>
        <p:grpSpPr>
          <a:xfrm>
            <a:off x="4136679" y="2115323"/>
            <a:ext cx="373305" cy="223217"/>
            <a:chOff x="4136679" y="2115323"/>
            <a:chExt cx="373305" cy="223217"/>
          </a:xfrm>
        </p:grpSpPr>
        <p:sp>
          <p:nvSpPr>
            <p:cNvPr id="19172" name="Google Shape;19172;p96"/>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96"/>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96"/>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96"/>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96"/>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96"/>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96"/>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96"/>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96"/>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96"/>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2" name="Google Shape;19182;p96"/>
          <p:cNvGrpSpPr/>
          <p:nvPr/>
        </p:nvGrpSpPr>
        <p:grpSpPr>
          <a:xfrm>
            <a:off x="7423823" y="2464077"/>
            <a:ext cx="372046" cy="307730"/>
            <a:chOff x="7423823" y="2464077"/>
            <a:chExt cx="372046" cy="307730"/>
          </a:xfrm>
        </p:grpSpPr>
        <p:sp>
          <p:nvSpPr>
            <p:cNvPr id="19183" name="Google Shape;19183;p96"/>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96"/>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96"/>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96"/>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96"/>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96"/>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96"/>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96"/>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96"/>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96"/>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96"/>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96"/>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96"/>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6" name="Google Shape;19196;p96"/>
          <p:cNvGrpSpPr/>
          <p:nvPr/>
        </p:nvGrpSpPr>
        <p:grpSpPr>
          <a:xfrm>
            <a:off x="3882511" y="3365156"/>
            <a:ext cx="295061" cy="370263"/>
            <a:chOff x="3882511" y="3365156"/>
            <a:chExt cx="295061" cy="370263"/>
          </a:xfrm>
        </p:grpSpPr>
        <p:sp>
          <p:nvSpPr>
            <p:cNvPr id="19197" name="Google Shape;19197;p96"/>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96"/>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96"/>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96"/>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96"/>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2" name="Google Shape;19202;p96"/>
          <p:cNvGrpSpPr/>
          <p:nvPr/>
        </p:nvGrpSpPr>
        <p:grpSpPr>
          <a:xfrm>
            <a:off x="5229788" y="1512217"/>
            <a:ext cx="370132" cy="370132"/>
            <a:chOff x="5229788" y="1512217"/>
            <a:chExt cx="370132" cy="370132"/>
          </a:xfrm>
        </p:grpSpPr>
        <p:sp>
          <p:nvSpPr>
            <p:cNvPr id="19203" name="Google Shape;19203;p96"/>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96"/>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96"/>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96"/>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96"/>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96"/>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96"/>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96"/>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96"/>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96"/>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96"/>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96"/>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96"/>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96"/>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96"/>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96"/>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96"/>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0" name="Google Shape;19220;p96"/>
          <p:cNvGrpSpPr/>
          <p:nvPr/>
        </p:nvGrpSpPr>
        <p:grpSpPr>
          <a:xfrm>
            <a:off x="6041869" y="3365392"/>
            <a:ext cx="373882" cy="370053"/>
            <a:chOff x="6041869" y="3365392"/>
            <a:chExt cx="373882" cy="370053"/>
          </a:xfrm>
        </p:grpSpPr>
        <p:sp>
          <p:nvSpPr>
            <p:cNvPr id="19221" name="Google Shape;19221;p96"/>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96"/>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96"/>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96"/>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96"/>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96"/>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96"/>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96"/>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96"/>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96"/>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1" name="Google Shape;19231;p96"/>
          <p:cNvGrpSpPr/>
          <p:nvPr/>
        </p:nvGrpSpPr>
        <p:grpSpPr>
          <a:xfrm>
            <a:off x="4684309" y="2087493"/>
            <a:ext cx="374748" cy="279140"/>
            <a:chOff x="4684309" y="2087493"/>
            <a:chExt cx="374748" cy="279140"/>
          </a:xfrm>
        </p:grpSpPr>
        <p:sp>
          <p:nvSpPr>
            <p:cNvPr id="19232" name="Google Shape;19232;p96"/>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96"/>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96"/>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96"/>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96"/>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96"/>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96"/>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96"/>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96"/>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96"/>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96"/>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96"/>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4" name="Google Shape;19244;p96"/>
          <p:cNvGrpSpPr/>
          <p:nvPr/>
        </p:nvGrpSpPr>
        <p:grpSpPr>
          <a:xfrm>
            <a:off x="7521110" y="2906131"/>
            <a:ext cx="175400" cy="370053"/>
            <a:chOff x="7521110" y="2906131"/>
            <a:chExt cx="175400" cy="370053"/>
          </a:xfrm>
        </p:grpSpPr>
        <p:sp>
          <p:nvSpPr>
            <p:cNvPr id="19245" name="Google Shape;19245;p96"/>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96"/>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96"/>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96"/>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96"/>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96"/>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96"/>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96"/>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96"/>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4" name="Google Shape;19254;p96"/>
          <p:cNvGrpSpPr/>
          <p:nvPr/>
        </p:nvGrpSpPr>
        <p:grpSpPr>
          <a:xfrm>
            <a:off x="3586925" y="1523286"/>
            <a:ext cx="371023" cy="347915"/>
            <a:chOff x="3586925" y="1523286"/>
            <a:chExt cx="371023" cy="347915"/>
          </a:xfrm>
        </p:grpSpPr>
        <p:sp>
          <p:nvSpPr>
            <p:cNvPr id="19255" name="Google Shape;19255;p96"/>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96"/>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96"/>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96"/>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96"/>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96"/>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96"/>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96"/>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96"/>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96"/>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96"/>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96"/>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96"/>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96"/>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96"/>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96"/>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96"/>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96"/>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96"/>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4" name="Google Shape;19274;p96"/>
          <p:cNvGrpSpPr/>
          <p:nvPr/>
        </p:nvGrpSpPr>
        <p:grpSpPr>
          <a:xfrm>
            <a:off x="6876009" y="2475461"/>
            <a:ext cx="370158" cy="285120"/>
            <a:chOff x="6876009" y="2475461"/>
            <a:chExt cx="370158" cy="285120"/>
          </a:xfrm>
        </p:grpSpPr>
        <p:sp>
          <p:nvSpPr>
            <p:cNvPr id="19275" name="Google Shape;19275;p96"/>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96"/>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96"/>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96"/>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96"/>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96"/>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96"/>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96"/>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96"/>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4" name="Google Shape;19284;p96"/>
          <p:cNvGrpSpPr/>
          <p:nvPr/>
        </p:nvGrpSpPr>
        <p:grpSpPr>
          <a:xfrm>
            <a:off x="6328222" y="2445847"/>
            <a:ext cx="370158" cy="344269"/>
            <a:chOff x="6328222" y="2445847"/>
            <a:chExt cx="370158" cy="344269"/>
          </a:xfrm>
        </p:grpSpPr>
        <p:sp>
          <p:nvSpPr>
            <p:cNvPr id="19285" name="Google Shape;19285;p96"/>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96"/>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96"/>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96"/>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96"/>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96"/>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96"/>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96"/>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3" name="Google Shape;19293;p96"/>
          <p:cNvGrpSpPr/>
          <p:nvPr/>
        </p:nvGrpSpPr>
        <p:grpSpPr>
          <a:xfrm>
            <a:off x="5249540" y="2432942"/>
            <a:ext cx="351639" cy="370184"/>
            <a:chOff x="5249540" y="2432942"/>
            <a:chExt cx="351639" cy="370184"/>
          </a:xfrm>
        </p:grpSpPr>
        <p:sp>
          <p:nvSpPr>
            <p:cNvPr id="19294" name="Google Shape;19294;p96"/>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96"/>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96"/>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96"/>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96"/>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96"/>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96"/>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1" name="Google Shape;19301;p96"/>
          <p:cNvGrpSpPr/>
          <p:nvPr/>
        </p:nvGrpSpPr>
        <p:grpSpPr>
          <a:xfrm>
            <a:off x="4137047" y="2482176"/>
            <a:ext cx="371102" cy="271585"/>
            <a:chOff x="4137047" y="2482176"/>
            <a:chExt cx="371102" cy="271585"/>
          </a:xfrm>
        </p:grpSpPr>
        <p:sp>
          <p:nvSpPr>
            <p:cNvPr id="19302" name="Google Shape;19302;p96"/>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96"/>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96"/>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96"/>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96"/>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96"/>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96"/>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96"/>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96"/>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96"/>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96"/>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3" name="Google Shape;19313;p96"/>
          <p:cNvGrpSpPr/>
          <p:nvPr/>
        </p:nvGrpSpPr>
        <p:grpSpPr>
          <a:xfrm>
            <a:off x="4686434" y="2432916"/>
            <a:ext cx="367377" cy="370079"/>
            <a:chOff x="4686434" y="2432916"/>
            <a:chExt cx="367377" cy="370079"/>
          </a:xfrm>
        </p:grpSpPr>
        <p:sp>
          <p:nvSpPr>
            <p:cNvPr id="19314" name="Google Shape;19314;p96"/>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96"/>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96"/>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96"/>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96"/>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96"/>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96"/>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96"/>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96"/>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96"/>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96"/>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5" name="Google Shape;19325;p96"/>
          <p:cNvGrpSpPr/>
          <p:nvPr/>
        </p:nvGrpSpPr>
        <p:grpSpPr>
          <a:xfrm>
            <a:off x="6328222" y="2056306"/>
            <a:ext cx="372099" cy="293986"/>
            <a:chOff x="6328222" y="2056306"/>
            <a:chExt cx="372099" cy="293986"/>
          </a:xfrm>
        </p:grpSpPr>
        <p:sp>
          <p:nvSpPr>
            <p:cNvPr id="19326" name="Google Shape;19326;p96"/>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96"/>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96"/>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96"/>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96"/>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96"/>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96"/>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96"/>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96"/>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5" name="Google Shape;19335;p96"/>
          <p:cNvGrpSpPr/>
          <p:nvPr/>
        </p:nvGrpSpPr>
        <p:grpSpPr>
          <a:xfrm>
            <a:off x="5789327" y="2432968"/>
            <a:ext cx="352531" cy="370132"/>
            <a:chOff x="5789327" y="2432968"/>
            <a:chExt cx="352531" cy="370132"/>
          </a:xfrm>
        </p:grpSpPr>
        <p:sp>
          <p:nvSpPr>
            <p:cNvPr id="19336" name="Google Shape;19336;p96"/>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96"/>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96"/>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96"/>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96"/>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96"/>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96"/>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96"/>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96"/>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96"/>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6" name="Google Shape;19346;p96"/>
          <p:cNvGrpSpPr/>
          <p:nvPr/>
        </p:nvGrpSpPr>
        <p:grpSpPr>
          <a:xfrm>
            <a:off x="874612" y="1980134"/>
            <a:ext cx="322314" cy="370158"/>
            <a:chOff x="874612" y="1980134"/>
            <a:chExt cx="322314" cy="370158"/>
          </a:xfrm>
        </p:grpSpPr>
        <p:sp>
          <p:nvSpPr>
            <p:cNvPr id="19347" name="Google Shape;19347;p96"/>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96"/>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96"/>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96"/>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96"/>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96"/>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96"/>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96"/>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96"/>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96"/>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96"/>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96"/>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96"/>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96"/>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96"/>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96"/>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96"/>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4" name="Google Shape;19364;p96"/>
          <p:cNvGrpSpPr/>
          <p:nvPr/>
        </p:nvGrpSpPr>
        <p:grpSpPr>
          <a:xfrm>
            <a:off x="3039662" y="2514780"/>
            <a:ext cx="374223" cy="329764"/>
            <a:chOff x="3039662" y="2514780"/>
            <a:chExt cx="374223" cy="329764"/>
          </a:xfrm>
        </p:grpSpPr>
        <p:sp>
          <p:nvSpPr>
            <p:cNvPr id="19365" name="Google Shape;19365;p96"/>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96"/>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96"/>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96"/>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96"/>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96"/>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96"/>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96"/>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96"/>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96"/>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96"/>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96"/>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96"/>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96"/>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96"/>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96"/>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96"/>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96"/>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3" name="Google Shape;19383;p96"/>
          <p:cNvGrpSpPr/>
          <p:nvPr/>
        </p:nvGrpSpPr>
        <p:grpSpPr>
          <a:xfrm>
            <a:off x="1946369" y="2563122"/>
            <a:ext cx="374066" cy="233395"/>
            <a:chOff x="1946369" y="2563122"/>
            <a:chExt cx="374066" cy="233395"/>
          </a:xfrm>
        </p:grpSpPr>
        <p:sp>
          <p:nvSpPr>
            <p:cNvPr id="19384" name="Google Shape;19384;p96"/>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96"/>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96"/>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96"/>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96"/>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96"/>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96"/>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96"/>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2" name="Google Shape;19392;p96"/>
          <p:cNvGrpSpPr/>
          <p:nvPr/>
        </p:nvGrpSpPr>
        <p:grpSpPr>
          <a:xfrm>
            <a:off x="4135263" y="2906184"/>
            <a:ext cx="374040" cy="370184"/>
            <a:chOff x="4135263" y="2906184"/>
            <a:chExt cx="374040" cy="370184"/>
          </a:xfrm>
        </p:grpSpPr>
        <p:sp>
          <p:nvSpPr>
            <p:cNvPr id="19393" name="Google Shape;19393;p96"/>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96"/>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96"/>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6" name="Google Shape;19396;p96"/>
          <p:cNvGrpSpPr/>
          <p:nvPr/>
        </p:nvGrpSpPr>
        <p:grpSpPr>
          <a:xfrm>
            <a:off x="4683601" y="2906184"/>
            <a:ext cx="372676" cy="370184"/>
            <a:chOff x="4683601" y="2906184"/>
            <a:chExt cx="372676" cy="370184"/>
          </a:xfrm>
        </p:grpSpPr>
        <p:sp>
          <p:nvSpPr>
            <p:cNvPr id="19397" name="Google Shape;19397;p96"/>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96"/>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96"/>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96"/>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96"/>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96"/>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3" name="Google Shape;19403;p96"/>
          <p:cNvGrpSpPr/>
          <p:nvPr/>
        </p:nvGrpSpPr>
        <p:grpSpPr>
          <a:xfrm>
            <a:off x="870808" y="2906053"/>
            <a:ext cx="329134" cy="370132"/>
            <a:chOff x="870808" y="2906053"/>
            <a:chExt cx="329134" cy="370132"/>
          </a:xfrm>
        </p:grpSpPr>
        <p:sp>
          <p:nvSpPr>
            <p:cNvPr id="19404" name="Google Shape;19404;p96"/>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96"/>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96"/>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96"/>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96"/>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96"/>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96"/>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96"/>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96"/>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96"/>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96"/>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96"/>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96"/>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96"/>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96"/>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96"/>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96"/>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96"/>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96"/>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3" name="Google Shape;19423;p96"/>
          <p:cNvGrpSpPr/>
          <p:nvPr/>
        </p:nvGrpSpPr>
        <p:grpSpPr>
          <a:xfrm>
            <a:off x="1943878" y="2909069"/>
            <a:ext cx="374774" cy="364282"/>
            <a:chOff x="1943878" y="2909069"/>
            <a:chExt cx="374774" cy="364282"/>
          </a:xfrm>
        </p:grpSpPr>
        <p:sp>
          <p:nvSpPr>
            <p:cNvPr id="19424" name="Google Shape;19424;p96"/>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96"/>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96"/>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96"/>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96"/>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96"/>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96"/>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96"/>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96"/>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96"/>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96"/>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96"/>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96"/>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96"/>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96"/>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96"/>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96"/>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96"/>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96"/>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96"/>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96"/>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5" name="Google Shape;19445;p96"/>
          <p:cNvGrpSpPr/>
          <p:nvPr/>
        </p:nvGrpSpPr>
        <p:grpSpPr>
          <a:xfrm>
            <a:off x="1128072" y="3365261"/>
            <a:ext cx="328872" cy="370158"/>
            <a:chOff x="1128072" y="3365261"/>
            <a:chExt cx="328872" cy="370158"/>
          </a:xfrm>
        </p:grpSpPr>
        <p:sp>
          <p:nvSpPr>
            <p:cNvPr id="19446" name="Google Shape;19446;p96"/>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96"/>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96"/>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96"/>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96"/>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96"/>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96"/>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96"/>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96"/>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96"/>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96"/>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96"/>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96"/>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96"/>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96"/>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96"/>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96"/>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96"/>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96"/>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96"/>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96"/>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96"/>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96"/>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96"/>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96"/>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96"/>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96"/>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96"/>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96"/>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96"/>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96"/>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96"/>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96"/>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96"/>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96"/>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96"/>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96"/>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96"/>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96"/>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96"/>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96"/>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96"/>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96"/>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96"/>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0" name="Google Shape;19490;p96"/>
          <p:cNvGrpSpPr/>
          <p:nvPr/>
        </p:nvGrpSpPr>
        <p:grpSpPr>
          <a:xfrm>
            <a:off x="5776868" y="1515181"/>
            <a:ext cx="370866" cy="364151"/>
            <a:chOff x="5776868" y="1515181"/>
            <a:chExt cx="370866" cy="364151"/>
          </a:xfrm>
        </p:grpSpPr>
        <p:sp>
          <p:nvSpPr>
            <p:cNvPr id="19491" name="Google Shape;19491;p96"/>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96"/>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96"/>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96"/>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96"/>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96"/>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96"/>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96"/>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96"/>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96"/>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96"/>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96"/>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96"/>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96"/>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96"/>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96"/>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96"/>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8" name="Google Shape;19508;p96"/>
          <p:cNvGrpSpPr/>
          <p:nvPr/>
        </p:nvGrpSpPr>
        <p:grpSpPr>
          <a:xfrm>
            <a:off x="3577849" y="2432942"/>
            <a:ext cx="393660" cy="370079"/>
            <a:chOff x="3577849" y="2432942"/>
            <a:chExt cx="393660" cy="370079"/>
          </a:xfrm>
        </p:grpSpPr>
        <p:sp>
          <p:nvSpPr>
            <p:cNvPr id="19509" name="Google Shape;19509;p96"/>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96"/>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96"/>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96"/>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96"/>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96"/>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96"/>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96"/>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96"/>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96"/>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9" name="Google Shape;19519;p96"/>
          <p:cNvGrpSpPr/>
          <p:nvPr/>
        </p:nvGrpSpPr>
        <p:grpSpPr>
          <a:xfrm>
            <a:off x="2493999" y="2927037"/>
            <a:ext cx="370132" cy="328164"/>
            <a:chOff x="2493999" y="2927037"/>
            <a:chExt cx="370132" cy="328164"/>
          </a:xfrm>
        </p:grpSpPr>
        <p:sp>
          <p:nvSpPr>
            <p:cNvPr id="19520" name="Google Shape;19520;p96"/>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96"/>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96"/>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96"/>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96"/>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96"/>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96"/>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96"/>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96"/>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96"/>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96"/>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96"/>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2" name="Google Shape;19532;p96"/>
          <p:cNvGrpSpPr/>
          <p:nvPr/>
        </p:nvGrpSpPr>
        <p:grpSpPr>
          <a:xfrm>
            <a:off x="3589417" y="2950696"/>
            <a:ext cx="370315" cy="281028"/>
            <a:chOff x="3589417" y="2950696"/>
            <a:chExt cx="370315" cy="281028"/>
          </a:xfrm>
        </p:grpSpPr>
        <p:sp>
          <p:nvSpPr>
            <p:cNvPr id="19533" name="Google Shape;19533;p96"/>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96"/>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96"/>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96"/>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96"/>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96"/>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96"/>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96"/>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96"/>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96"/>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96"/>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96"/>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96"/>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96"/>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96"/>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96"/>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96"/>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96"/>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96"/>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96"/>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3" name="Google Shape;19553;p96"/>
          <p:cNvGrpSpPr/>
          <p:nvPr/>
        </p:nvGrpSpPr>
        <p:grpSpPr>
          <a:xfrm>
            <a:off x="3032711" y="2911718"/>
            <a:ext cx="396125" cy="359062"/>
            <a:chOff x="3032711" y="2911718"/>
            <a:chExt cx="396125" cy="359062"/>
          </a:xfrm>
        </p:grpSpPr>
        <p:sp>
          <p:nvSpPr>
            <p:cNvPr id="19554" name="Google Shape;19554;p96"/>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96"/>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96"/>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96"/>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96"/>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96"/>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96"/>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96"/>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96"/>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96"/>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96"/>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96"/>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6" name="Google Shape;19566;p96"/>
          <p:cNvGrpSpPr/>
          <p:nvPr/>
        </p:nvGrpSpPr>
        <p:grpSpPr>
          <a:xfrm>
            <a:off x="7417764" y="1513397"/>
            <a:ext cx="373174" cy="367692"/>
            <a:chOff x="7417764" y="1513397"/>
            <a:chExt cx="373174" cy="367692"/>
          </a:xfrm>
        </p:grpSpPr>
        <p:sp>
          <p:nvSpPr>
            <p:cNvPr id="19567" name="Google Shape;19567;p96"/>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96"/>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96"/>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96"/>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96"/>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96"/>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96"/>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96"/>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96"/>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96"/>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96"/>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96"/>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96"/>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96"/>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96"/>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96"/>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96"/>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96"/>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96"/>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6" name="Google Shape;19586;p96"/>
          <p:cNvGrpSpPr/>
          <p:nvPr/>
        </p:nvGrpSpPr>
        <p:grpSpPr>
          <a:xfrm>
            <a:off x="6871944" y="1514368"/>
            <a:ext cx="370132" cy="365672"/>
            <a:chOff x="6871944" y="1514368"/>
            <a:chExt cx="370132" cy="365672"/>
          </a:xfrm>
        </p:grpSpPr>
        <p:sp>
          <p:nvSpPr>
            <p:cNvPr id="19587" name="Google Shape;19587;p96"/>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96"/>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96"/>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96"/>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96"/>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96"/>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96"/>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96"/>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96"/>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96"/>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96"/>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96"/>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96"/>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96"/>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96"/>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96"/>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96"/>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96"/>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5" name="Google Shape;19605;p96"/>
          <p:cNvGrpSpPr/>
          <p:nvPr/>
        </p:nvGrpSpPr>
        <p:grpSpPr>
          <a:xfrm>
            <a:off x="6561931" y="3365261"/>
            <a:ext cx="400375" cy="370184"/>
            <a:chOff x="6561931" y="3365261"/>
            <a:chExt cx="400375" cy="370184"/>
          </a:xfrm>
        </p:grpSpPr>
        <p:sp>
          <p:nvSpPr>
            <p:cNvPr id="19606" name="Google Shape;19606;p96"/>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96"/>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96"/>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96"/>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96"/>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96"/>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96"/>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96"/>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96"/>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96"/>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96"/>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96"/>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8" name="Google Shape;19618;p96"/>
          <p:cNvGrpSpPr/>
          <p:nvPr/>
        </p:nvGrpSpPr>
        <p:grpSpPr>
          <a:xfrm>
            <a:off x="1942120" y="1985852"/>
            <a:ext cx="378315" cy="358695"/>
            <a:chOff x="1942120" y="1985852"/>
            <a:chExt cx="378315" cy="358695"/>
          </a:xfrm>
        </p:grpSpPr>
        <p:sp>
          <p:nvSpPr>
            <p:cNvPr id="19619" name="Google Shape;19619;p96"/>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96"/>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96"/>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96"/>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96"/>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96"/>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96"/>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96"/>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96"/>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96"/>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96"/>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96"/>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96"/>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96"/>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96"/>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96"/>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96"/>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96"/>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96"/>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96"/>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9" name="Google Shape;19639;p96"/>
          <p:cNvGrpSpPr/>
          <p:nvPr/>
        </p:nvGrpSpPr>
        <p:grpSpPr>
          <a:xfrm>
            <a:off x="1401415" y="2429218"/>
            <a:ext cx="364282" cy="374197"/>
            <a:chOff x="1401415" y="2429218"/>
            <a:chExt cx="364282" cy="374197"/>
          </a:xfrm>
        </p:grpSpPr>
        <p:sp>
          <p:nvSpPr>
            <p:cNvPr id="19640" name="Google Shape;19640;p96"/>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96"/>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96"/>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96"/>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96"/>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96"/>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96"/>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96"/>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96"/>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96"/>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96"/>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96"/>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96"/>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96"/>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96"/>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5" name="Google Shape;19655;p96"/>
          <p:cNvGrpSpPr/>
          <p:nvPr/>
        </p:nvGrpSpPr>
        <p:grpSpPr>
          <a:xfrm>
            <a:off x="7110427" y="3365261"/>
            <a:ext cx="400401" cy="370184"/>
            <a:chOff x="7110427" y="3365261"/>
            <a:chExt cx="400401" cy="370184"/>
          </a:xfrm>
        </p:grpSpPr>
        <p:sp>
          <p:nvSpPr>
            <p:cNvPr id="19656" name="Google Shape;19656;p96"/>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96"/>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96"/>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96"/>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96"/>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96"/>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96"/>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3" name="Google Shape;19663;p96"/>
          <p:cNvGrpSpPr/>
          <p:nvPr/>
        </p:nvGrpSpPr>
        <p:grpSpPr>
          <a:xfrm>
            <a:off x="7658949" y="3363137"/>
            <a:ext cx="400375" cy="370132"/>
            <a:chOff x="7658949" y="3363137"/>
            <a:chExt cx="400375" cy="370132"/>
          </a:xfrm>
        </p:grpSpPr>
        <p:sp>
          <p:nvSpPr>
            <p:cNvPr id="19664" name="Google Shape;19664;p96"/>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96"/>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96"/>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96"/>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96"/>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9" name="Google Shape;19669;p96"/>
          <p:cNvGrpSpPr/>
          <p:nvPr/>
        </p:nvGrpSpPr>
        <p:grpSpPr>
          <a:xfrm>
            <a:off x="3304481" y="3379389"/>
            <a:ext cx="356623" cy="370105"/>
            <a:chOff x="3307156" y="3365314"/>
            <a:chExt cx="356623" cy="370105"/>
          </a:xfrm>
        </p:grpSpPr>
        <p:sp>
          <p:nvSpPr>
            <p:cNvPr id="19670" name="Google Shape;19670;p96"/>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96"/>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96"/>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96"/>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96"/>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96"/>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96"/>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96"/>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96"/>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96"/>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96"/>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96"/>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96"/>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96"/>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96"/>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5" name="Google Shape;19685;p96"/>
          <p:cNvGrpSpPr/>
          <p:nvPr/>
        </p:nvGrpSpPr>
        <p:grpSpPr>
          <a:xfrm>
            <a:off x="7422407" y="1980107"/>
            <a:ext cx="372807" cy="370079"/>
            <a:chOff x="7422407" y="1980107"/>
            <a:chExt cx="372807" cy="370079"/>
          </a:xfrm>
        </p:grpSpPr>
        <p:sp>
          <p:nvSpPr>
            <p:cNvPr id="19686" name="Google Shape;19686;p96"/>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96"/>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96"/>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96"/>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96"/>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96"/>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96"/>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96"/>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96"/>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96"/>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96"/>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96"/>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96"/>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9" name="Google Shape;19699;p96"/>
          <p:cNvGrpSpPr/>
          <p:nvPr/>
        </p:nvGrpSpPr>
        <p:grpSpPr>
          <a:xfrm>
            <a:off x="6916141" y="2906184"/>
            <a:ext cx="289737" cy="370394"/>
            <a:chOff x="6916141" y="2906184"/>
            <a:chExt cx="289737" cy="370394"/>
          </a:xfrm>
        </p:grpSpPr>
        <p:sp>
          <p:nvSpPr>
            <p:cNvPr id="19700" name="Google Shape;19700;p96"/>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96"/>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96"/>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96"/>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96"/>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96"/>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96"/>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96"/>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96"/>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96"/>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96"/>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96"/>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96"/>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96"/>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96"/>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96"/>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96"/>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96"/>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96"/>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96"/>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96"/>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1" name="Google Shape;19721;p96"/>
          <p:cNvGrpSpPr/>
          <p:nvPr/>
        </p:nvGrpSpPr>
        <p:grpSpPr>
          <a:xfrm>
            <a:off x="7970194" y="2013577"/>
            <a:ext cx="372676" cy="331731"/>
            <a:chOff x="7970194" y="2013577"/>
            <a:chExt cx="372676" cy="331731"/>
          </a:xfrm>
        </p:grpSpPr>
        <p:sp>
          <p:nvSpPr>
            <p:cNvPr id="19722" name="Google Shape;19722;p96"/>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96"/>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96"/>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96"/>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96"/>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96"/>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96"/>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96"/>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96"/>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96"/>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2" name="Google Shape;19732;p96"/>
          <p:cNvGrpSpPr/>
          <p:nvPr/>
        </p:nvGrpSpPr>
        <p:grpSpPr>
          <a:xfrm>
            <a:off x="1416733" y="1512190"/>
            <a:ext cx="332964" cy="370158"/>
            <a:chOff x="1416733" y="1512190"/>
            <a:chExt cx="332964" cy="370158"/>
          </a:xfrm>
        </p:grpSpPr>
        <p:sp>
          <p:nvSpPr>
            <p:cNvPr id="19733" name="Google Shape;19733;p96"/>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96"/>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96"/>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96"/>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96"/>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96"/>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96"/>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96"/>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96"/>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96"/>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96"/>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96"/>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96"/>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96"/>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96"/>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96"/>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96"/>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96"/>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96"/>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2" name="Google Shape;19752;p96"/>
          <p:cNvGrpSpPr/>
          <p:nvPr/>
        </p:nvGrpSpPr>
        <p:grpSpPr>
          <a:xfrm>
            <a:off x="5246366" y="2906105"/>
            <a:ext cx="342852" cy="370079"/>
            <a:chOff x="5246366" y="2906105"/>
            <a:chExt cx="342852" cy="370079"/>
          </a:xfrm>
        </p:grpSpPr>
        <p:sp>
          <p:nvSpPr>
            <p:cNvPr id="19753" name="Google Shape;19753;p96"/>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96"/>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96"/>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96"/>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96"/>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96"/>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9" name="Google Shape;19759;p96"/>
          <p:cNvGrpSpPr/>
          <p:nvPr/>
        </p:nvGrpSpPr>
        <p:grpSpPr>
          <a:xfrm>
            <a:off x="849667" y="2434883"/>
            <a:ext cx="371259" cy="366249"/>
            <a:chOff x="849667" y="2434883"/>
            <a:chExt cx="371259" cy="366249"/>
          </a:xfrm>
        </p:grpSpPr>
        <p:sp>
          <p:nvSpPr>
            <p:cNvPr id="19760" name="Google Shape;19760;p96"/>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96"/>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96"/>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96"/>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96"/>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96"/>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96"/>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96"/>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96"/>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96"/>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96"/>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96"/>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96"/>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3" name="Google Shape;19773;p96"/>
          <p:cNvGrpSpPr/>
          <p:nvPr/>
        </p:nvGrpSpPr>
        <p:grpSpPr>
          <a:xfrm>
            <a:off x="4417026" y="3365366"/>
            <a:ext cx="332728" cy="370053"/>
            <a:chOff x="4417026" y="3365366"/>
            <a:chExt cx="332728" cy="370053"/>
          </a:xfrm>
        </p:grpSpPr>
        <p:sp>
          <p:nvSpPr>
            <p:cNvPr id="19774" name="Google Shape;19774;p96"/>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96"/>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96"/>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96"/>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96"/>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96"/>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96"/>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96"/>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96"/>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96"/>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96"/>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96"/>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96"/>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96"/>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96"/>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96"/>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96"/>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96"/>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2" name="Google Shape;19792;p96"/>
          <p:cNvGrpSpPr/>
          <p:nvPr/>
        </p:nvGrpSpPr>
        <p:grpSpPr>
          <a:xfrm>
            <a:off x="2497068" y="1980186"/>
            <a:ext cx="363994" cy="370105"/>
            <a:chOff x="2497068" y="1980186"/>
            <a:chExt cx="363994" cy="370105"/>
          </a:xfrm>
        </p:grpSpPr>
        <p:sp>
          <p:nvSpPr>
            <p:cNvPr id="19793" name="Google Shape;19793;p96"/>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96"/>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96"/>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96"/>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96"/>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96"/>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96"/>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96"/>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96"/>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96"/>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96"/>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96"/>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96"/>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96"/>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96"/>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96"/>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96"/>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96"/>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96"/>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96"/>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96"/>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4" name="Google Shape;19814;p96"/>
          <p:cNvGrpSpPr/>
          <p:nvPr/>
        </p:nvGrpSpPr>
        <p:grpSpPr>
          <a:xfrm>
            <a:off x="5820278" y="2906158"/>
            <a:ext cx="294904" cy="370027"/>
            <a:chOff x="5820278" y="2906158"/>
            <a:chExt cx="294904" cy="370027"/>
          </a:xfrm>
        </p:grpSpPr>
        <p:sp>
          <p:nvSpPr>
            <p:cNvPr id="19815" name="Google Shape;19815;p96"/>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96"/>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96"/>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96"/>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96"/>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96"/>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96"/>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2" name="Google Shape;19822;p96"/>
          <p:cNvGrpSpPr/>
          <p:nvPr/>
        </p:nvGrpSpPr>
        <p:grpSpPr>
          <a:xfrm>
            <a:off x="4946819" y="3383229"/>
            <a:ext cx="370132" cy="334223"/>
            <a:chOff x="4946819" y="3383229"/>
            <a:chExt cx="370132" cy="334223"/>
          </a:xfrm>
        </p:grpSpPr>
        <p:sp>
          <p:nvSpPr>
            <p:cNvPr id="19823" name="Google Shape;19823;p96"/>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96"/>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96"/>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96"/>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96"/>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96"/>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96"/>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96"/>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96"/>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2" name="Google Shape;19832;p96"/>
          <p:cNvGrpSpPr/>
          <p:nvPr/>
        </p:nvGrpSpPr>
        <p:grpSpPr>
          <a:xfrm>
            <a:off x="3038403" y="1539234"/>
            <a:ext cx="375482" cy="316072"/>
            <a:chOff x="3038403" y="1539234"/>
            <a:chExt cx="375482" cy="316072"/>
          </a:xfrm>
        </p:grpSpPr>
        <p:sp>
          <p:nvSpPr>
            <p:cNvPr id="19833" name="Google Shape;19833;p96"/>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34" name="Google Shape;19834;p96"/>
            <p:cNvGrpSpPr/>
            <p:nvPr/>
          </p:nvGrpSpPr>
          <p:grpSpPr>
            <a:xfrm>
              <a:off x="3038403" y="1539234"/>
              <a:ext cx="375482" cy="316072"/>
              <a:chOff x="3038403" y="1539234"/>
              <a:chExt cx="375482" cy="316072"/>
            </a:xfrm>
          </p:grpSpPr>
          <p:sp>
            <p:nvSpPr>
              <p:cNvPr id="19835" name="Google Shape;19835;p96"/>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96"/>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96"/>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96"/>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96"/>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96"/>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96"/>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96"/>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96"/>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844" name="Google Shape;19844;p96"/>
          <p:cNvGrpSpPr/>
          <p:nvPr/>
        </p:nvGrpSpPr>
        <p:grpSpPr>
          <a:xfrm>
            <a:off x="6332865" y="2906131"/>
            <a:ext cx="360846" cy="370184"/>
            <a:chOff x="6332865" y="2906131"/>
            <a:chExt cx="360846" cy="370184"/>
          </a:xfrm>
        </p:grpSpPr>
        <p:sp>
          <p:nvSpPr>
            <p:cNvPr id="19845" name="Google Shape;19845;p96"/>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96"/>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96"/>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96"/>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96"/>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96"/>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96"/>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96"/>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96"/>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96"/>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96"/>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6" name="Google Shape;19856;p96"/>
          <p:cNvGrpSpPr/>
          <p:nvPr/>
        </p:nvGrpSpPr>
        <p:grpSpPr>
          <a:xfrm>
            <a:off x="4135079" y="1518066"/>
            <a:ext cx="370132" cy="358223"/>
            <a:chOff x="4135079" y="1518066"/>
            <a:chExt cx="370132" cy="358223"/>
          </a:xfrm>
        </p:grpSpPr>
        <p:sp>
          <p:nvSpPr>
            <p:cNvPr id="19857" name="Google Shape;19857;p96"/>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96"/>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96"/>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96"/>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96"/>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96"/>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96"/>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96"/>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96"/>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96"/>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96"/>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96"/>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96"/>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96"/>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96"/>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96"/>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96"/>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96"/>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96"/>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6" name="Google Shape;19876;p96"/>
          <p:cNvGrpSpPr/>
          <p:nvPr/>
        </p:nvGrpSpPr>
        <p:grpSpPr>
          <a:xfrm>
            <a:off x="6878869" y="1980134"/>
            <a:ext cx="361240" cy="370158"/>
            <a:chOff x="6878869" y="1980134"/>
            <a:chExt cx="361240" cy="370158"/>
          </a:xfrm>
        </p:grpSpPr>
        <p:sp>
          <p:nvSpPr>
            <p:cNvPr id="19877" name="Google Shape;19877;p96"/>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96"/>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96"/>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96"/>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96"/>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96"/>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96"/>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96"/>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96"/>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96"/>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96"/>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96"/>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96"/>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0" name="Google Shape;19890;p96"/>
          <p:cNvGrpSpPr/>
          <p:nvPr/>
        </p:nvGrpSpPr>
        <p:grpSpPr>
          <a:xfrm>
            <a:off x="2493999" y="2550033"/>
            <a:ext cx="370132" cy="259467"/>
            <a:chOff x="2493999" y="2550033"/>
            <a:chExt cx="370132" cy="259467"/>
          </a:xfrm>
        </p:grpSpPr>
        <p:sp>
          <p:nvSpPr>
            <p:cNvPr id="19891" name="Google Shape;19891;p96"/>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96"/>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96"/>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96"/>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96"/>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96"/>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96"/>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96"/>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96"/>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96"/>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96"/>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96"/>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96"/>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96"/>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96"/>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96"/>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96"/>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96"/>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96"/>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0" name="Google Shape;19910;p96"/>
          <p:cNvGrpSpPr/>
          <p:nvPr/>
        </p:nvGrpSpPr>
        <p:grpSpPr>
          <a:xfrm>
            <a:off x="1699703" y="3365261"/>
            <a:ext cx="281054" cy="370158"/>
            <a:chOff x="1699703" y="3365261"/>
            <a:chExt cx="281054" cy="370158"/>
          </a:xfrm>
        </p:grpSpPr>
        <p:sp>
          <p:nvSpPr>
            <p:cNvPr id="19911" name="Google Shape;19911;p96"/>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96"/>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96"/>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96"/>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96"/>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96"/>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96"/>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96"/>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96"/>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96"/>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96"/>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96"/>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96"/>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4" name="Google Shape;19924;p96"/>
          <p:cNvGrpSpPr/>
          <p:nvPr/>
        </p:nvGrpSpPr>
        <p:grpSpPr>
          <a:xfrm>
            <a:off x="7966810" y="1519430"/>
            <a:ext cx="369974" cy="355626"/>
            <a:chOff x="7966810" y="1519430"/>
            <a:chExt cx="369974" cy="355626"/>
          </a:xfrm>
        </p:grpSpPr>
        <p:sp>
          <p:nvSpPr>
            <p:cNvPr id="19925" name="Google Shape;19925;p96"/>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96"/>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96"/>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96"/>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96"/>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96"/>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96"/>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96"/>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96"/>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96"/>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96"/>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96"/>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96"/>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96"/>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96"/>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96"/>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1" name="Google Shape;19941;p96"/>
          <p:cNvGrpSpPr/>
          <p:nvPr/>
        </p:nvGrpSpPr>
        <p:grpSpPr>
          <a:xfrm>
            <a:off x="2792628" y="3365340"/>
            <a:ext cx="290445" cy="370079"/>
            <a:chOff x="2792628" y="3365340"/>
            <a:chExt cx="290445" cy="370079"/>
          </a:xfrm>
        </p:grpSpPr>
        <p:sp>
          <p:nvSpPr>
            <p:cNvPr id="19942" name="Google Shape;19942;p96"/>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96"/>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96"/>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96"/>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96"/>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96"/>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96"/>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96"/>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96"/>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96"/>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96"/>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96"/>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96"/>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96"/>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6" name="Google Shape;19956;p96"/>
          <p:cNvGrpSpPr/>
          <p:nvPr/>
        </p:nvGrpSpPr>
        <p:grpSpPr>
          <a:xfrm>
            <a:off x="1389585" y="1988317"/>
            <a:ext cx="388125" cy="353790"/>
            <a:chOff x="1389585" y="1988317"/>
            <a:chExt cx="388125" cy="353790"/>
          </a:xfrm>
        </p:grpSpPr>
        <p:sp>
          <p:nvSpPr>
            <p:cNvPr id="19957" name="Google Shape;19957;p96"/>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96"/>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96"/>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96"/>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96"/>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96"/>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96"/>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96"/>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96"/>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96"/>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96"/>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96"/>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96"/>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96"/>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96"/>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96"/>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96"/>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96"/>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96"/>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96"/>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96"/>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96"/>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9" name="Google Shape;19979;p96"/>
          <p:cNvGrpSpPr/>
          <p:nvPr/>
        </p:nvGrpSpPr>
        <p:grpSpPr>
          <a:xfrm>
            <a:off x="2492924" y="1512190"/>
            <a:ext cx="370158" cy="370158"/>
            <a:chOff x="2492924" y="1512190"/>
            <a:chExt cx="370158" cy="370158"/>
          </a:xfrm>
        </p:grpSpPr>
        <p:sp>
          <p:nvSpPr>
            <p:cNvPr id="19980" name="Google Shape;19980;p96"/>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96"/>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96"/>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96"/>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96"/>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96"/>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96"/>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96"/>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96"/>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96"/>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96"/>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96"/>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96"/>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96"/>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96"/>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96"/>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96"/>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96"/>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96"/>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96"/>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96"/>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96"/>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2" name="Google Shape;20002;p96"/>
          <p:cNvGrpSpPr/>
          <p:nvPr/>
        </p:nvGrpSpPr>
        <p:grpSpPr>
          <a:xfrm>
            <a:off x="1933569" y="1512243"/>
            <a:ext cx="393975" cy="370105"/>
            <a:chOff x="1933569" y="1512243"/>
            <a:chExt cx="393975" cy="370105"/>
          </a:xfrm>
        </p:grpSpPr>
        <p:sp>
          <p:nvSpPr>
            <p:cNvPr id="20003" name="Google Shape;20003;p96"/>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96"/>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96"/>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96"/>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96"/>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96"/>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96"/>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96"/>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96"/>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96"/>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96"/>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96"/>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96"/>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96"/>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96"/>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96"/>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96"/>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96"/>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96"/>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96"/>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96"/>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96"/>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96"/>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96"/>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96"/>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96"/>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96"/>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96"/>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1" name="Google Shape;20031;p96"/>
          <p:cNvGrpSpPr/>
          <p:nvPr/>
        </p:nvGrpSpPr>
        <p:grpSpPr>
          <a:xfrm>
            <a:off x="2236106" y="3365392"/>
            <a:ext cx="306471" cy="370000"/>
            <a:chOff x="2236106" y="3365392"/>
            <a:chExt cx="306471" cy="370000"/>
          </a:xfrm>
        </p:grpSpPr>
        <p:sp>
          <p:nvSpPr>
            <p:cNvPr id="20032" name="Google Shape;20032;p96"/>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96"/>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96"/>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96"/>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96"/>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96"/>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96"/>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96"/>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96"/>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96"/>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96"/>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96"/>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96"/>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96"/>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6" name="Google Shape;20046;p96"/>
          <p:cNvGrpSpPr/>
          <p:nvPr/>
        </p:nvGrpSpPr>
        <p:grpSpPr>
          <a:xfrm>
            <a:off x="5492823" y="3385563"/>
            <a:ext cx="375325" cy="329606"/>
            <a:chOff x="5492823" y="3385563"/>
            <a:chExt cx="375325" cy="329606"/>
          </a:xfrm>
        </p:grpSpPr>
        <p:sp>
          <p:nvSpPr>
            <p:cNvPr id="20047" name="Google Shape;20047;p96"/>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96"/>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96"/>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96"/>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96"/>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96"/>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96"/>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96"/>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96"/>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96"/>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96"/>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96"/>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96"/>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96"/>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96"/>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96"/>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96"/>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96"/>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96"/>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96"/>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7" name="Google Shape;20067;p96"/>
          <p:cNvGrpSpPr/>
          <p:nvPr/>
        </p:nvGrpSpPr>
        <p:grpSpPr>
          <a:xfrm>
            <a:off x="3041787" y="2001118"/>
            <a:ext cx="370158" cy="328164"/>
            <a:chOff x="3041787" y="2001118"/>
            <a:chExt cx="370158" cy="328164"/>
          </a:xfrm>
        </p:grpSpPr>
        <p:sp>
          <p:nvSpPr>
            <p:cNvPr id="20068" name="Google Shape;20068;p96"/>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96"/>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96"/>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96"/>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96"/>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96"/>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96"/>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96"/>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96"/>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96"/>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96"/>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96"/>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96"/>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96"/>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96"/>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96"/>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96"/>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96"/>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6" name="Google Shape;20086;p96"/>
          <p:cNvGrpSpPr/>
          <p:nvPr/>
        </p:nvGrpSpPr>
        <p:grpSpPr>
          <a:xfrm>
            <a:off x="5779884" y="2039125"/>
            <a:ext cx="372309" cy="328216"/>
            <a:chOff x="5779884" y="2039125"/>
            <a:chExt cx="372309" cy="328216"/>
          </a:xfrm>
        </p:grpSpPr>
        <p:sp>
          <p:nvSpPr>
            <p:cNvPr id="20087" name="Google Shape;20087;p96"/>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96"/>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96"/>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96"/>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96"/>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96"/>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96"/>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96"/>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96"/>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96"/>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96"/>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96"/>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96"/>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00" name="Google Shape;20100;p96"/>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104" name="Shape 20104"/>
        <p:cNvGrpSpPr/>
        <p:nvPr/>
      </p:nvGrpSpPr>
      <p:grpSpPr>
        <a:xfrm>
          <a:off x="0" y="0"/>
          <a:ext cx="0" cy="0"/>
          <a:chOff x="0" y="0"/>
          <a:chExt cx="0" cy="0"/>
        </a:xfrm>
      </p:grpSpPr>
      <p:grpSp>
        <p:nvGrpSpPr>
          <p:cNvPr id="20105" name="Google Shape;20105;p97"/>
          <p:cNvGrpSpPr/>
          <p:nvPr/>
        </p:nvGrpSpPr>
        <p:grpSpPr>
          <a:xfrm>
            <a:off x="878066" y="1981993"/>
            <a:ext cx="354610" cy="372358"/>
            <a:chOff x="878066" y="1981993"/>
            <a:chExt cx="354610" cy="372358"/>
          </a:xfrm>
        </p:grpSpPr>
        <p:sp>
          <p:nvSpPr>
            <p:cNvPr id="20106" name="Google Shape;20106;p97"/>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97"/>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97"/>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97"/>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97"/>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97"/>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97"/>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97"/>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97"/>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97"/>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97"/>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97"/>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97"/>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97"/>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0" name="Google Shape;20120;p97"/>
          <p:cNvGrpSpPr/>
          <p:nvPr/>
        </p:nvGrpSpPr>
        <p:grpSpPr>
          <a:xfrm>
            <a:off x="1345794" y="1982386"/>
            <a:ext cx="371650" cy="371624"/>
            <a:chOff x="1345794" y="1982386"/>
            <a:chExt cx="371650" cy="371624"/>
          </a:xfrm>
        </p:grpSpPr>
        <p:sp>
          <p:nvSpPr>
            <p:cNvPr id="20121" name="Google Shape;20121;p97"/>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97"/>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97"/>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97"/>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97"/>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97"/>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97"/>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97"/>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97"/>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97"/>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97"/>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97"/>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97"/>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97"/>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97"/>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97"/>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97"/>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97"/>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97"/>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97"/>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97"/>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97"/>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97"/>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97"/>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97"/>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97"/>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97"/>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97"/>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97"/>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97"/>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97"/>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97"/>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97"/>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97"/>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97"/>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97"/>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97"/>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8" name="Google Shape;20158;p97"/>
          <p:cNvGrpSpPr/>
          <p:nvPr/>
        </p:nvGrpSpPr>
        <p:grpSpPr>
          <a:xfrm>
            <a:off x="1821465" y="1981993"/>
            <a:ext cx="372410" cy="372410"/>
            <a:chOff x="1821465" y="1981993"/>
            <a:chExt cx="372410" cy="372410"/>
          </a:xfrm>
        </p:grpSpPr>
        <p:sp>
          <p:nvSpPr>
            <p:cNvPr id="20159" name="Google Shape;20159;p97"/>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97"/>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97"/>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97"/>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97"/>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97"/>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97"/>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97"/>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97"/>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97"/>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97"/>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97"/>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97"/>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97"/>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3" name="Google Shape;20173;p97"/>
          <p:cNvGrpSpPr/>
          <p:nvPr/>
        </p:nvGrpSpPr>
        <p:grpSpPr>
          <a:xfrm>
            <a:off x="2276348" y="1981809"/>
            <a:ext cx="415901" cy="372699"/>
            <a:chOff x="2276348" y="1981809"/>
            <a:chExt cx="415901" cy="372699"/>
          </a:xfrm>
        </p:grpSpPr>
        <p:sp>
          <p:nvSpPr>
            <p:cNvPr id="20174" name="Google Shape;20174;p97"/>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97"/>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97"/>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97"/>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97"/>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97"/>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97"/>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1" name="Google Shape;20181;p97"/>
          <p:cNvGrpSpPr/>
          <p:nvPr/>
        </p:nvGrpSpPr>
        <p:grpSpPr>
          <a:xfrm>
            <a:off x="2774354" y="2009990"/>
            <a:ext cx="372017" cy="316310"/>
            <a:chOff x="2774354" y="2009990"/>
            <a:chExt cx="372017" cy="316310"/>
          </a:xfrm>
        </p:grpSpPr>
        <p:sp>
          <p:nvSpPr>
            <p:cNvPr id="20182" name="Google Shape;20182;p97"/>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97"/>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97"/>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97"/>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97"/>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97"/>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97"/>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97"/>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97"/>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97"/>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97"/>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97"/>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97"/>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97"/>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97"/>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97"/>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97"/>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97"/>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97"/>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97"/>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97"/>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97"/>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97"/>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97"/>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97"/>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97"/>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8" name="Google Shape;20208;p97"/>
          <p:cNvGrpSpPr/>
          <p:nvPr/>
        </p:nvGrpSpPr>
        <p:grpSpPr>
          <a:xfrm>
            <a:off x="3722682" y="1981993"/>
            <a:ext cx="375818" cy="372043"/>
            <a:chOff x="3722682" y="1981993"/>
            <a:chExt cx="375818" cy="372043"/>
          </a:xfrm>
        </p:grpSpPr>
        <p:sp>
          <p:nvSpPr>
            <p:cNvPr id="20209" name="Google Shape;20209;p97"/>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97"/>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97"/>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97"/>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97"/>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97"/>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97"/>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97"/>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97"/>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97"/>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97"/>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97"/>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97"/>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97"/>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97"/>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4" name="Google Shape;20224;p97"/>
          <p:cNvGrpSpPr/>
          <p:nvPr/>
        </p:nvGrpSpPr>
        <p:grpSpPr>
          <a:xfrm>
            <a:off x="4201394" y="1981809"/>
            <a:ext cx="373538" cy="372305"/>
            <a:chOff x="4201394" y="1981809"/>
            <a:chExt cx="373538" cy="372305"/>
          </a:xfrm>
        </p:grpSpPr>
        <p:sp>
          <p:nvSpPr>
            <p:cNvPr id="20225" name="Google Shape;20225;p97"/>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97"/>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97"/>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97"/>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97"/>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97"/>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97"/>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97"/>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97"/>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97"/>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97"/>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97"/>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97"/>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97"/>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97"/>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97"/>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1" name="Google Shape;20241;p97"/>
          <p:cNvGrpSpPr/>
          <p:nvPr/>
        </p:nvGrpSpPr>
        <p:grpSpPr>
          <a:xfrm>
            <a:off x="4659658" y="1500266"/>
            <a:ext cx="422743" cy="377784"/>
            <a:chOff x="4659658" y="1500266"/>
            <a:chExt cx="422743" cy="377784"/>
          </a:xfrm>
        </p:grpSpPr>
        <p:sp>
          <p:nvSpPr>
            <p:cNvPr id="20242" name="Google Shape;20242;p97"/>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97"/>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97"/>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97"/>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97"/>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97"/>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97"/>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97"/>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97"/>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97"/>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97"/>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97"/>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97"/>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97"/>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97"/>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97"/>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97"/>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9" name="Google Shape;20259;p97"/>
          <p:cNvGrpSpPr/>
          <p:nvPr/>
        </p:nvGrpSpPr>
        <p:grpSpPr>
          <a:xfrm>
            <a:off x="5211406" y="1513504"/>
            <a:ext cx="260394" cy="351202"/>
            <a:chOff x="5211406" y="1513504"/>
            <a:chExt cx="260394" cy="351202"/>
          </a:xfrm>
        </p:grpSpPr>
        <p:sp>
          <p:nvSpPr>
            <p:cNvPr id="20260" name="Google Shape;20260;p97"/>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97"/>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97"/>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97"/>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97"/>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97"/>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97"/>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97"/>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97"/>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97"/>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97"/>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97"/>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97"/>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73" name="Google Shape;20273;p97"/>
          <p:cNvGrpSpPr/>
          <p:nvPr/>
        </p:nvGrpSpPr>
        <p:grpSpPr>
          <a:xfrm>
            <a:off x="5632602" y="1513216"/>
            <a:ext cx="366722" cy="351779"/>
            <a:chOff x="5632602" y="1513216"/>
            <a:chExt cx="366722" cy="351779"/>
          </a:xfrm>
        </p:grpSpPr>
        <p:sp>
          <p:nvSpPr>
            <p:cNvPr id="20274" name="Google Shape;20274;p97"/>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97"/>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97"/>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97"/>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97"/>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97"/>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97"/>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97"/>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2" name="Google Shape;20282;p97"/>
          <p:cNvGrpSpPr/>
          <p:nvPr/>
        </p:nvGrpSpPr>
        <p:grpSpPr>
          <a:xfrm>
            <a:off x="6089372" y="1527136"/>
            <a:ext cx="401902" cy="323965"/>
            <a:chOff x="6089372" y="1527136"/>
            <a:chExt cx="401902" cy="323965"/>
          </a:xfrm>
        </p:grpSpPr>
        <p:sp>
          <p:nvSpPr>
            <p:cNvPr id="20283" name="Google Shape;20283;p97"/>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97"/>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97"/>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97"/>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97"/>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97"/>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97"/>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97"/>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97"/>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97"/>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97"/>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97"/>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97"/>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97"/>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97"/>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97"/>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97"/>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97"/>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97"/>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97"/>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97"/>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97"/>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97"/>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97"/>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97"/>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97"/>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97"/>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97"/>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97"/>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97"/>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3" name="Google Shape;20313;p97"/>
          <p:cNvGrpSpPr/>
          <p:nvPr/>
        </p:nvGrpSpPr>
        <p:grpSpPr>
          <a:xfrm>
            <a:off x="6579435" y="1527897"/>
            <a:ext cx="370103" cy="322445"/>
            <a:chOff x="6579435" y="1527897"/>
            <a:chExt cx="370103" cy="322445"/>
          </a:xfrm>
        </p:grpSpPr>
        <p:sp>
          <p:nvSpPr>
            <p:cNvPr id="20314" name="Google Shape;20314;p97"/>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97"/>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97"/>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97"/>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97"/>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97"/>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97"/>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97"/>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97"/>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97"/>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97"/>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97"/>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97"/>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97"/>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97"/>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97"/>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97"/>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97"/>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97"/>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97"/>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97"/>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5" name="Google Shape;20335;p97"/>
          <p:cNvGrpSpPr/>
          <p:nvPr/>
        </p:nvGrpSpPr>
        <p:grpSpPr>
          <a:xfrm>
            <a:off x="6988887" y="1538854"/>
            <a:ext cx="499920" cy="300136"/>
            <a:chOff x="6988887" y="1538854"/>
            <a:chExt cx="499920" cy="300136"/>
          </a:xfrm>
        </p:grpSpPr>
        <p:sp>
          <p:nvSpPr>
            <p:cNvPr id="20336" name="Google Shape;20336;p97"/>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97"/>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97"/>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97"/>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97"/>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97"/>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97"/>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97"/>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97"/>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97"/>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97"/>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97"/>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97"/>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9" name="Google Shape;20349;p97"/>
          <p:cNvGrpSpPr/>
          <p:nvPr/>
        </p:nvGrpSpPr>
        <p:grpSpPr>
          <a:xfrm>
            <a:off x="8050359" y="1520687"/>
            <a:ext cx="279321" cy="336837"/>
            <a:chOff x="8050359" y="1520687"/>
            <a:chExt cx="279321" cy="336837"/>
          </a:xfrm>
        </p:grpSpPr>
        <p:sp>
          <p:nvSpPr>
            <p:cNvPr id="20350" name="Google Shape;20350;p97"/>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97"/>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97"/>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97"/>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97"/>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97"/>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97"/>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97"/>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97"/>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97"/>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97"/>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97"/>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97"/>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3" name="Google Shape;20363;p97"/>
          <p:cNvGrpSpPr/>
          <p:nvPr/>
        </p:nvGrpSpPr>
        <p:grpSpPr>
          <a:xfrm>
            <a:off x="6093907" y="2461832"/>
            <a:ext cx="364441" cy="339091"/>
            <a:chOff x="6093907" y="2461832"/>
            <a:chExt cx="364441" cy="339091"/>
          </a:xfrm>
        </p:grpSpPr>
        <p:sp>
          <p:nvSpPr>
            <p:cNvPr id="20364" name="Google Shape;20364;p97"/>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97"/>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97"/>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97"/>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97"/>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97"/>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97"/>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97"/>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97"/>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97"/>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4" name="Google Shape;20374;p97"/>
          <p:cNvGrpSpPr/>
          <p:nvPr/>
        </p:nvGrpSpPr>
        <p:grpSpPr>
          <a:xfrm>
            <a:off x="4676331" y="1980866"/>
            <a:ext cx="377680" cy="377680"/>
            <a:chOff x="4676331" y="1980866"/>
            <a:chExt cx="377680" cy="377680"/>
          </a:xfrm>
        </p:grpSpPr>
        <p:sp>
          <p:nvSpPr>
            <p:cNvPr id="20375" name="Google Shape;20375;p97"/>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97"/>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97"/>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97"/>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97"/>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97"/>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97"/>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97"/>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97"/>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97"/>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97"/>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97"/>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97"/>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97"/>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97"/>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97"/>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97"/>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97"/>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97"/>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4" name="Google Shape;20394;p97"/>
          <p:cNvGrpSpPr/>
          <p:nvPr/>
        </p:nvGrpSpPr>
        <p:grpSpPr>
          <a:xfrm>
            <a:off x="7526242" y="1522968"/>
            <a:ext cx="357651" cy="332275"/>
            <a:chOff x="7526242" y="1522968"/>
            <a:chExt cx="357651" cy="332275"/>
          </a:xfrm>
        </p:grpSpPr>
        <p:sp>
          <p:nvSpPr>
            <p:cNvPr id="20395" name="Google Shape;20395;p97"/>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97"/>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97"/>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97"/>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97"/>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97"/>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97"/>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97"/>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97"/>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97"/>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97"/>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97"/>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97"/>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97"/>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97"/>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97"/>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1" name="Google Shape;20411;p97"/>
          <p:cNvGrpSpPr/>
          <p:nvPr/>
        </p:nvGrpSpPr>
        <p:grpSpPr>
          <a:xfrm>
            <a:off x="3250786" y="1982386"/>
            <a:ext cx="371650" cy="371624"/>
            <a:chOff x="3250786" y="1982386"/>
            <a:chExt cx="371650" cy="371624"/>
          </a:xfrm>
        </p:grpSpPr>
        <p:sp>
          <p:nvSpPr>
            <p:cNvPr id="20412" name="Google Shape;20412;p97"/>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97"/>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97"/>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97"/>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97"/>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97"/>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97"/>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97"/>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97"/>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97"/>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97"/>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97"/>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97"/>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97"/>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97"/>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97"/>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97"/>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97"/>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97"/>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97"/>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97"/>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97"/>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97"/>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97"/>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97"/>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97"/>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97"/>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97"/>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97"/>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97"/>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2" name="Google Shape;20442;p97"/>
          <p:cNvGrpSpPr/>
          <p:nvPr/>
        </p:nvGrpSpPr>
        <p:grpSpPr>
          <a:xfrm>
            <a:off x="1342386" y="2916322"/>
            <a:ext cx="373538" cy="331515"/>
            <a:chOff x="1342386" y="2916322"/>
            <a:chExt cx="373538" cy="331515"/>
          </a:xfrm>
        </p:grpSpPr>
        <p:sp>
          <p:nvSpPr>
            <p:cNvPr id="20443" name="Google Shape;20443;p97"/>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97"/>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97"/>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97"/>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97"/>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97"/>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97"/>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97"/>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97"/>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97"/>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97"/>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4" name="Google Shape;20454;p97"/>
          <p:cNvGrpSpPr/>
          <p:nvPr/>
        </p:nvGrpSpPr>
        <p:grpSpPr>
          <a:xfrm>
            <a:off x="2294122" y="2946600"/>
            <a:ext cx="373931" cy="271351"/>
            <a:chOff x="2294122" y="2946600"/>
            <a:chExt cx="373931" cy="271351"/>
          </a:xfrm>
        </p:grpSpPr>
        <p:sp>
          <p:nvSpPr>
            <p:cNvPr id="20455" name="Google Shape;20455;p97"/>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97"/>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97"/>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97"/>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97"/>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97"/>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97"/>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97"/>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97"/>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97"/>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97"/>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97"/>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97"/>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97"/>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97"/>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97"/>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97"/>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97"/>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97"/>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97"/>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97"/>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97"/>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97"/>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97"/>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97"/>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97"/>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97"/>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97"/>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97"/>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97"/>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5" name="Google Shape;20485;p97"/>
          <p:cNvGrpSpPr/>
          <p:nvPr/>
        </p:nvGrpSpPr>
        <p:grpSpPr>
          <a:xfrm>
            <a:off x="2769819" y="2907251"/>
            <a:ext cx="373905" cy="349682"/>
            <a:chOff x="2769819" y="2907251"/>
            <a:chExt cx="373905" cy="349682"/>
          </a:xfrm>
        </p:grpSpPr>
        <p:sp>
          <p:nvSpPr>
            <p:cNvPr id="20486" name="Google Shape;20486;p97"/>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97"/>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97"/>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97"/>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97"/>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97"/>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97"/>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97"/>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97"/>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97"/>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97"/>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97"/>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97"/>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97"/>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97"/>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97"/>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97"/>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3" name="Google Shape;20503;p97"/>
          <p:cNvGrpSpPr/>
          <p:nvPr/>
        </p:nvGrpSpPr>
        <p:grpSpPr>
          <a:xfrm>
            <a:off x="3246251" y="2895245"/>
            <a:ext cx="375792" cy="373800"/>
            <a:chOff x="3246251" y="2895245"/>
            <a:chExt cx="375792" cy="373800"/>
          </a:xfrm>
        </p:grpSpPr>
        <p:sp>
          <p:nvSpPr>
            <p:cNvPr id="20504" name="Google Shape;20504;p97"/>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97"/>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97"/>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97"/>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97"/>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97"/>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97"/>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97"/>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97"/>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97"/>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97"/>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97"/>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97"/>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97"/>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8" name="Google Shape;20518;p97"/>
          <p:cNvGrpSpPr/>
          <p:nvPr/>
        </p:nvGrpSpPr>
        <p:grpSpPr>
          <a:xfrm>
            <a:off x="3791182" y="2895454"/>
            <a:ext cx="234650" cy="373590"/>
            <a:chOff x="3791182" y="2895454"/>
            <a:chExt cx="234650" cy="373590"/>
          </a:xfrm>
        </p:grpSpPr>
        <p:sp>
          <p:nvSpPr>
            <p:cNvPr id="20519" name="Google Shape;20519;p97"/>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97"/>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97"/>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97"/>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97"/>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97"/>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97"/>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97"/>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97"/>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8" name="Google Shape;20528;p97"/>
          <p:cNvGrpSpPr/>
          <p:nvPr/>
        </p:nvGrpSpPr>
        <p:grpSpPr>
          <a:xfrm>
            <a:off x="7042995" y="2489463"/>
            <a:ext cx="364441" cy="256225"/>
            <a:chOff x="7042995" y="2489463"/>
            <a:chExt cx="364441" cy="256225"/>
          </a:xfrm>
        </p:grpSpPr>
        <p:sp>
          <p:nvSpPr>
            <p:cNvPr id="20529" name="Google Shape;20529;p97"/>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97"/>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97"/>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97"/>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97"/>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97"/>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97"/>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97"/>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97"/>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8" name="Google Shape;20538;p97"/>
          <p:cNvGrpSpPr/>
          <p:nvPr/>
        </p:nvGrpSpPr>
        <p:grpSpPr>
          <a:xfrm>
            <a:off x="7517172" y="2437007"/>
            <a:ext cx="364284" cy="361243"/>
            <a:chOff x="7517172" y="2437007"/>
            <a:chExt cx="364284" cy="361243"/>
          </a:xfrm>
        </p:grpSpPr>
        <p:sp>
          <p:nvSpPr>
            <p:cNvPr id="20539" name="Google Shape;20539;p97"/>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97"/>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97"/>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97"/>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97"/>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97"/>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97"/>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97"/>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97"/>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97"/>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97"/>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97"/>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97"/>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97"/>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97"/>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97"/>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97"/>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97"/>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97"/>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97"/>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97"/>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0" name="Google Shape;20560;p97"/>
          <p:cNvGrpSpPr/>
          <p:nvPr/>
        </p:nvGrpSpPr>
        <p:grpSpPr>
          <a:xfrm>
            <a:off x="8006475" y="2436954"/>
            <a:ext cx="335290" cy="361321"/>
            <a:chOff x="8006475" y="2436954"/>
            <a:chExt cx="335290" cy="361321"/>
          </a:xfrm>
        </p:grpSpPr>
        <p:sp>
          <p:nvSpPr>
            <p:cNvPr id="20561" name="Google Shape;20561;p97"/>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97"/>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97"/>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97"/>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97"/>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97"/>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97"/>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97"/>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97"/>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97"/>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97"/>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97"/>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97"/>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97"/>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97"/>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97"/>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97"/>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97"/>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97"/>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0" name="Google Shape;20580;p97"/>
          <p:cNvGrpSpPr/>
          <p:nvPr/>
        </p:nvGrpSpPr>
        <p:grpSpPr>
          <a:xfrm>
            <a:off x="5596661" y="2909139"/>
            <a:ext cx="394326" cy="349682"/>
            <a:chOff x="5596661" y="2909139"/>
            <a:chExt cx="394326" cy="349682"/>
          </a:xfrm>
        </p:grpSpPr>
        <p:sp>
          <p:nvSpPr>
            <p:cNvPr id="20581" name="Google Shape;20581;p97"/>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97"/>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97"/>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97"/>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97"/>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97"/>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97"/>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97"/>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97"/>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97"/>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97"/>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97"/>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97"/>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97"/>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97"/>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97"/>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7" name="Google Shape;20597;p97"/>
          <p:cNvGrpSpPr/>
          <p:nvPr/>
        </p:nvGrpSpPr>
        <p:grpSpPr>
          <a:xfrm>
            <a:off x="874658" y="2914408"/>
            <a:ext cx="356891" cy="335709"/>
            <a:chOff x="874658" y="2914408"/>
            <a:chExt cx="356891" cy="335709"/>
          </a:xfrm>
        </p:grpSpPr>
        <p:sp>
          <p:nvSpPr>
            <p:cNvPr id="20598" name="Google Shape;20598;p97"/>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97"/>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97"/>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97"/>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97"/>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97"/>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97"/>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97"/>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97"/>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97"/>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97"/>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97"/>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97"/>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97"/>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97"/>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97"/>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97"/>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97"/>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97"/>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97"/>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8" name="Google Shape;20618;p97"/>
          <p:cNvGrpSpPr/>
          <p:nvPr/>
        </p:nvGrpSpPr>
        <p:grpSpPr>
          <a:xfrm>
            <a:off x="4230912" y="2929193"/>
            <a:ext cx="308813" cy="306165"/>
            <a:chOff x="4230912" y="2929193"/>
            <a:chExt cx="308813" cy="306165"/>
          </a:xfrm>
        </p:grpSpPr>
        <p:sp>
          <p:nvSpPr>
            <p:cNvPr id="20619" name="Google Shape;20619;p97"/>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97"/>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97"/>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97"/>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97"/>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97"/>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97"/>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97"/>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97"/>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97"/>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97"/>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97"/>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97"/>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97"/>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97"/>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4" name="Google Shape;20634;p97"/>
          <p:cNvGrpSpPr/>
          <p:nvPr/>
        </p:nvGrpSpPr>
        <p:grpSpPr>
          <a:xfrm>
            <a:off x="4627886" y="3401089"/>
            <a:ext cx="409111" cy="267944"/>
            <a:chOff x="4627886" y="3401089"/>
            <a:chExt cx="409111" cy="267944"/>
          </a:xfrm>
        </p:grpSpPr>
        <p:sp>
          <p:nvSpPr>
            <p:cNvPr id="20635" name="Google Shape;20635;p97"/>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97"/>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97"/>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97"/>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97"/>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97"/>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97"/>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97"/>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97"/>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97"/>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97"/>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6" name="Google Shape;20646;p97"/>
          <p:cNvGrpSpPr/>
          <p:nvPr/>
        </p:nvGrpSpPr>
        <p:grpSpPr>
          <a:xfrm>
            <a:off x="4652476" y="2898915"/>
            <a:ext cx="386016" cy="384495"/>
            <a:chOff x="4652476" y="2898915"/>
            <a:chExt cx="386016" cy="384495"/>
          </a:xfrm>
        </p:grpSpPr>
        <p:sp>
          <p:nvSpPr>
            <p:cNvPr id="20647" name="Google Shape;20647;p97"/>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97"/>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97"/>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97"/>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97"/>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97"/>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97"/>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97"/>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97"/>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6" name="Google Shape;20656;p97"/>
          <p:cNvGrpSpPr/>
          <p:nvPr/>
        </p:nvGrpSpPr>
        <p:grpSpPr>
          <a:xfrm>
            <a:off x="5156931" y="2922194"/>
            <a:ext cx="324699" cy="347611"/>
            <a:chOff x="5156931" y="2922194"/>
            <a:chExt cx="324699" cy="347611"/>
          </a:xfrm>
        </p:grpSpPr>
        <p:sp>
          <p:nvSpPr>
            <p:cNvPr id="20657" name="Google Shape;20657;p97"/>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97"/>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97"/>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97"/>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97"/>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97"/>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97"/>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97"/>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97"/>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97"/>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97"/>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97"/>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97"/>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97"/>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97"/>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97"/>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3" name="Google Shape;20673;p97"/>
          <p:cNvGrpSpPr/>
          <p:nvPr/>
        </p:nvGrpSpPr>
        <p:grpSpPr>
          <a:xfrm>
            <a:off x="6086331" y="2905337"/>
            <a:ext cx="364441" cy="364834"/>
            <a:chOff x="6086331" y="2905337"/>
            <a:chExt cx="364441" cy="364834"/>
          </a:xfrm>
        </p:grpSpPr>
        <p:sp>
          <p:nvSpPr>
            <p:cNvPr id="20674" name="Google Shape;20674;p97"/>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97"/>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97"/>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97"/>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97"/>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97"/>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0" name="Google Shape;20680;p97"/>
          <p:cNvGrpSpPr/>
          <p:nvPr/>
        </p:nvGrpSpPr>
        <p:grpSpPr>
          <a:xfrm>
            <a:off x="6554059" y="2907251"/>
            <a:ext cx="377706" cy="377680"/>
            <a:chOff x="6554059" y="2907251"/>
            <a:chExt cx="377706" cy="377680"/>
          </a:xfrm>
        </p:grpSpPr>
        <p:sp>
          <p:nvSpPr>
            <p:cNvPr id="20681" name="Google Shape;20681;p97"/>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97"/>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97"/>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97"/>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97"/>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97"/>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97"/>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97"/>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97"/>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97"/>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97"/>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97"/>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97"/>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97"/>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97"/>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97"/>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97"/>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97"/>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97"/>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97"/>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97"/>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2" name="Google Shape;20702;p97"/>
          <p:cNvGrpSpPr/>
          <p:nvPr/>
        </p:nvGrpSpPr>
        <p:grpSpPr>
          <a:xfrm>
            <a:off x="7491796" y="2945446"/>
            <a:ext cx="400801" cy="317542"/>
            <a:chOff x="7491796" y="2945446"/>
            <a:chExt cx="400801" cy="317542"/>
          </a:xfrm>
        </p:grpSpPr>
        <p:sp>
          <p:nvSpPr>
            <p:cNvPr id="20703" name="Google Shape;20703;p97"/>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97"/>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97"/>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97"/>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97"/>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97"/>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97"/>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97"/>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97"/>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97"/>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97"/>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97"/>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97"/>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97"/>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97"/>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97"/>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97"/>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97"/>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97"/>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97"/>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97"/>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97"/>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5" name="Google Shape;20725;p97"/>
          <p:cNvGrpSpPr/>
          <p:nvPr/>
        </p:nvGrpSpPr>
        <p:grpSpPr>
          <a:xfrm>
            <a:off x="7045643" y="2907723"/>
            <a:ext cx="345304" cy="365857"/>
            <a:chOff x="7045643" y="2907723"/>
            <a:chExt cx="345304" cy="365857"/>
          </a:xfrm>
        </p:grpSpPr>
        <p:sp>
          <p:nvSpPr>
            <p:cNvPr id="20726" name="Google Shape;20726;p97"/>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97"/>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97"/>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97"/>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97"/>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97"/>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97"/>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97"/>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97"/>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97"/>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97"/>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97"/>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97"/>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97"/>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97"/>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97"/>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97"/>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97"/>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97"/>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5" name="Google Shape;20745;p97"/>
          <p:cNvGrpSpPr/>
          <p:nvPr/>
        </p:nvGrpSpPr>
        <p:grpSpPr>
          <a:xfrm>
            <a:off x="7992843" y="2907251"/>
            <a:ext cx="347794" cy="366328"/>
            <a:chOff x="7992843" y="2907251"/>
            <a:chExt cx="347794" cy="366328"/>
          </a:xfrm>
        </p:grpSpPr>
        <p:sp>
          <p:nvSpPr>
            <p:cNvPr id="20746" name="Google Shape;20746;p97"/>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97"/>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97"/>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97"/>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97"/>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97"/>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97"/>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97"/>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97"/>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97"/>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97"/>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97"/>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97"/>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97"/>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97"/>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97"/>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97"/>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97"/>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97"/>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97"/>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97"/>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97"/>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97"/>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97"/>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97"/>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97"/>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97"/>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97"/>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97"/>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97"/>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97"/>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97"/>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97"/>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9" name="Google Shape;20779;p97"/>
          <p:cNvGrpSpPr/>
          <p:nvPr/>
        </p:nvGrpSpPr>
        <p:grpSpPr>
          <a:xfrm>
            <a:off x="873898" y="1512377"/>
            <a:ext cx="398127" cy="353457"/>
            <a:chOff x="873898" y="1512377"/>
            <a:chExt cx="398127" cy="353457"/>
          </a:xfrm>
        </p:grpSpPr>
        <p:sp>
          <p:nvSpPr>
            <p:cNvPr id="20780" name="Google Shape;20780;p97"/>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97"/>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97"/>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97"/>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97"/>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97"/>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97"/>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97"/>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97"/>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97"/>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97"/>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97"/>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97"/>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97"/>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97"/>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97"/>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97"/>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97"/>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97"/>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9" name="Google Shape;20799;p97"/>
          <p:cNvGrpSpPr/>
          <p:nvPr/>
        </p:nvGrpSpPr>
        <p:grpSpPr>
          <a:xfrm>
            <a:off x="1424125" y="1515680"/>
            <a:ext cx="246762" cy="347139"/>
            <a:chOff x="1424125" y="1515680"/>
            <a:chExt cx="246762" cy="347139"/>
          </a:xfrm>
        </p:grpSpPr>
        <p:sp>
          <p:nvSpPr>
            <p:cNvPr id="20800" name="Google Shape;20800;p97"/>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97"/>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97"/>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97"/>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97"/>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97"/>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97"/>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97"/>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97"/>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97"/>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97"/>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97"/>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97"/>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97"/>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97"/>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97"/>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97"/>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97"/>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97"/>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97"/>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0" name="Google Shape;20820;p97"/>
          <p:cNvGrpSpPr/>
          <p:nvPr/>
        </p:nvGrpSpPr>
        <p:grpSpPr>
          <a:xfrm>
            <a:off x="2319498" y="1512744"/>
            <a:ext cx="352697" cy="352723"/>
            <a:chOff x="2319498" y="1512744"/>
            <a:chExt cx="352697" cy="352723"/>
          </a:xfrm>
        </p:grpSpPr>
        <p:sp>
          <p:nvSpPr>
            <p:cNvPr id="20821" name="Google Shape;20821;p97"/>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97"/>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97"/>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97"/>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97"/>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97"/>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97"/>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97"/>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97"/>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97"/>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97"/>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97"/>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97"/>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97"/>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97"/>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97"/>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97"/>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97"/>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97"/>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0" name="Google Shape;20840;p97"/>
          <p:cNvGrpSpPr/>
          <p:nvPr/>
        </p:nvGrpSpPr>
        <p:grpSpPr>
          <a:xfrm>
            <a:off x="4236601" y="1512666"/>
            <a:ext cx="312981" cy="352697"/>
            <a:chOff x="4236601" y="1512666"/>
            <a:chExt cx="312981" cy="352697"/>
          </a:xfrm>
        </p:grpSpPr>
        <p:sp>
          <p:nvSpPr>
            <p:cNvPr id="20841" name="Google Shape;20841;p97"/>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97"/>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97"/>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97"/>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97"/>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97"/>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97"/>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97"/>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97"/>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97"/>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97"/>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97"/>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97"/>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97"/>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55" name="Google Shape;20855;p97"/>
          <p:cNvGrpSpPr/>
          <p:nvPr/>
        </p:nvGrpSpPr>
        <p:grpSpPr>
          <a:xfrm>
            <a:off x="849675" y="3347716"/>
            <a:ext cx="346300" cy="375818"/>
            <a:chOff x="849675" y="3347716"/>
            <a:chExt cx="346300" cy="375818"/>
          </a:xfrm>
        </p:grpSpPr>
        <p:sp>
          <p:nvSpPr>
            <p:cNvPr id="20856" name="Google Shape;20856;p97"/>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97"/>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97"/>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97"/>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97"/>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97"/>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97"/>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97"/>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97"/>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97"/>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97"/>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97"/>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97"/>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97"/>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97"/>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97"/>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97"/>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3" name="Google Shape;20873;p97"/>
          <p:cNvGrpSpPr/>
          <p:nvPr/>
        </p:nvGrpSpPr>
        <p:grpSpPr>
          <a:xfrm>
            <a:off x="1324219" y="3399202"/>
            <a:ext cx="376578" cy="272846"/>
            <a:chOff x="1324219" y="3399202"/>
            <a:chExt cx="376578" cy="272846"/>
          </a:xfrm>
        </p:grpSpPr>
        <p:sp>
          <p:nvSpPr>
            <p:cNvPr id="20874" name="Google Shape;20874;p97"/>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97"/>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97"/>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97"/>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97"/>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97"/>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97"/>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97"/>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97"/>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97"/>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97"/>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97"/>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97"/>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97"/>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97"/>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97"/>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97"/>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97"/>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97"/>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97"/>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97"/>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97"/>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97"/>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97"/>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97"/>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97"/>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97"/>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97"/>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97"/>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97"/>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97"/>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97"/>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97"/>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7" name="Google Shape;20907;p97"/>
          <p:cNvGrpSpPr/>
          <p:nvPr/>
        </p:nvGrpSpPr>
        <p:grpSpPr>
          <a:xfrm>
            <a:off x="1798763" y="3395401"/>
            <a:ext cx="376185" cy="280448"/>
            <a:chOff x="1798763" y="3395401"/>
            <a:chExt cx="376185" cy="280448"/>
          </a:xfrm>
        </p:grpSpPr>
        <p:sp>
          <p:nvSpPr>
            <p:cNvPr id="20908" name="Google Shape;20908;p97"/>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97"/>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97"/>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97"/>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97"/>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97"/>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97"/>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97"/>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97"/>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97"/>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97"/>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97"/>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97"/>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97"/>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97"/>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97"/>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97"/>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97"/>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97"/>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97"/>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97"/>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97"/>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97"/>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97"/>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97"/>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97"/>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97"/>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97"/>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97"/>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97"/>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97"/>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9" name="Google Shape;20939;p97"/>
          <p:cNvGrpSpPr/>
          <p:nvPr/>
        </p:nvGrpSpPr>
        <p:grpSpPr>
          <a:xfrm>
            <a:off x="2273307" y="3378754"/>
            <a:ext cx="375818" cy="313374"/>
            <a:chOff x="2273307" y="3378754"/>
            <a:chExt cx="375818" cy="313374"/>
          </a:xfrm>
        </p:grpSpPr>
        <p:sp>
          <p:nvSpPr>
            <p:cNvPr id="20940" name="Google Shape;20940;p97"/>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97"/>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97"/>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97"/>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97"/>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97"/>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97"/>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97"/>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97"/>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97"/>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97"/>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97"/>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97"/>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97"/>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97"/>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97"/>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97"/>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97"/>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97"/>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97"/>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97"/>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97"/>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97"/>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97"/>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97"/>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97"/>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97"/>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97"/>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97"/>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97"/>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97"/>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97"/>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97"/>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97"/>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97"/>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97"/>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97"/>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97"/>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97"/>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97"/>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97"/>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97"/>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97"/>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97"/>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97"/>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97"/>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97"/>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97"/>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97"/>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97"/>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97"/>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97"/>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97"/>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97"/>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97"/>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97"/>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97"/>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97"/>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97"/>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97"/>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97"/>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97"/>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97"/>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97"/>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97"/>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97"/>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97"/>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97"/>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97"/>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97"/>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97"/>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97"/>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97"/>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97"/>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97"/>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97"/>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97"/>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97"/>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97"/>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97"/>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97"/>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97"/>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97"/>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97"/>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24" name="Google Shape;21024;p97"/>
          <p:cNvGrpSpPr/>
          <p:nvPr/>
        </p:nvGrpSpPr>
        <p:grpSpPr>
          <a:xfrm>
            <a:off x="2747484" y="3359460"/>
            <a:ext cx="377706" cy="352330"/>
            <a:chOff x="2747484" y="3359460"/>
            <a:chExt cx="377706" cy="352330"/>
          </a:xfrm>
        </p:grpSpPr>
        <p:sp>
          <p:nvSpPr>
            <p:cNvPr id="21025" name="Google Shape;21025;p97"/>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97"/>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97"/>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97"/>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97"/>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97"/>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97"/>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97"/>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97"/>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97"/>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97"/>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97"/>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97"/>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97"/>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97"/>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0" name="Google Shape;21040;p97"/>
          <p:cNvGrpSpPr/>
          <p:nvPr/>
        </p:nvGrpSpPr>
        <p:grpSpPr>
          <a:xfrm>
            <a:off x="3696205" y="3371938"/>
            <a:ext cx="375792" cy="327373"/>
            <a:chOff x="3696205" y="3371938"/>
            <a:chExt cx="375792" cy="327373"/>
          </a:xfrm>
        </p:grpSpPr>
        <p:sp>
          <p:nvSpPr>
            <p:cNvPr id="21041" name="Google Shape;21041;p97"/>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97"/>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97"/>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97"/>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97"/>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97"/>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97"/>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97"/>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97"/>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97"/>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97"/>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97"/>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97"/>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97"/>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97"/>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97"/>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97"/>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97"/>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97"/>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97"/>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97"/>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97"/>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97"/>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4" name="Google Shape;21064;p97"/>
          <p:cNvGrpSpPr/>
          <p:nvPr/>
        </p:nvGrpSpPr>
        <p:grpSpPr>
          <a:xfrm>
            <a:off x="6567324" y="2436849"/>
            <a:ext cx="366722" cy="342892"/>
            <a:chOff x="6567324" y="2436849"/>
            <a:chExt cx="366722" cy="342892"/>
          </a:xfrm>
        </p:grpSpPr>
        <p:sp>
          <p:nvSpPr>
            <p:cNvPr id="21065" name="Google Shape;21065;p97"/>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97"/>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97"/>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97"/>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97"/>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97"/>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97"/>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97"/>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97"/>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97"/>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97"/>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97"/>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7" name="Google Shape;21077;p97"/>
          <p:cNvGrpSpPr/>
          <p:nvPr/>
        </p:nvGrpSpPr>
        <p:grpSpPr>
          <a:xfrm>
            <a:off x="4208970" y="3361347"/>
            <a:ext cx="299349" cy="348188"/>
            <a:chOff x="4208970" y="3361347"/>
            <a:chExt cx="299349" cy="348188"/>
          </a:xfrm>
        </p:grpSpPr>
        <p:sp>
          <p:nvSpPr>
            <p:cNvPr id="21078" name="Google Shape;21078;p97"/>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97"/>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97"/>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97"/>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97"/>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97"/>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97"/>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97"/>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97"/>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97"/>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97"/>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97"/>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97"/>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97"/>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2" name="Google Shape;21092;p97"/>
          <p:cNvGrpSpPr/>
          <p:nvPr/>
        </p:nvGrpSpPr>
        <p:grpSpPr>
          <a:xfrm>
            <a:off x="2786833" y="1512351"/>
            <a:ext cx="366722" cy="353667"/>
            <a:chOff x="2786833" y="1512351"/>
            <a:chExt cx="366722" cy="353667"/>
          </a:xfrm>
        </p:grpSpPr>
        <p:sp>
          <p:nvSpPr>
            <p:cNvPr id="21093" name="Google Shape;21093;p97"/>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97"/>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97"/>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97"/>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97"/>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97"/>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97"/>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97"/>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97"/>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97"/>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97"/>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97"/>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97"/>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97"/>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97"/>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97"/>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97"/>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97"/>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97"/>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97"/>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3" name="Google Shape;21113;p97"/>
          <p:cNvGrpSpPr/>
          <p:nvPr/>
        </p:nvGrpSpPr>
        <p:grpSpPr>
          <a:xfrm>
            <a:off x="1845321" y="1512744"/>
            <a:ext cx="352723" cy="353090"/>
            <a:chOff x="1845321" y="1512744"/>
            <a:chExt cx="352723" cy="353090"/>
          </a:xfrm>
        </p:grpSpPr>
        <p:sp>
          <p:nvSpPr>
            <p:cNvPr id="21114" name="Google Shape;21114;p97"/>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97"/>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97"/>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97"/>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97"/>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97"/>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97"/>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97"/>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97"/>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97"/>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97"/>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5" name="Google Shape;21125;p97"/>
          <p:cNvGrpSpPr/>
          <p:nvPr/>
        </p:nvGrpSpPr>
        <p:grpSpPr>
          <a:xfrm>
            <a:off x="3214452" y="3340533"/>
            <a:ext cx="392465" cy="389896"/>
            <a:chOff x="3214452" y="3340533"/>
            <a:chExt cx="392465" cy="389896"/>
          </a:xfrm>
        </p:grpSpPr>
        <p:sp>
          <p:nvSpPr>
            <p:cNvPr id="21126" name="Google Shape;21126;p97"/>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97"/>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97"/>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97"/>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97"/>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97"/>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97"/>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97"/>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97"/>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97"/>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97"/>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97"/>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97"/>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97"/>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97"/>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97"/>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97"/>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97"/>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97"/>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97"/>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97"/>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97"/>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97"/>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97"/>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97"/>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1" name="Google Shape;21151;p97"/>
          <p:cNvGrpSpPr/>
          <p:nvPr/>
        </p:nvGrpSpPr>
        <p:grpSpPr>
          <a:xfrm>
            <a:off x="3327229" y="1499899"/>
            <a:ext cx="234650" cy="378440"/>
            <a:chOff x="3327229" y="1499899"/>
            <a:chExt cx="234650" cy="378440"/>
          </a:xfrm>
        </p:grpSpPr>
        <p:sp>
          <p:nvSpPr>
            <p:cNvPr id="21152" name="Google Shape;21152;p97"/>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97"/>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97"/>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97"/>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97"/>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97"/>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97"/>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97"/>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97"/>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97"/>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97"/>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97"/>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97"/>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97"/>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97"/>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97"/>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97"/>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97"/>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97"/>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97"/>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97"/>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3" name="Google Shape;21173;p97"/>
          <p:cNvGrpSpPr/>
          <p:nvPr/>
        </p:nvGrpSpPr>
        <p:grpSpPr>
          <a:xfrm>
            <a:off x="3735553" y="1530151"/>
            <a:ext cx="366722" cy="317962"/>
            <a:chOff x="3735553" y="1530151"/>
            <a:chExt cx="366722" cy="317962"/>
          </a:xfrm>
        </p:grpSpPr>
        <p:sp>
          <p:nvSpPr>
            <p:cNvPr id="21174" name="Google Shape;21174;p97"/>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97"/>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97"/>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97"/>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97"/>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97"/>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97"/>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97"/>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97"/>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97"/>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97"/>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97"/>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6" name="Google Shape;21186;p97"/>
          <p:cNvGrpSpPr/>
          <p:nvPr/>
        </p:nvGrpSpPr>
        <p:grpSpPr>
          <a:xfrm>
            <a:off x="866322" y="2469775"/>
            <a:ext cx="379226" cy="322733"/>
            <a:chOff x="866322" y="2469775"/>
            <a:chExt cx="379226" cy="322733"/>
          </a:xfrm>
        </p:grpSpPr>
        <p:sp>
          <p:nvSpPr>
            <p:cNvPr id="21187" name="Google Shape;21187;p97"/>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97"/>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97"/>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97"/>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97"/>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97"/>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97"/>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97"/>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97"/>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97"/>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97"/>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97"/>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97"/>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97"/>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97"/>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97"/>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97"/>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97"/>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97"/>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97"/>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97"/>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97"/>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97"/>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97"/>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97"/>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97"/>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3" name="Google Shape;21213;p97"/>
          <p:cNvGrpSpPr/>
          <p:nvPr/>
        </p:nvGrpSpPr>
        <p:grpSpPr>
          <a:xfrm>
            <a:off x="1328387" y="2500814"/>
            <a:ext cx="404183" cy="289151"/>
            <a:chOff x="1328387" y="2500814"/>
            <a:chExt cx="404183" cy="289151"/>
          </a:xfrm>
        </p:grpSpPr>
        <p:sp>
          <p:nvSpPr>
            <p:cNvPr id="21214" name="Google Shape;21214;p97"/>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97"/>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97"/>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97"/>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97"/>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97"/>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97"/>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97"/>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97"/>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97"/>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97"/>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97"/>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97"/>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97"/>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97"/>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97"/>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97"/>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97"/>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97"/>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97"/>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97"/>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97"/>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97"/>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97"/>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97"/>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97"/>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97"/>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97"/>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97"/>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3" name="Google Shape;21243;p97"/>
          <p:cNvGrpSpPr/>
          <p:nvPr/>
        </p:nvGrpSpPr>
        <p:grpSpPr>
          <a:xfrm>
            <a:off x="1821465" y="2495702"/>
            <a:ext cx="365988" cy="270801"/>
            <a:chOff x="1821465" y="2495702"/>
            <a:chExt cx="365988" cy="270801"/>
          </a:xfrm>
        </p:grpSpPr>
        <p:sp>
          <p:nvSpPr>
            <p:cNvPr id="21244" name="Google Shape;21244;p97"/>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97"/>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97"/>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97"/>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97"/>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97"/>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97"/>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1" name="Google Shape;21251;p97"/>
          <p:cNvGrpSpPr/>
          <p:nvPr/>
        </p:nvGrpSpPr>
        <p:grpSpPr>
          <a:xfrm>
            <a:off x="3725723" y="2455776"/>
            <a:ext cx="354977" cy="351202"/>
            <a:chOff x="3725723" y="2455776"/>
            <a:chExt cx="354977" cy="351202"/>
          </a:xfrm>
        </p:grpSpPr>
        <p:sp>
          <p:nvSpPr>
            <p:cNvPr id="21252" name="Google Shape;21252;p97"/>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97"/>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97"/>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97"/>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97"/>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97"/>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97"/>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97"/>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97"/>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97"/>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97"/>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97"/>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97"/>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5" name="Google Shape;21265;p97"/>
          <p:cNvGrpSpPr/>
          <p:nvPr/>
        </p:nvGrpSpPr>
        <p:grpSpPr>
          <a:xfrm>
            <a:off x="5226165" y="1977641"/>
            <a:ext cx="230482" cy="388847"/>
            <a:chOff x="5226165" y="1977641"/>
            <a:chExt cx="230482" cy="388847"/>
          </a:xfrm>
        </p:grpSpPr>
        <p:sp>
          <p:nvSpPr>
            <p:cNvPr id="21266" name="Google Shape;21266;p97"/>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97"/>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97"/>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97"/>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97"/>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97"/>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97"/>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97"/>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97"/>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97"/>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97"/>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97"/>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8" name="Google Shape;21278;p97"/>
          <p:cNvGrpSpPr/>
          <p:nvPr/>
        </p:nvGrpSpPr>
        <p:grpSpPr>
          <a:xfrm>
            <a:off x="5632602" y="2025510"/>
            <a:ext cx="370130" cy="287264"/>
            <a:chOff x="5632602" y="2025510"/>
            <a:chExt cx="370130" cy="287264"/>
          </a:xfrm>
        </p:grpSpPr>
        <p:sp>
          <p:nvSpPr>
            <p:cNvPr id="21279" name="Google Shape;21279;p97"/>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97"/>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97"/>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97"/>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97"/>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97"/>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97"/>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97"/>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97"/>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97"/>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97"/>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97"/>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97"/>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97"/>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97"/>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97"/>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97"/>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97"/>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7" name="Google Shape;21297;p97"/>
          <p:cNvGrpSpPr/>
          <p:nvPr/>
        </p:nvGrpSpPr>
        <p:grpSpPr>
          <a:xfrm>
            <a:off x="4212378" y="2456537"/>
            <a:ext cx="331515" cy="330021"/>
            <a:chOff x="4212378" y="2456537"/>
            <a:chExt cx="331515" cy="330021"/>
          </a:xfrm>
        </p:grpSpPr>
        <p:sp>
          <p:nvSpPr>
            <p:cNvPr id="21298" name="Google Shape;21298;p97"/>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97"/>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97"/>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97"/>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97"/>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97"/>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97"/>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97"/>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97"/>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7" name="Google Shape;21307;p97"/>
          <p:cNvGrpSpPr/>
          <p:nvPr/>
        </p:nvGrpSpPr>
        <p:grpSpPr>
          <a:xfrm>
            <a:off x="6176013" y="1977825"/>
            <a:ext cx="235411" cy="347427"/>
            <a:chOff x="6176013" y="1977825"/>
            <a:chExt cx="235411" cy="347427"/>
          </a:xfrm>
        </p:grpSpPr>
        <p:sp>
          <p:nvSpPr>
            <p:cNvPr id="21308" name="Google Shape;21308;p97"/>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97"/>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97"/>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97"/>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97"/>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97"/>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97"/>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97"/>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97"/>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97"/>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97"/>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97"/>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97"/>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97"/>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97"/>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97"/>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97"/>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5" name="Google Shape;21325;p97"/>
          <p:cNvGrpSpPr/>
          <p:nvPr/>
        </p:nvGrpSpPr>
        <p:grpSpPr>
          <a:xfrm>
            <a:off x="6652077" y="1977458"/>
            <a:ext cx="235778" cy="347794"/>
            <a:chOff x="6652077" y="1977458"/>
            <a:chExt cx="235778" cy="347794"/>
          </a:xfrm>
        </p:grpSpPr>
        <p:sp>
          <p:nvSpPr>
            <p:cNvPr id="21326" name="Google Shape;21326;p97"/>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97"/>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97"/>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97"/>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97"/>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97"/>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97"/>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97"/>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97"/>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97"/>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97"/>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97"/>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97"/>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97"/>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97"/>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97"/>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2" name="Google Shape;21342;p97"/>
          <p:cNvGrpSpPr/>
          <p:nvPr/>
        </p:nvGrpSpPr>
        <p:grpSpPr>
          <a:xfrm>
            <a:off x="7072513" y="1997512"/>
            <a:ext cx="394352" cy="308052"/>
            <a:chOff x="7072513" y="1997512"/>
            <a:chExt cx="394352" cy="308052"/>
          </a:xfrm>
        </p:grpSpPr>
        <p:sp>
          <p:nvSpPr>
            <p:cNvPr id="21343" name="Google Shape;21343;p97"/>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97"/>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97"/>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97"/>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97"/>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97"/>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97"/>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97"/>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97"/>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97"/>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97"/>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4" name="Google Shape;21354;p97"/>
          <p:cNvGrpSpPr/>
          <p:nvPr/>
        </p:nvGrpSpPr>
        <p:grpSpPr>
          <a:xfrm>
            <a:off x="7576208" y="1977825"/>
            <a:ext cx="292533" cy="347454"/>
            <a:chOff x="7576208" y="1977825"/>
            <a:chExt cx="292533" cy="347454"/>
          </a:xfrm>
        </p:grpSpPr>
        <p:sp>
          <p:nvSpPr>
            <p:cNvPr id="21355" name="Google Shape;21355;p97"/>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97"/>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97"/>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97"/>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97"/>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97"/>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97"/>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97"/>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97"/>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97"/>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97"/>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97"/>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97"/>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8" name="Google Shape;21368;p97"/>
          <p:cNvGrpSpPr/>
          <p:nvPr/>
        </p:nvGrpSpPr>
        <p:grpSpPr>
          <a:xfrm>
            <a:off x="8023882" y="1977458"/>
            <a:ext cx="320557" cy="347794"/>
            <a:chOff x="8023882" y="1977458"/>
            <a:chExt cx="320557" cy="347794"/>
          </a:xfrm>
        </p:grpSpPr>
        <p:sp>
          <p:nvSpPr>
            <p:cNvPr id="21369" name="Google Shape;21369;p97"/>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97"/>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97"/>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97"/>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97"/>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97"/>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97"/>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97"/>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97"/>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97"/>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97"/>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97"/>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97"/>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97"/>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97"/>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97"/>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97"/>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97"/>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97"/>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97"/>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97"/>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97"/>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97"/>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97"/>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97"/>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97"/>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97"/>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97"/>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97"/>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97"/>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97"/>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97"/>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97"/>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97"/>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97"/>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97"/>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97"/>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97"/>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97"/>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97"/>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9" name="Google Shape;21409;p97"/>
          <p:cNvGrpSpPr/>
          <p:nvPr/>
        </p:nvGrpSpPr>
        <p:grpSpPr>
          <a:xfrm>
            <a:off x="5627674" y="2444819"/>
            <a:ext cx="345147" cy="342630"/>
            <a:chOff x="5627674" y="2444819"/>
            <a:chExt cx="345147" cy="342630"/>
          </a:xfrm>
        </p:grpSpPr>
        <p:sp>
          <p:nvSpPr>
            <p:cNvPr id="21410" name="Google Shape;21410;p97"/>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97"/>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97"/>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97"/>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97"/>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5" name="Google Shape;21415;p97"/>
          <p:cNvGrpSpPr/>
          <p:nvPr/>
        </p:nvGrpSpPr>
        <p:grpSpPr>
          <a:xfrm>
            <a:off x="4653996" y="2440257"/>
            <a:ext cx="396607" cy="348555"/>
            <a:chOff x="4653996" y="2440257"/>
            <a:chExt cx="396607" cy="348555"/>
          </a:xfrm>
        </p:grpSpPr>
        <p:sp>
          <p:nvSpPr>
            <p:cNvPr id="21416" name="Google Shape;21416;p97"/>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97"/>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97"/>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97"/>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97"/>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97"/>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97"/>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97"/>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97"/>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97"/>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97"/>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97"/>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97"/>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97"/>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97"/>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97"/>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97"/>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97"/>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4" name="Google Shape;21434;p97"/>
          <p:cNvGrpSpPr/>
          <p:nvPr/>
        </p:nvGrpSpPr>
        <p:grpSpPr>
          <a:xfrm>
            <a:off x="1854391" y="2895140"/>
            <a:ext cx="301630" cy="374272"/>
            <a:chOff x="1854391" y="2895140"/>
            <a:chExt cx="301630" cy="374272"/>
          </a:xfrm>
        </p:grpSpPr>
        <p:sp>
          <p:nvSpPr>
            <p:cNvPr id="21435" name="Google Shape;21435;p97"/>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97"/>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97"/>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97"/>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97"/>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97"/>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97"/>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97"/>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97"/>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97"/>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97"/>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97"/>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97"/>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97"/>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97"/>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97"/>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97"/>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97"/>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97"/>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97"/>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97"/>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97"/>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97"/>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97"/>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97"/>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97"/>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97"/>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97"/>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97"/>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97"/>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97"/>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97"/>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97"/>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97"/>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97"/>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97"/>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97"/>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97"/>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97"/>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97"/>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97"/>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97"/>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97"/>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97"/>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97"/>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97"/>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97"/>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97"/>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97"/>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4" name="Google Shape;21484;p97"/>
          <p:cNvGrpSpPr/>
          <p:nvPr/>
        </p:nvGrpSpPr>
        <p:grpSpPr>
          <a:xfrm>
            <a:off x="5172817" y="2438370"/>
            <a:ext cx="289518" cy="357651"/>
            <a:chOff x="5172817" y="2438370"/>
            <a:chExt cx="289518" cy="357651"/>
          </a:xfrm>
        </p:grpSpPr>
        <p:sp>
          <p:nvSpPr>
            <p:cNvPr id="21485" name="Google Shape;21485;p97"/>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97"/>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97"/>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97"/>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97"/>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97"/>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97"/>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97"/>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97"/>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97"/>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97"/>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6" name="Google Shape;21496;p97"/>
          <p:cNvGrpSpPr/>
          <p:nvPr/>
        </p:nvGrpSpPr>
        <p:grpSpPr>
          <a:xfrm>
            <a:off x="3234506" y="2484534"/>
            <a:ext cx="388297" cy="293320"/>
            <a:chOff x="3234506" y="2484534"/>
            <a:chExt cx="388297" cy="293320"/>
          </a:xfrm>
        </p:grpSpPr>
        <p:sp>
          <p:nvSpPr>
            <p:cNvPr id="21497" name="Google Shape;21497;p97"/>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97"/>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97"/>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97"/>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97"/>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97"/>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97"/>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97"/>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97"/>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97"/>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97"/>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97"/>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97"/>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97"/>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97"/>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97"/>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3" name="Google Shape;21513;p97"/>
          <p:cNvGrpSpPr/>
          <p:nvPr/>
        </p:nvGrpSpPr>
        <p:grpSpPr>
          <a:xfrm>
            <a:off x="6065149" y="3367036"/>
            <a:ext cx="362553" cy="356498"/>
            <a:chOff x="6065149" y="3367036"/>
            <a:chExt cx="362553" cy="356498"/>
          </a:xfrm>
        </p:grpSpPr>
        <p:sp>
          <p:nvSpPr>
            <p:cNvPr id="21514" name="Google Shape;21514;p97"/>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97"/>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97"/>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97"/>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97"/>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9" name="Google Shape;21519;p97"/>
          <p:cNvGrpSpPr/>
          <p:nvPr/>
        </p:nvGrpSpPr>
        <p:grpSpPr>
          <a:xfrm>
            <a:off x="6540821" y="3367036"/>
            <a:ext cx="362553" cy="356498"/>
            <a:chOff x="6540821" y="3367036"/>
            <a:chExt cx="362553" cy="356498"/>
          </a:xfrm>
        </p:grpSpPr>
        <p:sp>
          <p:nvSpPr>
            <p:cNvPr id="21520" name="Google Shape;21520;p97"/>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97"/>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97"/>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97"/>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97"/>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97"/>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97"/>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7" name="Google Shape;21527;p97"/>
          <p:cNvGrpSpPr/>
          <p:nvPr/>
        </p:nvGrpSpPr>
        <p:grpSpPr>
          <a:xfrm>
            <a:off x="2302458" y="2474704"/>
            <a:ext cx="354479" cy="312561"/>
            <a:chOff x="2302458" y="2474704"/>
            <a:chExt cx="354479" cy="312561"/>
          </a:xfrm>
        </p:grpSpPr>
        <p:sp>
          <p:nvSpPr>
            <p:cNvPr id="21528" name="Google Shape;21528;p97"/>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97"/>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97"/>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97"/>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97"/>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97"/>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97"/>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97"/>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97"/>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97"/>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97"/>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97"/>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0" name="Google Shape;21540;p97"/>
          <p:cNvGrpSpPr/>
          <p:nvPr/>
        </p:nvGrpSpPr>
        <p:grpSpPr>
          <a:xfrm>
            <a:off x="2831110" y="2442538"/>
            <a:ext cx="246002" cy="348922"/>
            <a:chOff x="2831110" y="2442538"/>
            <a:chExt cx="246002" cy="348922"/>
          </a:xfrm>
        </p:grpSpPr>
        <p:sp>
          <p:nvSpPr>
            <p:cNvPr id="21541" name="Google Shape;21541;p97"/>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97"/>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97"/>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97"/>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97"/>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97"/>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97"/>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97"/>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97"/>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97"/>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97"/>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97"/>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97"/>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97"/>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5" name="Google Shape;21555;p97"/>
          <p:cNvGrpSpPr/>
          <p:nvPr/>
        </p:nvGrpSpPr>
        <p:grpSpPr>
          <a:xfrm>
            <a:off x="7016492" y="3367036"/>
            <a:ext cx="362947" cy="356498"/>
            <a:chOff x="7016492" y="3367036"/>
            <a:chExt cx="362947" cy="356498"/>
          </a:xfrm>
        </p:grpSpPr>
        <p:sp>
          <p:nvSpPr>
            <p:cNvPr id="21556" name="Google Shape;21556;p97"/>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97"/>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97"/>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97"/>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97"/>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97"/>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2" name="Google Shape;21562;p97"/>
          <p:cNvGrpSpPr/>
          <p:nvPr/>
        </p:nvGrpSpPr>
        <p:grpSpPr>
          <a:xfrm>
            <a:off x="4831774" y="3817357"/>
            <a:ext cx="362947" cy="356576"/>
            <a:chOff x="5108852" y="3817357"/>
            <a:chExt cx="362947" cy="356576"/>
          </a:xfrm>
        </p:grpSpPr>
        <p:sp>
          <p:nvSpPr>
            <p:cNvPr id="21563" name="Google Shape;21563;p97"/>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97"/>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97"/>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97"/>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7" name="Google Shape;21567;p97"/>
          <p:cNvGrpSpPr/>
          <p:nvPr/>
        </p:nvGrpSpPr>
        <p:grpSpPr>
          <a:xfrm>
            <a:off x="5728642" y="3817357"/>
            <a:ext cx="362947" cy="356576"/>
            <a:chOff x="6005720" y="3817357"/>
            <a:chExt cx="362947" cy="356576"/>
          </a:xfrm>
        </p:grpSpPr>
        <p:sp>
          <p:nvSpPr>
            <p:cNvPr id="21568" name="Google Shape;21568;p97"/>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97"/>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97"/>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97"/>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2" name="Google Shape;21572;p97"/>
          <p:cNvGrpSpPr/>
          <p:nvPr/>
        </p:nvGrpSpPr>
        <p:grpSpPr>
          <a:xfrm>
            <a:off x="5589452" y="3367036"/>
            <a:ext cx="362580" cy="356498"/>
            <a:chOff x="5589452" y="3367036"/>
            <a:chExt cx="362580" cy="356498"/>
          </a:xfrm>
        </p:grpSpPr>
        <p:sp>
          <p:nvSpPr>
            <p:cNvPr id="21573" name="Google Shape;21573;p97"/>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97"/>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97"/>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6" name="Google Shape;21576;p97"/>
          <p:cNvGrpSpPr/>
          <p:nvPr/>
        </p:nvGrpSpPr>
        <p:grpSpPr>
          <a:xfrm>
            <a:off x="7488021" y="3362475"/>
            <a:ext cx="372017" cy="365621"/>
            <a:chOff x="7488021" y="3362475"/>
            <a:chExt cx="372017" cy="365621"/>
          </a:xfrm>
        </p:grpSpPr>
        <p:sp>
          <p:nvSpPr>
            <p:cNvPr id="21577" name="Google Shape;21577;p97"/>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97"/>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97"/>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97"/>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97"/>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97"/>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97"/>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97"/>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97"/>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97"/>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7" name="Google Shape;21587;p97"/>
          <p:cNvGrpSpPr/>
          <p:nvPr/>
        </p:nvGrpSpPr>
        <p:grpSpPr>
          <a:xfrm>
            <a:off x="5113781" y="3367036"/>
            <a:ext cx="362553" cy="356498"/>
            <a:chOff x="5113781" y="3367036"/>
            <a:chExt cx="362553" cy="356498"/>
          </a:xfrm>
        </p:grpSpPr>
        <p:sp>
          <p:nvSpPr>
            <p:cNvPr id="21588" name="Google Shape;21588;p97"/>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97"/>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90" name="Google Shape;21590;p97"/>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91" name="Google Shape;21591;p97"/>
          <p:cNvGrpSpPr/>
          <p:nvPr/>
        </p:nvGrpSpPr>
        <p:grpSpPr>
          <a:xfrm>
            <a:off x="7968621" y="3365489"/>
            <a:ext cx="375818" cy="357651"/>
            <a:chOff x="7968621" y="3365489"/>
            <a:chExt cx="375818" cy="357651"/>
          </a:xfrm>
        </p:grpSpPr>
        <p:sp>
          <p:nvSpPr>
            <p:cNvPr id="21592" name="Google Shape;21592;p97"/>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97"/>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97"/>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97"/>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97"/>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97"/>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97"/>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97"/>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97"/>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97"/>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97"/>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97"/>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4" name="Google Shape;21604;p97"/>
          <p:cNvGrpSpPr/>
          <p:nvPr/>
        </p:nvGrpSpPr>
        <p:grpSpPr>
          <a:xfrm>
            <a:off x="5280208" y="3817357"/>
            <a:ext cx="362947" cy="356576"/>
            <a:chOff x="5557286" y="3817357"/>
            <a:chExt cx="362947" cy="356576"/>
          </a:xfrm>
        </p:grpSpPr>
        <p:grpSp>
          <p:nvGrpSpPr>
            <p:cNvPr id="21605" name="Google Shape;21605;p97"/>
            <p:cNvGrpSpPr/>
            <p:nvPr/>
          </p:nvGrpSpPr>
          <p:grpSpPr>
            <a:xfrm>
              <a:off x="5557286" y="3817357"/>
              <a:ext cx="362947" cy="356576"/>
              <a:chOff x="5557286" y="3817357"/>
              <a:chExt cx="362947" cy="356576"/>
            </a:xfrm>
          </p:grpSpPr>
          <p:sp>
            <p:nvSpPr>
              <p:cNvPr id="21606" name="Google Shape;21606;p97"/>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97"/>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97"/>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09" name="Google Shape;21609;p97"/>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0" name="Google Shape;21610;p97"/>
          <p:cNvGrpSpPr/>
          <p:nvPr/>
        </p:nvGrpSpPr>
        <p:grpSpPr>
          <a:xfrm>
            <a:off x="4383341" y="3817357"/>
            <a:ext cx="362947" cy="356576"/>
            <a:chOff x="4660419" y="3817357"/>
            <a:chExt cx="362947" cy="356576"/>
          </a:xfrm>
        </p:grpSpPr>
        <p:grpSp>
          <p:nvGrpSpPr>
            <p:cNvPr id="21611" name="Google Shape;21611;p97"/>
            <p:cNvGrpSpPr/>
            <p:nvPr/>
          </p:nvGrpSpPr>
          <p:grpSpPr>
            <a:xfrm>
              <a:off x="4660419" y="3817357"/>
              <a:ext cx="362947" cy="356576"/>
              <a:chOff x="4660419" y="3817357"/>
              <a:chExt cx="362947" cy="356576"/>
            </a:xfrm>
          </p:grpSpPr>
          <p:sp>
            <p:nvSpPr>
              <p:cNvPr id="21612" name="Google Shape;21612;p97"/>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97"/>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4" name="Google Shape;21614;p97"/>
            <p:cNvGrpSpPr/>
            <p:nvPr/>
          </p:nvGrpSpPr>
          <p:grpSpPr>
            <a:xfrm>
              <a:off x="4694459" y="3856408"/>
              <a:ext cx="282308" cy="265356"/>
              <a:chOff x="4690600" y="3853050"/>
              <a:chExt cx="289488" cy="272132"/>
            </a:xfrm>
          </p:grpSpPr>
          <p:sp>
            <p:nvSpPr>
              <p:cNvPr id="21615" name="Google Shape;21615;p97"/>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97"/>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617" name="Google Shape;21617;p97"/>
          <p:cNvGrpSpPr/>
          <p:nvPr/>
        </p:nvGrpSpPr>
        <p:grpSpPr>
          <a:xfrm>
            <a:off x="6184880" y="3813323"/>
            <a:ext cx="369882" cy="364325"/>
            <a:chOff x="1190200" y="238125"/>
            <a:chExt cx="5306767" cy="5212083"/>
          </a:xfrm>
        </p:grpSpPr>
        <p:grpSp>
          <p:nvGrpSpPr>
            <p:cNvPr id="21618" name="Google Shape;21618;p97"/>
            <p:cNvGrpSpPr/>
            <p:nvPr/>
          </p:nvGrpSpPr>
          <p:grpSpPr>
            <a:xfrm>
              <a:off x="1190200" y="238125"/>
              <a:ext cx="5212075" cy="5212075"/>
              <a:chOff x="1190200" y="238125"/>
              <a:chExt cx="5212075" cy="5212075"/>
            </a:xfrm>
          </p:grpSpPr>
          <p:sp>
            <p:nvSpPr>
              <p:cNvPr id="21619" name="Google Shape;21619;p97"/>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97"/>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21" name="Google Shape;21621;p97"/>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622" name="Google Shape;21622;p97"/>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21623" name="Google Shape;21623;p97"/>
          <p:cNvGrpSpPr/>
          <p:nvPr/>
        </p:nvGrpSpPr>
        <p:grpSpPr>
          <a:xfrm>
            <a:off x="3486106" y="3817357"/>
            <a:ext cx="363314" cy="356576"/>
            <a:chOff x="3763184" y="3817357"/>
            <a:chExt cx="363314" cy="356576"/>
          </a:xfrm>
        </p:grpSpPr>
        <p:sp>
          <p:nvSpPr>
            <p:cNvPr id="21624" name="Google Shape;21624;p97"/>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97"/>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97"/>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97"/>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97"/>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9" name="Google Shape;21629;p97"/>
          <p:cNvGrpSpPr/>
          <p:nvPr/>
        </p:nvGrpSpPr>
        <p:grpSpPr>
          <a:xfrm>
            <a:off x="3934907" y="3817357"/>
            <a:ext cx="362947" cy="356576"/>
            <a:chOff x="4211985" y="3817357"/>
            <a:chExt cx="362947" cy="356576"/>
          </a:xfrm>
        </p:grpSpPr>
        <p:sp>
          <p:nvSpPr>
            <p:cNvPr id="21630" name="Google Shape;21630;p97"/>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97"/>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97"/>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3" name="Google Shape;21633;p97"/>
          <p:cNvGrpSpPr/>
          <p:nvPr/>
        </p:nvGrpSpPr>
        <p:grpSpPr>
          <a:xfrm>
            <a:off x="3037672" y="3817357"/>
            <a:ext cx="362920" cy="356865"/>
            <a:chOff x="3314750" y="3817357"/>
            <a:chExt cx="362920" cy="356865"/>
          </a:xfrm>
        </p:grpSpPr>
        <p:grpSp>
          <p:nvGrpSpPr>
            <p:cNvPr id="21634" name="Google Shape;21634;p97"/>
            <p:cNvGrpSpPr/>
            <p:nvPr/>
          </p:nvGrpSpPr>
          <p:grpSpPr>
            <a:xfrm>
              <a:off x="3314750" y="3817357"/>
              <a:ext cx="362920" cy="356865"/>
              <a:chOff x="3314750" y="3817357"/>
              <a:chExt cx="362920" cy="356865"/>
            </a:xfrm>
          </p:grpSpPr>
          <p:sp>
            <p:nvSpPr>
              <p:cNvPr id="21635" name="Google Shape;21635;p97"/>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97"/>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7" name="Google Shape;21637;p97"/>
            <p:cNvGrpSpPr/>
            <p:nvPr/>
          </p:nvGrpSpPr>
          <p:grpSpPr>
            <a:xfrm>
              <a:off x="3394986" y="3894612"/>
              <a:ext cx="202339" cy="202323"/>
              <a:chOff x="935197" y="1793977"/>
              <a:chExt cx="256451" cy="256430"/>
            </a:xfrm>
          </p:grpSpPr>
          <p:sp>
            <p:nvSpPr>
              <p:cNvPr id="21638" name="Google Shape;21638;p97"/>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97"/>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640" name="Google Shape;21640;p97"/>
          <p:cNvGrpSpPr/>
          <p:nvPr/>
        </p:nvGrpSpPr>
        <p:grpSpPr>
          <a:xfrm>
            <a:off x="2589238" y="3817357"/>
            <a:ext cx="362920" cy="356865"/>
            <a:chOff x="2866317" y="3817357"/>
            <a:chExt cx="362920" cy="356865"/>
          </a:xfrm>
        </p:grpSpPr>
        <p:sp>
          <p:nvSpPr>
            <p:cNvPr id="21641" name="Google Shape;21641;p97"/>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97"/>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97"/>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1647" name="Shape 21647"/>
        <p:cNvGrpSpPr/>
        <p:nvPr/>
      </p:nvGrpSpPr>
      <p:grpSpPr>
        <a:xfrm>
          <a:off x="0" y="0"/>
          <a:ext cx="0" cy="0"/>
          <a:chOff x="0" y="0"/>
          <a:chExt cx="0" cy="0"/>
        </a:xfrm>
      </p:grpSpPr>
      <p:pic>
        <p:nvPicPr>
          <p:cNvPr id="21648" name="Google Shape;21648;p9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0" name="Shape 2760"/>
        <p:cNvGrpSpPr/>
        <p:nvPr/>
      </p:nvGrpSpPr>
      <p:grpSpPr>
        <a:xfrm>
          <a:off x="0" y="0"/>
          <a:ext cx="0" cy="0"/>
          <a:chOff x="0" y="0"/>
          <a:chExt cx="0" cy="0"/>
        </a:xfrm>
      </p:grpSpPr>
      <p:sp>
        <p:nvSpPr>
          <p:cNvPr id="2761" name="Google Shape;2761;p47"/>
          <p:cNvSpPr txBox="1"/>
          <p:nvPr>
            <p:ph type="title"/>
          </p:nvPr>
        </p:nvSpPr>
        <p:spPr>
          <a:xfrm>
            <a:off x="720200" y="1564300"/>
            <a:ext cx="3981900" cy="558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a:t>
            </a:r>
            <a:r>
              <a:rPr lang="en"/>
              <a:t>ntroduction</a:t>
            </a:r>
            <a:endParaRPr/>
          </a:p>
        </p:txBody>
      </p:sp>
      <p:sp>
        <p:nvSpPr>
          <p:cNvPr id="2762" name="Google Shape;2762;p47"/>
          <p:cNvSpPr txBox="1"/>
          <p:nvPr>
            <p:ph idx="1" type="subTitle"/>
          </p:nvPr>
        </p:nvSpPr>
        <p:spPr>
          <a:xfrm>
            <a:off x="719825" y="2153300"/>
            <a:ext cx="3981900" cy="1425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a:t>
            </a:r>
            <a:r>
              <a:rPr lang="en"/>
              <a:t>ou can give a brief description of the topic you want to talk about here. For example, if you want to talk about Mercury, you can say that it’s the smallest planet in the entire Solar System</a:t>
            </a:r>
            <a:endParaRPr/>
          </a:p>
        </p:txBody>
      </p:sp>
      <p:grpSp>
        <p:nvGrpSpPr>
          <p:cNvPr id="2763" name="Google Shape;2763;p47"/>
          <p:cNvGrpSpPr/>
          <p:nvPr/>
        </p:nvGrpSpPr>
        <p:grpSpPr>
          <a:xfrm>
            <a:off x="5218924" y="1375800"/>
            <a:ext cx="1012981" cy="3393157"/>
            <a:chOff x="5218924" y="1375800"/>
            <a:chExt cx="1012981" cy="3393157"/>
          </a:xfrm>
        </p:grpSpPr>
        <p:sp>
          <p:nvSpPr>
            <p:cNvPr id="2764" name="Google Shape;2764;p47"/>
            <p:cNvSpPr/>
            <p:nvPr/>
          </p:nvSpPr>
          <p:spPr>
            <a:xfrm>
              <a:off x="5218924" y="1376265"/>
              <a:ext cx="852979" cy="530498"/>
            </a:xfrm>
            <a:custGeom>
              <a:rect b="b" l="l" r="r" t="t"/>
              <a:pathLst>
                <a:path extrusionOk="0" h="3425" w="5507">
                  <a:moveTo>
                    <a:pt x="3702" y="1"/>
                  </a:moveTo>
                  <a:cubicBezTo>
                    <a:pt x="2768" y="1"/>
                    <a:pt x="1714" y="720"/>
                    <a:pt x="1714" y="720"/>
                  </a:cubicBezTo>
                  <a:cubicBezTo>
                    <a:pt x="1714" y="720"/>
                    <a:pt x="1688" y="701"/>
                    <a:pt x="1607" y="701"/>
                  </a:cubicBezTo>
                  <a:cubicBezTo>
                    <a:pt x="1528" y="701"/>
                    <a:pt x="1398" y="719"/>
                    <a:pt x="1191" y="789"/>
                  </a:cubicBezTo>
                  <a:cubicBezTo>
                    <a:pt x="764" y="928"/>
                    <a:pt x="626" y="1438"/>
                    <a:pt x="626" y="1438"/>
                  </a:cubicBezTo>
                  <a:cubicBezTo>
                    <a:pt x="626" y="1438"/>
                    <a:pt x="487" y="1438"/>
                    <a:pt x="343" y="1702"/>
                  </a:cubicBezTo>
                  <a:cubicBezTo>
                    <a:pt x="204" y="1970"/>
                    <a:pt x="357" y="2508"/>
                    <a:pt x="357" y="2508"/>
                  </a:cubicBezTo>
                  <a:cubicBezTo>
                    <a:pt x="357" y="2508"/>
                    <a:pt x="0" y="3031"/>
                    <a:pt x="732" y="3425"/>
                  </a:cubicBezTo>
                  <a:lnTo>
                    <a:pt x="5317" y="1836"/>
                  </a:lnTo>
                  <a:cubicBezTo>
                    <a:pt x="5322" y="1827"/>
                    <a:pt x="5507" y="1248"/>
                    <a:pt x="5322" y="868"/>
                  </a:cubicBezTo>
                  <a:cubicBezTo>
                    <a:pt x="5186" y="594"/>
                    <a:pt x="5066" y="557"/>
                    <a:pt x="5011" y="557"/>
                  </a:cubicBezTo>
                  <a:cubicBezTo>
                    <a:pt x="4990" y="557"/>
                    <a:pt x="4979" y="563"/>
                    <a:pt x="4979" y="563"/>
                  </a:cubicBezTo>
                  <a:cubicBezTo>
                    <a:pt x="4979" y="563"/>
                    <a:pt x="4720" y="35"/>
                    <a:pt x="3770" y="2"/>
                  </a:cubicBezTo>
                  <a:cubicBezTo>
                    <a:pt x="3747" y="1"/>
                    <a:pt x="3725" y="1"/>
                    <a:pt x="37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7"/>
            <p:cNvSpPr/>
            <p:nvPr/>
          </p:nvSpPr>
          <p:spPr>
            <a:xfrm>
              <a:off x="5495092" y="1491813"/>
              <a:ext cx="197330" cy="112140"/>
            </a:xfrm>
            <a:custGeom>
              <a:rect b="b" l="l" r="r" t="t"/>
              <a:pathLst>
                <a:path extrusionOk="0" h="724" w="1274">
                  <a:moveTo>
                    <a:pt x="483" y="1"/>
                  </a:moveTo>
                  <a:cubicBezTo>
                    <a:pt x="259" y="1"/>
                    <a:pt x="81" y="84"/>
                    <a:pt x="47" y="219"/>
                  </a:cubicBezTo>
                  <a:cubicBezTo>
                    <a:pt x="0" y="409"/>
                    <a:pt x="232" y="613"/>
                    <a:pt x="556" y="696"/>
                  </a:cubicBezTo>
                  <a:cubicBezTo>
                    <a:pt x="638" y="715"/>
                    <a:pt x="718" y="723"/>
                    <a:pt x="792" y="723"/>
                  </a:cubicBezTo>
                  <a:cubicBezTo>
                    <a:pt x="1019" y="723"/>
                    <a:pt x="1193" y="643"/>
                    <a:pt x="1228" y="507"/>
                  </a:cubicBezTo>
                  <a:cubicBezTo>
                    <a:pt x="1274" y="321"/>
                    <a:pt x="1042" y="113"/>
                    <a:pt x="718" y="30"/>
                  </a:cubicBezTo>
                  <a:cubicBezTo>
                    <a:pt x="637" y="10"/>
                    <a:pt x="558" y="1"/>
                    <a:pt x="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7"/>
            <p:cNvSpPr/>
            <p:nvPr/>
          </p:nvSpPr>
          <p:spPr>
            <a:xfrm>
              <a:off x="5318673" y="1487631"/>
              <a:ext cx="153651" cy="183854"/>
            </a:xfrm>
            <a:custGeom>
              <a:rect b="b" l="l" r="r" t="t"/>
              <a:pathLst>
                <a:path extrusionOk="0" h="1187" w="992">
                  <a:moveTo>
                    <a:pt x="899" y="1"/>
                  </a:moveTo>
                  <a:lnTo>
                    <a:pt x="899" y="1"/>
                  </a:lnTo>
                  <a:cubicBezTo>
                    <a:pt x="815" y="6"/>
                    <a:pt x="699" y="29"/>
                    <a:pt x="537" y="80"/>
                  </a:cubicBezTo>
                  <a:cubicBezTo>
                    <a:pt x="246" y="177"/>
                    <a:pt x="88" y="455"/>
                    <a:pt x="19" y="612"/>
                  </a:cubicBezTo>
                  <a:cubicBezTo>
                    <a:pt x="0" y="858"/>
                    <a:pt x="65" y="1062"/>
                    <a:pt x="208" y="1145"/>
                  </a:cubicBezTo>
                  <a:cubicBezTo>
                    <a:pt x="255" y="1173"/>
                    <a:pt x="306" y="1187"/>
                    <a:pt x="358" y="1187"/>
                  </a:cubicBezTo>
                  <a:cubicBezTo>
                    <a:pt x="545" y="1187"/>
                    <a:pt x="752" y="1015"/>
                    <a:pt x="875" y="733"/>
                  </a:cubicBezTo>
                  <a:cubicBezTo>
                    <a:pt x="991" y="469"/>
                    <a:pt x="991" y="177"/>
                    <a:pt x="8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7"/>
            <p:cNvSpPr/>
            <p:nvPr/>
          </p:nvSpPr>
          <p:spPr>
            <a:xfrm>
              <a:off x="5562469" y="1375800"/>
              <a:ext cx="225365" cy="116322"/>
            </a:xfrm>
            <a:custGeom>
              <a:rect b="b" l="l" r="r" t="t"/>
              <a:pathLst>
                <a:path extrusionOk="0" h="751" w="1455">
                  <a:moveTo>
                    <a:pt x="1455" y="1"/>
                  </a:moveTo>
                  <a:lnTo>
                    <a:pt x="1455" y="1"/>
                  </a:lnTo>
                  <a:cubicBezTo>
                    <a:pt x="932" y="10"/>
                    <a:pt x="385" y="237"/>
                    <a:pt x="1" y="427"/>
                  </a:cubicBezTo>
                  <a:cubicBezTo>
                    <a:pt x="121" y="570"/>
                    <a:pt x="418" y="686"/>
                    <a:pt x="811" y="751"/>
                  </a:cubicBezTo>
                  <a:cubicBezTo>
                    <a:pt x="1228" y="450"/>
                    <a:pt x="1390" y="186"/>
                    <a:pt x="1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7"/>
            <p:cNvSpPr/>
            <p:nvPr/>
          </p:nvSpPr>
          <p:spPr>
            <a:xfrm>
              <a:off x="5769865" y="1377194"/>
              <a:ext cx="222422" cy="124222"/>
            </a:xfrm>
            <a:custGeom>
              <a:rect b="b" l="l" r="r" t="t"/>
              <a:pathLst>
                <a:path extrusionOk="0" h="802" w="1436">
                  <a:moveTo>
                    <a:pt x="352" y="1"/>
                  </a:moveTo>
                  <a:cubicBezTo>
                    <a:pt x="171" y="191"/>
                    <a:pt x="0" y="464"/>
                    <a:pt x="0" y="802"/>
                  </a:cubicBezTo>
                  <a:lnTo>
                    <a:pt x="125" y="802"/>
                  </a:lnTo>
                  <a:cubicBezTo>
                    <a:pt x="681" y="802"/>
                    <a:pt x="1163" y="700"/>
                    <a:pt x="1436" y="552"/>
                  </a:cubicBezTo>
                  <a:lnTo>
                    <a:pt x="1422" y="552"/>
                  </a:lnTo>
                  <a:cubicBezTo>
                    <a:pt x="1422" y="552"/>
                    <a:pt x="1190" y="75"/>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7"/>
            <p:cNvSpPr/>
            <p:nvPr/>
          </p:nvSpPr>
          <p:spPr>
            <a:xfrm>
              <a:off x="5404017" y="2088139"/>
              <a:ext cx="509433" cy="587653"/>
            </a:xfrm>
            <a:custGeom>
              <a:rect b="b" l="l" r="r" t="t"/>
              <a:pathLst>
                <a:path extrusionOk="0" h="3794" w="3289">
                  <a:moveTo>
                    <a:pt x="449" y="0"/>
                  </a:moveTo>
                  <a:cubicBezTo>
                    <a:pt x="449" y="0"/>
                    <a:pt x="0" y="1700"/>
                    <a:pt x="834" y="3557"/>
                  </a:cubicBezTo>
                  <a:lnTo>
                    <a:pt x="3288" y="3793"/>
                  </a:lnTo>
                  <a:cubicBezTo>
                    <a:pt x="2876" y="2283"/>
                    <a:pt x="3182" y="241"/>
                    <a:pt x="3182" y="241"/>
                  </a:cubicBezTo>
                  <a:lnTo>
                    <a:pt x="4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7"/>
            <p:cNvSpPr/>
            <p:nvPr/>
          </p:nvSpPr>
          <p:spPr>
            <a:xfrm>
              <a:off x="5496486" y="1983433"/>
              <a:ext cx="400391" cy="559772"/>
            </a:xfrm>
            <a:custGeom>
              <a:rect b="b" l="l" r="r" t="t"/>
              <a:pathLst>
                <a:path extrusionOk="0" h="3614" w="2585">
                  <a:moveTo>
                    <a:pt x="441" y="0"/>
                  </a:moveTo>
                  <a:cubicBezTo>
                    <a:pt x="441" y="0"/>
                    <a:pt x="1" y="1505"/>
                    <a:pt x="441" y="2520"/>
                  </a:cubicBezTo>
                  <a:cubicBezTo>
                    <a:pt x="778" y="3301"/>
                    <a:pt x="1357" y="3613"/>
                    <a:pt x="1903" y="3613"/>
                  </a:cubicBezTo>
                  <a:cubicBezTo>
                    <a:pt x="2121" y="3613"/>
                    <a:pt x="2334" y="3563"/>
                    <a:pt x="2525" y="3474"/>
                  </a:cubicBezTo>
                  <a:cubicBezTo>
                    <a:pt x="2395" y="2195"/>
                    <a:pt x="2585" y="917"/>
                    <a:pt x="2585" y="917"/>
                  </a:cubicBezTo>
                  <a:lnTo>
                    <a:pt x="4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7"/>
            <p:cNvSpPr/>
            <p:nvPr/>
          </p:nvSpPr>
          <p:spPr>
            <a:xfrm>
              <a:off x="5496486" y="2537939"/>
              <a:ext cx="416964" cy="137852"/>
            </a:xfrm>
            <a:custGeom>
              <a:rect b="b" l="l" r="r" t="t"/>
              <a:pathLst>
                <a:path extrusionOk="0" h="890" w="2692">
                  <a:moveTo>
                    <a:pt x="1" y="0"/>
                  </a:moveTo>
                  <a:cubicBezTo>
                    <a:pt x="56" y="213"/>
                    <a:pt x="140" y="431"/>
                    <a:pt x="237" y="653"/>
                  </a:cubicBezTo>
                  <a:lnTo>
                    <a:pt x="2691" y="889"/>
                  </a:lnTo>
                  <a:cubicBezTo>
                    <a:pt x="2673" y="820"/>
                    <a:pt x="2654" y="746"/>
                    <a:pt x="2640" y="672"/>
                  </a:cubicBezTo>
                  <a:cubicBezTo>
                    <a:pt x="2224" y="496"/>
                    <a:pt x="1631" y="315"/>
                    <a:pt x="964" y="171"/>
                  </a:cubicBezTo>
                  <a:cubicBezTo>
                    <a:pt x="621" y="97"/>
                    <a:pt x="292" y="37"/>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7"/>
            <p:cNvSpPr/>
            <p:nvPr/>
          </p:nvSpPr>
          <p:spPr>
            <a:xfrm>
              <a:off x="5443359" y="2606091"/>
              <a:ext cx="587653" cy="182925"/>
            </a:xfrm>
            <a:custGeom>
              <a:rect b="b" l="l" r="r" t="t"/>
              <a:pathLst>
                <a:path extrusionOk="0" h="1181" w="3794">
                  <a:moveTo>
                    <a:pt x="1" y="0"/>
                  </a:moveTo>
                  <a:lnTo>
                    <a:pt x="24" y="1181"/>
                  </a:lnTo>
                  <a:lnTo>
                    <a:pt x="3794" y="954"/>
                  </a:lnTo>
                  <a:lnTo>
                    <a:pt x="3761" y="278"/>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7"/>
            <p:cNvSpPr/>
            <p:nvPr/>
          </p:nvSpPr>
          <p:spPr>
            <a:xfrm>
              <a:off x="5229612" y="1478802"/>
              <a:ext cx="1002293" cy="737122"/>
            </a:xfrm>
            <a:custGeom>
              <a:rect b="b" l="l" r="r" t="t"/>
              <a:pathLst>
                <a:path extrusionOk="0" h="4759" w="6471">
                  <a:moveTo>
                    <a:pt x="4090" y="0"/>
                  </a:moveTo>
                  <a:cubicBezTo>
                    <a:pt x="2375" y="0"/>
                    <a:pt x="297" y="1328"/>
                    <a:pt x="158" y="2702"/>
                  </a:cubicBezTo>
                  <a:cubicBezTo>
                    <a:pt x="1" y="4268"/>
                    <a:pt x="1474" y="4759"/>
                    <a:pt x="1474" y="4759"/>
                  </a:cubicBezTo>
                  <a:cubicBezTo>
                    <a:pt x="1474" y="4759"/>
                    <a:pt x="2011" y="4712"/>
                    <a:pt x="2015" y="3842"/>
                  </a:cubicBezTo>
                  <a:cubicBezTo>
                    <a:pt x="2015" y="3842"/>
                    <a:pt x="4002" y="3101"/>
                    <a:pt x="5234" y="2702"/>
                  </a:cubicBezTo>
                  <a:cubicBezTo>
                    <a:pt x="6471" y="2304"/>
                    <a:pt x="5521" y="262"/>
                    <a:pt x="4762" y="77"/>
                  </a:cubicBezTo>
                  <a:cubicBezTo>
                    <a:pt x="4548" y="25"/>
                    <a:pt x="4323" y="0"/>
                    <a:pt x="4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7"/>
            <p:cNvSpPr/>
            <p:nvPr/>
          </p:nvSpPr>
          <p:spPr>
            <a:xfrm>
              <a:off x="5261984" y="1677061"/>
              <a:ext cx="146371" cy="242558"/>
            </a:xfrm>
            <a:custGeom>
              <a:rect b="b" l="l" r="r" t="t"/>
              <a:pathLst>
                <a:path extrusionOk="0" h="1566" w="945">
                  <a:moveTo>
                    <a:pt x="760" y="1"/>
                  </a:moveTo>
                  <a:cubicBezTo>
                    <a:pt x="389" y="353"/>
                    <a:pt x="116" y="742"/>
                    <a:pt x="0" y="1145"/>
                  </a:cubicBezTo>
                  <a:cubicBezTo>
                    <a:pt x="88" y="1399"/>
                    <a:pt x="250" y="1566"/>
                    <a:pt x="436" y="1566"/>
                  </a:cubicBezTo>
                  <a:cubicBezTo>
                    <a:pt x="713" y="1566"/>
                    <a:pt x="945" y="1172"/>
                    <a:pt x="945" y="681"/>
                  </a:cubicBezTo>
                  <a:cubicBezTo>
                    <a:pt x="945" y="408"/>
                    <a:pt x="876" y="163"/>
                    <a:pt x="7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7"/>
            <p:cNvSpPr/>
            <p:nvPr/>
          </p:nvSpPr>
          <p:spPr>
            <a:xfrm>
              <a:off x="5261984" y="1958341"/>
              <a:ext cx="209566" cy="249063"/>
            </a:xfrm>
            <a:custGeom>
              <a:rect b="b" l="l" r="r" t="t"/>
              <a:pathLst>
                <a:path extrusionOk="0" h="1608" w="1353">
                  <a:moveTo>
                    <a:pt x="433" y="0"/>
                  </a:moveTo>
                  <a:cubicBezTo>
                    <a:pt x="376" y="0"/>
                    <a:pt x="321" y="11"/>
                    <a:pt x="269" y="32"/>
                  </a:cubicBezTo>
                  <a:cubicBezTo>
                    <a:pt x="139" y="88"/>
                    <a:pt x="56" y="195"/>
                    <a:pt x="0" y="343"/>
                  </a:cubicBezTo>
                  <a:cubicBezTo>
                    <a:pt x="209" y="1116"/>
                    <a:pt x="871" y="1487"/>
                    <a:pt x="1144" y="1607"/>
                  </a:cubicBezTo>
                  <a:cubicBezTo>
                    <a:pt x="1320" y="1403"/>
                    <a:pt x="1353" y="1014"/>
                    <a:pt x="1195" y="644"/>
                  </a:cubicBezTo>
                  <a:cubicBezTo>
                    <a:pt x="1029" y="255"/>
                    <a:pt x="713" y="0"/>
                    <a:pt x="4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7"/>
            <p:cNvSpPr/>
            <p:nvPr/>
          </p:nvSpPr>
          <p:spPr>
            <a:xfrm>
              <a:off x="5418267" y="1478027"/>
              <a:ext cx="603451" cy="323410"/>
            </a:xfrm>
            <a:custGeom>
              <a:rect b="b" l="l" r="r" t="t"/>
              <a:pathLst>
                <a:path extrusionOk="0" h="2088" w="3896">
                  <a:moveTo>
                    <a:pt x="2863" y="0"/>
                  </a:moveTo>
                  <a:cubicBezTo>
                    <a:pt x="1978" y="0"/>
                    <a:pt x="999" y="352"/>
                    <a:pt x="237" y="883"/>
                  </a:cubicBezTo>
                  <a:cubicBezTo>
                    <a:pt x="80" y="1119"/>
                    <a:pt x="1" y="1350"/>
                    <a:pt x="33" y="1559"/>
                  </a:cubicBezTo>
                  <a:cubicBezTo>
                    <a:pt x="93" y="1905"/>
                    <a:pt x="447" y="2088"/>
                    <a:pt x="946" y="2088"/>
                  </a:cubicBezTo>
                  <a:cubicBezTo>
                    <a:pt x="1294" y="2088"/>
                    <a:pt x="1714" y="1998"/>
                    <a:pt x="2154" y="1814"/>
                  </a:cubicBezTo>
                  <a:cubicBezTo>
                    <a:pt x="3039" y="1452"/>
                    <a:pt x="3734" y="818"/>
                    <a:pt x="3896" y="290"/>
                  </a:cubicBezTo>
                  <a:cubicBezTo>
                    <a:pt x="3780" y="183"/>
                    <a:pt x="3659" y="109"/>
                    <a:pt x="3539" y="77"/>
                  </a:cubicBezTo>
                  <a:cubicBezTo>
                    <a:pt x="3324" y="25"/>
                    <a:pt x="3097" y="0"/>
                    <a:pt x="28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7"/>
            <p:cNvSpPr/>
            <p:nvPr/>
          </p:nvSpPr>
          <p:spPr>
            <a:xfrm>
              <a:off x="5504385" y="1781302"/>
              <a:ext cx="545368" cy="643878"/>
            </a:xfrm>
            <a:custGeom>
              <a:rect b="b" l="l" r="r" t="t"/>
              <a:pathLst>
                <a:path extrusionOk="0" h="4157" w="3521">
                  <a:moveTo>
                    <a:pt x="2790" y="0"/>
                  </a:moveTo>
                  <a:cubicBezTo>
                    <a:pt x="2635" y="0"/>
                    <a:pt x="2465" y="62"/>
                    <a:pt x="2316" y="166"/>
                  </a:cubicBezTo>
                  <a:cubicBezTo>
                    <a:pt x="1788" y="546"/>
                    <a:pt x="1066" y="754"/>
                    <a:pt x="255" y="1050"/>
                  </a:cubicBezTo>
                  <a:cubicBezTo>
                    <a:pt x="163" y="1588"/>
                    <a:pt x="1" y="2722"/>
                    <a:pt x="515" y="3334"/>
                  </a:cubicBezTo>
                  <a:cubicBezTo>
                    <a:pt x="903" y="3794"/>
                    <a:pt x="1346" y="4157"/>
                    <a:pt x="2282" y="4157"/>
                  </a:cubicBezTo>
                  <a:cubicBezTo>
                    <a:pt x="2362" y="4157"/>
                    <a:pt x="2446" y="4154"/>
                    <a:pt x="2534" y="4149"/>
                  </a:cubicBezTo>
                  <a:cubicBezTo>
                    <a:pt x="3131" y="4112"/>
                    <a:pt x="2895" y="3621"/>
                    <a:pt x="2895" y="3621"/>
                  </a:cubicBezTo>
                  <a:cubicBezTo>
                    <a:pt x="2895" y="3621"/>
                    <a:pt x="3242" y="2801"/>
                    <a:pt x="3293" y="2282"/>
                  </a:cubicBezTo>
                  <a:cubicBezTo>
                    <a:pt x="3344" y="1768"/>
                    <a:pt x="3303" y="1551"/>
                    <a:pt x="3303" y="1551"/>
                  </a:cubicBezTo>
                  <a:cubicBezTo>
                    <a:pt x="3303" y="1551"/>
                    <a:pt x="3460" y="1449"/>
                    <a:pt x="3488" y="1351"/>
                  </a:cubicBezTo>
                  <a:cubicBezTo>
                    <a:pt x="3520" y="1254"/>
                    <a:pt x="3520" y="615"/>
                    <a:pt x="3520" y="615"/>
                  </a:cubicBezTo>
                  <a:cubicBezTo>
                    <a:pt x="3391" y="513"/>
                    <a:pt x="3289" y="379"/>
                    <a:pt x="3196" y="231"/>
                  </a:cubicBezTo>
                  <a:cubicBezTo>
                    <a:pt x="3103" y="69"/>
                    <a:pt x="2955" y="0"/>
                    <a:pt x="27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7"/>
            <p:cNvSpPr/>
            <p:nvPr/>
          </p:nvSpPr>
          <p:spPr>
            <a:xfrm>
              <a:off x="5660823" y="1963917"/>
              <a:ext cx="271987" cy="151173"/>
            </a:xfrm>
            <a:custGeom>
              <a:rect b="b" l="l" r="r" t="t"/>
              <a:pathLst>
                <a:path extrusionOk="0" h="976" w="1756">
                  <a:moveTo>
                    <a:pt x="1227" y="1"/>
                  </a:moveTo>
                  <a:cubicBezTo>
                    <a:pt x="1078" y="1"/>
                    <a:pt x="906" y="31"/>
                    <a:pt x="732" y="94"/>
                  </a:cubicBezTo>
                  <a:cubicBezTo>
                    <a:pt x="292" y="247"/>
                    <a:pt x="0" y="557"/>
                    <a:pt x="84" y="775"/>
                  </a:cubicBezTo>
                  <a:cubicBezTo>
                    <a:pt x="134" y="906"/>
                    <a:pt x="310" y="975"/>
                    <a:pt x="538" y="975"/>
                  </a:cubicBezTo>
                  <a:cubicBezTo>
                    <a:pt x="686" y="975"/>
                    <a:pt x="857" y="946"/>
                    <a:pt x="1028" y="886"/>
                  </a:cubicBezTo>
                  <a:cubicBezTo>
                    <a:pt x="1468" y="728"/>
                    <a:pt x="1755" y="423"/>
                    <a:pt x="1677" y="200"/>
                  </a:cubicBezTo>
                  <a:cubicBezTo>
                    <a:pt x="1627" y="69"/>
                    <a:pt x="1453" y="1"/>
                    <a:pt x="12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7"/>
            <p:cNvSpPr/>
            <p:nvPr/>
          </p:nvSpPr>
          <p:spPr>
            <a:xfrm>
              <a:off x="5820049" y="1990094"/>
              <a:ext cx="100524" cy="146836"/>
            </a:xfrm>
            <a:custGeom>
              <a:rect b="b" l="l" r="r" t="t"/>
              <a:pathLst>
                <a:path extrusionOk="0" h="948" w="649">
                  <a:moveTo>
                    <a:pt x="207" y="1"/>
                  </a:moveTo>
                  <a:cubicBezTo>
                    <a:pt x="192" y="1"/>
                    <a:pt x="177" y="3"/>
                    <a:pt x="162" y="8"/>
                  </a:cubicBezTo>
                  <a:cubicBezTo>
                    <a:pt x="33" y="54"/>
                    <a:pt x="0" y="300"/>
                    <a:pt x="93" y="559"/>
                  </a:cubicBezTo>
                  <a:cubicBezTo>
                    <a:pt x="175" y="788"/>
                    <a:pt x="317" y="948"/>
                    <a:pt x="439" y="948"/>
                  </a:cubicBezTo>
                  <a:cubicBezTo>
                    <a:pt x="455" y="948"/>
                    <a:pt x="471" y="945"/>
                    <a:pt x="487" y="939"/>
                  </a:cubicBezTo>
                  <a:cubicBezTo>
                    <a:pt x="612" y="897"/>
                    <a:pt x="649" y="652"/>
                    <a:pt x="556" y="392"/>
                  </a:cubicBezTo>
                  <a:cubicBezTo>
                    <a:pt x="478" y="165"/>
                    <a:pt x="333"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7"/>
            <p:cNvSpPr/>
            <p:nvPr/>
          </p:nvSpPr>
          <p:spPr>
            <a:xfrm>
              <a:off x="5690872" y="1943162"/>
              <a:ext cx="211735" cy="121434"/>
            </a:xfrm>
            <a:custGeom>
              <a:rect b="b" l="l" r="r" t="t"/>
              <a:pathLst>
                <a:path extrusionOk="0" h="784" w="1367">
                  <a:moveTo>
                    <a:pt x="1367" y="1"/>
                  </a:moveTo>
                  <a:lnTo>
                    <a:pt x="691" y="158"/>
                  </a:lnTo>
                  <a:cubicBezTo>
                    <a:pt x="390" y="214"/>
                    <a:pt x="93" y="441"/>
                    <a:pt x="1" y="672"/>
                  </a:cubicBezTo>
                  <a:cubicBezTo>
                    <a:pt x="92" y="742"/>
                    <a:pt x="283" y="783"/>
                    <a:pt x="528" y="783"/>
                  </a:cubicBezTo>
                  <a:cubicBezTo>
                    <a:pt x="754" y="783"/>
                    <a:pt x="1026" y="748"/>
                    <a:pt x="1307" y="668"/>
                  </a:cubicBezTo>
                  <a:lnTo>
                    <a:pt x="136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7"/>
            <p:cNvSpPr/>
            <p:nvPr/>
          </p:nvSpPr>
          <p:spPr>
            <a:xfrm>
              <a:off x="5651375" y="1734525"/>
              <a:ext cx="398377" cy="255414"/>
            </a:xfrm>
            <a:custGeom>
              <a:rect b="b" l="l" r="r" t="t"/>
              <a:pathLst>
                <a:path extrusionOk="0" h="1649" w="2572">
                  <a:moveTo>
                    <a:pt x="1946" y="0"/>
                  </a:moveTo>
                  <a:cubicBezTo>
                    <a:pt x="1946" y="0"/>
                    <a:pt x="1409" y="505"/>
                    <a:pt x="1" y="1084"/>
                  </a:cubicBezTo>
                  <a:cubicBezTo>
                    <a:pt x="1" y="1084"/>
                    <a:pt x="133" y="1570"/>
                    <a:pt x="440" y="1570"/>
                  </a:cubicBezTo>
                  <a:cubicBezTo>
                    <a:pt x="464" y="1570"/>
                    <a:pt x="489" y="1567"/>
                    <a:pt x="515" y="1561"/>
                  </a:cubicBezTo>
                  <a:cubicBezTo>
                    <a:pt x="759" y="1498"/>
                    <a:pt x="1036" y="1473"/>
                    <a:pt x="1309" y="1473"/>
                  </a:cubicBezTo>
                  <a:cubicBezTo>
                    <a:pt x="1821" y="1473"/>
                    <a:pt x="2317" y="1561"/>
                    <a:pt x="2543" y="1649"/>
                  </a:cubicBezTo>
                  <a:cubicBezTo>
                    <a:pt x="2567" y="1528"/>
                    <a:pt x="2571" y="926"/>
                    <a:pt x="2571" y="926"/>
                  </a:cubicBezTo>
                  <a:cubicBezTo>
                    <a:pt x="2391" y="778"/>
                    <a:pt x="2256" y="588"/>
                    <a:pt x="2154" y="357"/>
                  </a:cubicBezTo>
                  <a:cubicBezTo>
                    <a:pt x="2108" y="255"/>
                    <a:pt x="1946" y="0"/>
                    <a:pt x="19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7"/>
            <p:cNvSpPr/>
            <p:nvPr/>
          </p:nvSpPr>
          <p:spPr>
            <a:xfrm>
              <a:off x="5518790" y="1808408"/>
              <a:ext cx="291348" cy="204610"/>
            </a:xfrm>
            <a:custGeom>
              <a:rect b="b" l="l" r="r" t="t"/>
              <a:pathLst>
                <a:path extrusionOk="0" h="1321" w="1881">
                  <a:moveTo>
                    <a:pt x="1880" y="0"/>
                  </a:moveTo>
                  <a:lnTo>
                    <a:pt x="0" y="588"/>
                  </a:lnTo>
                  <a:lnTo>
                    <a:pt x="241" y="1320"/>
                  </a:lnTo>
                  <a:cubicBezTo>
                    <a:pt x="1167" y="1038"/>
                    <a:pt x="1880" y="0"/>
                    <a:pt x="1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47"/>
            <p:cNvSpPr/>
            <p:nvPr/>
          </p:nvSpPr>
          <p:spPr>
            <a:xfrm>
              <a:off x="5404017" y="1913268"/>
              <a:ext cx="183080" cy="198724"/>
            </a:xfrm>
            <a:custGeom>
              <a:rect b="b" l="l" r="r" t="t"/>
              <a:pathLst>
                <a:path extrusionOk="0" h="1283" w="1182">
                  <a:moveTo>
                    <a:pt x="466" y="0"/>
                  </a:moveTo>
                  <a:cubicBezTo>
                    <a:pt x="384" y="0"/>
                    <a:pt x="309" y="25"/>
                    <a:pt x="250" y="83"/>
                  </a:cubicBezTo>
                  <a:cubicBezTo>
                    <a:pt x="0" y="333"/>
                    <a:pt x="264" y="1148"/>
                    <a:pt x="1181" y="1282"/>
                  </a:cubicBezTo>
                  <a:cubicBezTo>
                    <a:pt x="1181" y="1282"/>
                    <a:pt x="1181" y="893"/>
                    <a:pt x="1121" y="546"/>
                  </a:cubicBezTo>
                  <a:cubicBezTo>
                    <a:pt x="1082" y="278"/>
                    <a:pt x="738" y="0"/>
                    <a:pt x="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7"/>
            <p:cNvSpPr/>
            <p:nvPr/>
          </p:nvSpPr>
          <p:spPr>
            <a:xfrm>
              <a:off x="5458538" y="1960819"/>
              <a:ext cx="90456" cy="101608"/>
            </a:xfrm>
            <a:custGeom>
              <a:rect b="b" l="l" r="r" t="t"/>
              <a:pathLst>
                <a:path extrusionOk="0" h="656" w="584">
                  <a:moveTo>
                    <a:pt x="212" y="1"/>
                  </a:moveTo>
                  <a:cubicBezTo>
                    <a:pt x="169" y="1"/>
                    <a:pt x="129" y="14"/>
                    <a:pt x="97" y="44"/>
                  </a:cubicBezTo>
                  <a:cubicBezTo>
                    <a:pt x="0" y="142"/>
                    <a:pt x="51" y="396"/>
                    <a:pt x="278" y="549"/>
                  </a:cubicBezTo>
                  <a:cubicBezTo>
                    <a:pt x="273" y="447"/>
                    <a:pt x="297" y="373"/>
                    <a:pt x="348" y="355"/>
                  </a:cubicBezTo>
                  <a:cubicBezTo>
                    <a:pt x="354" y="352"/>
                    <a:pt x="362" y="351"/>
                    <a:pt x="369" y="351"/>
                  </a:cubicBezTo>
                  <a:cubicBezTo>
                    <a:pt x="436" y="351"/>
                    <a:pt x="520" y="444"/>
                    <a:pt x="570" y="581"/>
                  </a:cubicBezTo>
                  <a:cubicBezTo>
                    <a:pt x="579" y="605"/>
                    <a:pt x="584" y="632"/>
                    <a:pt x="584" y="656"/>
                  </a:cubicBezTo>
                  <a:cubicBezTo>
                    <a:pt x="584" y="609"/>
                    <a:pt x="579" y="443"/>
                    <a:pt x="556" y="285"/>
                  </a:cubicBezTo>
                  <a:cubicBezTo>
                    <a:pt x="535" y="143"/>
                    <a:pt x="355" y="1"/>
                    <a:pt x="2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7"/>
            <p:cNvSpPr/>
            <p:nvPr/>
          </p:nvSpPr>
          <p:spPr>
            <a:xfrm>
              <a:off x="5848239" y="2136155"/>
              <a:ext cx="106100" cy="83331"/>
            </a:xfrm>
            <a:custGeom>
              <a:rect b="b" l="l" r="r" t="t"/>
              <a:pathLst>
                <a:path extrusionOk="0" h="538" w="685">
                  <a:moveTo>
                    <a:pt x="244" y="4"/>
                  </a:moveTo>
                  <a:cubicBezTo>
                    <a:pt x="98" y="4"/>
                    <a:pt x="1" y="78"/>
                    <a:pt x="22" y="172"/>
                  </a:cubicBezTo>
                  <a:cubicBezTo>
                    <a:pt x="45" y="278"/>
                    <a:pt x="96" y="524"/>
                    <a:pt x="268" y="538"/>
                  </a:cubicBezTo>
                  <a:cubicBezTo>
                    <a:pt x="270" y="538"/>
                    <a:pt x="272" y="538"/>
                    <a:pt x="274" y="538"/>
                  </a:cubicBezTo>
                  <a:cubicBezTo>
                    <a:pt x="441" y="538"/>
                    <a:pt x="684" y="208"/>
                    <a:pt x="661" y="102"/>
                  </a:cubicBezTo>
                  <a:cubicBezTo>
                    <a:pt x="638" y="1"/>
                    <a:pt x="448" y="14"/>
                    <a:pt x="281" y="5"/>
                  </a:cubicBezTo>
                  <a:cubicBezTo>
                    <a:pt x="269" y="4"/>
                    <a:pt x="256" y="4"/>
                    <a:pt x="244" y="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7"/>
            <p:cNvSpPr/>
            <p:nvPr/>
          </p:nvSpPr>
          <p:spPr>
            <a:xfrm>
              <a:off x="5837242" y="1954004"/>
              <a:ext cx="143583" cy="219944"/>
            </a:xfrm>
            <a:custGeom>
              <a:rect b="b" l="l" r="r" t="t"/>
              <a:pathLst>
                <a:path extrusionOk="0" h="1420" w="927">
                  <a:moveTo>
                    <a:pt x="357" y="0"/>
                  </a:moveTo>
                  <a:lnTo>
                    <a:pt x="288" y="1028"/>
                  </a:lnTo>
                  <a:cubicBezTo>
                    <a:pt x="61" y="1042"/>
                    <a:pt x="0" y="1302"/>
                    <a:pt x="241" y="1390"/>
                  </a:cubicBezTo>
                  <a:cubicBezTo>
                    <a:pt x="298" y="1411"/>
                    <a:pt x="364" y="1420"/>
                    <a:pt x="432" y="1420"/>
                  </a:cubicBezTo>
                  <a:cubicBezTo>
                    <a:pt x="644" y="1420"/>
                    <a:pt x="873" y="1332"/>
                    <a:pt x="894" y="1269"/>
                  </a:cubicBezTo>
                  <a:cubicBezTo>
                    <a:pt x="927" y="1167"/>
                    <a:pt x="538" y="186"/>
                    <a:pt x="561" y="23"/>
                  </a:cubicBezTo>
                  <a:lnTo>
                    <a:pt x="3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7"/>
            <p:cNvSpPr/>
            <p:nvPr/>
          </p:nvSpPr>
          <p:spPr>
            <a:xfrm>
              <a:off x="5802082" y="2338441"/>
              <a:ext cx="175955" cy="86119"/>
            </a:xfrm>
            <a:custGeom>
              <a:rect b="b" l="l" r="r" t="t"/>
              <a:pathLst>
                <a:path extrusionOk="0" h="556" w="1136">
                  <a:moveTo>
                    <a:pt x="672" y="1"/>
                  </a:moveTo>
                  <a:cubicBezTo>
                    <a:pt x="306" y="1"/>
                    <a:pt x="1" y="186"/>
                    <a:pt x="1" y="413"/>
                  </a:cubicBezTo>
                  <a:cubicBezTo>
                    <a:pt x="1" y="454"/>
                    <a:pt x="10" y="487"/>
                    <a:pt x="24" y="524"/>
                  </a:cubicBezTo>
                  <a:cubicBezTo>
                    <a:pt x="163" y="545"/>
                    <a:pt x="304" y="555"/>
                    <a:pt x="454" y="555"/>
                  </a:cubicBezTo>
                  <a:cubicBezTo>
                    <a:pt x="504" y="555"/>
                    <a:pt x="555" y="554"/>
                    <a:pt x="607" y="552"/>
                  </a:cubicBezTo>
                  <a:cubicBezTo>
                    <a:pt x="1135" y="515"/>
                    <a:pt x="1005" y="135"/>
                    <a:pt x="973" y="42"/>
                  </a:cubicBezTo>
                  <a:cubicBezTo>
                    <a:pt x="880" y="14"/>
                    <a:pt x="783" y="1"/>
                    <a:pt x="672" y="1"/>
                  </a:cubicBezTo>
                  <a:close/>
                </a:path>
              </a:pathLst>
            </a:custGeom>
            <a:solidFill>
              <a:srgbClr val="E8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7"/>
            <p:cNvSpPr/>
            <p:nvPr/>
          </p:nvSpPr>
          <p:spPr>
            <a:xfrm>
              <a:off x="5765683" y="2230173"/>
              <a:ext cx="164183" cy="40271"/>
            </a:xfrm>
            <a:custGeom>
              <a:rect b="b" l="l" r="r" t="t"/>
              <a:pathLst>
                <a:path extrusionOk="0" h="260" w="1060">
                  <a:moveTo>
                    <a:pt x="773" y="1"/>
                  </a:moveTo>
                  <a:cubicBezTo>
                    <a:pt x="761" y="1"/>
                    <a:pt x="750" y="2"/>
                    <a:pt x="740" y="5"/>
                  </a:cubicBezTo>
                  <a:cubicBezTo>
                    <a:pt x="635" y="32"/>
                    <a:pt x="367" y="209"/>
                    <a:pt x="178" y="209"/>
                  </a:cubicBezTo>
                  <a:cubicBezTo>
                    <a:pt x="175" y="209"/>
                    <a:pt x="173" y="209"/>
                    <a:pt x="171" y="209"/>
                  </a:cubicBezTo>
                  <a:cubicBezTo>
                    <a:pt x="157" y="208"/>
                    <a:pt x="146" y="208"/>
                    <a:pt x="135" y="208"/>
                  </a:cubicBezTo>
                  <a:cubicBezTo>
                    <a:pt x="1" y="208"/>
                    <a:pt x="97" y="260"/>
                    <a:pt x="97" y="260"/>
                  </a:cubicBezTo>
                  <a:cubicBezTo>
                    <a:pt x="149" y="235"/>
                    <a:pt x="247" y="230"/>
                    <a:pt x="360" y="230"/>
                  </a:cubicBezTo>
                  <a:cubicBezTo>
                    <a:pt x="438" y="230"/>
                    <a:pt x="523" y="233"/>
                    <a:pt x="604" y="233"/>
                  </a:cubicBezTo>
                  <a:cubicBezTo>
                    <a:pt x="739" y="233"/>
                    <a:pt x="863" y="226"/>
                    <a:pt x="926" y="190"/>
                  </a:cubicBezTo>
                  <a:cubicBezTo>
                    <a:pt x="1059" y="111"/>
                    <a:pt x="883" y="1"/>
                    <a:pt x="7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7"/>
            <p:cNvSpPr/>
            <p:nvPr/>
          </p:nvSpPr>
          <p:spPr>
            <a:xfrm>
              <a:off x="5893157" y="2230173"/>
              <a:ext cx="80698" cy="44608"/>
            </a:xfrm>
            <a:custGeom>
              <a:rect b="b" l="l" r="r" t="t"/>
              <a:pathLst>
                <a:path extrusionOk="0" h="288" w="521">
                  <a:moveTo>
                    <a:pt x="141" y="0"/>
                  </a:moveTo>
                  <a:cubicBezTo>
                    <a:pt x="88" y="0"/>
                    <a:pt x="1" y="93"/>
                    <a:pt x="38" y="172"/>
                  </a:cubicBezTo>
                  <a:cubicBezTo>
                    <a:pt x="79" y="264"/>
                    <a:pt x="357" y="213"/>
                    <a:pt x="413" y="287"/>
                  </a:cubicBezTo>
                  <a:cubicBezTo>
                    <a:pt x="413" y="287"/>
                    <a:pt x="520" y="232"/>
                    <a:pt x="404" y="232"/>
                  </a:cubicBezTo>
                  <a:cubicBezTo>
                    <a:pt x="400" y="232"/>
                    <a:pt x="395" y="232"/>
                    <a:pt x="390" y="232"/>
                  </a:cubicBezTo>
                  <a:cubicBezTo>
                    <a:pt x="269" y="232"/>
                    <a:pt x="204" y="33"/>
                    <a:pt x="158" y="5"/>
                  </a:cubicBezTo>
                  <a:cubicBezTo>
                    <a:pt x="153" y="2"/>
                    <a:pt x="147" y="0"/>
                    <a:pt x="1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7"/>
            <p:cNvSpPr/>
            <p:nvPr/>
          </p:nvSpPr>
          <p:spPr>
            <a:xfrm>
              <a:off x="5807813" y="2256504"/>
              <a:ext cx="135064" cy="32372"/>
            </a:xfrm>
            <a:custGeom>
              <a:rect b="b" l="l" r="r" t="t"/>
              <a:pathLst>
                <a:path extrusionOk="0" h="209" w="872">
                  <a:moveTo>
                    <a:pt x="597" y="0"/>
                  </a:moveTo>
                  <a:cubicBezTo>
                    <a:pt x="585" y="0"/>
                    <a:pt x="573" y="1"/>
                    <a:pt x="561" y="2"/>
                  </a:cubicBezTo>
                  <a:cubicBezTo>
                    <a:pt x="241" y="25"/>
                    <a:pt x="1" y="113"/>
                    <a:pt x="445" y="196"/>
                  </a:cubicBezTo>
                  <a:cubicBezTo>
                    <a:pt x="495" y="205"/>
                    <a:pt x="540" y="208"/>
                    <a:pt x="579" y="208"/>
                  </a:cubicBezTo>
                  <a:cubicBezTo>
                    <a:pt x="871" y="208"/>
                    <a:pt x="851" y="0"/>
                    <a:pt x="5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7"/>
            <p:cNvSpPr/>
            <p:nvPr/>
          </p:nvSpPr>
          <p:spPr>
            <a:xfrm>
              <a:off x="5744773" y="1997219"/>
              <a:ext cx="107339" cy="29429"/>
            </a:xfrm>
            <a:custGeom>
              <a:rect b="b" l="l" r="r" t="t"/>
              <a:pathLst>
                <a:path extrusionOk="0" h="190" w="693">
                  <a:moveTo>
                    <a:pt x="504" y="1"/>
                  </a:moveTo>
                  <a:cubicBezTo>
                    <a:pt x="372" y="1"/>
                    <a:pt x="174" y="66"/>
                    <a:pt x="0" y="189"/>
                  </a:cubicBezTo>
                  <a:cubicBezTo>
                    <a:pt x="202" y="123"/>
                    <a:pt x="380" y="77"/>
                    <a:pt x="496" y="77"/>
                  </a:cubicBezTo>
                  <a:cubicBezTo>
                    <a:pt x="585" y="77"/>
                    <a:pt x="637" y="104"/>
                    <a:pt x="634" y="170"/>
                  </a:cubicBezTo>
                  <a:cubicBezTo>
                    <a:pt x="692" y="55"/>
                    <a:pt x="626" y="1"/>
                    <a:pt x="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7"/>
            <p:cNvSpPr/>
            <p:nvPr/>
          </p:nvSpPr>
          <p:spPr>
            <a:xfrm>
              <a:off x="5644870" y="1544320"/>
              <a:ext cx="287786" cy="226914"/>
            </a:xfrm>
            <a:custGeom>
              <a:rect b="b" l="l" r="r" t="t"/>
              <a:pathLst>
                <a:path extrusionOk="0" h="1465" w="1858">
                  <a:moveTo>
                    <a:pt x="1197" y="0"/>
                  </a:moveTo>
                  <a:cubicBezTo>
                    <a:pt x="560" y="0"/>
                    <a:pt x="1" y="717"/>
                    <a:pt x="937" y="1464"/>
                  </a:cubicBezTo>
                  <a:lnTo>
                    <a:pt x="1284" y="1265"/>
                  </a:lnTo>
                  <a:cubicBezTo>
                    <a:pt x="429" y="981"/>
                    <a:pt x="832" y="163"/>
                    <a:pt x="1242" y="163"/>
                  </a:cubicBezTo>
                  <a:cubicBezTo>
                    <a:pt x="1267" y="163"/>
                    <a:pt x="1292" y="166"/>
                    <a:pt x="1317" y="172"/>
                  </a:cubicBezTo>
                  <a:cubicBezTo>
                    <a:pt x="1733" y="277"/>
                    <a:pt x="1535" y="649"/>
                    <a:pt x="1333" y="649"/>
                  </a:cubicBezTo>
                  <a:cubicBezTo>
                    <a:pt x="1331" y="649"/>
                    <a:pt x="1328" y="649"/>
                    <a:pt x="1326" y="649"/>
                  </a:cubicBezTo>
                  <a:lnTo>
                    <a:pt x="1326" y="649"/>
                  </a:lnTo>
                  <a:cubicBezTo>
                    <a:pt x="1345" y="652"/>
                    <a:pt x="1364" y="654"/>
                    <a:pt x="1382" y="654"/>
                  </a:cubicBezTo>
                  <a:cubicBezTo>
                    <a:pt x="1730" y="654"/>
                    <a:pt x="1857" y="134"/>
                    <a:pt x="1395" y="24"/>
                  </a:cubicBezTo>
                  <a:cubicBezTo>
                    <a:pt x="1329" y="8"/>
                    <a:pt x="1263" y="0"/>
                    <a:pt x="11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7"/>
            <p:cNvSpPr/>
            <p:nvPr/>
          </p:nvSpPr>
          <p:spPr>
            <a:xfrm>
              <a:off x="5502372" y="1545095"/>
              <a:ext cx="150708" cy="135219"/>
            </a:xfrm>
            <a:custGeom>
              <a:rect b="b" l="l" r="r" t="t"/>
              <a:pathLst>
                <a:path extrusionOk="0" h="873" w="973">
                  <a:moveTo>
                    <a:pt x="500" y="0"/>
                  </a:moveTo>
                  <a:cubicBezTo>
                    <a:pt x="361" y="65"/>
                    <a:pt x="222" y="135"/>
                    <a:pt x="92" y="209"/>
                  </a:cubicBezTo>
                  <a:cubicBezTo>
                    <a:pt x="795" y="333"/>
                    <a:pt x="732" y="621"/>
                    <a:pt x="410" y="621"/>
                  </a:cubicBezTo>
                  <a:cubicBezTo>
                    <a:pt x="408" y="621"/>
                    <a:pt x="405" y="621"/>
                    <a:pt x="403" y="621"/>
                  </a:cubicBezTo>
                  <a:cubicBezTo>
                    <a:pt x="46" y="612"/>
                    <a:pt x="333" y="445"/>
                    <a:pt x="333" y="445"/>
                  </a:cubicBezTo>
                  <a:cubicBezTo>
                    <a:pt x="333" y="445"/>
                    <a:pt x="290" y="436"/>
                    <a:pt x="238" y="436"/>
                  </a:cubicBezTo>
                  <a:cubicBezTo>
                    <a:pt x="136" y="436"/>
                    <a:pt x="0" y="471"/>
                    <a:pt x="92" y="677"/>
                  </a:cubicBezTo>
                  <a:cubicBezTo>
                    <a:pt x="154" y="816"/>
                    <a:pt x="273" y="873"/>
                    <a:pt x="399" y="873"/>
                  </a:cubicBezTo>
                  <a:cubicBezTo>
                    <a:pt x="558" y="873"/>
                    <a:pt x="726" y="783"/>
                    <a:pt x="801" y="653"/>
                  </a:cubicBezTo>
                  <a:cubicBezTo>
                    <a:pt x="972" y="334"/>
                    <a:pt x="852" y="121"/>
                    <a:pt x="5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7"/>
            <p:cNvSpPr/>
            <p:nvPr/>
          </p:nvSpPr>
          <p:spPr>
            <a:xfrm>
              <a:off x="5268634" y="2740888"/>
              <a:ext cx="944204" cy="134474"/>
            </a:xfrm>
            <a:custGeom>
              <a:rect b="b" l="l" r="r" t="t"/>
              <a:pathLst>
                <a:path extrusionOk="0" h="1446" w="10153">
                  <a:moveTo>
                    <a:pt x="728" y="1"/>
                  </a:moveTo>
                  <a:lnTo>
                    <a:pt x="9425" y="1"/>
                  </a:lnTo>
                  <a:cubicBezTo>
                    <a:pt x="9828" y="1"/>
                    <a:pt x="10152" y="325"/>
                    <a:pt x="10152" y="723"/>
                  </a:cubicBezTo>
                  <a:cubicBezTo>
                    <a:pt x="10152" y="1122"/>
                    <a:pt x="9828" y="1446"/>
                    <a:pt x="9425" y="1446"/>
                  </a:cubicBezTo>
                  <a:lnTo>
                    <a:pt x="728" y="1446"/>
                  </a:lnTo>
                  <a:cubicBezTo>
                    <a:pt x="325" y="1446"/>
                    <a:pt x="1" y="1122"/>
                    <a:pt x="1" y="723"/>
                  </a:cubicBezTo>
                  <a:cubicBezTo>
                    <a:pt x="1" y="325"/>
                    <a:pt x="334" y="1"/>
                    <a:pt x="7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7"/>
            <p:cNvSpPr/>
            <p:nvPr/>
          </p:nvSpPr>
          <p:spPr>
            <a:xfrm>
              <a:off x="5471926" y="2869689"/>
              <a:ext cx="537619" cy="76351"/>
            </a:xfrm>
            <a:custGeom>
              <a:rect b="b" l="l" r="r" t="t"/>
              <a:pathLst>
                <a:path extrusionOk="0" h="821" w="5781">
                  <a:moveTo>
                    <a:pt x="417" y="1"/>
                  </a:moveTo>
                  <a:lnTo>
                    <a:pt x="5373" y="1"/>
                  </a:lnTo>
                  <a:cubicBezTo>
                    <a:pt x="5595" y="1"/>
                    <a:pt x="5780" y="186"/>
                    <a:pt x="5780" y="408"/>
                  </a:cubicBezTo>
                  <a:cubicBezTo>
                    <a:pt x="5780" y="635"/>
                    <a:pt x="5595" y="820"/>
                    <a:pt x="5373" y="820"/>
                  </a:cubicBezTo>
                  <a:lnTo>
                    <a:pt x="417" y="820"/>
                  </a:lnTo>
                  <a:cubicBezTo>
                    <a:pt x="191" y="820"/>
                    <a:pt x="5" y="635"/>
                    <a:pt x="5" y="408"/>
                  </a:cubicBezTo>
                  <a:cubicBezTo>
                    <a:pt x="1" y="191"/>
                    <a:pt x="186" y="1"/>
                    <a:pt x="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7"/>
            <p:cNvSpPr/>
            <p:nvPr/>
          </p:nvSpPr>
          <p:spPr>
            <a:xfrm>
              <a:off x="5533118" y="2946411"/>
              <a:ext cx="415699" cy="265787"/>
            </a:xfrm>
            <a:custGeom>
              <a:rect b="b" l="l" r="r" t="t"/>
              <a:pathLst>
                <a:path extrusionOk="0" h="2858" w="4470">
                  <a:moveTo>
                    <a:pt x="0" y="0"/>
                  </a:moveTo>
                  <a:lnTo>
                    <a:pt x="4469" y="0"/>
                  </a:lnTo>
                  <a:cubicBezTo>
                    <a:pt x="3789" y="116"/>
                    <a:pt x="3265" y="713"/>
                    <a:pt x="3265" y="1431"/>
                  </a:cubicBezTo>
                  <a:cubicBezTo>
                    <a:pt x="3265" y="2140"/>
                    <a:pt x="3770" y="2728"/>
                    <a:pt x="4442" y="2857"/>
                  </a:cubicBezTo>
                  <a:lnTo>
                    <a:pt x="28" y="2857"/>
                  </a:lnTo>
                  <a:cubicBezTo>
                    <a:pt x="700" y="2728"/>
                    <a:pt x="1204" y="2135"/>
                    <a:pt x="1204" y="1431"/>
                  </a:cubicBezTo>
                  <a:cubicBezTo>
                    <a:pt x="1204" y="713"/>
                    <a:pt x="686" y="11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7"/>
            <p:cNvSpPr/>
            <p:nvPr/>
          </p:nvSpPr>
          <p:spPr>
            <a:xfrm>
              <a:off x="5509875" y="3212579"/>
              <a:ext cx="462198" cy="1556378"/>
            </a:xfrm>
            <a:custGeom>
              <a:rect b="b" l="l" r="r" t="t"/>
              <a:pathLst>
                <a:path extrusionOk="0" h="9587" w="4970">
                  <a:moveTo>
                    <a:pt x="0" y="0"/>
                  </a:moveTo>
                  <a:lnTo>
                    <a:pt x="4969" y="0"/>
                  </a:lnTo>
                  <a:lnTo>
                    <a:pt x="4969" y="9587"/>
                  </a:lnTo>
                  <a:lnTo>
                    <a:pt x="0" y="958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8" name="Google Shape;2798;p47"/>
          <p:cNvGrpSpPr/>
          <p:nvPr/>
        </p:nvGrpSpPr>
        <p:grpSpPr>
          <a:xfrm>
            <a:off x="6411977" y="1680325"/>
            <a:ext cx="1657918" cy="3110166"/>
            <a:chOff x="6411977" y="1680325"/>
            <a:chExt cx="1657918" cy="3110166"/>
          </a:xfrm>
        </p:grpSpPr>
        <p:sp>
          <p:nvSpPr>
            <p:cNvPr id="2799" name="Google Shape;2799;p47"/>
            <p:cNvSpPr/>
            <p:nvPr/>
          </p:nvSpPr>
          <p:spPr>
            <a:xfrm>
              <a:off x="6744193" y="2326690"/>
              <a:ext cx="70747" cy="89035"/>
            </a:xfrm>
            <a:custGeom>
              <a:rect b="b" l="l" r="r" t="t"/>
              <a:pathLst>
                <a:path extrusionOk="0" h="1266" w="1006">
                  <a:moveTo>
                    <a:pt x="596" y="0"/>
                  </a:moveTo>
                  <a:lnTo>
                    <a:pt x="1" y="549"/>
                  </a:lnTo>
                  <a:cubicBezTo>
                    <a:pt x="1" y="549"/>
                    <a:pt x="550" y="940"/>
                    <a:pt x="903" y="1265"/>
                  </a:cubicBezTo>
                  <a:lnTo>
                    <a:pt x="1005" y="1209"/>
                  </a:lnTo>
                  <a:cubicBezTo>
                    <a:pt x="987" y="856"/>
                    <a:pt x="596" y="0"/>
                    <a:pt x="596" y="0"/>
                  </a:cubicBezTo>
                  <a:close/>
                </a:path>
              </a:pathLst>
            </a:custGeom>
            <a:solidFill>
              <a:srgbClr val="6F2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7"/>
            <p:cNvSpPr/>
            <p:nvPr/>
          </p:nvSpPr>
          <p:spPr>
            <a:xfrm>
              <a:off x="6798484" y="2388084"/>
              <a:ext cx="215265" cy="387294"/>
            </a:xfrm>
            <a:custGeom>
              <a:rect b="b" l="l" r="r" t="t"/>
              <a:pathLst>
                <a:path extrusionOk="0" h="5507" w="3061">
                  <a:moveTo>
                    <a:pt x="30" y="0"/>
                  </a:moveTo>
                  <a:cubicBezTo>
                    <a:pt x="29" y="0"/>
                    <a:pt x="29" y="1"/>
                    <a:pt x="29" y="2"/>
                  </a:cubicBezTo>
                  <a:cubicBezTo>
                    <a:pt x="1" y="76"/>
                    <a:pt x="466" y="2475"/>
                    <a:pt x="1498" y="5507"/>
                  </a:cubicBezTo>
                  <a:cubicBezTo>
                    <a:pt x="1498" y="5507"/>
                    <a:pt x="3060" y="4977"/>
                    <a:pt x="2688" y="4010"/>
                  </a:cubicBezTo>
                  <a:cubicBezTo>
                    <a:pt x="2477" y="3467"/>
                    <a:pt x="104" y="0"/>
                    <a:pt x="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7"/>
            <p:cNvSpPr/>
            <p:nvPr/>
          </p:nvSpPr>
          <p:spPr>
            <a:xfrm>
              <a:off x="6863887" y="2532041"/>
              <a:ext cx="149863" cy="243966"/>
            </a:xfrm>
            <a:custGeom>
              <a:rect b="b" l="l" r="r" t="t"/>
              <a:pathLst>
                <a:path extrusionOk="0" h="3469" w="2131">
                  <a:moveTo>
                    <a:pt x="531" y="0"/>
                  </a:moveTo>
                  <a:lnTo>
                    <a:pt x="531" y="0"/>
                  </a:lnTo>
                  <a:cubicBezTo>
                    <a:pt x="754" y="986"/>
                    <a:pt x="735" y="1767"/>
                    <a:pt x="419" y="1870"/>
                  </a:cubicBezTo>
                  <a:cubicBezTo>
                    <a:pt x="397" y="1876"/>
                    <a:pt x="374" y="1880"/>
                    <a:pt x="350" y="1880"/>
                  </a:cubicBezTo>
                  <a:cubicBezTo>
                    <a:pt x="248" y="1880"/>
                    <a:pt x="137" y="1816"/>
                    <a:pt x="1" y="1702"/>
                  </a:cubicBezTo>
                  <a:lnTo>
                    <a:pt x="1" y="1702"/>
                  </a:lnTo>
                  <a:cubicBezTo>
                    <a:pt x="177" y="2260"/>
                    <a:pt x="363" y="2855"/>
                    <a:pt x="568" y="3469"/>
                  </a:cubicBezTo>
                  <a:cubicBezTo>
                    <a:pt x="568" y="3469"/>
                    <a:pt x="2130" y="2939"/>
                    <a:pt x="1758" y="1963"/>
                  </a:cubicBezTo>
                  <a:cubicBezTo>
                    <a:pt x="1665" y="1721"/>
                    <a:pt x="1107" y="856"/>
                    <a:pt x="531"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7"/>
            <p:cNvSpPr/>
            <p:nvPr/>
          </p:nvSpPr>
          <p:spPr>
            <a:xfrm>
              <a:off x="6916842" y="2539847"/>
              <a:ext cx="325745" cy="333704"/>
            </a:xfrm>
            <a:custGeom>
              <a:rect b="b" l="l" r="r" t="t"/>
              <a:pathLst>
                <a:path extrusionOk="0" h="4745" w="4632">
                  <a:moveTo>
                    <a:pt x="3339" y="1"/>
                  </a:moveTo>
                  <a:cubicBezTo>
                    <a:pt x="2168" y="1517"/>
                    <a:pt x="931" y="2772"/>
                    <a:pt x="466" y="2874"/>
                  </a:cubicBezTo>
                  <a:cubicBezTo>
                    <a:pt x="1" y="2977"/>
                    <a:pt x="75" y="4520"/>
                    <a:pt x="578" y="4734"/>
                  </a:cubicBezTo>
                  <a:cubicBezTo>
                    <a:pt x="595" y="4741"/>
                    <a:pt x="615" y="4745"/>
                    <a:pt x="638" y="4745"/>
                  </a:cubicBezTo>
                  <a:cubicBezTo>
                    <a:pt x="1284" y="4745"/>
                    <a:pt x="4184" y="2098"/>
                    <a:pt x="4409" y="1442"/>
                  </a:cubicBezTo>
                  <a:cubicBezTo>
                    <a:pt x="4632" y="782"/>
                    <a:pt x="3339" y="1"/>
                    <a:pt x="33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7"/>
            <p:cNvSpPr/>
            <p:nvPr/>
          </p:nvSpPr>
          <p:spPr>
            <a:xfrm>
              <a:off x="6916842" y="2558835"/>
              <a:ext cx="319276" cy="314716"/>
            </a:xfrm>
            <a:custGeom>
              <a:rect b="b" l="l" r="r" t="t"/>
              <a:pathLst>
                <a:path extrusionOk="0" h="4475" w="4540">
                  <a:moveTo>
                    <a:pt x="3711" y="1"/>
                  </a:moveTo>
                  <a:lnTo>
                    <a:pt x="3711" y="1"/>
                  </a:lnTo>
                  <a:cubicBezTo>
                    <a:pt x="3721" y="410"/>
                    <a:pt x="3507" y="968"/>
                    <a:pt x="3116" y="1489"/>
                  </a:cubicBezTo>
                  <a:cubicBezTo>
                    <a:pt x="2956" y="1709"/>
                    <a:pt x="2817" y="1792"/>
                    <a:pt x="2699" y="1792"/>
                  </a:cubicBezTo>
                  <a:cubicBezTo>
                    <a:pt x="2384" y="1792"/>
                    <a:pt x="2218" y="1209"/>
                    <a:pt x="2205" y="1107"/>
                  </a:cubicBezTo>
                  <a:cubicBezTo>
                    <a:pt x="1898" y="1368"/>
                    <a:pt x="633" y="2567"/>
                    <a:pt x="466" y="2604"/>
                  </a:cubicBezTo>
                  <a:cubicBezTo>
                    <a:pt x="1" y="2707"/>
                    <a:pt x="75" y="4250"/>
                    <a:pt x="559" y="4464"/>
                  </a:cubicBezTo>
                  <a:cubicBezTo>
                    <a:pt x="577" y="4471"/>
                    <a:pt x="598" y="4475"/>
                    <a:pt x="622" y="4475"/>
                  </a:cubicBezTo>
                  <a:cubicBezTo>
                    <a:pt x="1283" y="4475"/>
                    <a:pt x="4175" y="1828"/>
                    <a:pt x="4400" y="1172"/>
                  </a:cubicBezTo>
                  <a:cubicBezTo>
                    <a:pt x="4539" y="745"/>
                    <a:pt x="4074" y="289"/>
                    <a:pt x="3711"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7"/>
            <p:cNvSpPr/>
            <p:nvPr/>
          </p:nvSpPr>
          <p:spPr>
            <a:xfrm>
              <a:off x="6821410" y="4542375"/>
              <a:ext cx="839751" cy="248115"/>
            </a:xfrm>
            <a:custGeom>
              <a:rect b="b" l="l" r="r" t="t"/>
              <a:pathLst>
                <a:path extrusionOk="0" h="3528" w="11941">
                  <a:moveTo>
                    <a:pt x="0" y="0"/>
                  </a:moveTo>
                  <a:cubicBezTo>
                    <a:pt x="186" y="1274"/>
                    <a:pt x="800" y="3209"/>
                    <a:pt x="1070" y="3311"/>
                  </a:cubicBezTo>
                  <a:cubicBezTo>
                    <a:pt x="1110" y="3324"/>
                    <a:pt x="1149" y="3330"/>
                    <a:pt x="1186" y="3330"/>
                  </a:cubicBezTo>
                  <a:cubicBezTo>
                    <a:pt x="1413" y="3330"/>
                    <a:pt x="1590" y="3125"/>
                    <a:pt x="1590" y="3125"/>
                  </a:cubicBezTo>
                  <a:cubicBezTo>
                    <a:pt x="1590" y="3125"/>
                    <a:pt x="2028" y="3367"/>
                    <a:pt x="2362" y="3367"/>
                  </a:cubicBezTo>
                  <a:cubicBezTo>
                    <a:pt x="2697" y="3367"/>
                    <a:pt x="2883" y="3181"/>
                    <a:pt x="2883" y="3181"/>
                  </a:cubicBezTo>
                  <a:cubicBezTo>
                    <a:pt x="2883" y="3181"/>
                    <a:pt x="3262" y="3498"/>
                    <a:pt x="3616" y="3498"/>
                  </a:cubicBezTo>
                  <a:cubicBezTo>
                    <a:pt x="3626" y="3498"/>
                    <a:pt x="3636" y="3497"/>
                    <a:pt x="3646" y="3497"/>
                  </a:cubicBezTo>
                  <a:cubicBezTo>
                    <a:pt x="4018" y="3460"/>
                    <a:pt x="4297" y="3125"/>
                    <a:pt x="4297" y="3125"/>
                  </a:cubicBezTo>
                  <a:cubicBezTo>
                    <a:pt x="4297" y="3125"/>
                    <a:pt x="4696" y="3497"/>
                    <a:pt x="4994" y="3525"/>
                  </a:cubicBezTo>
                  <a:cubicBezTo>
                    <a:pt x="5010" y="3527"/>
                    <a:pt x="5025" y="3528"/>
                    <a:pt x="5041" y="3528"/>
                  </a:cubicBezTo>
                  <a:cubicBezTo>
                    <a:pt x="5330" y="3528"/>
                    <a:pt x="5589" y="3218"/>
                    <a:pt x="5589" y="3218"/>
                  </a:cubicBezTo>
                  <a:cubicBezTo>
                    <a:pt x="5589" y="3218"/>
                    <a:pt x="5859" y="3525"/>
                    <a:pt x="6175" y="3525"/>
                  </a:cubicBezTo>
                  <a:cubicBezTo>
                    <a:pt x="6482" y="3525"/>
                    <a:pt x="6835" y="3153"/>
                    <a:pt x="6835" y="3153"/>
                  </a:cubicBezTo>
                  <a:cubicBezTo>
                    <a:pt x="6835" y="3153"/>
                    <a:pt x="6947" y="3469"/>
                    <a:pt x="7319" y="3469"/>
                  </a:cubicBezTo>
                  <a:cubicBezTo>
                    <a:pt x="7691" y="3469"/>
                    <a:pt x="7951" y="3134"/>
                    <a:pt x="7951" y="3134"/>
                  </a:cubicBezTo>
                  <a:cubicBezTo>
                    <a:pt x="7951" y="3134"/>
                    <a:pt x="8082" y="3489"/>
                    <a:pt x="8513" y="3489"/>
                  </a:cubicBezTo>
                  <a:cubicBezTo>
                    <a:pt x="8556" y="3489"/>
                    <a:pt x="8601" y="3486"/>
                    <a:pt x="8649" y="3478"/>
                  </a:cubicBezTo>
                  <a:cubicBezTo>
                    <a:pt x="9178" y="3385"/>
                    <a:pt x="9253" y="3108"/>
                    <a:pt x="9253" y="3106"/>
                  </a:cubicBezTo>
                  <a:lnTo>
                    <a:pt x="9253" y="3106"/>
                  </a:lnTo>
                  <a:cubicBezTo>
                    <a:pt x="9253" y="3108"/>
                    <a:pt x="9170" y="3423"/>
                    <a:pt x="9597" y="3478"/>
                  </a:cubicBezTo>
                  <a:cubicBezTo>
                    <a:pt x="9624" y="3482"/>
                    <a:pt x="9650" y="3484"/>
                    <a:pt x="9675" y="3484"/>
                  </a:cubicBezTo>
                  <a:cubicBezTo>
                    <a:pt x="10057" y="3484"/>
                    <a:pt x="10220" y="3051"/>
                    <a:pt x="10220" y="3051"/>
                  </a:cubicBezTo>
                  <a:cubicBezTo>
                    <a:pt x="10220" y="3051"/>
                    <a:pt x="10606" y="3463"/>
                    <a:pt x="10881" y="3463"/>
                  </a:cubicBezTo>
                  <a:cubicBezTo>
                    <a:pt x="10928" y="3463"/>
                    <a:pt x="10972" y="3451"/>
                    <a:pt x="11011" y="3422"/>
                  </a:cubicBezTo>
                  <a:cubicBezTo>
                    <a:pt x="11727" y="2865"/>
                    <a:pt x="11941" y="521"/>
                    <a:pt x="11941" y="521"/>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7"/>
            <p:cNvSpPr/>
            <p:nvPr/>
          </p:nvSpPr>
          <p:spPr>
            <a:xfrm>
              <a:off x="6821410" y="4543641"/>
              <a:ext cx="839751" cy="234261"/>
            </a:xfrm>
            <a:custGeom>
              <a:rect b="b" l="l" r="r" t="t"/>
              <a:pathLst>
                <a:path extrusionOk="0" h="3331" w="11941">
                  <a:moveTo>
                    <a:pt x="0" y="1"/>
                  </a:moveTo>
                  <a:lnTo>
                    <a:pt x="0" y="1"/>
                  </a:lnTo>
                  <a:cubicBezTo>
                    <a:pt x="140" y="949"/>
                    <a:pt x="512" y="2289"/>
                    <a:pt x="809" y="2930"/>
                  </a:cubicBezTo>
                  <a:cubicBezTo>
                    <a:pt x="837" y="2847"/>
                    <a:pt x="884" y="2791"/>
                    <a:pt x="949" y="2763"/>
                  </a:cubicBezTo>
                  <a:cubicBezTo>
                    <a:pt x="978" y="2751"/>
                    <a:pt x="1010" y="2745"/>
                    <a:pt x="1042" y="2745"/>
                  </a:cubicBezTo>
                  <a:cubicBezTo>
                    <a:pt x="1212" y="2745"/>
                    <a:pt x="1410" y="2905"/>
                    <a:pt x="1535" y="3163"/>
                  </a:cubicBezTo>
                  <a:lnTo>
                    <a:pt x="1590" y="3098"/>
                  </a:lnTo>
                  <a:cubicBezTo>
                    <a:pt x="1590" y="3098"/>
                    <a:pt x="1628" y="3116"/>
                    <a:pt x="1683" y="3153"/>
                  </a:cubicBezTo>
                  <a:cubicBezTo>
                    <a:pt x="1665" y="2744"/>
                    <a:pt x="2046" y="2540"/>
                    <a:pt x="2251" y="2540"/>
                  </a:cubicBezTo>
                  <a:cubicBezTo>
                    <a:pt x="2502" y="2540"/>
                    <a:pt x="2781" y="2670"/>
                    <a:pt x="2809" y="3219"/>
                  </a:cubicBezTo>
                  <a:cubicBezTo>
                    <a:pt x="2855" y="3181"/>
                    <a:pt x="2883" y="3163"/>
                    <a:pt x="2883" y="3163"/>
                  </a:cubicBezTo>
                  <a:cubicBezTo>
                    <a:pt x="2883" y="3163"/>
                    <a:pt x="2930" y="3191"/>
                    <a:pt x="2985" y="3237"/>
                  </a:cubicBezTo>
                  <a:cubicBezTo>
                    <a:pt x="2920" y="2670"/>
                    <a:pt x="3302" y="2484"/>
                    <a:pt x="3581" y="2484"/>
                  </a:cubicBezTo>
                  <a:cubicBezTo>
                    <a:pt x="3850" y="2484"/>
                    <a:pt x="4204" y="2558"/>
                    <a:pt x="4194" y="3219"/>
                  </a:cubicBezTo>
                  <a:lnTo>
                    <a:pt x="4315" y="3098"/>
                  </a:lnTo>
                  <a:cubicBezTo>
                    <a:pt x="4315" y="3098"/>
                    <a:pt x="4362" y="3144"/>
                    <a:pt x="4417" y="3191"/>
                  </a:cubicBezTo>
                  <a:cubicBezTo>
                    <a:pt x="4436" y="2595"/>
                    <a:pt x="4882" y="2540"/>
                    <a:pt x="5106" y="2540"/>
                  </a:cubicBezTo>
                  <a:cubicBezTo>
                    <a:pt x="5366" y="2540"/>
                    <a:pt x="5598" y="2856"/>
                    <a:pt x="5496" y="3312"/>
                  </a:cubicBezTo>
                  <a:cubicBezTo>
                    <a:pt x="5571" y="3256"/>
                    <a:pt x="5617" y="3209"/>
                    <a:pt x="5617" y="3209"/>
                  </a:cubicBezTo>
                  <a:lnTo>
                    <a:pt x="5673" y="3265"/>
                  </a:lnTo>
                  <a:cubicBezTo>
                    <a:pt x="5681" y="2680"/>
                    <a:pt x="6003" y="2562"/>
                    <a:pt x="6218" y="2562"/>
                  </a:cubicBezTo>
                  <a:cubicBezTo>
                    <a:pt x="6246" y="2562"/>
                    <a:pt x="6272" y="2564"/>
                    <a:pt x="6296" y="2568"/>
                  </a:cubicBezTo>
                  <a:cubicBezTo>
                    <a:pt x="6500" y="2586"/>
                    <a:pt x="6789" y="2847"/>
                    <a:pt x="6621" y="3330"/>
                  </a:cubicBezTo>
                  <a:cubicBezTo>
                    <a:pt x="6752" y="3237"/>
                    <a:pt x="6845" y="3144"/>
                    <a:pt x="6845" y="3144"/>
                  </a:cubicBezTo>
                  <a:cubicBezTo>
                    <a:pt x="6845" y="3144"/>
                    <a:pt x="6882" y="3219"/>
                    <a:pt x="6947" y="3302"/>
                  </a:cubicBezTo>
                  <a:cubicBezTo>
                    <a:pt x="7040" y="3051"/>
                    <a:pt x="7235" y="2884"/>
                    <a:pt x="7440" y="2884"/>
                  </a:cubicBezTo>
                  <a:cubicBezTo>
                    <a:pt x="7616" y="2884"/>
                    <a:pt x="7774" y="3005"/>
                    <a:pt x="7877" y="3219"/>
                  </a:cubicBezTo>
                  <a:cubicBezTo>
                    <a:pt x="7933" y="3163"/>
                    <a:pt x="7960" y="3126"/>
                    <a:pt x="7960" y="3126"/>
                  </a:cubicBezTo>
                  <a:cubicBezTo>
                    <a:pt x="7960" y="3126"/>
                    <a:pt x="8007" y="3237"/>
                    <a:pt x="8109" y="3330"/>
                  </a:cubicBezTo>
                  <a:cubicBezTo>
                    <a:pt x="8165" y="3088"/>
                    <a:pt x="8314" y="2893"/>
                    <a:pt x="8509" y="2856"/>
                  </a:cubicBezTo>
                  <a:cubicBezTo>
                    <a:pt x="8533" y="2851"/>
                    <a:pt x="8557" y="2849"/>
                    <a:pt x="8581" y="2849"/>
                  </a:cubicBezTo>
                  <a:cubicBezTo>
                    <a:pt x="8790" y="2849"/>
                    <a:pt x="8997" y="3026"/>
                    <a:pt x="9114" y="3293"/>
                  </a:cubicBezTo>
                  <a:cubicBezTo>
                    <a:pt x="9243" y="3182"/>
                    <a:pt x="9262" y="3089"/>
                    <a:pt x="9262" y="3088"/>
                  </a:cubicBezTo>
                  <a:lnTo>
                    <a:pt x="9262" y="3088"/>
                  </a:lnTo>
                  <a:cubicBezTo>
                    <a:pt x="9262" y="3089"/>
                    <a:pt x="9244" y="3182"/>
                    <a:pt x="9300" y="3293"/>
                  </a:cubicBezTo>
                  <a:cubicBezTo>
                    <a:pt x="9365" y="3070"/>
                    <a:pt x="9495" y="2902"/>
                    <a:pt x="9681" y="2874"/>
                  </a:cubicBezTo>
                  <a:cubicBezTo>
                    <a:pt x="9705" y="2869"/>
                    <a:pt x="9729" y="2867"/>
                    <a:pt x="9754" y="2867"/>
                  </a:cubicBezTo>
                  <a:cubicBezTo>
                    <a:pt x="9908" y="2867"/>
                    <a:pt x="10063" y="2965"/>
                    <a:pt x="10183" y="3126"/>
                  </a:cubicBezTo>
                  <a:cubicBezTo>
                    <a:pt x="10220" y="3070"/>
                    <a:pt x="10229" y="3023"/>
                    <a:pt x="10229" y="3023"/>
                  </a:cubicBezTo>
                  <a:cubicBezTo>
                    <a:pt x="10229" y="3023"/>
                    <a:pt x="10313" y="3107"/>
                    <a:pt x="10415" y="3200"/>
                  </a:cubicBezTo>
                  <a:cubicBezTo>
                    <a:pt x="10471" y="2977"/>
                    <a:pt x="10611" y="2800"/>
                    <a:pt x="10797" y="2763"/>
                  </a:cubicBezTo>
                  <a:cubicBezTo>
                    <a:pt x="10817" y="2760"/>
                    <a:pt x="10837" y="2758"/>
                    <a:pt x="10857" y="2758"/>
                  </a:cubicBezTo>
                  <a:cubicBezTo>
                    <a:pt x="11023" y="2758"/>
                    <a:pt x="11184" y="2858"/>
                    <a:pt x="11308" y="3033"/>
                  </a:cubicBezTo>
                  <a:cubicBezTo>
                    <a:pt x="11792" y="2186"/>
                    <a:pt x="11941" y="503"/>
                    <a:pt x="11941" y="503"/>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7"/>
            <p:cNvSpPr/>
            <p:nvPr/>
          </p:nvSpPr>
          <p:spPr>
            <a:xfrm>
              <a:off x="6753406" y="4282732"/>
              <a:ext cx="605639" cy="442149"/>
            </a:xfrm>
            <a:custGeom>
              <a:rect b="b" l="l" r="r" t="t"/>
              <a:pathLst>
                <a:path extrusionOk="0" h="6287" w="8612">
                  <a:moveTo>
                    <a:pt x="298" y="1"/>
                  </a:moveTo>
                  <a:lnTo>
                    <a:pt x="298" y="1"/>
                  </a:lnTo>
                  <a:cubicBezTo>
                    <a:pt x="0" y="2325"/>
                    <a:pt x="1488" y="6287"/>
                    <a:pt x="1488" y="6287"/>
                  </a:cubicBezTo>
                  <a:cubicBezTo>
                    <a:pt x="1488" y="6287"/>
                    <a:pt x="4371" y="6250"/>
                    <a:pt x="8611" y="4557"/>
                  </a:cubicBezTo>
                  <a:lnTo>
                    <a:pt x="29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7"/>
            <p:cNvSpPr/>
            <p:nvPr/>
          </p:nvSpPr>
          <p:spPr>
            <a:xfrm>
              <a:off x="6635681" y="3051749"/>
              <a:ext cx="1294261" cy="1677381"/>
            </a:xfrm>
            <a:custGeom>
              <a:rect b="b" l="l" r="r" t="t"/>
              <a:pathLst>
                <a:path extrusionOk="0" h="23851" w="18404">
                  <a:moveTo>
                    <a:pt x="7144" y="0"/>
                  </a:moveTo>
                  <a:cubicBezTo>
                    <a:pt x="7004" y="0"/>
                    <a:pt x="6876" y="25"/>
                    <a:pt x="6761" y="78"/>
                  </a:cubicBezTo>
                  <a:cubicBezTo>
                    <a:pt x="4408" y="1147"/>
                    <a:pt x="1581" y="5676"/>
                    <a:pt x="791" y="8559"/>
                  </a:cubicBezTo>
                  <a:cubicBezTo>
                    <a:pt x="0" y="11432"/>
                    <a:pt x="2018" y="21141"/>
                    <a:pt x="2018" y="21141"/>
                  </a:cubicBezTo>
                  <a:cubicBezTo>
                    <a:pt x="4124" y="23013"/>
                    <a:pt x="9130" y="23851"/>
                    <a:pt x="13324" y="23851"/>
                  </a:cubicBezTo>
                  <a:cubicBezTo>
                    <a:pt x="13630" y="23851"/>
                    <a:pt x="13932" y="23846"/>
                    <a:pt x="14228" y="23837"/>
                  </a:cubicBezTo>
                  <a:cubicBezTo>
                    <a:pt x="14228" y="23837"/>
                    <a:pt x="18404" y="15812"/>
                    <a:pt x="17427" y="11321"/>
                  </a:cubicBezTo>
                  <a:cubicBezTo>
                    <a:pt x="17029" y="9454"/>
                    <a:pt x="9868" y="0"/>
                    <a:pt x="71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7"/>
            <p:cNvSpPr/>
            <p:nvPr/>
          </p:nvSpPr>
          <p:spPr>
            <a:xfrm>
              <a:off x="7320368" y="3578419"/>
              <a:ext cx="153098" cy="1143244"/>
            </a:xfrm>
            <a:custGeom>
              <a:rect b="b" l="l" r="r" t="t"/>
              <a:pathLst>
                <a:path extrusionOk="0" h="16256" w="2177">
                  <a:moveTo>
                    <a:pt x="1005" y="0"/>
                  </a:moveTo>
                  <a:lnTo>
                    <a:pt x="1005" y="0"/>
                  </a:lnTo>
                  <a:cubicBezTo>
                    <a:pt x="1693" y="5794"/>
                    <a:pt x="428" y="13679"/>
                    <a:pt x="1" y="16181"/>
                  </a:cubicBezTo>
                  <a:cubicBezTo>
                    <a:pt x="270" y="16209"/>
                    <a:pt x="568" y="16237"/>
                    <a:pt x="847" y="16255"/>
                  </a:cubicBezTo>
                  <a:cubicBezTo>
                    <a:pt x="1172" y="14981"/>
                    <a:pt x="2177" y="8658"/>
                    <a:pt x="1767" y="3301"/>
                  </a:cubicBezTo>
                  <a:lnTo>
                    <a:pt x="1005"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7"/>
            <p:cNvSpPr/>
            <p:nvPr/>
          </p:nvSpPr>
          <p:spPr>
            <a:xfrm>
              <a:off x="6799188" y="3308930"/>
              <a:ext cx="118427" cy="1313999"/>
            </a:xfrm>
            <a:custGeom>
              <a:rect b="b" l="l" r="r" t="t"/>
              <a:pathLst>
                <a:path extrusionOk="0" h="18684" w="1684">
                  <a:moveTo>
                    <a:pt x="846" y="1"/>
                  </a:moveTo>
                  <a:lnTo>
                    <a:pt x="846" y="1"/>
                  </a:lnTo>
                  <a:cubicBezTo>
                    <a:pt x="828" y="29"/>
                    <a:pt x="809" y="66"/>
                    <a:pt x="781" y="94"/>
                  </a:cubicBezTo>
                  <a:lnTo>
                    <a:pt x="307" y="3302"/>
                  </a:lnTo>
                  <a:cubicBezTo>
                    <a:pt x="0" y="9235"/>
                    <a:pt x="670" y="16144"/>
                    <a:pt x="967" y="18348"/>
                  </a:cubicBezTo>
                  <a:cubicBezTo>
                    <a:pt x="1190" y="18460"/>
                    <a:pt x="1432" y="18581"/>
                    <a:pt x="1683" y="18683"/>
                  </a:cubicBezTo>
                  <a:cubicBezTo>
                    <a:pt x="1349" y="15810"/>
                    <a:pt x="419" y="6864"/>
                    <a:pt x="846"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7"/>
            <p:cNvSpPr/>
            <p:nvPr/>
          </p:nvSpPr>
          <p:spPr>
            <a:xfrm>
              <a:off x="6932595" y="3240292"/>
              <a:ext cx="106613" cy="1423147"/>
            </a:xfrm>
            <a:custGeom>
              <a:rect b="b" l="l" r="r" t="t"/>
              <a:pathLst>
                <a:path extrusionOk="0" h="20236" w="1516">
                  <a:moveTo>
                    <a:pt x="884" y="0"/>
                  </a:moveTo>
                  <a:lnTo>
                    <a:pt x="363" y="1284"/>
                  </a:lnTo>
                  <a:cubicBezTo>
                    <a:pt x="0" y="7672"/>
                    <a:pt x="567" y="17232"/>
                    <a:pt x="837" y="20031"/>
                  </a:cubicBezTo>
                  <a:cubicBezTo>
                    <a:pt x="1060" y="20115"/>
                    <a:pt x="1283" y="20171"/>
                    <a:pt x="1516" y="20236"/>
                  </a:cubicBezTo>
                  <a:cubicBezTo>
                    <a:pt x="1172" y="16907"/>
                    <a:pt x="316" y="7189"/>
                    <a:pt x="884"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7"/>
            <p:cNvSpPr/>
            <p:nvPr/>
          </p:nvSpPr>
          <p:spPr>
            <a:xfrm>
              <a:off x="7145751" y="3350845"/>
              <a:ext cx="188401" cy="1351202"/>
            </a:xfrm>
            <a:custGeom>
              <a:rect b="b" l="l" r="r" t="t"/>
              <a:pathLst>
                <a:path extrusionOk="0" h="19213" w="2679">
                  <a:moveTo>
                    <a:pt x="1349" y="0"/>
                  </a:moveTo>
                  <a:cubicBezTo>
                    <a:pt x="2102" y="6519"/>
                    <a:pt x="791" y="14907"/>
                    <a:pt x="1" y="19017"/>
                  </a:cubicBezTo>
                  <a:cubicBezTo>
                    <a:pt x="373" y="19091"/>
                    <a:pt x="745" y="19157"/>
                    <a:pt x="1135" y="19212"/>
                  </a:cubicBezTo>
                  <a:cubicBezTo>
                    <a:pt x="1712" y="15576"/>
                    <a:pt x="2679" y="7235"/>
                    <a:pt x="2251" y="1358"/>
                  </a:cubicBezTo>
                  <a:lnTo>
                    <a:pt x="1349"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7"/>
            <p:cNvSpPr/>
            <p:nvPr/>
          </p:nvSpPr>
          <p:spPr>
            <a:xfrm>
              <a:off x="7060727" y="3078121"/>
              <a:ext cx="98807" cy="1608249"/>
            </a:xfrm>
            <a:custGeom>
              <a:rect b="b" l="l" r="r" t="t"/>
              <a:pathLst>
                <a:path extrusionOk="0" h="22868" w="1405">
                  <a:moveTo>
                    <a:pt x="187" y="0"/>
                  </a:moveTo>
                  <a:cubicBezTo>
                    <a:pt x="122" y="28"/>
                    <a:pt x="57" y="65"/>
                    <a:pt x="1" y="112"/>
                  </a:cubicBezTo>
                  <a:cubicBezTo>
                    <a:pt x="931" y="8053"/>
                    <a:pt x="484" y="18292"/>
                    <a:pt x="224" y="22681"/>
                  </a:cubicBezTo>
                  <a:cubicBezTo>
                    <a:pt x="503" y="22756"/>
                    <a:pt x="773" y="22811"/>
                    <a:pt x="1052" y="22867"/>
                  </a:cubicBezTo>
                  <a:cubicBezTo>
                    <a:pt x="1219" y="19222"/>
                    <a:pt x="1405" y="8314"/>
                    <a:pt x="652" y="958"/>
                  </a:cubicBezTo>
                  <a:lnTo>
                    <a:pt x="187"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7"/>
            <p:cNvSpPr/>
            <p:nvPr/>
          </p:nvSpPr>
          <p:spPr>
            <a:xfrm>
              <a:off x="6635681" y="3051749"/>
              <a:ext cx="1294261" cy="1678436"/>
            </a:xfrm>
            <a:custGeom>
              <a:rect b="b" l="l" r="r" t="t"/>
              <a:pathLst>
                <a:path extrusionOk="0" h="23866" w="18404">
                  <a:moveTo>
                    <a:pt x="7144" y="0"/>
                  </a:moveTo>
                  <a:cubicBezTo>
                    <a:pt x="7004" y="0"/>
                    <a:pt x="6876" y="25"/>
                    <a:pt x="6761" y="78"/>
                  </a:cubicBezTo>
                  <a:cubicBezTo>
                    <a:pt x="4408" y="1147"/>
                    <a:pt x="1581" y="5676"/>
                    <a:pt x="791" y="8559"/>
                  </a:cubicBezTo>
                  <a:cubicBezTo>
                    <a:pt x="0" y="11441"/>
                    <a:pt x="2018" y="21141"/>
                    <a:pt x="2000" y="21159"/>
                  </a:cubicBezTo>
                  <a:cubicBezTo>
                    <a:pt x="2260" y="21392"/>
                    <a:pt x="2548" y="21587"/>
                    <a:pt x="2874" y="21782"/>
                  </a:cubicBezTo>
                  <a:cubicBezTo>
                    <a:pt x="2307" y="19978"/>
                    <a:pt x="1944" y="17877"/>
                    <a:pt x="1842" y="15607"/>
                  </a:cubicBezTo>
                  <a:cubicBezTo>
                    <a:pt x="1525" y="8726"/>
                    <a:pt x="3813" y="3035"/>
                    <a:pt x="6947" y="2895"/>
                  </a:cubicBezTo>
                  <a:cubicBezTo>
                    <a:pt x="6986" y="2894"/>
                    <a:pt x="7025" y="2893"/>
                    <a:pt x="7064" y="2893"/>
                  </a:cubicBezTo>
                  <a:cubicBezTo>
                    <a:pt x="10150" y="2893"/>
                    <a:pt x="12865" y="8301"/>
                    <a:pt x="13177" y="15096"/>
                  </a:cubicBezTo>
                  <a:cubicBezTo>
                    <a:pt x="13326" y="18472"/>
                    <a:pt x="12843" y="21550"/>
                    <a:pt x="11968" y="23837"/>
                  </a:cubicBezTo>
                  <a:cubicBezTo>
                    <a:pt x="12467" y="23855"/>
                    <a:pt x="12961" y="23866"/>
                    <a:pt x="13442" y="23866"/>
                  </a:cubicBezTo>
                  <a:cubicBezTo>
                    <a:pt x="13706" y="23866"/>
                    <a:pt x="13965" y="23863"/>
                    <a:pt x="14219" y="23856"/>
                  </a:cubicBezTo>
                  <a:cubicBezTo>
                    <a:pt x="14219" y="23856"/>
                    <a:pt x="18404" y="15812"/>
                    <a:pt x="17427" y="11321"/>
                  </a:cubicBezTo>
                  <a:cubicBezTo>
                    <a:pt x="17029" y="9454"/>
                    <a:pt x="9868" y="0"/>
                    <a:pt x="7144"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7"/>
            <p:cNvSpPr/>
            <p:nvPr/>
          </p:nvSpPr>
          <p:spPr>
            <a:xfrm>
              <a:off x="7587182" y="3730112"/>
              <a:ext cx="191073" cy="950968"/>
            </a:xfrm>
            <a:custGeom>
              <a:rect b="b" l="l" r="r" t="t"/>
              <a:pathLst>
                <a:path extrusionOk="0" h="13522" w="2717">
                  <a:moveTo>
                    <a:pt x="1228" y="1"/>
                  </a:moveTo>
                  <a:cubicBezTo>
                    <a:pt x="1396" y="9253"/>
                    <a:pt x="577" y="10025"/>
                    <a:pt x="1" y="13522"/>
                  </a:cubicBezTo>
                  <a:cubicBezTo>
                    <a:pt x="2716" y="8026"/>
                    <a:pt x="2642" y="2790"/>
                    <a:pt x="2642" y="2790"/>
                  </a:cubicBezTo>
                  <a:lnTo>
                    <a:pt x="1228"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7"/>
            <p:cNvSpPr/>
            <p:nvPr/>
          </p:nvSpPr>
          <p:spPr>
            <a:xfrm>
              <a:off x="6629141" y="2873403"/>
              <a:ext cx="551981" cy="973895"/>
            </a:xfrm>
            <a:custGeom>
              <a:rect b="b" l="l" r="r" t="t"/>
              <a:pathLst>
                <a:path extrusionOk="0" h="13848" w="7849">
                  <a:moveTo>
                    <a:pt x="7849" y="1"/>
                  </a:moveTo>
                  <a:lnTo>
                    <a:pt x="7849" y="1"/>
                  </a:lnTo>
                  <a:cubicBezTo>
                    <a:pt x="3069" y="2418"/>
                    <a:pt x="874" y="6464"/>
                    <a:pt x="447" y="8165"/>
                  </a:cubicBezTo>
                  <a:cubicBezTo>
                    <a:pt x="0" y="9858"/>
                    <a:pt x="633" y="13847"/>
                    <a:pt x="633" y="13847"/>
                  </a:cubicBezTo>
                  <a:cubicBezTo>
                    <a:pt x="3488" y="10425"/>
                    <a:pt x="6370" y="3451"/>
                    <a:pt x="6370" y="3451"/>
                  </a:cubicBezTo>
                  <a:lnTo>
                    <a:pt x="784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7"/>
            <p:cNvSpPr/>
            <p:nvPr/>
          </p:nvSpPr>
          <p:spPr>
            <a:xfrm>
              <a:off x="6748835" y="2899564"/>
              <a:ext cx="421880" cy="362398"/>
            </a:xfrm>
            <a:custGeom>
              <a:rect b="b" l="l" r="r" t="t"/>
              <a:pathLst>
                <a:path extrusionOk="0" h="5153" w="5999">
                  <a:moveTo>
                    <a:pt x="5998" y="1"/>
                  </a:moveTo>
                  <a:lnTo>
                    <a:pt x="5998" y="1"/>
                  </a:lnTo>
                  <a:cubicBezTo>
                    <a:pt x="4482" y="772"/>
                    <a:pt x="2799" y="2000"/>
                    <a:pt x="1469" y="3218"/>
                  </a:cubicBezTo>
                  <a:cubicBezTo>
                    <a:pt x="884" y="3869"/>
                    <a:pt x="391" y="4539"/>
                    <a:pt x="0" y="5152"/>
                  </a:cubicBezTo>
                  <a:cubicBezTo>
                    <a:pt x="1032" y="4213"/>
                    <a:pt x="2976" y="2604"/>
                    <a:pt x="5422" y="1340"/>
                  </a:cubicBezTo>
                  <a:lnTo>
                    <a:pt x="5998" y="1"/>
                  </a:lnTo>
                  <a:close/>
                </a:path>
              </a:pathLst>
            </a:custGeom>
            <a:solidFill>
              <a:srgbClr val="D51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7"/>
            <p:cNvSpPr/>
            <p:nvPr/>
          </p:nvSpPr>
          <p:spPr>
            <a:xfrm>
              <a:off x="6912271" y="2885147"/>
              <a:ext cx="1080473" cy="1253799"/>
            </a:xfrm>
            <a:custGeom>
              <a:rect b="b" l="l" r="r" t="t"/>
              <a:pathLst>
                <a:path extrusionOk="0" h="17828" w="15364">
                  <a:moveTo>
                    <a:pt x="3507" y="1"/>
                  </a:moveTo>
                  <a:lnTo>
                    <a:pt x="2158" y="1879"/>
                  </a:lnTo>
                  <a:cubicBezTo>
                    <a:pt x="1" y="6148"/>
                    <a:pt x="3488" y="16981"/>
                    <a:pt x="13531" y="17828"/>
                  </a:cubicBezTo>
                  <a:cubicBezTo>
                    <a:pt x="15363" y="10667"/>
                    <a:pt x="12620" y="3358"/>
                    <a:pt x="5515" y="373"/>
                  </a:cubicBezTo>
                  <a:lnTo>
                    <a:pt x="35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7"/>
            <p:cNvSpPr/>
            <p:nvPr/>
          </p:nvSpPr>
          <p:spPr>
            <a:xfrm>
              <a:off x="7021486" y="2885147"/>
              <a:ext cx="971259" cy="1253799"/>
            </a:xfrm>
            <a:custGeom>
              <a:rect b="b" l="l" r="r" t="t"/>
              <a:pathLst>
                <a:path extrusionOk="0" h="17828" w="13811">
                  <a:moveTo>
                    <a:pt x="1963" y="1"/>
                  </a:moveTo>
                  <a:lnTo>
                    <a:pt x="615" y="1879"/>
                  </a:lnTo>
                  <a:cubicBezTo>
                    <a:pt x="233" y="2623"/>
                    <a:pt x="38" y="3553"/>
                    <a:pt x="1" y="4604"/>
                  </a:cubicBezTo>
                  <a:cubicBezTo>
                    <a:pt x="94" y="4204"/>
                    <a:pt x="233" y="3842"/>
                    <a:pt x="438" y="3535"/>
                  </a:cubicBezTo>
                  <a:cubicBezTo>
                    <a:pt x="932" y="2750"/>
                    <a:pt x="1694" y="2376"/>
                    <a:pt x="2600" y="2376"/>
                  </a:cubicBezTo>
                  <a:cubicBezTo>
                    <a:pt x="4186" y="2376"/>
                    <a:pt x="6212" y="3520"/>
                    <a:pt x="8017" y="5608"/>
                  </a:cubicBezTo>
                  <a:cubicBezTo>
                    <a:pt x="10834" y="8910"/>
                    <a:pt x="12034" y="13318"/>
                    <a:pt x="10686" y="15456"/>
                  </a:cubicBezTo>
                  <a:cubicBezTo>
                    <a:pt x="10190" y="16232"/>
                    <a:pt x="9428" y="16603"/>
                    <a:pt x="8524" y="16603"/>
                  </a:cubicBezTo>
                  <a:cubicBezTo>
                    <a:pt x="7834" y="16603"/>
                    <a:pt x="7060" y="16387"/>
                    <a:pt x="6259" y="15968"/>
                  </a:cubicBezTo>
                  <a:lnTo>
                    <a:pt x="6259" y="15968"/>
                  </a:lnTo>
                  <a:cubicBezTo>
                    <a:pt x="7849" y="16954"/>
                    <a:pt x="9756" y="17642"/>
                    <a:pt x="11988" y="17828"/>
                  </a:cubicBezTo>
                  <a:cubicBezTo>
                    <a:pt x="13810" y="10667"/>
                    <a:pt x="11067" y="3358"/>
                    <a:pt x="3981" y="373"/>
                  </a:cubicBezTo>
                  <a:lnTo>
                    <a:pt x="1963"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7"/>
            <p:cNvSpPr/>
            <p:nvPr/>
          </p:nvSpPr>
          <p:spPr>
            <a:xfrm>
              <a:off x="7019517" y="2960396"/>
              <a:ext cx="770481" cy="470210"/>
            </a:xfrm>
            <a:custGeom>
              <a:rect b="b" l="l" r="r" t="t"/>
              <a:pathLst>
                <a:path extrusionOk="0" h="6686" w="10956">
                  <a:moveTo>
                    <a:pt x="5004" y="0"/>
                  </a:moveTo>
                  <a:lnTo>
                    <a:pt x="1182" y="56"/>
                  </a:lnTo>
                  <a:lnTo>
                    <a:pt x="568" y="623"/>
                  </a:lnTo>
                  <a:cubicBezTo>
                    <a:pt x="261" y="1219"/>
                    <a:pt x="75" y="1935"/>
                    <a:pt x="1" y="2744"/>
                  </a:cubicBezTo>
                  <a:cubicBezTo>
                    <a:pt x="27" y="4562"/>
                    <a:pt x="1056" y="6685"/>
                    <a:pt x="3846" y="6685"/>
                  </a:cubicBezTo>
                  <a:cubicBezTo>
                    <a:pt x="4023" y="6685"/>
                    <a:pt x="4208" y="6676"/>
                    <a:pt x="4400" y="6659"/>
                  </a:cubicBezTo>
                  <a:cubicBezTo>
                    <a:pt x="8231" y="6287"/>
                    <a:pt x="8017" y="4204"/>
                    <a:pt x="7859" y="4018"/>
                  </a:cubicBezTo>
                  <a:lnTo>
                    <a:pt x="7859" y="4018"/>
                  </a:lnTo>
                  <a:cubicBezTo>
                    <a:pt x="8015" y="4192"/>
                    <a:pt x="9369" y="5655"/>
                    <a:pt x="10898" y="5655"/>
                  </a:cubicBezTo>
                  <a:cubicBezTo>
                    <a:pt x="10917" y="5655"/>
                    <a:pt x="10936" y="5655"/>
                    <a:pt x="10955" y="5654"/>
                  </a:cubicBezTo>
                  <a:cubicBezTo>
                    <a:pt x="10146" y="4055"/>
                    <a:pt x="9003" y="2623"/>
                    <a:pt x="7561" y="1442"/>
                  </a:cubicBezTo>
                  <a:cubicBezTo>
                    <a:pt x="6213" y="530"/>
                    <a:pt x="5004" y="0"/>
                    <a:pt x="5004"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7"/>
            <p:cNvSpPr/>
            <p:nvPr/>
          </p:nvSpPr>
          <p:spPr>
            <a:xfrm>
              <a:off x="7131404" y="3074816"/>
              <a:ext cx="677581" cy="322522"/>
            </a:xfrm>
            <a:custGeom>
              <a:rect b="b" l="l" r="r" t="t"/>
              <a:pathLst>
                <a:path extrusionOk="0" h="4586" w="9635">
                  <a:moveTo>
                    <a:pt x="0" y="1"/>
                  </a:moveTo>
                  <a:cubicBezTo>
                    <a:pt x="1123" y="2343"/>
                    <a:pt x="4531" y="4585"/>
                    <a:pt x="8939" y="4585"/>
                  </a:cubicBezTo>
                  <a:cubicBezTo>
                    <a:pt x="9168" y="4585"/>
                    <a:pt x="9400" y="4579"/>
                    <a:pt x="9634" y="4567"/>
                  </a:cubicBezTo>
                  <a:cubicBezTo>
                    <a:pt x="9569" y="4390"/>
                    <a:pt x="9476" y="4232"/>
                    <a:pt x="9392" y="4055"/>
                  </a:cubicBezTo>
                  <a:cubicBezTo>
                    <a:pt x="9286" y="4058"/>
                    <a:pt x="9181" y="4059"/>
                    <a:pt x="9076" y="4059"/>
                  </a:cubicBezTo>
                  <a:cubicBezTo>
                    <a:pt x="4995" y="4059"/>
                    <a:pt x="1788" y="2140"/>
                    <a:pt x="4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7"/>
            <p:cNvSpPr/>
            <p:nvPr/>
          </p:nvSpPr>
          <p:spPr>
            <a:xfrm>
              <a:off x="7105876" y="3074816"/>
              <a:ext cx="749524" cy="446087"/>
            </a:xfrm>
            <a:custGeom>
              <a:rect b="b" l="l" r="r" t="t"/>
              <a:pathLst>
                <a:path extrusionOk="0" h="6343" w="10658">
                  <a:moveTo>
                    <a:pt x="0" y="1"/>
                  </a:moveTo>
                  <a:cubicBezTo>
                    <a:pt x="411" y="2876"/>
                    <a:pt x="4363" y="6342"/>
                    <a:pt x="9953" y="6342"/>
                  </a:cubicBezTo>
                  <a:cubicBezTo>
                    <a:pt x="10185" y="6342"/>
                    <a:pt x="10420" y="6337"/>
                    <a:pt x="10657" y="6324"/>
                  </a:cubicBezTo>
                  <a:cubicBezTo>
                    <a:pt x="10611" y="6148"/>
                    <a:pt x="10555" y="5980"/>
                    <a:pt x="10499" y="5822"/>
                  </a:cubicBezTo>
                  <a:cubicBezTo>
                    <a:pt x="10375" y="5826"/>
                    <a:pt x="10251" y="5827"/>
                    <a:pt x="10129" y="5827"/>
                  </a:cubicBezTo>
                  <a:cubicBezTo>
                    <a:pt x="4870" y="5827"/>
                    <a:pt x="1052" y="2754"/>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7"/>
            <p:cNvSpPr/>
            <p:nvPr/>
          </p:nvSpPr>
          <p:spPr>
            <a:xfrm>
              <a:off x="6988785" y="3074183"/>
              <a:ext cx="913029" cy="922205"/>
            </a:xfrm>
            <a:custGeom>
              <a:rect b="b" l="l" r="r" t="t"/>
              <a:pathLst>
                <a:path extrusionOk="0" h="13113" w="12983">
                  <a:moveTo>
                    <a:pt x="1061" y="0"/>
                  </a:moveTo>
                  <a:cubicBezTo>
                    <a:pt x="1" y="4204"/>
                    <a:pt x="4213" y="12452"/>
                    <a:pt x="12834" y="13112"/>
                  </a:cubicBezTo>
                  <a:cubicBezTo>
                    <a:pt x="12871" y="12936"/>
                    <a:pt x="12880" y="12740"/>
                    <a:pt x="12908" y="12555"/>
                  </a:cubicBezTo>
                  <a:cubicBezTo>
                    <a:pt x="6120" y="11885"/>
                    <a:pt x="2140" y="6510"/>
                    <a:pt x="1386" y="2297"/>
                  </a:cubicBezTo>
                  <a:lnTo>
                    <a:pt x="1386" y="2297"/>
                  </a:lnTo>
                  <a:cubicBezTo>
                    <a:pt x="2400" y="6064"/>
                    <a:pt x="6734" y="10630"/>
                    <a:pt x="12983" y="10797"/>
                  </a:cubicBezTo>
                  <a:cubicBezTo>
                    <a:pt x="12983" y="10592"/>
                    <a:pt x="12983" y="10406"/>
                    <a:pt x="12973" y="10211"/>
                  </a:cubicBezTo>
                  <a:cubicBezTo>
                    <a:pt x="6864" y="9941"/>
                    <a:pt x="2633" y="5459"/>
                    <a:pt x="1628" y="1749"/>
                  </a:cubicBezTo>
                  <a:lnTo>
                    <a:pt x="1628" y="1749"/>
                  </a:lnTo>
                  <a:cubicBezTo>
                    <a:pt x="2816" y="4986"/>
                    <a:pt x="7038" y="8621"/>
                    <a:pt x="12790" y="8621"/>
                  </a:cubicBezTo>
                  <a:cubicBezTo>
                    <a:pt x="12805" y="8621"/>
                    <a:pt x="12819" y="8621"/>
                    <a:pt x="12834" y="8621"/>
                  </a:cubicBezTo>
                  <a:cubicBezTo>
                    <a:pt x="12815" y="8435"/>
                    <a:pt x="12787" y="8258"/>
                    <a:pt x="12759" y="8082"/>
                  </a:cubicBezTo>
                  <a:cubicBezTo>
                    <a:pt x="6408" y="7979"/>
                    <a:pt x="1982" y="3423"/>
                    <a:pt x="1545" y="10"/>
                  </a:cubicBezTo>
                  <a:lnTo>
                    <a:pt x="154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7"/>
            <p:cNvSpPr/>
            <p:nvPr/>
          </p:nvSpPr>
          <p:spPr>
            <a:xfrm>
              <a:off x="6650731" y="2872770"/>
              <a:ext cx="531094" cy="973825"/>
            </a:xfrm>
            <a:custGeom>
              <a:rect b="b" l="l" r="r" t="t"/>
              <a:pathLst>
                <a:path extrusionOk="0" h="13847" w="7552">
                  <a:moveTo>
                    <a:pt x="7551" y="0"/>
                  </a:moveTo>
                  <a:lnTo>
                    <a:pt x="7551" y="0"/>
                  </a:lnTo>
                  <a:cubicBezTo>
                    <a:pt x="7458" y="47"/>
                    <a:pt x="7374" y="93"/>
                    <a:pt x="7282" y="140"/>
                  </a:cubicBezTo>
                  <a:cubicBezTo>
                    <a:pt x="7244" y="158"/>
                    <a:pt x="7207" y="186"/>
                    <a:pt x="7161" y="205"/>
                  </a:cubicBezTo>
                  <a:cubicBezTo>
                    <a:pt x="7068" y="251"/>
                    <a:pt x="6984" y="316"/>
                    <a:pt x="6891" y="363"/>
                  </a:cubicBezTo>
                  <a:lnTo>
                    <a:pt x="6407" y="856"/>
                  </a:lnTo>
                  <a:cubicBezTo>
                    <a:pt x="6407" y="856"/>
                    <a:pt x="4027" y="3367"/>
                    <a:pt x="1302" y="5664"/>
                  </a:cubicBezTo>
                  <a:cubicBezTo>
                    <a:pt x="995" y="6138"/>
                    <a:pt x="753" y="6593"/>
                    <a:pt x="567" y="6993"/>
                  </a:cubicBezTo>
                  <a:cubicBezTo>
                    <a:pt x="2799" y="5115"/>
                    <a:pt x="4910" y="2892"/>
                    <a:pt x="5887" y="1851"/>
                  </a:cubicBezTo>
                  <a:lnTo>
                    <a:pt x="5887" y="1851"/>
                  </a:lnTo>
                  <a:cubicBezTo>
                    <a:pt x="4957" y="3060"/>
                    <a:pt x="2530" y="6054"/>
                    <a:pt x="102" y="8323"/>
                  </a:cubicBezTo>
                  <a:cubicBezTo>
                    <a:pt x="47" y="8602"/>
                    <a:pt x="9" y="8937"/>
                    <a:pt x="0" y="9290"/>
                  </a:cubicBezTo>
                  <a:cubicBezTo>
                    <a:pt x="2325" y="7077"/>
                    <a:pt x="4706" y="3999"/>
                    <a:pt x="5803" y="2520"/>
                  </a:cubicBezTo>
                  <a:lnTo>
                    <a:pt x="5803" y="2520"/>
                  </a:lnTo>
                  <a:cubicBezTo>
                    <a:pt x="5459" y="3088"/>
                    <a:pt x="2753" y="7765"/>
                    <a:pt x="19" y="10853"/>
                  </a:cubicBezTo>
                  <a:cubicBezTo>
                    <a:pt x="47" y="11169"/>
                    <a:pt x="65" y="11485"/>
                    <a:pt x="93" y="11773"/>
                  </a:cubicBezTo>
                  <a:cubicBezTo>
                    <a:pt x="3004" y="8416"/>
                    <a:pt x="5961" y="2827"/>
                    <a:pt x="5961" y="2827"/>
                  </a:cubicBezTo>
                  <a:lnTo>
                    <a:pt x="6538" y="1758"/>
                  </a:lnTo>
                  <a:lnTo>
                    <a:pt x="5915" y="3106"/>
                  </a:lnTo>
                  <a:cubicBezTo>
                    <a:pt x="5915" y="3106"/>
                    <a:pt x="3050" y="9448"/>
                    <a:pt x="205" y="12898"/>
                  </a:cubicBezTo>
                  <a:cubicBezTo>
                    <a:pt x="279" y="13475"/>
                    <a:pt x="335" y="13847"/>
                    <a:pt x="335" y="13847"/>
                  </a:cubicBezTo>
                  <a:cubicBezTo>
                    <a:pt x="3190" y="10425"/>
                    <a:pt x="6073" y="3450"/>
                    <a:pt x="6073" y="3450"/>
                  </a:cubicBezTo>
                  <a:lnTo>
                    <a:pt x="755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7"/>
            <p:cNvSpPr/>
            <p:nvPr/>
          </p:nvSpPr>
          <p:spPr>
            <a:xfrm>
              <a:off x="6912271" y="2885147"/>
              <a:ext cx="959444" cy="1254432"/>
            </a:xfrm>
            <a:custGeom>
              <a:rect b="b" l="l" r="r" t="t"/>
              <a:pathLst>
                <a:path extrusionOk="0" h="17837" w="13643">
                  <a:moveTo>
                    <a:pt x="3507" y="1"/>
                  </a:moveTo>
                  <a:lnTo>
                    <a:pt x="2158" y="1879"/>
                  </a:lnTo>
                  <a:cubicBezTo>
                    <a:pt x="1" y="6148"/>
                    <a:pt x="3488" y="16981"/>
                    <a:pt x="13531" y="17837"/>
                  </a:cubicBezTo>
                  <a:cubicBezTo>
                    <a:pt x="13578" y="17679"/>
                    <a:pt x="13615" y="17502"/>
                    <a:pt x="13643" y="17344"/>
                  </a:cubicBezTo>
                  <a:cubicBezTo>
                    <a:pt x="3823" y="16303"/>
                    <a:pt x="419" y="5646"/>
                    <a:pt x="2567" y="1414"/>
                  </a:cubicBezTo>
                  <a:lnTo>
                    <a:pt x="3563" y="10"/>
                  </a:lnTo>
                  <a:lnTo>
                    <a:pt x="3507" y="1"/>
                  </a:ln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7"/>
            <p:cNvSpPr/>
            <p:nvPr/>
          </p:nvSpPr>
          <p:spPr>
            <a:xfrm>
              <a:off x="6942159" y="2915246"/>
              <a:ext cx="831452" cy="445595"/>
            </a:xfrm>
            <a:custGeom>
              <a:rect b="b" l="l" r="r" t="t"/>
              <a:pathLst>
                <a:path extrusionOk="0" h="6336" w="11823">
                  <a:moveTo>
                    <a:pt x="5788" y="1"/>
                  </a:moveTo>
                  <a:lnTo>
                    <a:pt x="2524" y="131"/>
                  </a:lnTo>
                  <a:cubicBezTo>
                    <a:pt x="1178" y="1353"/>
                    <a:pt x="1" y="6335"/>
                    <a:pt x="4403" y="6335"/>
                  </a:cubicBezTo>
                  <a:cubicBezTo>
                    <a:pt x="4624" y="6335"/>
                    <a:pt x="4859" y="6323"/>
                    <a:pt x="5109" y="6296"/>
                  </a:cubicBezTo>
                  <a:cubicBezTo>
                    <a:pt x="10074" y="5804"/>
                    <a:pt x="7918" y="3070"/>
                    <a:pt x="7759" y="2884"/>
                  </a:cubicBezTo>
                  <a:lnTo>
                    <a:pt x="7759" y="2884"/>
                  </a:lnTo>
                  <a:cubicBezTo>
                    <a:pt x="7915" y="3067"/>
                    <a:pt x="10154" y="5648"/>
                    <a:pt x="11741" y="5648"/>
                  </a:cubicBezTo>
                  <a:cubicBezTo>
                    <a:pt x="11768" y="5648"/>
                    <a:pt x="11796" y="5647"/>
                    <a:pt x="11823" y="5645"/>
                  </a:cubicBezTo>
                  <a:cubicBezTo>
                    <a:pt x="11312" y="2456"/>
                    <a:pt x="5788" y="1"/>
                    <a:pt x="57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7"/>
            <p:cNvSpPr/>
            <p:nvPr/>
          </p:nvSpPr>
          <p:spPr>
            <a:xfrm>
              <a:off x="7076480" y="2915246"/>
              <a:ext cx="696499" cy="466834"/>
            </a:xfrm>
            <a:custGeom>
              <a:rect b="b" l="l" r="r" t="t"/>
              <a:pathLst>
                <a:path extrusionOk="0" h="6638" w="9904">
                  <a:moveTo>
                    <a:pt x="3868" y="1"/>
                  </a:moveTo>
                  <a:lnTo>
                    <a:pt x="1004" y="1200"/>
                  </a:lnTo>
                  <a:cubicBezTo>
                    <a:pt x="1339" y="1303"/>
                    <a:pt x="5607" y="1163"/>
                    <a:pt x="4845" y="3804"/>
                  </a:cubicBezTo>
                  <a:cubicBezTo>
                    <a:pt x="4513" y="4985"/>
                    <a:pt x="3183" y="5773"/>
                    <a:pt x="1738" y="5773"/>
                  </a:cubicBezTo>
                  <a:cubicBezTo>
                    <a:pt x="1158" y="5773"/>
                    <a:pt x="560" y="5646"/>
                    <a:pt x="0" y="5366"/>
                  </a:cubicBezTo>
                  <a:lnTo>
                    <a:pt x="0" y="5366"/>
                  </a:lnTo>
                  <a:cubicBezTo>
                    <a:pt x="502" y="5994"/>
                    <a:pt x="1487" y="6637"/>
                    <a:pt x="2865" y="6637"/>
                  </a:cubicBezTo>
                  <a:cubicBezTo>
                    <a:pt x="3018" y="6637"/>
                    <a:pt x="3176" y="6629"/>
                    <a:pt x="3338" y="6613"/>
                  </a:cubicBezTo>
                  <a:cubicBezTo>
                    <a:pt x="8265" y="6103"/>
                    <a:pt x="6579" y="3832"/>
                    <a:pt x="6409" y="3630"/>
                  </a:cubicBezTo>
                  <a:lnTo>
                    <a:pt x="6409" y="3630"/>
                  </a:lnTo>
                  <a:cubicBezTo>
                    <a:pt x="6567" y="3816"/>
                    <a:pt x="8239" y="5649"/>
                    <a:pt x="9792" y="5649"/>
                  </a:cubicBezTo>
                  <a:cubicBezTo>
                    <a:pt x="9829" y="5649"/>
                    <a:pt x="9866" y="5648"/>
                    <a:pt x="9904" y="5645"/>
                  </a:cubicBezTo>
                  <a:cubicBezTo>
                    <a:pt x="9392" y="2456"/>
                    <a:pt x="3868" y="1"/>
                    <a:pt x="38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7"/>
            <p:cNvSpPr/>
            <p:nvPr/>
          </p:nvSpPr>
          <p:spPr>
            <a:xfrm>
              <a:off x="7107845" y="2978047"/>
              <a:ext cx="100143" cy="283771"/>
            </a:xfrm>
            <a:custGeom>
              <a:rect b="b" l="l" r="r" t="t"/>
              <a:pathLst>
                <a:path extrusionOk="0" h="4035" w="1424">
                  <a:moveTo>
                    <a:pt x="549" y="0"/>
                  </a:moveTo>
                  <a:cubicBezTo>
                    <a:pt x="0" y="1961"/>
                    <a:pt x="43" y="4034"/>
                    <a:pt x="677" y="4034"/>
                  </a:cubicBezTo>
                  <a:cubicBezTo>
                    <a:pt x="699" y="4034"/>
                    <a:pt x="721" y="4032"/>
                    <a:pt x="744" y="4027"/>
                  </a:cubicBezTo>
                  <a:cubicBezTo>
                    <a:pt x="1423" y="3860"/>
                    <a:pt x="84" y="1572"/>
                    <a:pt x="772" y="84"/>
                  </a:cubicBezTo>
                  <a:lnTo>
                    <a:pt x="5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7"/>
            <p:cNvSpPr/>
            <p:nvPr/>
          </p:nvSpPr>
          <p:spPr>
            <a:xfrm>
              <a:off x="7205943" y="2970449"/>
              <a:ext cx="201481" cy="233487"/>
            </a:xfrm>
            <a:custGeom>
              <a:rect b="b" l="l" r="r" t="t"/>
              <a:pathLst>
                <a:path extrusionOk="0" h="3320" w="2865">
                  <a:moveTo>
                    <a:pt x="205" y="0"/>
                  </a:moveTo>
                  <a:lnTo>
                    <a:pt x="1" y="84"/>
                  </a:lnTo>
                  <a:cubicBezTo>
                    <a:pt x="724" y="1256"/>
                    <a:pt x="1781" y="3319"/>
                    <a:pt x="2290" y="3319"/>
                  </a:cubicBezTo>
                  <a:cubicBezTo>
                    <a:pt x="2350" y="3319"/>
                    <a:pt x="2403" y="3290"/>
                    <a:pt x="2446" y="3227"/>
                  </a:cubicBezTo>
                  <a:cubicBezTo>
                    <a:pt x="2865" y="2623"/>
                    <a:pt x="745" y="1460"/>
                    <a:pt x="2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7"/>
            <p:cNvSpPr/>
            <p:nvPr/>
          </p:nvSpPr>
          <p:spPr>
            <a:xfrm>
              <a:off x="7177823" y="2970454"/>
              <a:ext cx="102112" cy="202051"/>
            </a:xfrm>
            <a:custGeom>
              <a:rect b="b" l="l" r="r" t="t"/>
              <a:pathLst>
                <a:path extrusionOk="0" h="2873" w="1452">
                  <a:moveTo>
                    <a:pt x="1" y="1"/>
                  </a:moveTo>
                  <a:cubicBezTo>
                    <a:pt x="137" y="1468"/>
                    <a:pt x="618" y="2872"/>
                    <a:pt x="984" y="2872"/>
                  </a:cubicBezTo>
                  <a:cubicBezTo>
                    <a:pt x="1017" y="2872"/>
                    <a:pt x="1049" y="2861"/>
                    <a:pt x="1079" y="2837"/>
                  </a:cubicBezTo>
                  <a:cubicBezTo>
                    <a:pt x="1451" y="2530"/>
                    <a:pt x="103" y="1256"/>
                    <a:pt x="15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7"/>
            <p:cNvSpPr/>
            <p:nvPr/>
          </p:nvSpPr>
          <p:spPr>
            <a:xfrm>
              <a:off x="7247146" y="2960441"/>
              <a:ext cx="168780" cy="158307"/>
            </a:xfrm>
            <a:custGeom>
              <a:rect b="b" l="l" r="r" t="t"/>
              <a:pathLst>
                <a:path extrusionOk="0" h="2251" w="2400">
                  <a:moveTo>
                    <a:pt x="131" y="1"/>
                  </a:moveTo>
                  <a:lnTo>
                    <a:pt x="1" y="75"/>
                  </a:lnTo>
                  <a:cubicBezTo>
                    <a:pt x="715" y="1258"/>
                    <a:pt x="1666" y="2250"/>
                    <a:pt x="2051" y="2250"/>
                  </a:cubicBezTo>
                  <a:cubicBezTo>
                    <a:pt x="2117" y="2250"/>
                    <a:pt x="2167" y="2221"/>
                    <a:pt x="2195" y="2158"/>
                  </a:cubicBezTo>
                  <a:cubicBezTo>
                    <a:pt x="2400" y="1721"/>
                    <a:pt x="642" y="1154"/>
                    <a:pt x="13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7"/>
            <p:cNvSpPr/>
            <p:nvPr/>
          </p:nvSpPr>
          <p:spPr>
            <a:xfrm>
              <a:off x="7036324" y="2944010"/>
              <a:ext cx="102323" cy="203528"/>
            </a:xfrm>
            <a:custGeom>
              <a:rect b="b" l="l" r="r" t="t"/>
              <a:pathLst>
                <a:path extrusionOk="0" h="2894" w="1455">
                  <a:moveTo>
                    <a:pt x="1334" y="1"/>
                  </a:moveTo>
                  <a:cubicBezTo>
                    <a:pt x="483" y="1351"/>
                    <a:pt x="0" y="2893"/>
                    <a:pt x="451" y="2893"/>
                  </a:cubicBezTo>
                  <a:cubicBezTo>
                    <a:pt x="454" y="2893"/>
                    <a:pt x="457" y="2893"/>
                    <a:pt x="459" y="2893"/>
                  </a:cubicBezTo>
                  <a:cubicBezTo>
                    <a:pt x="934" y="2884"/>
                    <a:pt x="655" y="1042"/>
                    <a:pt x="1454" y="75"/>
                  </a:cubicBezTo>
                  <a:lnTo>
                    <a:pt x="13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7"/>
            <p:cNvSpPr/>
            <p:nvPr/>
          </p:nvSpPr>
          <p:spPr>
            <a:xfrm>
              <a:off x="6757977" y="2885147"/>
              <a:ext cx="432991" cy="361132"/>
            </a:xfrm>
            <a:custGeom>
              <a:rect b="b" l="l" r="r" t="t"/>
              <a:pathLst>
                <a:path extrusionOk="0" h="5135" w="6157">
                  <a:moveTo>
                    <a:pt x="5366" y="1"/>
                  </a:moveTo>
                  <a:cubicBezTo>
                    <a:pt x="3171" y="1173"/>
                    <a:pt x="400" y="3907"/>
                    <a:pt x="0" y="5134"/>
                  </a:cubicBezTo>
                  <a:cubicBezTo>
                    <a:pt x="0" y="5134"/>
                    <a:pt x="2530" y="2112"/>
                    <a:pt x="6156" y="475"/>
                  </a:cubicBezTo>
                  <a:lnTo>
                    <a:pt x="536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7"/>
            <p:cNvSpPr/>
            <p:nvPr/>
          </p:nvSpPr>
          <p:spPr>
            <a:xfrm>
              <a:off x="7037239" y="2664816"/>
              <a:ext cx="333551" cy="334900"/>
            </a:xfrm>
            <a:custGeom>
              <a:rect b="b" l="l" r="r" t="t"/>
              <a:pathLst>
                <a:path extrusionOk="0" h="4762" w="4743">
                  <a:moveTo>
                    <a:pt x="1999" y="0"/>
                  </a:moveTo>
                  <a:cubicBezTo>
                    <a:pt x="1916" y="1367"/>
                    <a:pt x="0" y="4017"/>
                    <a:pt x="0" y="4017"/>
                  </a:cubicBezTo>
                  <a:lnTo>
                    <a:pt x="1172" y="3673"/>
                  </a:lnTo>
                  <a:lnTo>
                    <a:pt x="1581" y="4761"/>
                  </a:lnTo>
                  <a:cubicBezTo>
                    <a:pt x="1581" y="4761"/>
                    <a:pt x="3673" y="4389"/>
                    <a:pt x="4743" y="3627"/>
                  </a:cubicBezTo>
                  <a:cubicBezTo>
                    <a:pt x="4743" y="3627"/>
                    <a:pt x="3776" y="1600"/>
                    <a:pt x="4352" y="112"/>
                  </a:cubicBezTo>
                  <a:lnTo>
                    <a:pt x="199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7"/>
            <p:cNvSpPr/>
            <p:nvPr/>
          </p:nvSpPr>
          <p:spPr>
            <a:xfrm>
              <a:off x="7136608" y="2664816"/>
              <a:ext cx="234182" cy="313309"/>
            </a:xfrm>
            <a:custGeom>
              <a:rect b="b" l="l" r="r" t="t"/>
              <a:pathLst>
                <a:path extrusionOk="0" h="4455" w="3330">
                  <a:moveTo>
                    <a:pt x="586" y="0"/>
                  </a:moveTo>
                  <a:cubicBezTo>
                    <a:pt x="549" y="465"/>
                    <a:pt x="307" y="1097"/>
                    <a:pt x="1" y="1702"/>
                  </a:cubicBezTo>
                  <a:cubicBezTo>
                    <a:pt x="298" y="1479"/>
                    <a:pt x="577" y="1349"/>
                    <a:pt x="837" y="1339"/>
                  </a:cubicBezTo>
                  <a:cubicBezTo>
                    <a:pt x="850" y="1339"/>
                    <a:pt x="862" y="1338"/>
                    <a:pt x="874" y="1338"/>
                  </a:cubicBezTo>
                  <a:cubicBezTo>
                    <a:pt x="1747" y="1338"/>
                    <a:pt x="2011" y="2673"/>
                    <a:pt x="1470" y="4343"/>
                  </a:cubicBezTo>
                  <a:cubicBezTo>
                    <a:pt x="1461" y="4389"/>
                    <a:pt x="1451" y="4417"/>
                    <a:pt x="1433" y="4454"/>
                  </a:cubicBezTo>
                  <a:cubicBezTo>
                    <a:pt x="2074" y="4268"/>
                    <a:pt x="2818" y="3990"/>
                    <a:pt x="3330" y="3627"/>
                  </a:cubicBezTo>
                  <a:cubicBezTo>
                    <a:pt x="3330" y="3627"/>
                    <a:pt x="2363" y="1600"/>
                    <a:pt x="2930" y="112"/>
                  </a:cubicBezTo>
                  <a:lnTo>
                    <a:pt x="586"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7"/>
            <p:cNvSpPr/>
            <p:nvPr/>
          </p:nvSpPr>
          <p:spPr>
            <a:xfrm>
              <a:off x="7121559" y="2358125"/>
              <a:ext cx="179891" cy="303182"/>
            </a:xfrm>
            <a:custGeom>
              <a:rect b="b" l="l" r="r" t="t"/>
              <a:pathLst>
                <a:path extrusionOk="0" h="4311" w="2558">
                  <a:moveTo>
                    <a:pt x="2140" y="0"/>
                  </a:moveTo>
                  <a:cubicBezTo>
                    <a:pt x="2127" y="0"/>
                    <a:pt x="2111" y="3"/>
                    <a:pt x="2093" y="9"/>
                  </a:cubicBezTo>
                  <a:cubicBezTo>
                    <a:pt x="1758" y="102"/>
                    <a:pt x="1" y="1850"/>
                    <a:pt x="224" y="3515"/>
                  </a:cubicBezTo>
                  <a:cubicBezTo>
                    <a:pt x="291" y="4002"/>
                    <a:pt x="613" y="4310"/>
                    <a:pt x="917" y="4310"/>
                  </a:cubicBezTo>
                  <a:cubicBezTo>
                    <a:pt x="1076" y="4310"/>
                    <a:pt x="1231" y="4225"/>
                    <a:pt x="1340" y="4036"/>
                  </a:cubicBezTo>
                  <a:cubicBezTo>
                    <a:pt x="1786" y="3245"/>
                    <a:pt x="2409" y="1934"/>
                    <a:pt x="2344" y="1739"/>
                  </a:cubicBezTo>
                  <a:cubicBezTo>
                    <a:pt x="2288" y="1543"/>
                    <a:pt x="2009" y="1516"/>
                    <a:pt x="2009" y="1516"/>
                  </a:cubicBezTo>
                  <a:cubicBezTo>
                    <a:pt x="2009" y="1516"/>
                    <a:pt x="2558" y="799"/>
                    <a:pt x="2325" y="772"/>
                  </a:cubicBezTo>
                  <a:cubicBezTo>
                    <a:pt x="2308" y="770"/>
                    <a:pt x="2290" y="770"/>
                    <a:pt x="2272" y="770"/>
                  </a:cubicBezTo>
                  <a:cubicBezTo>
                    <a:pt x="2059" y="770"/>
                    <a:pt x="1861" y="865"/>
                    <a:pt x="1861" y="865"/>
                  </a:cubicBezTo>
                  <a:cubicBezTo>
                    <a:pt x="1861" y="865"/>
                    <a:pt x="2368" y="0"/>
                    <a:pt x="21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7"/>
            <p:cNvSpPr/>
            <p:nvPr/>
          </p:nvSpPr>
          <p:spPr>
            <a:xfrm>
              <a:off x="7140546" y="2360165"/>
              <a:ext cx="179891" cy="303744"/>
            </a:xfrm>
            <a:custGeom>
              <a:rect b="b" l="l" r="r" t="t"/>
              <a:pathLst>
                <a:path extrusionOk="0" h="4319" w="2558">
                  <a:moveTo>
                    <a:pt x="2136" y="0"/>
                  </a:moveTo>
                  <a:cubicBezTo>
                    <a:pt x="2124" y="0"/>
                    <a:pt x="2109" y="3"/>
                    <a:pt x="2093" y="8"/>
                  </a:cubicBezTo>
                  <a:cubicBezTo>
                    <a:pt x="1749" y="101"/>
                    <a:pt x="0" y="1859"/>
                    <a:pt x="214" y="3523"/>
                  </a:cubicBezTo>
                  <a:cubicBezTo>
                    <a:pt x="281" y="4011"/>
                    <a:pt x="604" y="4318"/>
                    <a:pt x="907" y="4318"/>
                  </a:cubicBezTo>
                  <a:cubicBezTo>
                    <a:pt x="1067" y="4318"/>
                    <a:pt x="1221" y="4233"/>
                    <a:pt x="1330" y="4044"/>
                  </a:cubicBezTo>
                  <a:cubicBezTo>
                    <a:pt x="1786" y="3253"/>
                    <a:pt x="2400" y="1942"/>
                    <a:pt x="2344" y="1738"/>
                  </a:cubicBezTo>
                  <a:cubicBezTo>
                    <a:pt x="2288" y="1542"/>
                    <a:pt x="2009" y="1524"/>
                    <a:pt x="2009" y="1524"/>
                  </a:cubicBezTo>
                  <a:cubicBezTo>
                    <a:pt x="2009" y="1524"/>
                    <a:pt x="2558" y="798"/>
                    <a:pt x="2325" y="780"/>
                  </a:cubicBezTo>
                  <a:cubicBezTo>
                    <a:pt x="2301" y="777"/>
                    <a:pt x="2277" y="776"/>
                    <a:pt x="2253" y="776"/>
                  </a:cubicBezTo>
                  <a:cubicBezTo>
                    <a:pt x="2047" y="776"/>
                    <a:pt x="1860" y="873"/>
                    <a:pt x="1860" y="873"/>
                  </a:cubicBezTo>
                  <a:cubicBezTo>
                    <a:pt x="1860" y="873"/>
                    <a:pt x="2372" y="0"/>
                    <a:pt x="2136"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7"/>
            <p:cNvSpPr/>
            <p:nvPr/>
          </p:nvSpPr>
          <p:spPr>
            <a:xfrm>
              <a:off x="7122895" y="2464317"/>
              <a:ext cx="323776" cy="264642"/>
            </a:xfrm>
            <a:custGeom>
              <a:rect b="b" l="l" r="r" t="t"/>
              <a:pathLst>
                <a:path extrusionOk="0" h="3763" w="4604">
                  <a:moveTo>
                    <a:pt x="3440" y="1"/>
                  </a:moveTo>
                  <a:cubicBezTo>
                    <a:pt x="2912" y="1"/>
                    <a:pt x="1907" y="126"/>
                    <a:pt x="1907" y="126"/>
                  </a:cubicBezTo>
                  <a:cubicBezTo>
                    <a:pt x="1907" y="126"/>
                    <a:pt x="502" y="852"/>
                    <a:pt x="261" y="1270"/>
                  </a:cubicBezTo>
                  <a:cubicBezTo>
                    <a:pt x="0" y="1689"/>
                    <a:pt x="158" y="3121"/>
                    <a:pt x="633" y="3409"/>
                  </a:cubicBezTo>
                  <a:cubicBezTo>
                    <a:pt x="1200" y="3735"/>
                    <a:pt x="2930" y="3762"/>
                    <a:pt x="2930" y="3762"/>
                  </a:cubicBezTo>
                  <a:cubicBezTo>
                    <a:pt x="4185" y="2823"/>
                    <a:pt x="4603" y="1717"/>
                    <a:pt x="4603" y="1196"/>
                  </a:cubicBezTo>
                  <a:cubicBezTo>
                    <a:pt x="4603" y="666"/>
                    <a:pt x="3878" y="173"/>
                    <a:pt x="3748" y="43"/>
                  </a:cubicBezTo>
                  <a:cubicBezTo>
                    <a:pt x="3717" y="12"/>
                    <a:pt x="3601" y="1"/>
                    <a:pt x="34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7"/>
            <p:cNvSpPr/>
            <p:nvPr/>
          </p:nvSpPr>
          <p:spPr>
            <a:xfrm>
              <a:off x="7125497" y="2496034"/>
              <a:ext cx="321807" cy="232292"/>
            </a:xfrm>
            <a:custGeom>
              <a:rect b="b" l="l" r="r" t="t"/>
              <a:pathLst>
                <a:path extrusionOk="0" h="3303" w="4576">
                  <a:moveTo>
                    <a:pt x="4194" y="1"/>
                  </a:moveTo>
                  <a:cubicBezTo>
                    <a:pt x="3971" y="336"/>
                    <a:pt x="3822" y="745"/>
                    <a:pt x="3478" y="1052"/>
                  </a:cubicBezTo>
                  <a:cubicBezTo>
                    <a:pt x="2660" y="1769"/>
                    <a:pt x="1702" y="2269"/>
                    <a:pt x="1036" y="2269"/>
                  </a:cubicBezTo>
                  <a:cubicBezTo>
                    <a:pt x="778" y="2269"/>
                    <a:pt x="564" y="2194"/>
                    <a:pt x="419" y="2028"/>
                  </a:cubicBezTo>
                  <a:cubicBezTo>
                    <a:pt x="261" y="1842"/>
                    <a:pt x="131" y="1275"/>
                    <a:pt x="149" y="987"/>
                  </a:cubicBezTo>
                  <a:lnTo>
                    <a:pt x="149" y="987"/>
                  </a:lnTo>
                  <a:cubicBezTo>
                    <a:pt x="0" y="1535"/>
                    <a:pt x="168" y="2698"/>
                    <a:pt x="605" y="2939"/>
                  </a:cubicBezTo>
                  <a:cubicBezTo>
                    <a:pt x="1172" y="3274"/>
                    <a:pt x="2902" y="3302"/>
                    <a:pt x="2902" y="3302"/>
                  </a:cubicBezTo>
                  <a:cubicBezTo>
                    <a:pt x="4167" y="2354"/>
                    <a:pt x="4576" y="1256"/>
                    <a:pt x="4576" y="726"/>
                  </a:cubicBezTo>
                  <a:cubicBezTo>
                    <a:pt x="4576" y="466"/>
                    <a:pt x="4399" y="205"/>
                    <a:pt x="4194"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7"/>
            <p:cNvSpPr/>
            <p:nvPr/>
          </p:nvSpPr>
          <p:spPr>
            <a:xfrm>
              <a:off x="7150322" y="2463825"/>
              <a:ext cx="272791" cy="153947"/>
            </a:xfrm>
            <a:custGeom>
              <a:rect b="b" l="l" r="r" t="t"/>
              <a:pathLst>
                <a:path extrusionOk="0" h="2189" w="3879">
                  <a:moveTo>
                    <a:pt x="3052" y="1"/>
                  </a:moveTo>
                  <a:cubicBezTo>
                    <a:pt x="2520" y="1"/>
                    <a:pt x="1517" y="115"/>
                    <a:pt x="1517" y="115"/>
                  </a:cubicBezTo>
                  <a:cubicBezTo>
                    <a:pt x="1517" y="115"/>
                    <a:pt x="959" y="412"/>
                    <a:pt x="484" y="738"/>
                  </a:cubicBezTo>
                  <a:cubicBezTo>
                    <a:pt x="1" y="1491"/>
                    <a:pt x="401" y="2189"/>
                    <a:pt x="401" y="2189"/>
                  </a:cubicBezTo>
                  <a:cubicBezTo>
                    <a:pt x="401" y="2189"/>
                    <a:pt x="2428" y="2040"/>
                    <a:pt x="3879" y="505"/>
                  </a:cubicBezTo>
                  <a:cubicBezTo>
                    <a:pt x="3665" y="282"/>
                    <a:pt x="3432" y="106"/>
                    <a:pt x="3367" y="40"/>
                  </a:cubicBezTo>
                  <a:cubicBezTo>
                    <a:pt x="3336" y="12"/>
                    <a:pt x="3217" y="1"/>
                    <a:pt x="3052" y="1"/>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7"/>
            <p:cNvSpPr/>
            <p:nvPr/>
          </p:nvSpPr>
          <p:spPr>
            <a:xfrm>
              <a:off x="7173881" y="2461153"/>
              <a:ext cx="249232" cy="94801"/>
            </a:xfrm>
            <a:custGeom>
              <a:rect b="b" l="l" r="r" t="t"/>
              <a:pathLst>
                <a:path extrusionOk="0" h="1348" w="3544">
                  <a:moveTo>
                    <a:pt x="2809" y="1"/>
                  </a:moveTo>
                  <a:cubicBezTo>
                    <a:pt x="2379" y="1"/>
                    <a:pt x="1182" y="153"/>
                    <a:pt x="1182" y="153"/>
                  </a:cubicBezTo>
                  <a:cubicBezTo>
                    <a:pt x="1182" y="153"/>
                    <a:pt x="624" y="450"/>
                    <a:pt x="149" y="776"/>
                  </a:cubicBezTo>
                  <a:cubicBezTo>
                    <a:pt x="75" y="887"/>
                    <a:pt x="38" y="990"/>
                    <a:pt x="1" y="1083"/>
                  </a:cubicBezTo>
                  <a:cubicBezTo>
                    <a:pt x="364" y="1256"/>
                    <a:pt x="859" y="1347"/>
                    <a:pt x="1436" y="1347"/>
                  </a:cubicBezTo>
                  <a:cubicBezTo>
                    <a:pt x="1849" y="1347"/>
                    <a:pt x="2304" y="1301"/>
                    <a:pt x="2781" y="1204"/>
                  </a:cubicBezTo>
                  <a:cubicBezTo>
                    <a:pt x="3041" y="1018"/>
                    <a:pt x="3302" y="794"/>
                    <a:pt x="3544" y="543"/>
                  </a:cubicBezTo>
                  <a:cubicBezTo>
                    <a:pt x="3432" y="320"/>
                    <a:pt x="3441" y="227"/>
                    <a:pt x="2948" y="13"/>
                  </a:cubicBezTo>
                  <a:cubicBezTo>
                    <a:pt x="2927" y="4"/>
                    <a:pt x="2878" y="1"/>
                    <a:pt x="2809" y="1"/>
                  </a:cubicBez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7"/>
            <p:cNvSpPr/>
            <p:nvPr/>
          </p:nvSpPr>
          <p:spPr>
            <a:xfrm>
              <a:off x="7177819" y="2567978"/>
              <a:ext cx="43250" cy="49792"/>
            </a:xfrm>
            <a:custGeom>
              <a:rect b="b" l="l" r="r" t="t"/>
              <a:pathLst>
                <a:path extrusionOk="0" h="708" w="615">
                  <a:moveTo>
                    <a:pt x="614" y="1"/>
                  </a:moveTo>
                  <a:cubicBezTo>
                    <a:pt x="614" y="1"/>
                    <a:pt x="168" y="187"/>
                    <a:pt x="0" y="484"/>
                  </a:cubicBezTo>
                  <a:lnTo>
                    <a:pt x="84" y="708"/>
                  </a:lnTo>
                  <a:lnTo>
                    <a:pt x="279" y="698"/>
                  </a:lnTo>
                  <a:cubicBezTo>
                    <a:pt x="335" y="447"/>
                    <a:pt x="614" y="1"/>
                    <a:pt x="614" y="1"/>
                  </a:cubicBezTo>
                  <a:close/>
                </a:path>
              </a:pathLst>
            </a:custGeom>
            <a:solidFill>
              <a:srgbClr val="F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7"/>
            <p:cNvSpPr/>
            <p:nvPr/>
          </p:nvSpPr>
          <p:spPr>
            <a:xfrm>
              <a:off x="7150322" y="2491463"/>
              <a:ext cx="272791" cy="130879"/>
            </a:xfrm>
            <a:custGeom>
              <a:rect b="b" l="l" r="r" t="t"/>
              <a:pathLst>
                <a:path extrusionOk="0" h="1861" w="3879">
                  <a:moveTo>
                    <a:pt x="3767" y="1"/>
                  </a:moveTo>
                  <a:cubicBezTo>
                    <a:pt x="2391" y="1386"/>
                    <a:pt x="494" y="1721"/>
                    <a:pt x="494" y="1721"/>
                  </a:cubicBezTo>
                  <a:cubicBezTo>
                    <a:pt x="494" y="1721"/>
                    <a:pt x="280" y="968"/>
                    <a:pt x="652" y="233"/>
                  </a:cubicBezTo>
                  <a:lnTo>
                    <a:pt x="652" y="233"/>
                  </a:lnTo>
                  <a:cubicBezTo>
                    <a:pt x="587" y="270"/>
                    <a:pt x="540" y="308"/>
                    <a:pt x="484" y="345"/>
                  </a:cubicBezTo>
                  <a:cubicBezTo>
                    <a:pt x="1" y="1107"/>
                    <a:pt x="373" y="1861"/>
                    <a:pt x="373" y="1861"/>
                  </a:cubicBezTo>
                  <a:cubicBezTo>
                    <a:pt x="373" y="1861"/>
                    <a:pt x="2428" y="1656"/>
                    <a:pt x="3879" y="122"/>
                  </a:cubicBezTo>
                  <a:cubicBezTo>
                    <a:pt x="3841" y="75"/>
                    <a:pt x="3795" y="38"/>
                    <a:pt x="3767"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7"/>
            <p:cNvSpPr/>
            <p:nvPr/>
          </p:nvSpPr>
          <p:spPr>
            <a:xfrm>
              <a:off x="7328385" y="2384779"/>
              <a:ext cx="192198" cy="287358"/>
            </a:xfrm>
            <a:custGeom>
              <a:rect b="b" l="l" r="r" t="t"/>
              <a:pathLst>
                <a:path extrusionOk="0" h="4086" w="2733">
                  <a:moveTo>
                    <a:pt x="2423" y="0"/>
                  </a:moveTo>
                  <a:cubicBezTo>
                    <a:pt x="2415" y="0"/>
                    <a:pt x="2407" y="1"/>
                    <a:pt x="2397" y="2"/>
                  </a:cubicBezTo>
                  <a:cubicBezTo>
                    <a:pt x="2053" y="49"/>
                    <a:pt x="45" y="1499"/>
                    <a:pt x="8" y="3182"/>
                  </a:cubicBezTo>
                  <a:cubicBezTo>
                    <a:pt x="1" y="3712"/>
                    <a:pt x="317" y="4086"/>
                    <a:pt x="647" y="4086"/>
                  </a:cubicBezTo>
                  <a:cubicBezTo>
                    <a:pt x="786" y="4086"/>
                    <a:pt x="928" y="4019"/>
                    <a:pt x="1049" y="3871"/>
                  </a:cubicBezTo>
                  <a:cubicBezTo>
                    <a:pt x="1607" y="3173"/>
                    <a:pt x="2425" y="1964"/>
                    <a:pt x="2397" y="1750"/>
                  </a:cubicBezTo>
                  <a:cubicBezTo>
                    <a:pt x="2360" y="1546"/>
                    <a:pt x="2091" y="1490"/>
                    <a:pt x="2091" y="1490"/>
                  </a:cubicBezTo>
                  <a:cubicBezTo>
                    <a:pt x="2091" y="1490"/>
                    <a:pt x="2732" y="858"/>
                    <a:pt x="2509" y="802"/>
                  </a:cubicBezTo>
                  <a:cubicBezTo>
                    <a:pt x="2440" y="779"/>
                    <a:pt x="2369" y="771"/>
                    <a:pt x="2303" y="771"/>
                  </a:cubicBezTo>
                  <a:cubicBezTo>
                    <a:pt x="2155" y="771"/>
                    <a:pt x="2035" y="811"/>
                    <a:pt x="2035" y="811"/>
                  </a:cubicBezTo>
                  <a:cubicBezTo>
                    <a:pt x="2035" y="811"/>
                    <a:pt x="2705" y="0"/>
                    <a:pt x="242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7"/>
            <p:cNvSpPr/>
            <p:nvPr/>
          </p:nvSpPr>
          <p:spPr>
            <a:xfrm>
              <a:off x="7350467" y="2390124"/>
              <a:ext cx="170749" cy="278005"/>
            </a:xfrm>
            <a:custGeom>
              <a:rect b="b" l="l" r="r" t="t"/>
              <a:pathLst>
                <a:path extrusionOk="0" h="3953" w="2428">
                  <a:moveTo>
                    <a:pt x="2186" y="0"/>
                  </a:moveTo>
                  <a:lnTo>
                    <a:pt x="2186" y="0"/>
                  </a:lnTo>
                  <a:cubicBezTo>
                    <a:pt x="1479" y="437"/>
                    <a:pt x="103" y="1628"/>
                    <a:pt x="28" y="3023"/>
                  </a:cubicBezTo>
                  <a:cubicBezTo>
                    <a:pt x="0" y="3516"/>
                    <a:pt x="242" y="3888"/>
                    <a:pt x="540" y="3953"/>
                  </a:cubicBezTo>
                  <a:cubicBezTo>
                    <a:pt x="614" y="3915"/>
                    <a:pt x="679" y="3860"/>
                    <a:pt x="744" y="3795"/>
                  </a:cubicBezTo>
                  <a:cubicBezTo>
                    <a:pt x="1302" y="3097"/>
                    <a:pt x="2121" y="1888"/>
                    <a:pt x="2093" y="1674"/>
                  </a:cubicBezTo>
                  <a:cubicBezTo>
                    <a:pt x="2056" y="1470"/>
                    <a:pt x="1786" y="1405"/>
                    <a:pt x="1786" y="1405"/>
                  </a:cubicBezTo>
                  <a:cubicBezTo>
                    <a:pt x="1786" y="1405"/>
                    <a:pt x="2427" y="782"/>
                    <a:pt x="2204" y="726"/>
                  </a:cubicBezTo>
                  <a:cubicBezTo>
                    <a:pt x="2136" y="703"/>
                    <a:pt x="2064" y="695"/>
                    <a:pt x="1999" y="695"/>
                  </a:cubicBezTo>
                  <a:cubicBezTo>
                    <a:pt x="1850" y="695"/>
                    <a:pt x="1730" y="735"/>
                    <a:pt x="1730" y="735"/>
                  </a:cubicBezTo>
                  <a:cubicBezTo>
                    <a:pt x="1730" y="735"/>
                    <a:pt x="2158" y="214"/>
                    <a:pt x="2186"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7"/>
            <p:cNvSpPr/>
            <p:nvPr/>
          </p:nvSpPr>
          <p:spPr>
            <a:xfrm>
              <a:off x="7386404" y="2517202"/>
              <a:ext cx="336505" cy="450518"/>
            </a:xfrm>
            <a:custGeom>
              <a:rect b="b" l="l" r="r" t="t"/>
              <a:pathLst>
                <a:path extrusionOk="0" h="6406" w="4785">
                  <a:moveTo>
                    <a:pt x="662" y="1"/>
                  </a:moveTo>
                  <a:cubicBezTo>
                    <a:pt x="359" y="1"/>
                    <a:pt x="171" y="571"/>
                    <a:pt x="66" y="983"/>
                  </a:cubicBezTo>
                  <a:cubicBezTo>
                    <a:pt x="1" y="1262"/>
                    <a:pt x="38" y="1560"/>
                    <a:pt x="159" y="1811"/>
                  </a:cubicBezTo>
                  <a:cubicBezTo>
                    <a:pt x="1238" y="4074"/>
                    <a:pt x="4195" y="6406"/>
                    <a:pt x="4689" y="6406"/>
                  </a:cubicBezTo>
                  <a:cubicBezTo>
                    <a:pt x="4770" y="6406"/>
                    <a:pt x="4785" y="6344"/>
                    <a:pt x="4716" y="6209"/>
                  </a:cubicBezTo>
                  <a:cubicBezTo>
                    <a:pt x="4697" y="6163"/>
                    <a:pt x="4641" y="3689"/>
                    <a:pt x="4641" y="3689"/>
                  </a:cubicBezTo>
                  <a:cubicBezTo>
                    <a:pt x="2419" y="2750"/>
                    <a:pt x="1238" y="137"/>
                    <a:pt x="717" y="7"/>
                  </a:cubicBezTo>
                  <a:cubicBezTo>
                    <a:pt x="698" y="3"/>
                    <a:pt x="680" y="1"/>
                    <a:pt x="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7"/>
            <p:cNvSpPr/>
            <p:nvPr/>
          </p:nvSpPr>
          <p:spPr>
            <a:xfrm>
              <a:off x="7386404" y="2556866"/>
              <a:ext cx="335661" cy="410853"/>
            </a:xfrm>
            <a:custGeom>
              <a:rect b="b" l="l" r="r" t="t"/>
              <a:pathLst>
                <a:path extrusionOk="0" h="5842" w="4773">
                  <a:moveTo>
                    <a:pt x="187" y="1"/>
                  </a:moveTo>
                  <a:cubicBezTo>
                    <a:pt x="140" y="140"/>
                    <a:pt x="103" y="298"/>
                    <a:pt x="57" y="419"/>
                  </a:cubicBezTo>
                  <a:cubicBezTo>
                    <a:pt x="1" y="698"/>
                    <a:pt x="19" y="996"/>
                    <a:pt x="150" y="1247"/>
                  </a:cubicBezTo>
                  <a:cubicBezTo>
                    <a:pt x="1229" y="3510"/>
                    <a:pt x="4172" y="5842"/>
                    <a:pt x="4674" y="5842"/>
                  </a:cubicBezTo>
                  <a:cubicBezTo>
                    <a:pt x="4756" y="5842"/>
                    <a:pt x="4773" y="5780"/>
                    <a:pt x="4706" y="5645"/>
                  </a:cubicBezTo>
                  <a:cubicBezTo>
                    <a:pt x="4688" y="5599"/>
                    <a:pt x="4623" y="3135"/>
                    <a:pt x="4623" y="3135"/>
                  </a:cubicBezTo>
                  <a:cubicBezTo>
                    <a:pt x="4148" y="2930"/>
                    <a:pt x="3730" y="2651"/>
                    <a:pt x="3349" y="2344"/>
                  </a:cubicBezTo>
                  <a:lnTo>
                    <a:pt x="3349" y="2344"/>
                  </a:lnTo>
                  <a:cubicBezTo>
                    <a:pt x="3637" y="3042"/>
                    <a:pt x="3730" y="3562"/>
                    <a:pt x="3525" y="3702"/>
                  </a:cubicBezTo>
                  <a:cubicBezTo>
                    <a:pt x="3482" y="3731"/>
                    <a:pt x="3426" y="3745"/>
                    <a:pt x="3360" y="3745"/>
                  </a:cubicBezTo>
                  <a:cubicBezTo>
                    <a:pt x="2873" y="3745"/>
                    <a:pt x="1814" y="2973"/>
                    <a:pt x="921" y="1647"/>
                  </a:cubicBezTo>
                  <a:cubicBezTo>
                    <a:pt x="596" y="1154"/>
                    <a:pt x="298" y="503"/>
                    <a:pt x="187"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7"/>
            <p:cNvSpPr/>
            <p:nvPr/>
          </p:nvSpPr>
          <p:spPr>
            <a:xfrm>
              <a:off x="6830553" y="2604477"/>
              <a:ext cx="249232" cy="278778"/>
            </a:xfrm>
            <a:custGeom>
              <a:rect b="b" l="l" r="r" t="t"/>
              <a:pathLst>
                <a:path extrusionOk="0" h="3964" w="3544">
                  <a:moveTo>
                    <a:pt x="2795" y="1"/>
                  </a:moveTo>
                  <a:cubicBezTo>
                    <a:pt x="2655" y="1"/>
                    <a:pt x="2515" y="53"/>
                    <a:pt x="2428" y="151"/>
                  </a:cubicBezTo>
                  <a:cubicBezTo>
                    <a:pt x="2204" y="412"/>
                    <a:pt x="903" y="1946"/>
                    <a:pt x="568" y="2216"/>
                  </a:cubicBezTo>
                  <a:cubicBezTo>
                    <a:pt x="233" y="2495"/>
                    <a:pt x="0" y="3592"/>
                    <a:pt x="1116" y="3759"/>
                  </a:cubicBezTo>
                  <a:cubicBezTo>
                    <a:pt x="1210" y="3904"/>
                    <a:pt x="1366" y="3963"/>
                    <a:pt x="1558" y="3963"/>
                  </a:cubicBezTo>
                  <a:cubicBezTo>
                    <a:pt x="1823" y="3963"/>
                    <a:pt x="2155" y="3851"/>
                    <a:pt x="2483" y="3694"/>
                  </a:cubicBezTo>
                  <a:cubicBezTo>
                    <a:pt x="3543" y="2374"/>
                    <a:pt x="3302" y="877"/>
                    <a:pt x="3255" y="412"/>
                  </a:cubicBezTo>
                  <a:cubicBezTo>
                    <a:pt x="3233" y="129"/>
                    <a:pt x="3013" y="1"/>
                    <a:pt x="27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7"/>
            <p:cNvSpPr/>
            <p:nvPr/>
          </p:nvSpPr>
          <p:spPr>
            <a:xfrm>
              <a:off x="7623189" y="2712427"/>
              <a:ext cx="264281" cy="289187"/>
            </a:xfrm>
            <a:custGeom>
              <a:rect b="b" l="l" r="r" t="t"/>
              <a:pathLst>
                <a:path extrusionOk="0" h="4112" w="3758">
                  <a:moveTo>
                    <a:pt x="1493" y="0"/>
                  </a:moveTo>
                  <a:cubicBezTo>
                    <a:pt x="1194" y="0"/>
                    <a:pt x="465" y="439"/>
                    <a:pt x="465" y="439"/>
                  </a:cubicBezTo>
                  <a:cubicBezTo>
                    <a:pt x="0" y="2559"/>
                    <a:pt x="809" y="3870"/>
                    <a:pt x="1228" y="4066"/>
                  </a:cubicBezTo>
                  <a:cubicBezTo>
                    <a:pt x="1300" y="4098"/>
                    <a:pt x="1374" y="4111"/>
                    <a:pt x="1446" y="4111"/>
                  </a:cubicBezTo>
                  <a:cubicBezTo>
                    <a:pt x="1796" y="4111"/>
                    <a:pt x="2120" y="3805"/>
                    <a:pt x="2120" y="3805"/>
                  </a:cubicBezTo>
                  <a:cubicBezTo>
                    <a:pt x="2120" y="3805"/>
                    <a:pt x="3041" y="3805"/>
                    <a:pt x="3394" y="3201"/>
                  </a:cubicBezTo>
                  <a:cubicBezTo>
                    <a:pt x="3757" y="2596"/>
                    <a:pt x="1786" y="95"/>
                    <a:pt x="1562" y="11"/>
                  </a:cubicBezTo>
                  <a:cubicBezTo>
                    <a:pt x="1543" y="4"/>
                    <a:pt x="1520" y="0"/>
                    <a:pt x="14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7"/>
            <p:cNvSpPr/>
            <p:nvPr/>
          </p:nvSpPr>
          <p:spPr>
            <a:xfrm>
              <a:off x="7624455" y="2713200"/>
              <a:ext cx="263015" cy="288835"/>
            </a:xfrm>
            <a:custGeom>
              <a:rect b="b" l="l" r="r" t="t"/>
              <a:pathLst>
                <a:path extrusionOk="0" h="4107" w="3740">
                  <a:moveTo>
                    <a:pt x="1544" y="0"/>
                  </a:moveTo>
                  <a:cubicBezTo>
                    <a:pt x="1544" y="242"/>
                    <a:pt x="2102" y="1563"/>
                    <a:pt x="2065" y="1851"/>
                  </a:cubicBezTo>
                  <a:cubicBezTo>
                    <a:pt x="1956" y="2852"/>
                    <a:pt x="1428" y="3479"/>
                    <a:pt x="1135" y="3479"/>
                  </a:cubicBezTo>
                  <a:cubicBezTo>
                    <a:pt x="1129" y="3479"/>
                    <a:pt x="1123" y="3479"/>
                    <a:pt x="1117" y="3478"/>
                  </a:cubicBezTo>
                  <a:cubicBezTo>
                    <a:pt x="838" y="3441"/>
                    <a:pt x="345" y="1711"/>
                    <a:pt x="466" y="670"/>
                  </a:cubicBezTo>
                  <a:cubicBezTo>
                    <a:pt x="475" y="586"/>
                    <a:pt x="484" y="502"/>
                    <a:pt x="494" y="409"/>
                  </a:cubicBezTo>
                  <a:lnTo>
                    <a:pt x="494" y="409"/>
                  </a:lnTo>
                  <a:cubicBezTo>
                    <a:pt x="466" y="419"/>
                    <a:pt x="447" y="428"/>
                    <a:pt x="447" y="428"/>
                  </a:cubicBezTo>
                  <a:cubicBezTo>
                    <a:pt x="1" y="2548"/>
                    <a:pt x="791" y="3859"/>
                    <a:pt x="1210" y="4055"/>
                  </a:cubicBezTo>
                  <a:cubicBezTo>
                    <a:pt x="1285" y="4092"/>
                    <a:pt x="1362" y="4107"/>
                    <a:pt x="1438" y="4107"/>
                  </a:cubicBezTo>
                  <a:cubicBezTo>
                    <a:pt x="1784" y="4107"/>
                    <a:pt x="2102" y="3794"/>
                    <a:pt x="2102" y="3794"/>
                  </a:cubicBezTo>
                  <a:cubicBezTo>
                    <a:pt x="2102" y="3794"/>
                    <a:pt x="3023" y="3794"/>
                    <a:pt x="3376" y="3190"/>
                  </a:cubicBezTo>
                  <a:cubicBezTo>
                    <a:pt x="3739" y="2585"/>
                    <a:pt x="1786" y="93"/>
                    <a:pt x="1544"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7"/>
            <p:cNvSpPr/>
            <p:nvPr/>
          </p:nvSpPr>
          <p:spPr>
            <a:xfrm>
              <a:off x="7681348" y="2526626"/>
              <a:ext cx="304156" cy="342284"/>
            </a:xfrm>
            <a:custGeom>
              <a:rect b="b" l="l" r="r" t="t"/>
              <a:pathLst>
                <a:path extrusionOk="0" h="4867" w="4325">
                  <a:moveTo>
                    <a:pt x="4322" y="1"/>
                  </a:moveTo>
                  <a:cubicBezTo>
                    <a:pt x="4213" y="1"/>
                    <a:pt x="971" y="2624"/>
                    <a:pt x="633" y="3072"/>
                  </a:cubicBezTo>
                  <a:cubicBezTo>
                    <a:pt x="1" y="3909"/>
                    <a:pt x="1331" y="4866"/>
                    <a:pt x="1331" y="4866"/>
                  </a:cubicBezTo>
                  <a:cubicBezTo>
                    <a:pt x="3190" y="2263"/>
                    <a:pt x="4325" y="96"/>
                    <a:pt x="4325" y="3"/>
                  </a:cubicBezTo>
                  <a:cubicBezTo>
                    <a:pt x="4325" y="1"/>
                    <a:pt x="4324" y="1"/>
                    <a:pt x="43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7"/>
            <p:cNvSpPr/>
            <p:nvPr/>
          </p:nvSpPr>
          <p:spPr>
            <a:xfrm>
              <a:off x="7263475" y="2274367"/>
              <a:ext cx="119763" cy="228424"/>
            </a:xfrm>
            <a:custGeom>
              <a:rect b="b" l="l" r="r" t="t"/>
              <a:pathLst>
                <a:path extrusionOk="0" h="3248" w="1703">
                  <a:moveTo>
                    <a:pt x="187" y="0"/>
                  </a:moveTo>
                  <a:lnTo>
                    <a:pt x="1" y="2809"/>
                  </a:lnTo>
                  <a:cubicBezTo>
                    <a:pt x="14" y="3093"/>
                    <a:pt x="143" y="3248"/>
                    <a:pt x="404" y="3248"/>
                  </a:cubicBezTo>
                  <a:cubicBezTo>
                    <a:pt x="681" y="3248"/>
                    <a:pt x="1108" y="3072"/>
                    <a:pt x="1702" y="2688"/>
                  </a:cubicBezTo>
                  <a:cubicBezTo>
                    <a:pt x="1702" y="1907"/>
                    <a:pt x="1461" y="140"/>
                    <a:pt x="1461" y="140"/>
                  </a:cubicBezTo>
                  <a:lnTo>
                    <a:pt x="187" y="0"/>
                  </a:lnTo>
                  <a:close/>
                </a:path>
              </a:pathLst>
            </a:custGeom>
            <a:solidFill>
              <a:srgbClr val="F971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7"/>
            <p:cNvSpPr/>
            <p:nvPr/>
          </p:nvSpPr>
          <p:spPr>
            <a:xfrm>
              <a:off x="7058758" y="1680325"/>
              <a:ext cx="623431" cy="690264"/>
            </a:xfrm>
            <a:custGeom>
              <a:rect b="b" l="l" r="r" t="t"/>
              <a:pathLst>
                <a:path extrusionOk="0" h="9815" w="8865">
                  <a:moveTo>
                    <a:pt x="4792" y="1"/>
                  </a:moveTo>
                  <a:cubicBezTo>
                    <a:pt x="3424" y="1"/>
                    <a:pt x="2744" y="1343"/>
                    <a:pt x="2744" y="1343"/>
                  </a:cubicBezTo>
                  <a:cubicBezTo>
                    <a:pt x="2744" y="1343"/>
                    <a:pt x="2726" y="1297"/>
                    <a:pt x="2617" y="1297"/>
                  </a:cubicBezTo>
                  <a:cubicBezTo>
                    <a:pt x="2476" y="1297"/>
                    <a:pt x="2184" y="1373"/>
                    <a:pt x="1582" y="1724"/>
                  </a:cubicBezTo>
                  <a:cubicBezTo>
                    <a:pt x="512" y="2356"/>
                    <a:pt x="1135" y="3324"/>
                    <a:pt x="1135" y="3324"/>
                  </a:cubicBezTo>
                  <a:cubicBezTo>
                    <a:pt x="1135" y="3324"/>
                    <a:pt x="559" y="3528"/>
                    <a:pt x="280" y="4560"/>
                  </a:cubicBezTo>
                  <a:cubicBezTo>
                    <a:pt x="1" y="5583"/>
                    <a:pt x="1517" y="8085"/>
                    <a:pt x="1517" y="8085"/>
                  </a:cubicBezTo>
                  <a:lnTo>
                    <a:pt x="3972" y="8922"/>
                  </a:lnTo>
                  <a:lnTo>
                    <a:pt x="4474" y="9814"/>
                  </a:lnTo>
                  <a:cubicBezTo>
                    <a:pt x="5329" y="9666"/>
                    <a:pt x="5283" y="9061"/>
                    <a:pt x="5283" y="9061"/>
                  </a:cubicBezTo>
                  <a:cubicBezTo>
                    <a:pt x="5283" y="9061"/>
                    <a:pt x="8603" y="7806"/>
                    <a:pt x="7292" y="5295"/>
                  </a:cubicBezTo>
                  <a:cubicBezTo>
                    <a:pt x="8865" y="4304"/>
                    <a:pt x="8846" y="1161"/>
                    <a:pt x="6150" y="1161"/>
                  </a:cubicBezTo>
                  <a:cubicBezTo>
                    <a:pt x="6088" y="1161"/>
                    <a:pt x="6026" y="1163"/>
                    <a:pt x="5962" y="1166"/>
                  </a:cubicBezTo>
                  <a:cubicBezTo>
                    <a:pt x="5962" y="1166"/>
                    <a:pt x="6343" y="78"/>
                    <a:pt x="4902" y="4"/>
                  </a:cubicBezTo>
                  <a:cubicBezTo>
                    <a:pt x="4865" y="2"/>
                    <a:pt x="4828" y="1"/>
                    <a:pt x="47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7"/>
            <p:cNvSpPr/>
            <p:nvPr/>
          </p:nvSpPr>
          <p:spPr>
            <a:xfrm>
              <a:off x="7101938" y="1741368"/>
              <a:ext cx="560561" cy="630556"/>
            </a:xfrm>
            <a:custGeom>
              <a:rect b="b" l="l" r="r" t="t"/>
              <a:pathLst>
                <a:path extrusionOk="0" h="8966" w="7971">
                  <a:moveTo>
                    <a:pt x="5394" y="1"/>
                  </a:moveTo>
                  <a:lnTo>
                    <a:pt x="5394" y="1"/>
                  </a:lnTo>
                  <a:cubicBezTo>
                    <a:pt x="5301" y="131"/>
                    <a:pt x="5199" y="270"/>
                    <a:pt x="5087" y="391"/>
                  </a:cubicBezTo>
                  <a:cubicBezTo>
                    <a:pt x="4475" y="1119"/>
                    <a:pt x="3714" y="1548"/>
                    <a:pt x="3142" y="1548"/>
                  </a:cubicBezTo>
                  <a:cubicBezTo>
                    <a:pt x="2932" y="1548"/>
                    <a:pt x="2747" y="1490"/>
                    <a:pt x="2604" y="1368"/>
                  </a:cubicBezTo>
                  <a:cubicBezTo>
                    <a:pt x="2298" y="1116"/>
                    <a:pt x="2242" y="624"/>
                    <a:pt x="2409" y="66"/>
                  </a:cubicBezTo>
                  <a:lnTo>
                    <a:pt x="2409" y="66"/>
                  </a:lnTo>
                  <a:cubicBezTo>
                    <a:pt x="2223" y="289"/>
                    <a:pt x="2130" y="475"/>
                    <a:pt x="2130" y="475"/>
                  </a:cubicBezTo>
                  <a:cubicBezTo>
                    <a:pt x="2130" y="475"/>
                    <a:pt x="2112" y="428"/>
                    <a:pt x="2000" y="428"/>
                  </a:cubicBezTo>
                  <a:cubicBezTo>
                    <a:pt x="2223" y="810"/>
                    <a:pt x="2177" y="1368"/>
                    <a:pt x="1823" y="1814"/>
                  </a:cubicBezTo>
                  <a:cubicBezTo>
                    <a:pt x="1552" y="2160"/>
                    <a:pt x="1171" y="2348"/>
                    <a:pt x="812" y="2348"/>
                  </a:cubicBezTo>
                  <a:cubicBezTo>
                    <a:pt x="679" y="2348"/>
                    <a:pt x="549" y="2322"/>
                    <a:pt x="428" y="2270"/>
                  </a:cubicBezTo>
                  <a:lnTo>
                    <a:pt x="428" y="2270"/>
                  </a:lnTo>
                  <a:cubicBezTo>
                    <a:pt x="475" y="2381"/>
                    <a:pt x="521" y="2456"/>
                    <a:pt x="521" y="2456"/>
                  </a:cubicBezTo>
                  <a:cubicBezTo>
                    <a:pt x="521" y="2456"/>
                    <a:pt x="456" y="2474"/>
                    <a:pt x="363" y="2549"/>
                  </a:cubicBezTo>
                  <a:cubicBezTo>
                    <a:pt x="717" y="2790"/>
                    <a:pt x="968" y="3320"/>
                    <a:pt x="968" y="3943"/>
                  </a:cubicBezTo>
                  <a:cubicBezTo>
                    <a:pt x="968" y="4752"/>
                    <a:pt x="549" y="5413"/>
                    <a:pt x="1" y="5478"/>
                  </a:cubicBezTo>
                  <a:cubicBezTo>
                    <a:pt x="382" y="6380"/>
                    <a:pt x="893" y="7226"/>
                    <a:pt x="893" y="7226"/>
                  </a:cubicBezTo>
                  <a:lnTo>
                    <a:pt x="3348" y="8082"/>
                  </a:lnTo>
                  <a:lnTo>
                    <a:pt x="3851" y="8965"/>
                  </a:lnTo>
                  <a:cubicBezTo>
                    <a:pt x="4706" y="8798"/>
                    <a:pt x="4660" y="8203"/>
                    <a:pt x="4660" y="8203"/>
                  </a:cubicBezTo>
                  <a:cubicBezTo>
                    <a:pt x="4660" y="8203"/>
                    <a:pt x="7970" y="6947"/>
                    <a:pt x="6668" y="4436"/>
                  </a:cubicBezTo>
                  <a:cubicBezTo>
                    <a:pt x="6938" y="4278"/>
                    <a:pt x="7161" y="4046"/>
                    <a:pt x="7319" y="3785"/>
                  </a:cubicBezTo>
                  <a:lnTo>
                    <a:pt x="7319" y="3785"/>
                  </a:lnTo>
                  <a:cubicBezTo>
                    <a:pt x="7059" y="3921"/>
                    <a:pt x="6783" y="3993"/>
                    <a:pt x="6514" y="3993"/>
                  </a:cubicBezTo>
                  <a:cubicBezTo>
                    <a:pt x="6321" y="3993"/>
                    <a:pt x="6131" y="3956"/>
                    <a:pt x="5952" y="3878"/>
                  </a:cubicBezTo>
                  <a:cubicBezTo>
                    <a:pt x="4976" y="3460"/>
                    <a:pt x="4650" y="2018"/>
                    <a:pt x="5227" y="661"/>
                  </a:cubicBezTo>
                  <a:cubicBezTo>
                    <a:pt x="5292" y="531"/>
                    <a:pt x="5348" y="428"/>
                    <a:pt x="5404" y="317"/>
                  </a:cubicBezTo>
                  <a:lnTo>
                    <a:pt x="5348" y="317"/>
                  </a:lnTo>
                  <a:cubicBezTo>
                    <a:pt x="5348" y="317"/>
                    <a:pt x="5394" y="177"/>
                    <a:pt x="5394" y="1"/>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7"/>
            <p:cNvSpPr/>
            <p:nvPr/>
          </p:nvSpPr>
          <p:spPr>
            <a:xfrm>
              <a:off x="7170646" y="1870978"/>
              <a:ext cx="205419" cy="247061"/>
            </a:xfrm>
            <a:custGeom>
              <a:rect b="b" l="l" r="r" t="t"/>
              <a:pathLst>
                <a:path extrusionOk="0" h="3513" w="2921">
                  <a:moveTo>
                    <a:pt x="1659" y="0"/>
                  </a:moveTo>
                  <a:cubicBezTo>
                    <a:pt x="1046" y="0"/>
                    <a:pt x="431" y="603"/>
                    <a:pt x="223" y="1459"/>
                  </a:cubicBezTo>
                  <a:cubicBezTo>
                    <a:pt x="0" y="2417"/>
                    <a:pt x="363" y="3319"/>
                    <a:pt x="1042" y="3486"/>
                  </a:cubicBezTo>
                  <a:cubicBezTo>
                    <a:pt x="1114" y="3504"/>
                    <a:pt x="1187" y="3513"/>
                    <a:pt x="1261" y="3513"/>
                  </a:cubicBezTo>
                  <a:cubicBezTo>
                    <a:pt x="1872" y="3513"/>
                    <a:pt x="2480" y="2909"/>
                    <a:pt x="2688" y="2054"/>
                  </a:cubicBezTo>
                  <a:cubicBezTo>
                    <a:pt x="2920" y="1096"/>
                    <a:pt x="2557" y="194"/>
                    <a:pt x="1879" y="27"/>
                  </a:cubicBezTo>
                  <a:cubicBezTo>
                    <a:pt x="1806" y="9"/>
                    <a:pt x="1733" y="0"/>
                    <a:pt x="1659" y="0"/>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7"/>
            <p:cNvSpPr/>
            <p:nvPr/>
          </p:nvSpPr>
          <p:spPr>
            <a:xfrm>
              <a:off x="7371354" y="1842707"/>
              <a:ext cx="65473" cy="117799"/>
            </a:xfrm>
            <a:custGeom>
              <a:rect b="b" l="l" r="r" t="t"/>
              <a:pathLst>
                <a:path extrusionOk="0" h="1675" w="931">
                  <a:moveTo>
                    <a:pt x="466" y="1"/>
                  </a:moveTo>
                  <a:cubicBezTo>
                    <a:pt x="215" y="1"/>
                    <a:pt x="1" y="373"/>
                    <a:pt x="1" y="838"/>
                  </a:cubicBezTo>
                  <a:cubicBezTo>
                    <a:pt x="1" y="1303"/>
                    <a:pt x="215" y="1675"/>
                    <a:pt x="466" y="1675"/>
                  </a:cubicBezTo>
                  <a:cubicBezTo>
                    <a:pt x="726" y="1675"/>
                    <a:pt x="931" y="1303"/>
                    <a:pt x="931" y="838"/>
                  </a:cubicBezTo>
                  <a:cubicBezTo>
                    <a:pt x="931" y="373"/>
                    <a:pt x="726" y="1"/>
                    <a:pt x="466" y="1"/>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7"/>
            <p:cNvSpPr/>
            <p:nvPr/>
          </p:nvSpPr>
          <p:spPr>
            <a:xfrm>
              <a:off x="7369455" y="2018733"/>
              <a:ext cx="200778" cy="149024"/>
            </a:xfrm>
            <a:custGeom>
              <a:rect b="b" l="l" r="r" t="t"/>
              <a:pathLst>
                <a:path extrusionOk="0" h="2119" w="2855">
                  <a:moveTo>
                    <a:pt x="1242" y="0"/>
                  </a:moveTo>
                  <a:cubicBezTo>
                    <a:pt x="538" y="0"/>
                    <a:pt x="0" y="398"/>
                    <a:pt x="0" y="939"/>
                  </a:cubicBezTo>
                  <a:cubicBezTo>
                    <a:pt x="0" y="1515"/>
                    <a:pt x="632" y="2045"/>
                    <a:pt x="1423" y="2110"/>
                  </a:cubicBezTo>
                  <a:cubicBezTo>
                    <a:pt x="1484" y="2116"/>
                    <a:pt x="1544" y="2119"/>
                    <a:pt x="1604" y="2119"/>
                  </a:cubicBezTo>
                  <a:cubicBezTo>
                    <a:pt x="2309" y="2119"/>
                    <a:pt x="2855" y="1721"/>
                    <a:pt x="2855" y="1180"/>
                  </a:cubicBezTo>
                  <a:cubicBezTo>
                    <a:pt x="2855" y="604"/>
                    <a:pt x="2213" y="74"/>
                    <a:pt x="1423" y="9"/>
                  </a:cubicBezTo>
                  <a:cubicBezTo>
                    <a:pt x="1362" y="3"/>
                    <a:pt x="1301" y="0"/>
                    <a:pt x="1242" y="0"/>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7"/>
            <p:cNvSpPr/>
            <p:nvPr/>
          </p:nvSpPr>
          <p:spPr>
            <a:xfrm>
              <a:off x="7154822" y="2098131"/>
              <a:ext cx="212030" cy="357475"/>
            </a:xfrm>
            <a:custGeom>
              <a:rect b="b" l="l" r="r" t="t"/>
              <a:pathLst>
                <a:path extrusionOk="0" h="5083" w="3015">
                  <a:moveTo>
                    <a:pt x="997" y="0"/>
                  </a:moveTo>
                  <a:cubicBezTo>
                    <a:pt x="79" y="0"/>
                    <a:pt x="0" y="1296"/>
                    <a:pt x="86" y="2209"/>
                  </a:cubicBezTo>
                  <a:cubicBezTo>
                    <a:pt x="244" y="3911"/>
                    <a:pt x="1071" y="5082"/>
                    <a:pt x="1071" y="5082"/>
                  </a:cubicBezTo>
                  <a:cubicBezTo>
                    <a:pt x="2745" y="4404"/>
                    <a:pt x="3015" y="3204"/>
                    <a:pt x="2987" y="2599"/>
                  </a:cubicBezTo>
                  <a:cubicBezTo>
                    <a:pt x="2968" y="1995"/>
                    <a:pt x="2438" y="293"/>
                    <a:pt x="1267" y="33"/>
                  </a:cubicBezTo>
                  <a:cubicBezTo>
                    <a:pt x="1170" y="11"/>
                    <a:pt x="1080" y="0"/>
                    <a:pt x="997" y="0"/>
                  </a:cubicBezTo>
                  <a:close/>
                </a:path>
              </a:pathLst>
            </a:custGeom>
            <a:solidFill>
              <a:srgbClr val="FFA8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7"/>
            <p:cNvSpPr/>
            <p:nvPr/>
          </p:nvSpPr>
          <p:spPr>
            <a:xfrm>
              <a:off x="7158198" y="2164518"/>
              <a:ext cx="207388" cy="234191"/>
            </a:xfrm>
            <a:custGeom>
              <a:rect b="b" l="l" r="r" t="t"/>
              <a:pathLst>
                <a:path extrusionOk="0" h="3330" w="2949">
                  <a:moveTo>
                    <a:pt x="2381" y="0"/>
                  </a:moveTo>
                  <a:cubicBezTo>
                    <a:pt x="2121" y="447"/>
                    <a:pt x="1637" y="735"/>
                    <a:pt x="1098" y="735"/>
                  </a:cubicBezTo>
                  <a:cubicBezTo>
                    <a:pt x="679" y="735"/>
                    <a:pt x="289" y="577"/>
                    <a:pt x="28" y="298"/>
                  </a:cubicBezTo>
                  <a:lnTo>
                    <a:pt x="28" y="298"/>
                  </a:lnTo>
                  <a:cubicBezTo>
                    <a:pt x="0" y="623"/>
                    <a:pt x="0" y="958"/>
                    <a:pt x="38" y="1256"/>
                  </a:cubicBezTo>
                  <a:cubicBezTo>
                    <a:pt x="84" y="1758"/>
                    <a:pt x="186" y="2213"/>
                    <a:pt x="317" y="2604"/>
                  </a:cubicBezTo>
                  <a:cubicBezTo>
                    <a:pt x="372" y="2306"/>
                    <a:pt x="661" y="2186"/>
                    <a:pt x="893" y="2186"/>
                  </a:cubicBezTo>
                  <a:cubicBezTo>
                    <a:pt x="1451" y="2186"/>
                    <a:pt x="2214" y="2353"/>
                    <a:pt x="2269" y="3329"/>
                  </a:cubicBezTo>
                  <a:cubicBezTo>
                    <a:pt x="2837" y="2725"/>
                    <a:pt x="2948" y="2046"/>
                    <a:pt x="2939" y="1646"/>
                  </a:cubicBezTo>
                  <a:cubicBezTo>
                    <a:pt x="2930" y="1293"/>
                    <a:pt x="2753" y="595"/>
                    <a:pt x="2381" y="0"/>
                  </a:cubicBez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7"/>
            <p:cNvSpPr/>
            <p:nvPr/>
          </p:nvSpPr>
          <p:spPr>
            <a:xfrm>
              <a:off x="6411977" y="2000096"/>
              <a:ext cx="534400" cy="463318"/>
            </a:xfrm>
            <a:custGeom>
              <a:rect b="b" l="l" r="r" t="t"/>
              <a:pathLst>
                <a:path extrusionOk="0" h="6588" w="7599">
                  <a:moveTo>
                    <a:pt x="3050" y="0"/>
                  </a:moveTo>
                  <a:cubicBezTo>
                    <a:pt x="2262" y="0"/>
                    <a:pt x="1626" y="348"/>
                    <a:pt x="1163" y="804"/>
                  </a:cubicBezTo>
                  <a:cubicBezTo>
                    <a:pt x="1" y="1957"/>
                    <a:pt x="522" y="5202"/>
                    <a:pt x="1600" y="6588"/>
                  </a:cubicBezTo>
                  <a:lnTo>
                    <a:pt x="5302" y="5295"/>
                  </a:lnTo>
                  <a:cubicBezTo>
                    <a:pt x="5367" y="5267"/>
                    <a:pt x="7598" y="3212"/>
                    <a:pt x="7598" y="3212"/>
                  </a:cubicBezTo>
                  <a:cubicBezTo>
                    <a:pt x="5780" y="795"/>
                    <a:pt x="4241" y="0"/>
                    <a:pt x="30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7"/>
            <p:cNvSpPr/>
            <p:nvPr/>
          </p:nvSpPr>
          <p:spPr>
            <a:xfrm>
              <a:off x="6437505" y="2000026"/>
              <a:ext cx="477507" cy="381175"/>
            </a:xfrm>
            <a:custGeom>
              <a:rect b="b" l="l" r="r" t="t"/>
              <a:pathLst>
                <a:path extrusionOk="0" h="5420" w="6790">
                  <a:moveTo>
                    <a:pt x="2678" y="1"/>
                  </a:moveTo>
                  <a:cubicBezTo>
                    <a:pt x="1893" y="1"/>
                    <a:pt x="1258" y="347"/>
                    <a:pt x="800" y="805"/>
                  </a:cubicBezTo>
                  <a:cubicBezTo>
                    <a:pt x="56" y="1549"/>
                    <a:pt x="1" y="3130"/>
                    <a:pt x="335" y="4543"/>
                  </a:cubicBezTo>
                  <a:cubicBezTo>
                    <a:pt x="978" y="5190"/>
                    <a:pt x="1867" y="5420"/>
                    <a:pt x="2706" y="5420"/>
                  </a:cubicBezTo>
                  <a:cubicBezTo>
                    <a:pt x="3519" y="5420"/>
                    <a:pt x="4285" y="5204"/>
                    <a:pt x="4734" y="4943"/>
                  </a:cubicBezTo>
                  <a:cubicBezTo>
                    <a:pt x="5320" y="4608"/>
                    <a:pt x="6789" y="2739"/>
                    <a:pt x="5050" y="935"/>
                  </a:cubicBezTo>
                  <a:cubicBezTo>
                    <a:pt x="4156" y="261"/>
                    <a:pt x="3360" y="1"/>
                    <a:pt x="2678" y="1"/>
                  </a:cubicBezTo>
                  <a:close/>
                </a:path>
              </a:pathLst>
            </a:custGeom>
            <a:solidFill>
              <a:srgbClr val="A24141">
                <a:alpha val="38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7"/>
            <p:cNvSpPr/>
            <p:nvPr/>
          </p:nvSpPr>
          <p:spPr>
            <a:xfrm>
              <a:off x="7269171" y="2120846"/>
              <a:ext cx="62378" cy="54855"/>
            </a:xfrm>
            <a:custGeom>
              <a:rect b="b" l="l" r="r" t="t"/>
              <a:pathLst>
                <a:path extrusionOk="0" h="780" w="887">
                  <a:moveTo>
                    <a:pt x="411" y="1"/>
                  </a:moveTo>
                  <a:cubicBezTo>
                    <a:pt x="187" y="1"/>
                    <a:pt x="0" y="272"/>
                    <a:pt x="59" y="779"/>
                  </a:cubicBezTo>
                  <a:lnTo>
                    <a:pt x="887" y="463"/>
                  </a:lnTo>
                  <a:cubicBezTo>
                    <a:pt x="764" y="150"/>
                    <a:pt x="577" y="1"/>
                    <a:pt x="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7"/>
            <p:cNvSpPr/>
            <p:nvPr/>
          </p:nvSpPr>
          <p:spPr>
            <a:xfrm>
              <a:off x="7240971" y="2128793"/>
              <a:ext cx="63152" cy="54082"/>
            </a:xfrm>
            <a:custGeom>
              <a:rect b="b" l="l" r="r" t="t"/>
              <a:pathLst>
                <a:path extrusionOk="0" h="769" w="898">
                  <a:moveTo>
                    <a:pt x="408" y="1"/>
                  </a:moveTo>
                  <a:cubicBezTo>
                    <a:pt x="182" y="1"/>
                    <a:pt x="0" y="267"/>
                    <a:pt x="70" y="769"/>
                  </a:cubicBezTo>
                  <a:lnTo>
                    <a:pt x="897" y="452"/>
                  </a:lnTo>
                  <a:cubicBezTo>
                    <a:pt x="766" y="147"/>
                    <a:pt x="575" y="1"/>
                    <a:pt x="4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7"/>
            <p:cNvSpPr/>
            <p:nvPr/>
          </p:nvSpPr>
          <p:spPr>
            <a:xfrm>
              <a:off x="7083653" y="2112055"/>
              <a:ext cx="70255" cy="52535"/>
            </a:xfrm>
            <a:custGeom>
              <a:rect b="b" l="l" r="r" t="t"/>
              <a:pathLst>
                <a:path extrusionOk="0" h="747" w="999">
                  <a:moveTo>
                    <a:pt x="589" y="1"/>
                  </a:moveTo>
                  <a:cubicBezTo>
                    <a:pt x="424" y="1"/>
                    <a:pt x="211" y="118"/>
                    <a:pt x="0" y="393"/>
                  </a:cubicBezTo>
                  <a:lnTo>
                    <a:pt x="809" y="746"/>
                  </a:lnTo>
                  <a:cubicBezTo>
                    <a:pt x="999" y="305"/>
                    <a:pt x="855" y="1"/>
                    <a:pt x="5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7"/>
            <p:cNvSpPr/>
            <p:nvPr/>
          </p:nvSpPr>
          <p:spPr>
            <a:xfrm>
              <a:off x="7115651" y="2129848"/>
              <a:ext cx="70114" cy="52394"/>
            </a:xfrm>
            <a:custGeom>
              <a:rect b="b" l="l" r="r" t="t"/>
              <a:pathLst>
                <a:path extrusionOk="0" h="745" w="997">
                  <a:moveTo>
                    <a:pt x="587" y="1"/>
                  </a:moveTo>
                  <a:cubicBezTo>
                    <a:pt x="422" y="1"/>
                    <a:pt x="210" y="115"/>
                    <a:pt x="1" y="382"/>
                  </a:cubicBezTo>
                  <a:lnTo>
                    <a:pt x="801" y="744"/>
                  </a:lnTo>
                  <a:cubicBezTo>
                    <a:pt x="996" y="301"/>
                    <a:pt x="854" y="1"/>
                    <a:pt x="5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7"/>
            <p:cNvSpPr/>
            <p:nvPr/>
          </p:nvSpPr>
          <p:spPr>
            <a:xfrm>
              <a:off x="7150322" y="2148836"/>
              <a:ext cx="69692" cy="51691"/>
            </a:xfrm>
            <a:custGeom>
              <a:rect b="b" l="l" r="r" t="t"/>
              <a:pathLst>
                <a:path extrusionOk="0" h="735" w="991">
                  <a:moveTo>
                    <a:pt x="581" y="0"/>
                  </a:moveTo>
                  <a:cubicBezTo>
                    <a:pt x="418" y="0"/>
                    <a:pt x="207" y="114"/>
                    <a:pt x="1" y="381"/>
                  </a:cubicBezTo>
                  <a:lnTo>
                    <a:pt x="801" y="735"/>
                  </a:lnTo>
                  <a:cubicBezTo>
                    <a:pt x="990" y="298"/>
                    <a:pt x="846" y="0"/>
                    <a:pt x="5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7"/>
            <p:cNvSpPr/>
            <p:nvPr/>
          </p:nvSpPr>
          <p:spPr>
            <a:xfrm>
              <a:off x="7200182" y="2140045"/>
              <a:ext cx="64699" cy="57247"/>
            </a:xfrm>
            <a:custGeom>
              <a:rect b="b" l="l" r="r" t="t"/>
              <a:pathLst>
                <a:path extrusionOk="0" h="814" w="920">
                  <a:moveTo>
                    <a:pt x="414" y="0"/>
                  </a:moveTo>
                  <a:cubicBezTo>
                    <a:pt x="169" y="0"/>
                    <a:pt x="0" y="293"/>
                    <a:pt x="147" y="813"/>
                  </a:cubicBezTo>
                  <a:lnTo>
                    <a:pt x="919" y="385"/>
                  </a:lnTo>
                  <a:cubicBezTo>
                    <a:pt x="762" y="123"/>
                    <a:pt x="572" y="0"/>
                    <a:pt x="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7"/>
            <p:cNvSpPr/>
            <p:nvPr/>
          </p:nvSpPr>
          <p:spPr>
            <a:xfrm>
              <a:off x="7195470" y="2082096"/>
              <a:ext cx="193605" cy="223993"/>
            </a:xfrm>
            <a:custGeom>
              <a:rect b="b" l="l" r="r" t="t"/>
              <a:pathLst>
                <a:path extrusionOk="0" h="3185" w="2753">
                  <a:moveTo>
                    <a:pt x="2567" y="0"/>
                  </a:moveTo>
                  <a:cubicBezTo>
                    <a:pt x="2567" y="1"/>
                    <a:pt x="400" y="1358"/>
                    <a:pt x="205" y="1563"/>
                  </a:cubicBezTo>
                  <a:cubicBezTo>
                    <a:pt x="0" y="1758"/>
                    <a:pt x="75" y="2567"/>
                    <a:pt x="75" y="2567"/>
                  </a:cubicBezTo>
                  <a:cubicBezTo>
                    <a:pt x="75" y="2567"/>
                    <a:pt x="202" y="3184"/>
                    <a:pt x="820" y="3184"/>
                  </a:cubicBezTo>
                  <a:cubicBezTo>
                    <a:pt x="1005" y="3184"/>
                    <a:pt x="1234" y="3129"/>
                    <a:pt x="1516" y="2986"/>
                  </a:cubicBezTo>
                  <a:cubicBezTo>
                    <a:pt x="2753" y="2372"/>
                    <a:pt x="2567" y="1"/>
                    <a:pt x="2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7"/>
            <p:cNvSpPr/>
            <p:nvPr/>
          </p:nvSpPr>
          <p:spPr>
            <a:xfrm>
              <a:off x="7054890" y="2082096"/>
              <a:ext cx="169413" cy="223993"/>
            </a:xfrm>
            <a:custGeom>
              <a:rect b="b" l="l" r="r" t="t"/>
              <a:pathLst>
                <a:path extrusionOk="0" h="3185" w="2409">
                  <a:moveTo>
                    <a:pt x="168" y="0"/>
                  </a:moveTo>
                  <a:cubicBezTo>
                    <a:pt x="168" y="1"/>
                    <a:pt x="0" y="2372"/>
                    <a:pt x="1088" y="2986"/>
                  </a:cubicBezTo>
                  <a:cubicBezTo>
                    <a:pt x="1337" y="3129"/>
                    <a:pt x="1538" y="3184"/>
                    <a:pt x="1700" y="3184"/>
                  </a:cubicBezTo>
                  <a:cubicBezTo>
                    <a:pt x="2243" y="3184"/>
                    <a:pt x="2353" y="2567"/>
                    <a:pt x="2353" y="2567"/>
                  </a:cubicBezTo>
                  <a:cubicBezTo>
                    <a:pt x="2353" y="2567"/>
                    <a:pt x="2409" y="1758"/>
                    <a:pt x="2251" y="1563"/>
                  </a:cubicBezTo>
                  <a:cubicBezTo>
                    <a:pt x="2074" y="1358"/>
                    <a:pt x="168" y="1"/>
                    <a:pt x="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47"/>
            <p:cNvSpPr/>
            <p:nvPr/>
          </p:nvSpPr>
          <p:spPr>
            <a:xfrm>
              <a:off x="7076480" y="2116767"/>
              <a:ext cx="126937" cy="172654"/>
            </a:xfrm>
            <a:custGeom>
              <a:rect b="b" l="l" r="r" t="t"/>
              <a:pathLst>
                <a:path extrusionOk="0" h="2455" w="1805">
                  <a:moveTo>
                    <a:pt x="121" y="0"/>
                  </a:moveTo>
                  <a:lnTo>
                    <a:pt x="121" y="0"/>
                  </a:lnTo>
                  <a:cubicBezTo>
                    <a:pt x="121" y="0"/>
                    <a:pt x="0" y="1777"/>
                    <a:pt x="790" y="2279"/>
                  </a:cubicBezTo>
                  <a:cubicBezTo>
                    <a:pt x="991" y="2407"/>
                    <a:pt x="1152" y="2455"/>
                    <a:pt x="1280" y="2455"/>
                  </a:cubicBezTo>
                  <a:cubicBezTo>
                    <a:pt x="1673" y="2455"/>
                    <a:pt x="1758" y="2000"/>
                    <a:pt x="1758" y="2000"/>
                  </a:cubicBezTo>
                  <a:cubicBezTo>
                    <a:pt x="1758" y="2000"/>
                    <a:pt x="1804" y="1358"/>
                    <a:pt x="1674" y="1219"/>
                  </a:cubicBezTo>
                  <a:cubicBezTo>
                    <a:pt x="1534" y="1070"/>
                    <a:pt x="121" y="0"/>
                    <a:pt x="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7"/>
            <p:cNvSpPr/>
            <p:nvPr/>
          </p:nvSpPr>
          <p:spPr>
            <a:xfrm>
              <a:off x="7350467" y="2231890"/>
              <a:ext cx="98807" cy="92903"/>
            </a:xfrm>
            <a:custGeom>
              <a:rect b="b" l="l" r="r" t="t"/>
              <a:pathLst>
                <a:path extrusionOk="0" h="1321" w="1405">
                  <a:moveTo>
                    <a:pt x="960" y="1"/>
                  </a:moveTo>
                  <a:cubicBezTo>
                    <a:pt x="658" y="1"/>
                    <a:pt x="217" y="445"/>
                    <a:pt x="121" y="577"/>
                  </a:cubicBezTo>
                  <a:cubicBezTo>
                    <a:pt x="38" y="753"/>
                    <a:pt x="0" y="1320"/>
                    <a:pt x="0" y="1320"/>
                  </a:cubicBezTo>
                  <a:cubicBezTo>
                    <a:pt x="995" y="1218"/>
                    <a:pt x="1405" y="484"/>
                    <a:pt x="1163" y="112"/>
                  </a:cubicBezTo>
                  <a:cubicBezTo>
                    <a:pt x="1112" y="33"/>
                    <a:pt x="1041" y="1"/>
                    <a:pt x="960" y="1"/>
                  </a:cubicBezTo>
                  <a:close/>
                </a:path>
              </a:pathLst>
            </a:custGeom>
            <a:solidFill>
              <a:srgbClr val="FF8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7"/>
            <p:cNvSpPr/>
            <p:nvPr/>
          </p:nvSpPr>
          <p:spPr>
            <a:xfrm>
              <a:off x="7386404" y="2517202"/>
              <a:ext cx="92970" cy="250999"/>
            </a:xfrm>
            <a:custGeom>
              <a:rect b="b" l="l" r="r" t="t"/>
              <a:pathLst>
                <a:path extrusionOk="0" h="3569" w="1322">
                  <a:moveTo>
                    <a:pt x="662" y="1"/>
                  </a:moveTo>
                  <a:cubicBezTo>
                    <a:pt x="359" y="1"/>
                    <a:pt x="171" y="571"/>
                    <a:pt x="66" y="983"/>
                  </a:cubicBezTo>
                  <a:cubicBezTo>
                    <a:pt x="1" y="1262"/>
                    <a:pt x="38" y="1560"/>
                    <a:pt x="159" y="1811"/>
                  </a:cubicBezTo>
                  <a:cubicBezTo>
                    <a:pt x="438" y="2406"/>
                    <a:pt x="856" y="3010"/>
                    <a:pt x="1321" y="3568"/>
                  </a:cubicBezTo>
                  <a:cubicBezTo>
                    <a:pt x="940" y="2360"/>
                    <a:pt x="931" y="1253"/>
                    <a:pt x="1275" y="555"/>
                  </a:cubicBezTo>
                  <a:cubicBezTo>
                    <a:pt x="1042" y="258"/>
                    <a:pt x="856" y="44"/>
                    <a:pt x="717" y="7"/>
                  </a:cubicBezTo>
                  <a:cubicBezTo>
                    <a:pt x="698" y="3"/>
                    <a:pt x="680" y="1"/>
                    <a:pt x="662"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7"/>
            <p:cNvSpPr/>
            <p:nvPr/>
          </p:nvSpPr>
          <p:spPr>
            <a:xfrm>
              <a:off x="6830553" y="2621636"/>
              <a:ext cx="249865" cy="261759"/>
            </a:xfrm>
            <a:custGeom>
              <a:rect b="b" l="l" r="r" t="t"/>
              <a:pathLst>
                <a:path extrusionOk="0" h="3722" w="3553">
                  <a:moveTo>
                    <a:pt x="3218" y="0"/>
                  </a:moveTo>
                  <a:cubicBezTo>
                    <a:pt x="3227" y="224"/>
                    <a:pt x="3227" y="447"/>
                    <a:pt x="3209" y="679"/>
                  </a:cubicBezTo>
                  <a:cubicBezTo>
                    <a:pt x="3091" y="1946"/>
                    <a:pt x="2480" y="2923"/>
                    <a:pt x="1830" y="2923"/>
                  </a:cubicBezTo>
                  <a:cubicBezTo>
                    <a:pt x="1813" y="2923"/>
                    <a:pt x="1795" y="2922"/>
                    <a:pt x="1777" y="2920"/>
                  </a:cubicBezTo>
                  <a:cubicBezTo>
                    <a:pt x="1330" y="2874"/>
                    <a:pt x="986" y="2400"/>
                    <a:pt x="837" y="1711"/>
                  </a:cubicBezTo>
                  <a:cubicBezTo>
                    <a:pt x="735" y="1842"/>
                    <a:pt x="624" y="1935"/>
                    <a:pt x="568" y="1981"/>
                  </a:cubicBezTo>
                  <a:cubicBezTo>
                    <a:pt x="233" y="2260"/>
                    <a:pt x="0" y="3348"/>
                    <a:pt x="1126" y="3525"/>
                  </a:cubicBezTo>
                  <a:cubicBezTo>
                    <a:pt x="1218" y="3664"/>
                    <a:pt x="1372" y="3721"/>
                    <a:pt x="1561" y="3721"/>
                  </a:cubicBezTo>
                  <a:cubicBezTo>
                    <a:pt x="1826" y="3721"/>
                    <a:pt x="2161" y="3608"/>
                    <a:pt x="2493" y="3450"/>
                  </a:cubicBezTo>
                  <a:cubicBezTo>
                    <a:pt x="3553" y="2130"/>
                    <a:pt x="3302" y="633"/>
                    <a:pt x="3265" y="168"/>
                  </a:cubicBezTo>
                  <a:cubicBezTo>
                    <a:pt x="3255" y="103"/>
                    <a:pt x="3237" y="47"/>
                    <a:pt x="3218"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7"/>
            <p:cNvSpPr/>
            <p:nvPr/>
          </p:nvSpPr>
          <p:spPr>
            <a:xfrm>
              <a:off x="7005170" y="2603703"/>
              <a:ext cx="45852" cy="116111"/>
            </a:xfrm>
            <a:custGeom>
              <a:rect b="b" l="l" r="r" t="t"/>
              <a:pathLst>
                <a:path extrusionOk="0" h="1651" w="652">
                  <a:moveTo>
                    <a:pt x="352" y="0"/>
                  </a:moveTo>
                  <a:cubicBezTo>
                    <a:pt x="334" y="0"/>
                    <a:pt x="316" y="2"/>
                    <a:pt x="298" y="4"/>
                  </a:cubicBezTo>
                  <a:cubicBezTo>
                    <a:pt x="224" y="888"/>
                    <a:pt x="0" y="1650"/>
                    <a:pt x="0" y="1650"/>
                  </a:cubicBezTo>
                  <a:cubicBezTo>
                    <a:pt x="0" y="1650"/>
                    <a:pt x="465" y="1102"/>
                    <a:pt x="651" y="125"/>
                  </a:cubicBezTo>
                  <a:cubicBezTo>
                    <a:pt x="572" y="46"/>
                    <a:pt x="459" y="0"/>
                    <a:pt x="352" y="0"/>
                  </a:cubicBezTo>
                  <a:close/>
                </a:path>
              </a:pathLst>
            </a:custGeom>
            <a:solidFill>
              <a:srgbClr val="531733">
                <a:alpha val="26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7"/>
            <p:cNvSpPr/>
            <p:nvPr/>
          </p:nvSpPr>
          <p:spPr>
            <a:xfrm>
              <a:off x="7395616" y="2961662"/>
              <a:ext cx="374129" cy="291929"/>
            </a:xfrm>
            <a:custGeom>
              <a:rect b="b" l="l" r="r" t="t"/>
              <a:pathLst>
                <a:path extrusionOk="0" h="4151" w="5320">
                  <a:moveTo>
                    <a:pt x="0" y="1"/>
                  </a:moveTo>
                  <a:lnTo>
                    <a:pt x="0" y="1"/>
                  </a:lnTo>
                  <a:cubicBezTo>
                    <a:pt x="949" y="1842"/>
                    <a:pt x="3283" y="4046"/>
                    <a:pt x="4631" y="4148"/>
                  </a:cubicBezTo>
                  <a:cubicBezTo>
                    <a:pt x="4646" y="4150"/>
                    <a:pt x="4659" y="4150"/>
                    <a:pt x="4672" y="4150"/>
                  </a:cubicBezTo>
                  <a:cubicBezTo>
                    <a:pt x="5320" y="4150"/>
                    <a:pt x="3923" y="2564"/>
                    <a:pt x="2464" y="1433"/>
                  </a:cubicBezTo>
                  <a:cubicBezTo>
                    <a:pt x="1256" y="494"/>
                    <a:pt x="0"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7"/>
            <p:cNvSpPr/>
            <p:nvPr/>
          </p:nvSpPr>
          <p:spPr>
            <a:xfrm>
              <a:off x="7319102" y="2929663"/>
              <a:ext cx="293677" cy="191431"/>
            </a:xfrm>
            <a:custGeom>
              <a:rect b="b" l="l" r="r" t="t"/>
              <a:pathLst>
                <a:path extrusionOk="0" h="2722" w="4176">
                  <a:moveTo>
                    <a:pt x="74" y="0"/>
                  </a:moveTo>
                  <a:lnTo>
                    <a:pt x="0" y="177"/>
                  </a:lnTo>
                  <a:cubicBezTo>
                    <a:pt x="1689" y="728"/>
                    <a:pt x="2859" y="2721"/>
                    <a:pt x="3472" y="2721"/>
                  </a:cubicBezTo>
                  <a:cubicBezTo>
                    <a:pt x="3510" y="2721"/>
                    <a:pt x="3546" y="2714"/>
                    <a:pt x="3580" y="2697"/>
                  </a:cubicBezTo>
                  <a:cubicBezTo>
                    <a:pt x="4175" y="2409"/>
                    <a:pt x="2269" y="995"/>
                    <a:pt x="7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7"/>
            <p:cNvSpPr/>
            <p:nvPr/>
          </p:nvSpPr>
          <p:spPr>
            <a:xfrm>
              <a:off x="6913607" y="2916583"/>
              <a:ext cx="205419" cy="137279"/>
            </a:xfrm>
            <a:custGeom>
              <a:rect b="b" l="l" r="r" t="t"/>
              <a:pathLst>
                <a:path extrusionOk="0" h="1952" w="2921">
                  <a:moveTo>
                    <a:pt x="2874" y="0"/>
                  </a:moveTo>
                  <a:cubicBezTo>
                    <a:pt x="2502" y="121"/>
                    <a:pt x="2149" y="261"/>
                    <a:pt x="1814" y="400"/>
                  </a:cubicBezTo>
                  <a:cubicBezTo>
                    <a:pt x="1191" y="856"/>
                    <a:pt x="577" y="1377"/>
                    <a:pt x="0" y="1907"/>
                  </a:cubicBezTo>
                  <a:cubicBezTo>
                    <a:pt x="39" y="1937"/>
                    <a:pt x="82" y="1951"/>
                    <a:pt x="130" y="1951"/>
                  </a:cubicBezTo>
                  <a:cubicBezTo>
                    <a:pt x="630" y="1951"/>
                    <a:pt x="1612" y="389"/>
                    <a:pt x="2920" y="168"/>
                  </a:cubicBezTo>
                  <a:lnTo>
                    <a:pt x="287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7"/>
            <p:cNvSpPr/>
            <p:nvPr/>
          </p:nvSpPr>
          <p:spPr>
            <a:xfrm>
              <a:off x="7033933" y="2900197"/>
              <a:ext cx="336224" cy="102748"/>
            </a:xfrm>
            <a:custGeom>
              <a:rect b="b" l="l" r="r" t="t"/>
              <a:pathLst>
                <a:path extrusionOk="0" h="1461" w="4781">
                  <a:moveTo>
                    <a:pt x="1293" y="1"/>
                  </a:moveTo>
                  <a:lnTo>
                    <a:pt x="298" y="298"/>
                  </a:lnTo>
                  <a:cubicBezTo>
                    <a:pt x="140" y="531"/>
                    <a:pt x="1" y="689"/>
                    <a:pt x="1" y="689"/>
                  </a:cubicBezTo>
                  <a:lnTo>
                    <a:pt x="1154" y="373"/>
                  </a:lnTo>
                  <a:lnTo>
                    <a:pt x="1600" y="1461"/>
                  </a:lnTo>
                  <a:cubicBezTo>
                    <a:pt x="1600" y="1461"/>
                    <a:pt x="3711" y="1042"/>
                    <a:pt x="4780" y="280"/>
                  </a:cubicBezTo>
                  <a:cubicBezTo>
                    <a:pt x="4780" y="280"/>
                    <a:pt x="4734" y="187"/>
                    <a:pt x="4669" y="29"/>
                  </a:cubicBezTo>
                  <a:cubicBezTo>
                    <a:pt x="3088" y="856"/>
                    <a:pt x="1767" y="1070"/>
                    <a:pt x="1767" y="1070"/>
                  </a:cubicBezTo>
                  <a:lnTo>
                    <a:pt x="129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7"/>
            <p:cNvSpPr/>
            <p:nvPr/>
          </p:nvSpPr>
          <p:spPr>
            <a:xfrm>
              <a:off x="7681348" y="2711864"/>
              <a:ext cx="194941" cy="157041"/>
            </a:xfrm>
            <a:custGeom>
              <a:rect b="b" l="l" r="r" t="t"/>
              <a:pathLst>
                <a:path extrusionOk="0" h="2233" w="2772">
                  <a:moveTo>
                    <a:pt x="1098" y="1"/>
                  </a:moveTo>
                  <a:cubicBezTo>
                    <a:pt x="866" y="205"/>
                    <a:pt x="698" y="373"/>
                    <a:pt x="633" y="447"/>
                  </a:cubicBezTo>
                  <a:cubicBezTo>
                    <a:pt x="1" y="1275"/>
                    <a:pt x="1331" y="2232"/>
                    <a:pt x="1331" y="2232"/>
                  </a:cubicBezTo>
                  <a:cubicBezTo>
                    <a:pt x="1870" y="1461"/>
                    <a:pt x="2363" y="745"/>
                    <a:pt x="2772" y="94"/>
                  </a:cubicBezTo>
                  <a:lnTo>
                    <a:pt x="2772" y="94"/>
                  </a:lnTo>
                  <a:cubicBezTo>
                    <a:pt x="2364" y="409"/>
                    <a:pt x="1980" y="590"/>
                    <a:pt x="1678" y="590"/>
                  </a:cubicBezTo>
                  <a:cubicBezTo>
                    <a:pt x="1553" y="590"/>
                    <a:pt x="1442" y="559"/>
                    <a:pt x="1349" y="494"/>
                  </a:cubicBezTo>
                  <a:cubicBezTo>
                    <a:pt x="1200" y="401"/>
                    <a:pt x="1117" y="233"/>
                    <a:pt x="1098"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7"/>
            <p:cNvSpPr/>
            <p:nvPr/>
          </p:nvSpPr>
          <p:spPr>
            <a:xfrm>
              <a:off x="6824012" y="4622828"/>
              <a:ext cx="180595" cy="102045"/>
            </a:xfrm>
            <a:custGeom>
              <a:rect b="b" l="l" r="r" t="t"/>
              <a:pathLst>
                <a:path extrusionOk="0" h="1451" w="2568">
                  <a:moveTo>
                    <a:pt x="0" y="0"/>
                  </a:moveTo>
                  <a:cubicBezTo>
                    <a:pt x="252" y="865"/>
                    <a:pt x="475" y="1451"/>
                    <a:pt x="475" y="1451"/>
                  </a:cubicBezTo>
                  <a:cubicBezTo>
                    <a:pt x="475" y="1451"/>
                    <a:pt x="1247" y="1442"/>
                    <a:pt x="2567" y="1209"/>
                  </a:cubicBezTo>
                  <a:cubicBezTo>
                    <a:pt x="1581" y="642"/>
                    <a:pt x="1014" y="261"/>
                    <a:pt x="0"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7"/>
            <p:cNvSpPr/>
            <p:nvPr/>
          </p:nvSpPr>
          <p:spPr>
            <a:xfrm>
              <a:off x="6549322" y="2008184"/>
              <a:ext cx="207388" cy="328359"/>
            </a:xfrm>
            <a:custGeom>
              <a:rect b="b" l="l" r="r" t="t"/>
              <a:pathLst>
                <a:path extrusionOk="0" h="4669" w="2949">
                  <a:moveTo>
                    <a:pt x="280" y="1"/>
                  </a:moveTo>
                  <a:cubicBezTo>
                    <a:pt x="187" y="38"/>
                    <a:pt x="94" y="75"/>
                    <a:pt x="1" y="122"/>
                  </a:cubicBezTo>
                  <a:lnTo>
                    <a:pt x="2846" y="4567"/>
                  </a:lnTo>
                  <a:lnTo>
                    <a:pt x="2856" y="4576"/>
                  </a:lnTo>
                  <a:lnTo>
                    <a:pt x="2856" y="4585"/>
                  </a:lnTo>
                  <a:lnTo>
                    <a:pt x="2902" y="4660"/>
                  </a:lnTo>
                  <a:lnTo>
                    <a:pt x="2939" y="4669"/>
                  </a:lnTo>
                  <a:lnTo>
                    <a:pt x="2949" y="4594"/>
                  </a:lnTo>
                  <a:lnTo>
                    <a:pt x="28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7"/>
            <p:cNvSpPr/>
            <p:nvPr/>
          </p:nvSpPr>
          <p:spPr>
            <a:xfrm>
              <a:off x="6463033" y="2086035"/>
              <a:ext cx="287770" cy="248537"/>
            </a:xfrm>
            <a:custGeom>
              <a:rect b="b" l="l" r="r" t="t"/>
              <a:pathLst>
                <a:path extrusionOk="0" h="3534" w="4092">
                  <a:moveTo>
                    <a:pt x="130" y="0"/>
                  </a:moveTo>
                  <a:cubicBezTo>
                    <a:pt x="84" y="84"/>
                    <a:pt x="37" y="177"/>
                    <a:pt x="0" y="270"/>
                  </a:cubicBezTo>
                  <a:lnTo>
                    <a:pt x="4045" y="3525"/>
                  </a:lnTo>
                  <a:lnTo>
                    <a:pt x="4092" y="3534"/>
                  </a:lnTo>
                  <a:lnTo>
                    <a:pt x="4083" y="3469"/>
                  </a:lnTo>
                  <a:lnTo>
                    <a:pt x="130" y="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7"/>
            <p:cNvSpPr/>
            <p:nvPr/>
          </p:nvSpPr>
          <p:spPr>
            <a:xfrm>
              <a:off x="6447350" y="2229218"/>
              <a:ext cx="306758" cy="120401"/>
            </a:xfrm>
            <a:custGeom>
              <a:rect b="b" l="l" r="r" t="t"/>
              <a:pathLst>
                <a:path extrusionOk="0" h="1712" w="4362">
                  <a:moveTo>
                    <a:pt x="0" y="1"/>
                  </a:moveTo>
                  <a:lnTo>
                    <a:pt x="0" y="1"/>
                  </a:lnTo>
                  <a:cubicBezTo>
                    <a:pt x="9" y="94"/>
                    <a:pt x="9" y="187"/>
                    <a:pt x="19" y="280"/>
                  </a:cubicBezTo>
                  <a:lnTo>
                    <a:pt x="4361" y="1712"/>
                  </a:lnTo>
                  <a:lnTo>
                    <a:pt x="4306" y="1628"/>
                  </a:lnTo>
                  <a:lnTo>
                    <a:pt x="4222" y="1591"/>
                  </a:lnTo>
                  <a:lnTo>
                    <a:pt x="4194" y="1582"/>
                  </a:lnTo>
                  <a:lnTo>
                    <a:pt x="4157" y="1572"/>
                  </a:lnTo>
                  <a:lnTo>
                    <a:pt x="4101" y="1544"/>
                  </a:lnTo>
                  <a:lnTo>
                    <a:pt x="0" y="1"/>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7"/>
            <p:cNvSpPr/>
            <p:nvPr/>
          </p:nvSpPr>
          <p:spPr>
            <a:xfrm>
              <a:off x="6673587" y="2005582"/>
              <a:ext cx="94235" cy="325124"/>
            </a:xfrm>
            <a:custGeom>
              <a:rect b="b" l="l" r="r" t="t"/>
              <a:pathLst>
                <a:path extrusionOk="0" h="4623" w="1340">
                  <a:moveTo>
                    <a:pt x="1" y="0"/>
                  </a:moveTo>
                  <a:lnTo>
                    <a:pt x="1303" y="4622"/>
                  </a:lnTo>
                  <a:lnTo>
                    <a:pt x="1340" y="4529"/>
                  </a:lnTo>
                  <a:lnTo>
                    <a:pt x="298" y="93"/>
                  </a:lnTo>
                  <a:cubicBezTo>
                    <a:pt x="196" y="56"/>
                    <a:pt x="103" y="19"/>
                    <a:pt x="1"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7"/>
            <p:cNvSpPr/>
            <p:nvPr/>
          </p:nvSpPr>
          <p:spPr>
            <a:xfrm>
              <a:off x="6770354" y="2100381"/>
              <a:ext cx="76584" cy="230323"/>
            </a:xfrm>
            <a:custGeom>
              <a:rect b="b" l="l" r="r" t="t"/>
              <a:pathLst>
                <a:path extrusionOk="0" h="3275" w="1089">
                  <a:moveTo>
                    <a:pt x="912" y="1"/>
                  </a:moveTo>
                  <a:lnTo>
                    <a:pt x="1" y="3274"/>
                  </a:lnTo>
                  <a:lnTo>
                    <a:pt x="85" y="3218"/>
                  </a:lnTo>
                  <a:lnTo>
                    <a:pt x="1089" y="159"/>
                  </a:lnTo>
                  <a:cubicBezTo>
                    <a:pt x="1024" y="103"/>
                    <a:pt x="968" y="47"/>
                    <a:pt x="912"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7"/>
            <p:cNvSpPr/>
            <p:nvPr/>
          </p:nvSpPr>
          <p:spPr>
            <a:xfrm>
              <a:off x="6696513" y="2274156"/>
              <a:ext cx="148526" cy="121245"/>
            </a:xfrm>
            <a:custGeom>
              <a:rect b="b" l="l" r="r" t="t"/>
              <a:pathLst>
                <a:path extrusionOk="0" h="1724" w="2112">
                  <a:moveTo>
                    <a:pt x="968" y="1"/>
                  </a:moveTo>
                  <a:cubicBezTo>
                    <a:pt x="798" y="1"/>
                    <a:pt x="639" y="46"/>
                    <a:pt x="502" y="143"/>
                  </a:cubicBezTo>
                  <a:cubicBezTo>
                    <a:pt x="65" y="431"/>
                    <a:pt x="0" y="1110"/>
                    <a:pt x="316" y="1724"/>
                  </a:cubicBezTo>
                  <a:lnTo>
                    <a:pt x="1256" y="1398"/>
                  </a:lnTo>
                  <a:cubicBezTo>
                    <a:pt x="1283" y="1389"/>
                    <a:pt x="1674" y="1045"/>
                    <a:pt x="2111" y="636"/>
                  </a:cubicBezTo>
                  <a:cubicBezTo>
                    <a:pt x="1788" y="235"/>
                    <a:pt x="1353" y="1"/>
                    <a:pt x="9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7"/>
            <p:cNvSpPr/>
            <p:nvPr/>
          </p:nvSpPr>
          <p:spPr>
            <a:xfrm>
              <a:off x="7373323" y="2253410"/>
              <a:ext cx="51759" cy="47823"/>
            </a:xfrm>
            <a:custGeom>
              <a:rect b="b" l="l" r="r" t="t"/>
              <a:pathLst>
                <a:path extrusionOk="0" h="680" w="736">
                  <a:moveTo>
                    <a:pt x="496" y="1"/>
                  </a:moveTo>
                  <a:cubicBezTo>
                    <a:pt x="328" y="1"/>
                    <a:pt x="91" y="244"/>
                    <a:pt x="47" y="317"/>
                  </a:cubicBezTo>
                  <a:cubicBezTo>
                    <a:pt x="19" y="345"/>
                    <a:pt x="10" y="391"/>
                    <a:pt x="1" y="447"/>
                  </a:cubicBezTo>
                  <a:cubicBezTo>
                    <a:pt x="52" y="413"/>
                    <a:pt x="109" y="383"/>
                    <a:pt x="157" y="383"/>
                  </a:cubicBezTo>
                  <a:cubicBezTo>
                    <a:pt x="188" y="383"/>
                    <a:pt x="215" y="396"/>
                    <a:pt x="233" y="429"/>
                  </a:cubicBezTo>
                  <a:cubicBezTo>
                    <a:pt x="280" y="494"/>
                    <a:pt x="261" y="587"/>
                    <a:pt x="205" y="680"/>
                  </a:cubicBezTo>
                  <a:cubicBezTo>
                    <a:pt x="577" y="550"/>
                    <a:pt x="736" y="243"/>
                    <a:pt x="615" y="66"/>
                  </a:cubicBezTo>
                  <a:cubicBezTo>
                    <a:pt x="584" y="19"/>
                    <a:pt x="543" y="1"/>
                    <a:pt x="496" y="1"/>
                  </a:cubicBezTo>
                  <a:close/>
                </a:path>
              </a:pathLst>
            </a:custGeom>
            <a:solidFill>
              <a:srgbClr val="E94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7"/>
            <p:cNvSpPr/>
            <p:nvPr/>
          </p:nvSpPr>
          <p:spPr>
            <a:xfrm>
              <a:off x="7415870" y="2416285"/>
              <a:ext cx="86359" cy="80525"/>
            </a:xfrm>
            <a:custGeom>
              <a:rect b="b" l="l" r="r" t="t"/>
              <a:pathLst>
                <a:path extrusionOk="0" h="1145" w="1228">
                  <a:moveTo>
                    <a:pt x="1070" y="0"/>
                  </a:moveTo>
                  <a:lnTo>
                    <a:pt x="1070" y="0"/>
                  </a:lnTo>
                  <a:cubicBezTo>
                    <a:pt x="661" y="326"/>
                    <a:pt x="326" y="726"/>
                    <a:pt x="0" y="1144"/>
                  </a:cubicBezTo>
                  <a:cubicBezTo>
                    <a:pt x="0" y="1144"/>
                    <a:pt x="558" y="623"/>
                    <a:pt x="1228" y="344"/>
                  </a:cubicBezTo>
                  <a:cubicBezTo>
                    <a:pt x="1174" y="332"/>
                    <a:pt x="1119" y="328"/>
                    <a:pt x="1067" y="328"/>
                  </a:cubicBezTo>
                  <a:cubicBezTo>
                    <a:pt x="921" y="328"/>
                    <a:pt x="800" y="363"/>
                    <a:pt x="800" y="363"/>
                  </a:cubicBezTo>
                  <a:cubicBezTo>
                    <a:pt x="800" y="363"/>
                    <a:pt x="940" y="186"/>
                    <a:pt x="1070" y="0"/>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7"/>
            <p:cNvSpPr/>
            <p:nvPr/>
          </p:nvSpPr>
          <p:spPr>
            <a:xfrm>
              <a:off x="7445969" y="2469873"/>
              <a:ext cx="47751" cy="34742"/>
            </a:xfrm>
            <a:custGeom>
              <a:rect b="b" l="l" r="r" t="t"/>
              <a:pathLst>
                <a:path extrusionOk="0" h="494" w="679">
                  <a:moveTo>
                    <a:pt x="679" y="1"/>
                  </a:moveTo>
                  <a:lnTo>
                    <a:pt x="679" y="1"/>
                  </a:lnTo>
                  <a:cubicBezTo>
                    <a:pt x="446" y="140"/>
                    <a:pt x="223" y="308"/>
                    <a:pt x="0" y="494"/>
                  </a:cubicBezTo>
                  <a:cubicBezTo>
                    <a:pt x="0" y="494"/>
                    <a:pt x="279" y="447"/>
                    <a:pt x="660" y="419"/>
                  </a:cubicBezTo>
                  <a:cubicBezTo>
                    <a:pt x="567" y="308"/>
                    <a:pt x="419" y="280"/>
                    <a:pt x="419" y="280"/>
                  </a:cubicBezTo>
                  <a:cubicBezTo>
                    <a:pt x="419" y="280"/>
                    <a:pt x="549" y="150"/>
                    <a:pt x="679" y="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7"/>
            <p:cNvSpPr/>
            <p:nvPr/>
          </p:nvSpPr>
          <p:spPr>
            <a:xfrm>
              <a:off x="7211786" y="2120002"/>
              <a:ext cx="148526" cy="173920"/>
            </a:xfrm>
            <a:custGeom>
              <a:rect b="b" l="l" r="r" t="t"/>
              <a:pathLst>
                <a:path extrusionOk="0" h="2473" w="2112">
                  <a:moveTo>
                    <a:pt x="1972" y="1"/>
                  </a:moveTo>
                  <a:cubicBezTo>
                    <a:pt x="1972" y="1"/>
                    <a:pt x="317" y="1070"/>
                    <a:pt x="159" y="1219"/>
                  </a:cubicBezTo>
                  <a:cubicBezTo>
                    <a:pt x="1" y="1368"/>
                    <a:pt x="66" y="2009"/>
                    <a:pt x="66" y="2009"/>
                  </a:cubicBezTo>
                  <a:cubicBezTo>
                    <a:pt x="66" y="2009"/>
                    <a:pt x="163" y="2473"/>
                    <a:pt x="627" y="2473"/>
                  </a:cubicBezTo>
                  <a:cubicBezTo>
                    <a:pt x="773" y="2473"/>
                    <a:pt x="955" y="2427"/>
                    <a:pt x="1182" y="2307"/>
                  </a:cubicBezTo>
                  <a:cubicBezTo>
                    <a:pt x="2112" y="1824"/>
                    <a:pt x="1972" y="1"/>
                    <a:pt x="19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7"/>
            <p:cNvSpPr/>
            <p:nvPr/>
          </p:nvSpPr>
          <p:spPr>
            <a:xfrm>
              <a:off x="7228172" y="2226546"/>
              <a:ext cx="24895" cy="24404"/>
            </a:xfrm>
            <a:custGeom>
              <a:rect b="b" l="l" r="r" t="t"/>
              <a:pathLst>
                <a:path extrusionOk="0" h="347" w="354">
                  <a:moveTo>
                    <a:pt x="171" y="1"/>
                  </a:moveTo>
                  <a:cubicBezTo>
                    <a:pt x="85" y="1"/>
                    <a:pt x="18" y="72"/>
                    <a:pt x="0" y="160"/>
                  </a:cubicBezTo>
                  <a:cubicBezTo>
                    <a:pt x="0" y="253"/>
                    <a:pt x="75" y="318"/>
                    <a:pt x="168" y="346"/>
                  </a:cubicBezTo>
                  <a:cubicBezTo>
                    <a:pt x="173" y="346"/>
                    <a:pt x="178" y="346"/>
                    <a:pt x="184" y="346"/>
                  </a:cubicBezTo>
                  <a:cubicBezTo>
                    <a:pt x="270" y="346"/>
                    <a:pt x="345" y="275"/>
                    <a:pt x="354" y="188"/>
                  </a:cubicBezTo>
                  <a:cubicBezTo>
                    <a:pt x="354" y="95"/>
                    <a:pt x="279" y="20"/>
                    <a:pt x="186" y="2"/>
                  </a:cubicBezTo>
                  <a:cubicBezTo>
                    <a:pt x="181" y="1"/>
                    <a:pt x="176" y="1"/>
                    <a:pt x="1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7"/>
            <p:cNvSpPr/>
            <p:nvPr/>
          </p:nvSpPr>
          <p:spPr>
            <a:xfrm>
              <a:off x="7236681" y="2206925"/>
              <a:ext cx="25528" cy="24404"/>
            </a:xfrm>
            <a:custGeom>
              <a:rect b="b" l="l" r="r" t="t"/>
              <a:pathLst>
                <a:path extrusionOk="0" h="347" w="363">
                  <a:moveTo>
                    <a:pt x="180" y="1"/>
                  </a:moveTo>
                  <a:cubicBezTo>
                    <a:pt x="94" y="1"/>
                    <a:pt x="27" y="72"/>
                    <a:pt x="10" y="160"/>
                  </a:cubicBezTo>
                  <a:cubicBezTo>
                    <a:pt x="0" y="253"/>
                    <a:pt x="75" y="327"/>
                    <a:pt x="177" y="346"/>
                  </a:cubicBezTo>
                  <a:cubicBezTo>
                    <a:pt x="182" y="346"/>
                    <a:pt x="188" y="346"/>
                    <a:pt x="193" y="346"/>
                  </a:cubicBezTo>
                  <a:cubicBezTo>
                    <a:pt x="279" y="346"/>
                    <a:pt x="354" y="275"/>
                    <a:pt x="363" y="188"/>
                  </a:cubicBezTo>
                  <a:cubicBezTo>
                    <a:pt x="363" y="95"/>
                    <a:pt x="289" y="20"/>
                    <a:pt x="196" y="2"/>
                  </a:cubicBezTo>
                  <a:cubicBezTo>
                    <a:pt x="190" y="1"/>
                    <a:pt x="185" y="1"/>
                    <a:pt x="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7"/>
            <p:cNvSpPr/>
            <p:nvPr/>
          </p:nvSpPr>
          <p:spPr>
            <a:xfrm>
              <a:off x="7254966" y="2195813"/>
              <a:ext cx="24965" cy="23771"/>
            </a:xfrm>
            <a:custGeom>
              <a:rect b="b" l="l" r="r" t="t"/>
              <a:pathLst>
                <a:path extrusionOk="0" h="338" w="355">
                  <a:moveTo>
                    <a:pt x="178" y="1"/>
                  </a:moveTo>
                  <a:cubicBezTo>
                    <a:pt x="93" y="1"/>
                    <a:pt x="19" y="63"/>
                    <a:pt x="10" y="150"/>
                  </a:cubicBezTo>
                  <a:cubicBezTo>
                    <a:pt x="1" y="243"/>
                    <a:pt x="66" y="327"/>
                    <a:pt x="168" y="336"/>
                  </a:cubicBezTo>
                  <a:cubicBezTo>
                    <a:pt x="174" y="337"/>
                    <a:pt x="180" y="337"/>
                    <a:pt x="186" y="337"/>
                  </a:cubicBezTo>
                  <a:cubicBezTo>
                    <a:pt x="271" y="337"/>
                    <a:pt x="345" y="275"/>
                    <a:pt x="354" y="188"/>
                  </a:cubicBezTo>
                  <a:cubicBezTo>
                    <a:pt x="354" y="95"/>
                    <a:pt x="289" y="11"/>
                    <a:pt x="196" y="2"/>
                  </a:cubicBezTo>
                  <a:cubicBezTo>
                    <a:pt x="190" y="1"/>
                    <a:pt x="184" y="1"/>
                    <a:pt x="1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7"/>
            <p:cNvSpPr/>
            <p:nvPr/>
          </p:nvSpPr>
          <p:spPr>
            <a:xfrm>
              <a:off x="7277188" y="2199119"/>
              <a:ext cx="25598" cy="23700"/>
            </a:xfrm>
            <a:custGeom>
              <a:rect b="b" l="l" r="r" t="t"/>
              <a:pathLst>
                <a:path extrusionOk="0" h="337" w="364">
                  <a:moveTo>
                    <a:pt x="188" y="0"/>
                  </a:moveTo>
                  <a:cubicBezTo>
                    <a:pt x="102" y="0"/>
                    <a:pt x="28" y="63"/>
                    <a:pt x="19" y="150"/>
                  </a:cubicBezTo>
                  <a:cubicBezTo>
                    <a:pt x="1" y="243"/>
                    <a:pt x="75" y="327"/>
                    <a:pt x="178" y="336"/>
                  </a:cubicBezTo>
                  <a:cubicBezTo>
                    <a:pt x="183" y="336"/>
                    <a:pt x="189" y="337"/>
                    <a:pt x="195" y="337"/>
                  </a:cubicBezTo>
                  <a:cubicBezTo>
                    <a:pt x="281" y="337"/>
                    <a:pt x="355" y="274"/>
                    <a:pt x="364" y="187"/>
                  </a:cubicBezTo>
                  <a:cubicBezTo>
                    <a:pt x="364" y="94"/>
                    <a:pt x="298" y="10"/>
                    <a:pt x="205" y="1"/>
                  </a:cubicBezTo>
                  <a:cubicBezTo>
                    <a:pt x="200" y="0"/>
                    <a:pt x="194" y="0"/>
                    <a:pt x="1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7"/>
            <p:cNvSpPr/>
            <p:nvPr/>
          </p:nvSpPr>
          <p:spPr>
            <a:xfrm>
              <a:off x="7291605" y="2215434"/>
              <a:ext cx="30169" cy="28975"/>
            </a:xfrm>
            <a:custGeom>
              <a:rect b="b" l="l" r="r" t="t"/>
              <a:pathLst>
                <a:path extrusionOk="0" h="412" w="429">
                  <a:moveTo>
                    <a:pt x="213" y="1"/>
                  </a:moveTo>
                  <a:cubicBezTo>
                    <a:pt x="102" y="1"/>
                    <a:pt x="19" y="73"/>
                    <a:pt x="10" y="188"/>
                  </a:cubicBezTo>
                  <a:cubicBezTo>
                    <a:pt x="0" y="299"/>
                    <a:pt x="93" y="392"/>
                    <a:pt x="196" y="411"/>
                  </a:cubicBezTo>
                  <a:cubicBezTo>
                    <a:pt x="202" y="411"/>
                    <a:pt x="208" y="411"/>
                    <a:pt x="214" y="411"/>
                  </a:cubicBezTo>
                  <a:cubicBezTo>
                    <a:pt x="326" y="411"/>
                    <a:pt x="410" y="331"/>
                    <a:pt x="419" y="225"/>
                  </a:cubicBezTo>
                  <a:cubicBezTo>
                    <a:pt x="428" y="104"/>
                    <a:pt x="345" y="11"/>
                    <a:pt x="233" y="2"/>
                  </a:cubicBezTo>
                  <a:cubicBezTo>
                    <a:pt x="226" y="1"/>
                    <a:pt x="219" y="1"/>
                    <a:pt x="2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7"/>
            <p:cNvSpPr/>
            <p:nvPr/>
          </p:nvSpPr>
          <p:spPr>
            <a:xfrm>
              <a:off x="7230774" y="2207769"/>
              <a:ext cx="83757" cy="51480"/>
            </a:xfrm>
            <a:custGeom>
              <a:rect b="b" l="l" r="r" t="t"/>
              <a:pathLst>
                <a:path extrusionOk="0" h="732" w="1191">
                  <a:moveTo>
                    <a:pt x="595" y="1"/>
                  </a:moveTo>
                  <a:cubicBezTo>
                    <a:pt x="318" y="1"/>
                    <a:pt x="45" y="209"/>
                    <a:pt x="1" y="659"/>
                  </a:cubicBezTo>
                  <a:cubicBezTo>
                    <a:pt x="153" y="710"/>
                    <a:pt x="292" y="732"/>
                    <a:pt x="421" y="732"/>
                  </a:cubicBezTo>
                  <a:cubicBezTo>
                    <a:pt x="716" y="732"/>
                    <a:pt x="958" y="618"/>
                    <a:pt x="1191" y="482"/>
                  </a:cubicBezTo>
                  <a:cubicBezTo>
                    <a:pt x="1098" y="170"/>
                    <a:pt x="845" y="1"/>
                    <a:pt x="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7"/>
            <p:cNvSpPr/>
            <p:nvPr/>
          </p:nvSpPr>
          <p:spPr>
            <a:xfrm>
              <a:off x="7247160" y="2223240"/>
              <a:ext cx="49087" cy="30452"/>
            </a:xfrm>
            <a:custGeom>
              <a:rect b="b" l="l" r="r" t="t"/>
              <a:pathLst>
                <a:path extrusionOk="0" h="433" w="698">
                  <a:moveTo>
                    <a:pt x="354" y="1"/>
                  </a:moveTo>
                  <a:cubicBezTo>
                    <a:pt x="189" y="1"/>
                    <a:pt x="25" y="126"/>
                    <a:pt x="0" y="393"/>
                  </a:cubicBezTo>
                  <a:cubicBezTo>
                    <a:pt x="89" y="420"/>
                    <a:pt x="169" y="432"/>
                    <a:pt x="244" y="432"/>
                  </a:cubicBezTo>
                  <a:cubicBezTo>
                    <a:pt x="419" y="432"/>
                    <a:pt x="561" y="366"/>
                    <a:pt x="698" y="281"/>
                  </a:cubicBezTo>
                  <a:cubicBezTo>
                    <a:pt x="645" y="98"/>
                    <a:pt x="499" y="1"/>
                    <a:pt x="3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7"/>
            <p:cNvSpPr/>
            <p:nvPr/>
          </p:nvSpPr>
          <p:spPr>
            <a:xfrm>
              <a:off x="7165371" y="2223311"/>
              <a:ext cx="25598" cy="24333"/>
            </a:xfrm>
            <a:custGeom>
              <a:rect b="b" l="l" r="r" t="t"/>
              <a:pathLst>
                <a:path extrusionOk="0" h="346" w="364">
                  <a:moveTo>
                    <a:pt x="190" y="0"/>
                  </a:moveTo>
                  <a:cubicBezTo>
                    <a:pt x="103" y="0"/>
                    <a:pt x="28" y="71"/>
                    <a:pt x="19" y="159"/>
                  </a:cubicBezTo>
                  <a:cubicBezTo>
                    <a:pt x="1" y="243"/>
                    <a:pt x="75" y="327"/>
                    <a:pt x="168" y="345"/>
                  </a:cubicBezTo>
                  <a:cubicBezTo>
                    <a:pt x="173" y="346"/>
                    <a:pt x="179" y="346"/>
                    <a:pt x="184" y="346"/>
                  </a:cubicBezTo>
                  <a:cubicBezTo>
                    <a:pt x="270" y="346"/>
                    <a:pt x="345" y="275"/>
                    <a:pt x="354" y="187"/>
                  </a:cubicBezTo>
                  <a:cubicBezTo>
                    <a:pt x="363" y="94"/>
                    <a:pt x="298" y="20"/>
                    <a:pt x="205" y="1"/>
                  </a:cubicBezTo>
                  <a:cubicBezTo>
                    <a:pt x="200" y="1"/>
                    <a:pt x="195" y="0"/>
                    <a:pt x="1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7"/>
            <p:cNvSpPr/>
            <p:nvPr/>
          </p:nvSpPr>
          <p:spPr>
            <a:xfrm>
              <a:off x="7160167" y="2203690"/>
              <a:ext cx="24895" cy="24333"/>
            </a:xfrm>
            <a:custGeom>
              <a:rect b="b" l="l" r="r" t="t"/>
              <a:pathLst>
                <a:path extrusionOk="0" h="346" w="354">
                  <a:moveTo>
                    <a:pt x="180" y="0"/>
                  </a:moveTo>
                  <a:cubicBezTo>
                    <a:pt x="93" y="0"/>
                    <a:pt x="18" y="72"/>
                    <a:pt x="10" y="159"/>
                  </a:cubicBezTo>
                  <a:cubicBezTo>
                    <a:pt x="0" y="243"/>
                    <a:pt x="65" y="327"/>
                    <a:pt x="158" y="345"/>
                  </a:cubicBezTo>
                  <a:cubicBezTo>
                    <a:pt x="164" y="346"/>
                    <a:pt x="170" y="346"/>
                    <a:pt x="176" y="346"/>
                  </a:cubicBezTo>
                  <a:cubicBezTo>
                    <a:pt x="270" y="346"/>
                    <a:pt x="344" y="275"/>
                    <a:pt x="344" y="187"/>
                  </a:cubicBezTo>
                  <a:cubicBezTo>
                    <a:pt x="354" y="94"/>
                    <a:pt x="289" y="20"/>
                    <a:pt x="196" y="1"/>
                  </a:cubicBezTo>
                  <a:cubicBezTo>
                    <a:pt x="190" y="1"/>
                    <a:pt x="185" y="0"/>
                    <a:pt x="1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7"/>
            <p:cNvSpPr/>
            <p:nvPr/>
          </p:nvSpPr>
          <p:spPr>
            <a:xfrm>
              <a:off x="7144485" y="2189906"/>
              <a:ext cx="24895" cy="23911"/>
            </a:xfrm>
            <a:custGeom>
              <a:rect b="b" l="l" r="r" t="t"/>
              <a:pathLst>
                <a:path extrusionOk="0" h="340" w="354">
                  <a:moveTo>
                    <a:pt x="178" y="1"/>
                  </a:moveTo>
                  <a:cubicBezTo>
                    <a:pt x="92" y="1"/>
                    <a:pt x="18" y="64"/>
                    <a:pt x="9" y="151"/>
                  </a:cubicBezTo>
                  <a:cubicBezTo>
                    <a:pt x="0" y="244"/>
                    <a:pt x="65" y="327"/>
                    <a:pt x="158" y="337"/>
                  </a:cubicBezTo>
                  <a:cubicBezTo>
                    <a:pt x="169" y="339"/>
                    <a:pt x="179" y="339"/>
                    <a:pt x="190" y="339"/>
                  </a:cubicBezTo>
                  <a:cubicBezTo>
                    <a:pt x="277" y="339"/>
                    <a:pt x="344" y="271"/>
                    <a:pt x="344" y="188"/>
                  </a:cubicBezTo>
                  <a:cubicBezTo>
                    <a:pt x="353" y="95"/>
                    <a:pt x="288" y="11"/>
                    <a:pt x="195" y="2"/>
                  </a:cubicBezTo>
                  <a:cubicBezTo>
                    <a:pt x="189" y="1"/>
                    <a:pt x="184" y="1"/>
                    <a:pt x="1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7"/>
            <p:cNvSpPr/>
            <p:nvPr/>
          </p:nvSpPr>
          <p:spPr>
            <a:xfrm>
              <a:off x="7122192" y="2189132"/>
              <a:ext cx="25598" cy="23911"/>
            </a:xfrm>
            <a:custGeom>
              <a:rect b="b" l="l" r="r" t="t"/>
              <a:pathLst>
                <a:path extrusionOk="0" h="340" w="364">
                  <a:moveTo>
                    <a:pt x="168" y="1"/>
                  </a:moveTo>
                  <a:cubicBezTo>
                    <a:pt x="88" y="1"/>
                    <a:pt x="27" y="69"/>
                    <a:pt x="10" y="152"/>
                  </a:cubicBezTo>
                  <a:cubicBezTo>
                    <a:pt x="1" y="245"/>
                    <a:pt x="75" y="329"/>
                    <a:pt x="168" y="338"/>
                  </a:cubicBezTo>
                  <a:cubicBezTo>
                    <a:pt x="174" y="339"/>
                    <a:pt x="180" y="339"/>
                    <a:pt x="186" y="339"/>
                  </a:cubicBezTo>
                  <a:cubicBezTo>
                    <a:pt x="271" y="339"/>
                    <a:pt x="336" y="277"/>
                    <a:pt x="345" y="190"/>
                  </a:cubicBezTo>
                  <a:cubicBezTo>
                    <a:pt x="364" y="97"/>
                    <a:pt x="289" y="13"/>
                    <a:pt x="196" y="4"/>
                  </a:cubicBezTo>
                  <a:cubicBezTo>
                    <a:pt x="187" y="2"/>
                    <a:pt x="177" y="1"/>
                    <a:pt x="168" y="1"/>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7"/>
            <p:cNvSpPr/>
            <p:nvPr/>
          </p:nvSpPr>
          <p:spPr>
            <a:xfrm>
              <a:off x="7101305" y="2203057"/>
              <a:ext cx="30169" cy="28905"/>
            </a:xfrm>
            <a:custGeom>
              <a:rect b="b" l="l" r="r" t="t"/>
              <a:pathLst>
                <a:path extrusionOk="0" h="411" w="429">
                  <a:moveTo>
                    <a:pt x="215" y="0"/>
                  </a:moveTo>
                  <a:cubicBezTo>
                    <a:pt x="103" y="0"/>
                    <a:pt x="18" y="81"/>
                    <a:pt x="10" y="187"/>
                  </a:cubicBezTo>
                  <a:cubicBezTo>
                    <a:pt x="0" y="308"/>
                    <a:pt x="75" y="401"/>
                    <a:pt x="196" y="410"/>
                  </a:cubicBezTo>
                  <a:cubicBezTo>
                    <a:pt x="201" y="410"/>
                    <a:pt x="207" y="411"/>
                    <a:pt x="213" y="411"/>
                  </a:cubicBezTo>
                  <a:cubicBezTo>
                    <a:pt x="317" y="411"/>
                    <a:pt x="401" y="330"/>
                    <a:pt x="410" y="224"/>
                  </a:cubicBezTo>
                  <a:cubicBezTo>
                    <a:pt x="428" y="103"/>
                    <a:pt x="344" y="10"/>
                    <a:pt x="233" y="1"/>
                  </a:cubicBezTo>
                  <a:cubicBezTo>
                    <a:pt x="227" y="0"/>
                    <a:pt x="221"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7"/>
            <p:cNvSpPr/>
            <p:nvPr/>
          </p:nvSpPr>
          <p:spPr>
            <a:xfrm>
              <a:off x="7106509" y="2200455"/>
              <a:ext cx="80452" cy="54082"/>
            </a:xfrm>
            <a:custGeom>
              <a:rect b="b" l="l" r="r" t="t"/>
              <a:pathLst>
                <a:path extrusionOk="0" h="769" w="1144">
                  <a:moveTo>
                    <a:pt x="573" y="1"/>
                  </a:moveTo>
                  <a:cubicBezTo>
                    <a:pt x="357" y="1"/>
                    <a:pt x="130" y="134"/>
                    <a:pt x="1" y="401"/>
                  </a:cubicBezTo>
                  <a:cubicBezTo>
                    <a:pt x="254" y="600"/>
                    <a:pt x="514" y="768"/>
                    <a:pt x="875" y="768"/>
                  </a:cubicBezTo>
                  <a:cubicBezTo>
                    <a:pt x="951" y="768"/>
                    <a:pt x="1031" y="761"/>
                    <a:pt x="1117" y="745"/>
                  </a:cubicBezTo>
                  <a:cubicBezTo>
                    <a:pt x="1144" y="250"/>
                    <a:pt x="869" y="1"/>
                    <a:pt x="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7"/>
            <p:cNvSpPr/>
            <p:nvPr/>
          </p:nvSpPr>
          <p:spPr>
            <a:xfrm>
              <a:off x="7124864" y="2216278"/>
              <a:ext cx="46555" cy="32069"/>
            </a:xfrm>
            <a:custGeom>
              <a:rect b="b" l="l" r="r" t="t"/>
              <a:pathLst>
                <a:path extrusionOk="0" h="456" w="662">
                  <a:moveTo>
                    <a:pt x="325" y="1"/>
                  </a:moveTo>
                  <a:cubicBezTo>
                    <a:pt x="201" y="1"/>
                    <a:pt x="74" y="77"/>
                    <a:pt x="0" y="231"/>
                  </a:cubicBezTo>
                  <a:cubicBezTo>
                    <a:pt x="135" y="350"/>
                    <a:pt x="290" y="455"/>
                    <a:pt x="522" y="455"/>
                  </a:cubicBezTo>
                  <a:cubicBezTo>
                    <a:pt x="562" y="455"/>
                    <a:pt x="605" y="452"/>
                    <a:pt x="651" y="445"/>
                  </a:cubicBezTo>
                  <a:cubicBezTo>
                    <a:pt x="662" y="152"/>
                    <a:pt x="498" y="1"/>
                    <a:pt x="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7"/>
            <p:cNvSpPr/>
            <p:nvPr/>
          </p:nvSpPr>
          <p:spPr>
            <a:xfrm>
              <a:off x="7189563" y="2286815"/>
              <a:ext cx="36710" cy="37063"/>
            </a:xfrm>
            <a:custGeom>
              <a:rect b="b" l="l" r="r" t="t"/>
              <a:pathLst>
                <a:path extrusionOk="0" h="527" w="522">
                  <a:moveTo>
                    <a:pt x="298" y="0"/>
                  </a:moveTo>
                  <a:lnTo>
                    <a:pt x="298" y="0"/>
                  </a:lnTo>
                  <a:cubicBezTo>
                    <a:pt x="187" y="102"/>
                    <a:pt x="1" y="335"/>
                    <a:pt x="75" y="447"/>
                  </a:cubicBezTo>
                  <a:cubicBezTo>
                    <a:pt x="121" y="511"/>
                    <a:pt x="261" y="527"/>
                    <a:pt x="383" y="527"/>
                  </a:cubicBezTo>
                  <a:cubicBezTo>
                    <a:pt x="436" y="527"/>
                    <a:pt x="485" y="524"/>
                    <a:pt x="522" y="521"/>
                  </a:cubicBezTo>
                  <a:cubicBezTo>
                    <a:pt x="419" y="512"/>
                    <a:pt x="298" y="484"/>
                    <a:pt x="252" y="419"/>
                  </a:cubicBezTo>
                  <a:cubicBezTo>
                    <a:pt x="196" y="326"/>
                    <a:pt x="243" y="149"/>
                    <a:pt x="298" y="0"/>
                  </a:cubicBezTo>
                  <a:close/>
                </a:path>
              </a:pathLst>
            </a:custGeom>
            <a:solidFill>
              <a:srgbClr val="E94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7"/>
            <p:cNvSpPr/>
            <p:nvPr/>
          </p:nvSpPr>
          <p:spPr>
            <a:xfrm>
              <a:off x="7206582" y="2342372"/>
              <a:ext cx="63503" cy="54433"/>
            </a:xfrm>
            <a:custGeom>
              <a:rect b="b" l="l" r="r" t="t"/>
              <a:pathLst>
                <a:path extrusionOk="0" h="774" w="903">
                  <a:moveTo>
                    <a:pt x="893" y="1"/>
                  </a:moveTo>
                  <a:lnTo>
                    <a:pt x="1" y="10"/>
                  </a:lnTo>
                  <a:cubicBezTo>
                    <a:pt x="1" y="10"/>
                    <a:pt x="107" y="774"/>
                    <a:pt x="546" y="774"/>
                  </a:cubicBezTo>
                  <a:cubicBezTo>
                    <a:pt x="556" y="774"/>
                    <a:pt x="567" y="773"/>
                    <a:pt x="577" y="772"/>
                  </a:cubicBezTo>
                  <a:cubicBezTo>
                    <a:pt x="903" y="754"/>
                    <a:pt x="893" y="1"/>
                    <a:pt x="893" y="1"/>
                  </a:cubicBezTo>
                  <a:close/>
                </a:path>
              </a:pathLst>
            </a:custGeom>
            <a:solidFill>
              <a:srgbClr val="4011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7"/>
            <p:cNvSpPr/>
            <p:nvPr/>
          </p:nvSpPr>
          <p:spPr>
            <a:xfrm>
              <a:off x="7214458" y="2343708"/>
              <a:ext cx="51689" cy="21661"/>
            </a:xfrm>
            <a:custGeom>
              <a:rect b="b" l="l" r="r" t="t"/>
              <a:pathLst>
                <a:path extrusionOk="0" h="308" w="735">
                  <a:moveTo>
                    <a:pt x="735" y="0"/>
                  </a:moveTo>
                  <a:lnTo>
                    <a:pt x="0" y="9"/>
                  </a:lnTo>
                  <a:cubicBezTo>
                    <a:pt x="0" y="9"/>
                    <a:pt x="28" y="149"/>
                    <a:pt x="84" y="307"/>
                  </a:cubicBezTo>
                  <a:lnTo>
                    <a:pt x="716" y="307"/>
                  </a:lnTo>
                  <a:cubicBezTo>
                    <a:pt x="735" y="149"/>
                    <a:pt x="735" y="0"/>
                    <a:pt x="735" y="0"/>
                  </a:cubicBezTo>
                  <a:close/>
                </a:path>
              </a:pathLst>
            </a:custGeom>
            <a:solidFill>
              <a:srgbClr val="FFE2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7"/>
            <p:cNvSpPr/>
            <p:nvPr/>
          </p:nvSpPr>
          <p:spPr>
            <a:xfrm>
              <a:off x="8010329" y="2490760"/>
              <a:ext cx="59565" cy="24966"/>
            </a:xfrm>
            <a:custGeom>
              <a:rect b="b" l="l" r="r" t="t"/>
              <a:pathLst>
                <a:path extrusionOk="0" h="355" w="847">
                  <a:moveTo>
                    <a:pt x="511" y="0"/>
                  </a:moveTo>
                  <a:cubicBezTo>
                    <a:pt x="461" y="0"/>
                    <a:pt x="408" y="4"/>
                    <a:pt x="354" y="11"/>
                  </a:cubicBezTo>
                  <a:cubicBezTo>
                    <a:pt x="140" y="48"/>
                    <a:pt x="0" y="150"/>
                    <a:pt x="28" y="243"/>
                  </a:cubicBezTo>
                  <a:cubicBezTo>
                    <a:pt x="62" y="311"/>
                    <a:pt x="176" y="355"/>
                    <a:pt x="318" y="355"/>
                  </a:cubicBezTo>
                  <a:cubicBezTo>
                    <a:pt x="371" y="355"/>
                    <a:pt x="427" y="349"/>
                    <a:pt x="484" y="336"/>
                  </a:cubicBezTo>
                  <a:cubicBezTo>
                    <a:pt x="707" y="308"/>
                    <a:pt x="847" y="197"/>
                    <a:pt x="809" y="104"/>
                  </a:cubicBezTo>
                  <a:cubicBezTo>
                    <a:pt x="781" y="34"/>
                    <a:pt x="663" y="0"/>
                    <a:pt x="511" y="0"/>
                  </a:cubicBezTo>
                  <a:close/>
                </a:path>
              </a:pathLst>
            </a:custGeom>
            <a:solidFill>
              <a:srgbClr val="521B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7"/>
            <p:cNvSpPr/>
            <p:nvPr/>
          </p:nvSpPr>
          <p:spPr>
            <a:xfrm>
              <a:off x="7954702" y="2502364"/>
              <a:ext cx="103448" cy="80103"/>
            </a:xfrm>
            <a:custGeom>
              <a:rect b="b" l="l" r="r" t="t"/>
              <a:pathLst>
                <a:path extrusionOk="0" h="1139" w="1471">
                  <a:moveTo>
                    <a:pt x="977" y="1"/>
                  </a:moveTo>
                  <a:cubicBezTo>
                    <a:pt x="775" y="1"/>
                    <a:pt x="417" y="435"/>
                    <a:pt x="1" y="701"/>
                  </a:cubicBezTo>
                  <a:lnTo>
                    <a:pt x="10" y="1138"/>
                  </a:lnTo>
                  <a:cubicBezTo>
                    <a:pt x="10" y="1138"/>
                    <a:pt x="447" y="1120"/>
                    <a:pt x="959" y="943"/>
                  </a:cubicBezTo>
                  <a:cubicBezTo>
                    <a:pt x="1470" y="776"/>
                    <a:pt x="1210" y="50"/>
                    <a:pt x="1005" y="4"/>
                  </a:cubicBezTo>
                  <a:cubicBezTo>
                    <a:pt x="996" y="2"/>
                    <a:pt x="986" y="1"/>
                    <a:pt x="9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7"/>
            <p:cNvSpPr/>
            <p:nvPr/>
          </p:nvSpPr>
          <p:spPr>
            <a:xfrm>
              <a:off x="7984801" y="2305100"/>
              <a:ext cx="81858" cy="221110"/>
            </a:xfrm>
            <a:custGeom>
              <a:rect b="b" l="l" r="r" t="t"/>
              <a:pathLst>
                <a:path extrusionOk="0" h="3144" w="1164">
                  <a:moveTo>
                    <a:pt x="1" y="1"/>
                  </a:moveTo>
                  <a:lnTo>
                    <a:pt x="1" y="400"/>
                  </a:lnTo>
                  <a:cubicBezTo>
                    <a:pt x="1" y="1907"/>
                    <a:pt x="103" y="3144"/>
                    <a:pt x="577" y="3144"/>
                  </a:cubicBezTo>
                  <a:cubicBezTo>
                    <a:pt x="1051" y="3144"/>
                    <a:pt x="1163" y="1907"/>
                    <a:pt x="1163" y="400"/>
                  </a:cubicBezTo>
                  <a:lnTo>
                    <a:pt x="11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7"/>
            <p:cNvSpPr/>
            <p:nvPr/>
          </p:nvSpPr>
          <p:spPr>
            <a:xfrm>
              <a:off x="8011595" y="2519593"/>
              <a:ext cx="26934" cy="147266"/>
            </a:xfrm>
            <a:custGeom>
              <a:rect b="b" l="l" r="r" t="t"/>
              <a:pathLst>
                <a:path extrusionOk="0" h="2094" w="383">
                  <a:moveTo>
                    <a:pt x="103" y="1"/>
                  </a:moveTo>
                  <a:cubicBezTo>
                    <a:pt x="178" y="252"/>
                    <a:pt x="243" y="1721"/>
                    <a:pt x="1" y="2093"/>
                  </a:cubicBezTo>
                  <a:lnTo>
                    <a:pt x="382" y="2093"/>
                  </a:lnTo>
                  <a:cubicBezTo>
                    <a:pt x="196" y="1693"/>
                    <a:pt x="224" y="242"/>
                    <a:pt x="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7"/>
            <p:cNvSpPr/>
            <p:nvPr/>
          </p:nvSpPr>
          <p:spPr>
            <a:xfrm>
              <a:off x="7984168" y="2658276"/>
              <a:ext cx="83124" cy="16386"/>
            </a:xfrm>
            <a:custGeom>
              <a:rect b="b" l="l" r="r" t="t"/>
              <a:pathLst>
                <a:path extrusionOk="0" h="233" w="1182">
                  <a:moveTo>
                    <a:pt x="586" y="0"/>
                  </a:moveTo>
                  <a:cubicBezTo>
                    <a:pt x="261" y="0"/>
                    <a:pt x="0" y="130"/>
                    <a:pt x="0" y="177"/>
                  </a:cubicBezTo>
                  <a:cubicBezTo>
                    <a:pt x="0" y="223"/>
                    <a:pt x="261" y="233"/>
                    <a:pt x="586" y="233"/>
                  </a:cubicBezTo>
                  <a:cubicBezTo>
                    <a:pt x="912" y="233"/>
                    <a:pt x="1181" y="223"/>
                    <a:pt x="1181" y="177"/>
                  </a:cubicBezTo>
                  <a:cubicBezTo>
                    <a:pt x="1181" y="130"/>
                    <a:pt x="912" y="0"/>
                    <a:pt x="5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7"/>
            <p:cNvSpPr/>
            <p:nvPr/>
          </p:nvSpPr>
          <p:spPr>
            <a:xfrm>
              <a:off x="7995913" y="2343708"/>
              <a:ext cx="58932" cy="160909"/>
            </a:xfrm>
            <a:custGeom>
              <a:rect b="b" l="l" r="r" t="t"/>
              <a:pathLst>
                <a:path extrusionOk="0" h="2288" w="838">
                  <a:moveTo>
                    <a:pt x="1" y="0"/>
                  </a:moveTo>
                  <a:lnTo>
                    <a:pt x="1" y="288"/>
                  </a:lnTo>
                  <a:cubicBezTo>
                    <a:pt x="1" y="1395"/>
                    <a:pt x="75" y="2288"/>
                    <a:pt x="419" y="2288"/>
                  </a:cubicBezTo>
                  <a:cubicBezTo>
                    <a:pt x="773" y="2288"/>
                    <a:pt x="838" y="1395"/>
                    <a:pt x="838" y="288"/>
                  </a:cubicBezTo>
                  <a:lnTo>
                    <a:pt x="8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7"/>
            <p:cNvSpPr/>
            <p:nvPr/>
          </p:nvSpPr>
          <p:spPr>
            <a:xfrm>
              <a:off x="7995913" y="2343005"/>
              <a:ext cx="58932" cy="42618"/>
            </a:xfrm>
            <a:custGeom>
              <a:rect b="b" l="l" r="r" t="t"/>
              <a:pathLst>
                <a:path extrusionOk="0" h="606" w="838">
                  <a:moveTo>
                    <a:pt x="1" y="1"/>
                  </a:moveTo>
                  <a:lnTo>
                    <a:pt x="1" y="289"/>
                  </a:lnTo>
                  <a:lnTo>
                    <a:pt x="1" y="587"/>
                  </a:lnTo>
                  <a:cubicBezTo>
                    <a:pt x="84" y="605"/>
                    <a:pt x="177" y="605"/>
                    <a:pt x="261" y="605"/>
                  </a:cubicBezTo>
                  <a:cubicBezTo>
                    <a:pt x="456" y="605"/>
                    <a:pt x="652" y="596"/>
                    <a:pt x="838" y="568"/>
                  </a:cubicBezTo>
                  <a:lnTo>
                    <a:pt x="838" y="298"/>
                  </a:lnTo>
                  <a:lnTo>
                    <a:pt x="838" y="10"/>
                  </a:lnTo>
                  <a:lnTo>
                    <a:pt x="8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7"/>
            <p:cNvSpPr/>
            <p:nvPr/>
          </p:nvSpPr>
          <p:spPr>
            <a:xfrm>
              <a:off x="8010962" y="2535839"/>
              <a:ext cx="42617" cy="26232"/>
            </a:xfrm>
            <a:custGeom>
              <a:rect b="b" l="l" r="r" t="t"/>
              <a:pathLst>
                <a:path extrusionOk="0" h="373" w="606">
                  <a:moveTo>
                    <a:pt x="351" y="1"/>
                  </a:moveTo>
                  <a:cubicBezTo>
                    <a:pt x="322" y="1"/>
                    <a:pt x="292" y="4"/>
                    <a:pt x="261" y="11"/>
                  </a:cubicBezTo>
                  <a:cubicBezTo>
                    <a:pt x="112" y="49"/>
                    <a:pt x="1" y="151"/>
                    <a:pt x="19" y="244"/>
                  </a:cubicBezTo>
                  <a:cubicBezTo>
                    <a:pt x="42" y="327"/>
                    <a:pt x="137" y="373"/>
                    <a:pt x="251" y="373"/>
                  </a:cubicBezTo>
                  <a:cubicBezTo>
                    <a:pt x="279" y="373"/>
                    <a:pt x="307" y="370"/>
                    <a:pt x="335" y="365"/>
                  </a:cubicBezTo>
                  <a:cubicBezTo>
                    <a:pt x="484" y="328"/>
                    <a:pt x="605" y="225"/>
                    <a:pt x="577" y="132"/>
                  </a:cubicBezTo>
                  <a:cubicBezTo>
                    <a:pt x="562" y="58"/>
                    <a:pt x="469" y="1"/>
                    <a:pt x="3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7"/>
            <p:cNvSpPr/>
            <p:nvPr/>
          </p:nvSpPr>
          <p:spPr>
            <a:xfrm>
              <a:off x="8016869" y="2513686"/>
              <a:ext cx="42547" cy="25670"/>
            </a:xfrm>
            <a:custGeom>
              <a:rect b="b" l="l" r="r" t="t"/>
              <a:pathLst>
                <a:path extrusionOk="0" h="365" w="605">
                  <a:moveTo>
                    <a:pt x="282" y="0"/>
                  </a:moveTo>
                  <a:cubicBezTo>
                    <a:pt x="127" y="0"/>
                    <a:pt x="9" y="80"/>
                    <a:pt x="0" y="168"/>
                  </a:cubicBezTo>
                  <a:cubicBezTo>
                    <a:pt x="0" y="261"/>
                    <a:pt x="121" y="354"/>
                    <a:pt x="289" y="364"/>
                  </a:cubicBezTo>
                  <a:cubicBezTo>
                    <a:pt x="298" y="364"/>
                    <a:pt x="307" y="364"/>
                    <a:pt x="315" y="364"/>
                  </a:cubicBezTo>
                  <a:cubicBezTo>
                    <a:pt x="477" y="364"/>
                    <a:pt x="587" y="285"/>
                    <a:pt x="605" y="196"/>
                  </a:cubicBezTo>
                  <a:cubicBezTo>
                    <a:pt x="605" y="103"/>
                    <a:pt x="475" y="10"/>
                    <a:pt x="307" y="1"/>
                  </a:cubicBezTo>
                  <a:cubicBezTo>
                    <a:pt x="299" y="1"/>
                    <a:pt x="290" y="0"/>
                    <a:pt x="2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7"/>
            <p:cNvSpPr/>
            <p:nvPr/>
          </p:nvSpPr>
          <p:spPr>
            <a:xfrm>
              <a:off x="8014900" y="2470225"/>
              <a:ext cx="53025" cy="34742"/>
            </a:xfrm>
            <a:custGeom>
              <a:rect b="b" l="l" r="r" t="t"/>
              <a:pathLst>
                <a:path extrusionOk="0" h="494" w="754">
                  <a:moveTo>
                    <a:pt x="157" y="1"/>
                  </a:moveTo>
                  <a:cubicBezTo>
                    <a:pt x="86" y="1"/>
                    <a:pt x="38" y="24"/>
                    <a:pt x="28" y="70"/>
                  </a:cubicBezTo>
                  <a:cubicBezTo>
                    <a:pt x="0" y="163"/>
                    <a:pt x="149" y="331"/>
                    <a:pt x="335" y="424"/>
                  </a:cubicBezTo>
                  <a:cubicBezTo>
                    <a:pt x="437" y="470"/>
                    <a:pt x="530" y="493"/>
                    <a:pt x="601" y="493"/>
                  </a:cubicBezTo>
                  <a:cubicBezTo>
                    <a:pt x="672" y="493"/>
                    <a:pt x="721" y="470"/>
                    <a:pt x="735" y="424"/>
                  </a:cubicBezTo>
                  <a:cubicBezTo>
                    <a:pt x="754" y="331"/>
                    <a:pt x="614" y="163"/>
                    <a:pt x="419" y="70"/>
                  </a:cubicBezTo>
                  <a:cubicBezTo>
                    <a:pt x="321" y="24"/>
                    <a:pt x="228" y="1"/>
                    <a:pt x="1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7"/>
            <p:cNvSpPr/>
            <p:nvPr/>
          </p:nvSpPr>
          <p:spPr>
            <a:xfrm>
              <a:off x="7947458" y="2454190"/>
              <a:ext cx="71450" cy="103663"/>
            </a:xfrm>
            <a:custGeom>
              <a:rect b="b" l="l" r="r" t="t"/>
              <a:pathLst>
                <a:path extrusionOk="0" h="1474" w="1016">
                  <a:moveTo>
                    <a:pt x="898" y="0"/>
                  </a:moveTo>
                  <a:cubicBezTo>
                    <a:pt x="765" y="0"/>
                    <a:pt x="461" y="983"/>
                    <a:pt x="67" y="1386"/>
                  </a:cubicBezTo>
                  <a:cubicBezTo>
                    <a:pt x="0" y="1449"/>
                    <a:pt x="48" y="1474"/>
                    <a:pt x="138" y="1474"/>
                  </a:cubicBezTo>
                  <a:cubicBezTo>
                    <a:pt x="276" y="1474"/>
                    <a:pt x="513" y="1417"/>
                    <a:pt x="597" y="1349"/>
                  </a:cubicBezTo>
                  <a:cubicBezTo>
                    <a:pt x="755" y="1228"/>
                    <a:pt x="1015" y="19"/>
                    <a:pt x="904" y="1"/>
                  </a:cubicBezTo>
                  <a:cubicBezTo>
                    <a:pt x="902" y="0"/>
                    <a:pt x="900" y="0"/>
                    <a:pt x="8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7"/>
            <p:cNvSpPr/>
            <p:nvPr/>
          </p:nvSpPr>
          <p:spPr>
            <a:xfrm>
              <a:off x="6786107" y="2307491"/>
              <a:ext cx="30802" cy="95294"/>
            </a:xfrm>
            <a:custGeom>
              <a:rect b="b" l="l" r="r" t="t"/>
              <a:pathLst>
                <a:path extrusionOk="0" h="1355" w="438">
                  <a:moveTo>
                    <a:pt x="237" y="0"/>
                  </a:moveTo>
                  <a:cubicBezTo>
                    <a:pt x="230" y="0"/>
                    <a:pt x="223" y="1"/>
                    <a:pt x="214" y="4"/>
                  </a:cubicBezTo>
                  <a:cubicBezTo>
                    <a:pt x="75" y="32"/>
                    <a:pt x="0" y="776"/>
                    <a:pt x="168" y="1148"/>
                  </a:cubicBezTo>
                  <a:cubicBezTo>
                    <a:pt x="168" y="1148"/>
                    <a:pt x="283" y="1354"/>
                    <a:pt x="351" y="1354"/>
                  </a:cubicBezTo>
                  <a:cubicBezTo>
                    <a:pt x="355" y="1354"/>
                    <a:pt x="359" y="1354"/>
                    <a:pt x="363" y="1352"/>
                  </a:cubicBezTo>
                  <a:cubicBezTo>
                    <a:pt x="437" y="1334"/>
                    <a:pt x="251" y="599"/>
                    <a:pt x="270" y="422"/>
                  </a:cubicBezTo>
                  <a:cubicBezTo>
                    <a:pt x="279" y="256"/>
                    <a:pt x="345" y="0"/>
                    <a:pt x="237" y="0"/>
                  </a:cubicBezTo>
                  <a:close/>
                </a:path>
              </a:pathLst>
            </a:custGeom>
            <a:solidFill>
              <a:srgbClr val="6F2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22" name="Shape 2922"/>
        <p:cNvGrpSpPr/>
        <p:nvPr/>
      </p:nvGrpSpPr>
      <p:grpSpPr>
        <a:xfrm>
          <a:off x="0" y="0"/>
          <a:ext cx="0" cy="0"/>
          <a:chOff x="0" y="0"/>
          <a:chExt cx="0" cy="0"/>
        </a:xfrm>
      </p:grpSpPr>
      <p:sp>
        <p:nvSpPr>
          <p:cNvPr id="2923" name="Google Shape;2923;p48"/>
          <p:cNvSpPr txBox="1"/>
          <p:nvPr>
            <p:ph type="title"/>
          </p:nvPr>
        </p:nvSpPr>
        <p:spPr>
          <a:xfrm>
            <a:off x="1937400" y="1541025"/>
            <a:ext cx="5269200" cy="109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a:t>
            </a:r>
            <a:r>
              <a:rPr lang="en"/>
              <a:t>hoa!</a:t>
            </a:r>
            <a:endParaRPr/>
          </a:p>
        </p:txBody>
      </p:sp>
      <p:sp>
        <p:nvSpPr>
          <p:cNvPr id="2924" name="Google Shape;2924;p48"/>
          <p:cNvSpPr txBox="1"/>
          <p:nvPr>
            <p:ph idx="1" type="subTitle"/>
          </p:nvPr>
        </p:nvSpPr>
        <p:spPr>
          <a:xfrm>
            <a:off x="2638499" y="2705088"/>
            <a:ext cx="3867000" cy="92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a:t>
            </a:r>
            <a:r>
              <a:rPr lang="en"/>
              <a:t>can</a:t>
            </a:r>
            <a:r>
              <a:rPr lang="en"/>
              <a:t> be the part of the presentation where you can introduce yourself, write your email…</a:t>
            </a:r>
            <a:endParaRPr/>
          </a:p>
        </p:txBody>
      </p:sp>
      <p:grpSp>
        <p:nvGrpSpPr>
          <p:cNvPr id="2925" name="Google Shape;2925;p48"/>
          <p:cNvGrpSpPr/>
          <p:nvPr/>
        </p:nvGrpSpPr>
        <p:grpSpPr>
          <a:xfrm>
            <a:off x="852025" y="1506800"/>
            <a:ext cx="948407" cy="3430681"/>
            <a:chOff x="852025" y="1506800"/>
            <a:chExt cx="948407" cy="3430681"/>
          </a:xfrm>
        </p:grpSpPr>
        <p:sp>
          <p:nvSpPr>
            <p:cNvPr id="2926" name="Google Shape;2926;p48"/>
            <p:cNvSpPr/>
            <p:nvPr/>
          </p:nvSpPr>
          <p:spPr>
            <a:xfrm>
              <a:off x="1084901" y="3323825"/>
              <a:ext cx="470465" cy="172615"/>
            </a:xfrm>
            <a:custGeom>
              <a:rect b="b" l="l" r="r" t="t"/>
              <a:pathLst>
                <a:path extrusionOk="0" h="1246" w="3396">
                  <a:moveTo>
                    <a:pt x="1" y="0"/>
                  </a:moveTo>
                  <a:lnTo>
                    <a:pt x="1" y="1246"/>
                  </a:lnTo>
                  <a:lnTo>
                    <a:pt x="3396" y="1246"/>
                  </a:lnTo>
                  <a:lnTo>
                    <a:pt x="33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8"/>
            <p:cNvSpPr/>
            <p:nvPr/>
          </p:nvSpPr>
          <p:spPr>
            <a:xfrm>
              <a:off x="916166" y="3196788"/>
              <a:ext cx="829825" cy="94342"/>
            </a:xfrm>
            <a:custGeom>
              <a:rect b="b" l="l" r="r" t="t"/>
              <a:pathLst>
                <a:path extrusionOk="0" h="681" w="5990">
                  <a:moveTo>
                    <a:pt x="404" y="0"/>
                  </a:moveTo>
                  <a:lnTo>
                    <a:pt x="1" y="431"/>
                  </a:lnTo>
                  <a:lnTo>
                    <a:pt x="89" y="681"/>
                  </a:lnTo>
                  <a:lnTo>
                    <a:pt x="5989" y="681"/>
                  </a:lnTo>
                  <a:lnTo>
                    <a:pt x="5989" y="431"/>
                  </a:lnTo>
                  <a:lnTo>
                    <a:pt x="557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8"/>
            <p:cNvSpPr/>
            <p:nvPr/>
          </p:nvSpPr>
          <p:spPr>
            <a:xfrm>
              <a:off x="956618" y="3268549"/>
              <a:ext cx="205447" cy="1668931"/>
            </a:xfrm>
            <a:custGeom>
              <a:rect b="b" l="l" r="r" t="t"/>
              <a:pathLst>
                <a:path extrusionOk="0" h="12047" w="1483">
                  <a:moveTo>
                    <a:pt x="769" y="1"/>
                  </a:moveTo>
                  <a:lnTo>
                    <a:pt x="1" y="12019"/>
                  </a:lnTo>
                  <a:lnTo>
                    <a:pt x="218" y="12047"/>
                  </a:lnTo>
                  <a:lnTo>
                    <a:pt x="1483" y="61"/>
                  </a:lnTo>
                  <a:lnTo>
                    <a:pt x="76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8"/>
            <p:cNvSpPr/>
            <p:nvPr/>
          </p:nvSpPr>
          <p:spPr>
            <a:xfrm>
              <a:off x="1492331" y="3268549"/>
              <a:ext cx="246592" cy="1660619"/>
            </a:xfrm>
            <a:custGeom>
              <a:rect b="b" l="l" r="r" t="t"/>
              <a:pathLst>
                <a:path extrusionOk="0" h="11987" w="1780">
                  <a:moveTo>
                    <a:pt x="719" y="1"/>
                  </a:moveTo>
                  <a:lnTo>
                    <a:pt x="1" y="61"/>
                  </a:lnTo>
                  <a:lnTo>
                    <a:pt x="1557" y="11986"/>
                  </a:lnTo>
                  <a:lnTo>
                    <a:pt x="1779" y="11954"/>
                  </a:lnTo>
                  <a:lnTo>
                    <a:pt x="7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8"/>
            <p:cNvSpPr/>
            <p:nvPr/>
          </p:nvSpPr>
          <p:spPr>
            <a:xfrm>
              <a:off x="916166" y="3256358"/>
              <a:ext cx="829825" cy="79796"/>
            </a:xfrm>
            <a:custGeom>
              <a:rect b="b" l="l" r="r" t="t"/>
              <a:pathLst>
                <a:path extrusionOk="0" h="576" w="5990">
                  <a:moveTo>
                    <a:pt x="1" y="1"/>
                  </a:moveTo>
                  <a:lnTo>
                    <a:pt x="1" y="575"/>
                  </a:lnTo>
                  <a:lnTo>
                    <a:pt x="5989" y="575"/>
                  </a:lnTo>
                  <a:lnTo>
                    <a:pt x="59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8"/>
            <p:cNvSpPr/>
            <p:nvPr/>
          </p:nvSpPr>
          <p:spPr>
            <a:xfrm>
              <a:off x="1482772" y="1871286"/>
              <a:ext cx="68159" cy="69683"/>
            </a:xfrm>
            <a:custGeom>
              <a:rect b="b" l="l" r="r" t="t"/>
              <a:pathLst>
                <a:path extrusionOk="0" h="503" w="492">
                  <a:moveTo>
                    <a:pt x="283" y="0"/>
                  </a:moveTo>
                  <a:lnTo>
                    <a:pt x="56" y="162"/>
                  </a:lnTo>
                  <a:lnTo>
                    <a:pt x="0" y="491"/>
                  </a:lnTo>
                  <a:cubicBezTo>
                    <a:pt x="26" y="499"/>
                    <a:pt x="73" y="503"/>
                    <a:pt x="127" y="503"/>
                  </a:cubicBezTo>
                  <a:cubicBezTo>
                    <a:pt x="258" y="503"/>
                    <a:pt x="432" y="481"/>
                    <a:pt x="459" y="445"/>
                  </a:cubicBezTo>
                  <a:cubicBezTo>
                    <a:pt x="491" y="389"/>
                    <a:pt x="283"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8"/>
            <p:cNvSpPr/>
            <p:nvPr/>
          </p:nvSpPr>
          <p:spPr>
            <a:xfrm>
              <a:off x="1687387" y="1506800"/>
              <a:ext cx="107919" cy="244653"/>
            </a:xfrm>
            <a:custGeom>
              <a:rect b="b" l="l" r="r" t="t"/>
              <a:pathLst>
                <a:path extrusionOk="0" h="1766" w="779">
                  <a:moveTo>
                    <a:pt x="157" y="1"/>
                  </a:moveTo>
                  <a:cubicBezTo>
                    <a:pt x="153" y="1"/>
                    <a:pt x="150" y="2"/>
                    <a:pt x="149" y="5"/>
                  </a:cubicBezTo>
                  <a:cubicBezTo>
                    <a:pt x="130" y="47"/>
                    <a:pt x="320" y="283"/>
                    <a:pt x="320" y="283"/>
                  </a:cubicBezTo>
                  <a:cubicBezTo>
                    <a:pt x="320" y="283"/>
                    <a:pt x="181" y="246"/>
                    <a:pt x="153" y="237"/>
                  </a:cubicBezTo>
                  <a:cubicBezTo>
                    <a:pt x="152" y="237"/>
                    <a:pt x="151" y="236"/>
                    <a:pt x="149" y="236"/>
                  </a:cubicBezTo>
                  <a:cubicBezTo>
                    <a:pt x="122" y="236"/>
                    <a:pt x="83" y="280"/>
                    <a:pt x="56" y="316"/>
                  </a:cubicBezTo>
                  <a:cubicBezTo>
                    <a:pt x="1" y="394"/>
                    <a:pt x="10" y="404"/>
                    <a:pt x="14" y="408"/>
                  </a:cubicBezTo>
                  <a:cubicBezTo>
                    <a:pt x="17" y="410"/>
                    <a:pt x="20" y="411"/>
                    <a:pt x="23" y="411"/>
                  </a:cubicBezTo>
                  <a:cubicBezTo>
                    <a:pt x="48" y="411"/>
                    <a:pt x="89" y="355"/>
                    <a:pt x="126" y="339"/>
                  </a:cubicBezTo>
                  <a:cubicBezTo>
                    <a:pt x="130" y="337"/>
                    <a:pt x="134" y="337"/>
                    <a:pt x="140" y="337"/>
                  </a:cubicBezTo>
                  <a:cubicBezTo>
                    <a:pt x="172" y="337"/>
                    <a:pt x="223" y="357"/>
                    <a:pt x="223" y="357"/>
                  </a:cubicBezTo>
                  <a:cubicBezTo>
                    <a:pt x="223" y="357"/>
                    <a:pt x="209" y="354"/>
                    <a:pt x="190" y="354"/>
                  </a:cubicBezTo>
                  <a:cubicBezTo>
                    <a:pt x="171" y="354"/>
                    <a:pt x="146" y="357"/>
                    <a:pt x="126" y="371"/>
                  </a:cubicBezTo>
                  <a:cubicBezTo>
                    <a:pt x="75" y="404"/>
                    <a:pt x="10" y="464"/>
                    <a:pt x="24" y="482"/>
                  </a:cubicBezTo>
                  <a:cubicBezTo>
                    <a:pt x="27" y="490"/>
                    <a:pt x="32" y="493"/>
                    <a:pt x="38" y="493"/>
                  </a:cubicBezTo>
                  <a:cubicBezTo>
                    <a:pt x="59" y="493"/>
                    <a:pt x="93" y="460"/>
                    <a:pt x="121" y="450"/>
                  </a:cubicBezTo>
                  <a:cubicBezTo>
                    <a:pt x="137" y="445"/>
                    <a:pt x="150" y="444"/>
                    <a:pt x="159" y="444"/>
                  </a:cubicBezTo>
                  <a:cubicBezTo>
                    <a:pt x="167" y="444"/>
                    <a:pt x="172" y="445"/>
                    <a:pt x="172" y="445"/>
                  </a:cubicBezTo>
                  <a:cubicBezTo>
                    <a:pt x="172" y="445"/>
                    <a:pt x="38" y="496"/>
                    <a:pt x="56" y="538"/>
                  </a:cubicBezTo>
                  <a:cubicBezTo>
                    <a:pt x="61" y="548"/>
                    <a:pt x="68" y="552"/>
                    <a:pt x="76" y="552"/>
                  </a:cubicBezTo>
                  <a:cubicBezTo>
                    <a:pt x="97" y="552"/>
                    <a:pt x="127" y="530"/>
                    <a:pt x="152" y="530"/>
                  </a:cubicBezTo>
                  <a:cubicBezTo>
                    <a:pt x="157" y="530"/>
                    <a:pt x="162" y="531"/>
                    <a:pt x="167" y="533"/>
                  </a:cubicBezTo>
                  <a:cubicBezTo>
                    <a:pt x="195" y="552"/>
                    <a:pt x="209" y="672"/>
                    <a:pt x="325" y="774"/>
                  </a:cubicBezTo>
                  <a:cubicBezTo>
                    <a:pt x="348" y="793"/>
                    <a:pt x="403" y="797"/>
                    <a:pt x="431" y="839"/>
                  </a:cubicBezTo>
                  <a:lnTo>
                    <a:pt x="357" y="1765"/>
                  </a:lnTo>
                  <a:cubicBezTo>
                    <a:pt x="357" y="1765"/>
                    <a:pt x="358" y="1765"/>
                    <a:pt x="359" y="1765"/>
                  </a:cubicBezTo>
                  <a:cubicBezTo>
                    <a:pt x="374" y="1765"/>
                    <a:pt x="477" y="1761"/>
                    <a:pt x="779" y="1668"/>
                  </a:cubicBezTo>
                  <a:cubicBezTo>
                    <a:pt x="769" y="1561"/>
                    <a:pt x="677" y="654"/>
                    <a:pt x="677" y="654"/>
                  </a:cubicBezTo>
                  <a:cubicBezTo>
                    <a:pt x="658" y="607"/>
                    <a:pt x="445" y="311"/>
                    <a:pt x="427" y="274"/>
                  </a:cubicBezTo>
                  <a:cubicBezTo>
                    <a:pt x="405" y="235"/>
                    <a:pt x="204" y="1"/>
                    <a:pt x="1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8"/>
            <p:cNvSpPr/>
            <p:nvPr/>
          </p:nvSpPr>
          <p:spPr>
            <a:xfrm>
              <a:off x="1650121" y="1658911"/>
              <a:ext cx="150310" cy="460352"/>
            </a:xfrm>
            <a:custGeom>
              <a:rect b="b" l="l" r="r" t="t"/>
              <a:pathLst>
                <a:path extrusionOk="0" h="3323" w="1085">
                  <a:moveTo>
                    <a:pt x="969" y="0"/>
                  </a:moveTo>
                  <a:cubicBezTo>
                    <a:pt x="603" y="227"/>
                    <a:pt x="640" y="287"/>
                    <a:pt x="640" y="287"/>
                  </a:cubicBezTo>
                  <a:cubicBezTo>
                    <a:pt x="640" y="287"/>
                    <a:pt x="446" y="1158"/>
                    <a:pt x="441" y="1237"/>
                  </a:cubicBezTo>
                  <a:cubicBezTo>
                    <a:pt x="441" y="1311"/>
                    <a:pt x="200" y="2084"/>
                    <a:pt x="1" y="2149"/>
                  </a:cubicBezTo>
                  <a:cubicBezTo>
                    <a:pt x="1" y="2149"/>
                    <a:pt x="19" y="3322"/>
                    <a:pt x="167" y="3322"/>
                  </a:cubicBezTo>
                  <a:cubicBezTo>
                    <a:pt x="171" y="3322"/>
                    <a:pt x="174" y="3322"/>
                    <a:pt x="177" y="3321"/>
                  </a:cubicBezTo>
                  <a:cubicBezTo>
                    <a:pt x="376" y="3256"/>
                    <a:pt x="1048" y="1390"/>
                    <a:pt x="1048" y="1390"/>
                  </a:cubicBezTo>
                  <a:cubicBezTo>
                    <a:pt x="1048" y="1390"/>
                    <a:pt x="1085" y="79"/>
                    <a:pt x="9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8"/>
            <p:cNvSpPr/>
            <p:nvPr/>
          </p:nvSpPr>
          <p:spPr>
            <a:xfrm>
              <a:off x="1441073" y="1834712"/>
              <a:ext cx="200322" cy="401751"/>
            </a:xfrm>
            <a:custGeom>
              <a:rect b="b" l="l" r="r" t="t"/>
              <a:pathLst>
                <a:path extrusionOk="0" h="2900" w="1446">
                  <a:moveTo>
                    <a:pt x="366" y="0"/>
                  </a:moveTo>
                  <a:cubicBezTo>
                    <a:pt x="324" y="134"/>
                    <a:pt x="542" y="709"/>
                    <a:pt x="380" y="945"/>
                  </a:cubicBezTo>
                  <a:cubicBezTo>
                    <a:pt x="260" y="1112"/>
                    <a:pt x="0" y="1116"/>
                    <a:pt x="0" y="1116"/>
                  </a:cubicBezTo>
                  <a:lnTo>
                    <a:pt x="1121" y="2899"/>
                  </a:lnTo>
                  <a:cubicBezTo>
                    <a:pt x="1121" y="2899"/>
                    <a:pt x="1445" y="1070"/>
                    <a:pt x="1445" y="996"/>
                  </a:cubicBezTo>
                  <a:cubicBezTo>
                    <a:pt x="1444" y="983"/>
                    <a:pt x="1413" y="979"/>
                    <a:pt x="1370" y="979"/>
                  </a:cubicBezTo>
                  <a:cubicBezTo>
                    <a:pt x="1310" y="979"/>
                    <a:pt x="1226" y="986"/>
                    <a:pt x="1160" y="986"/>
                  </a:cubicBezTo>
                  <a:cubicBezTo>
                    <a:pt x="1106" y="986"/>
                    <a:pt x="1065" y="981"/>
                    <a:pt x="1061" y="963"/>
                  </a:cubicBezTo>
                  <a:cubicBezTo>
                    <a:pt x="931" y="579"/>
                    <a:pt x="1028" y="459"/>
                    <a:pt x="973" y="403"/>
                  </a:cubicBezTo>
                  <a:cubicBezTo>
                    <a:pt x="764" y="227"/>
                    <a:pt x="366" y="0"/>
                    <a:pt x="3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8"/>
            <p:cNvSpPr/>
            <p:nvPr/>
          </p:nvSpPr>
          <p:spPr>
            <a:xfrm>
              <a:off x="1472520" y="1873779"/>
              <a:ext cx="131608" cy="229830"/>
            </a:xfrm>
            <a:custGeom>
              <a:rect b="b" l="l" r="r" t="t"/>
              <a:pathLst>
                <a:path extrusionOk="0" h="1659" w="950">
                  <a:moveTo>
                    <a:pt x="950" y="334"/>
                  </a:moveTo>
                  <a:lnTo>
                    <a:pt x="51" y="1659"/>
                  </a:lnTo>
                  <a:lnTo>
                    <a:pt x="0" y="825"/>
                  </a:lnTo>
                  <a:cubicBezTo>
                    <a:pt x="0" y="825"/>
                    <a:pt x="167" y="709"/>
                    <a:pt x="213" y="473"/>
                  </a:cubicBezTo>
                  <a:cubicBezTo>
                    <a:pt x="236" y="343"/>
                    <a:pt x="116" y="1"/>
                    <a:pt x="1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8"/>
            <p:cNvSpPr/>
            <p:nvPr/>
          </p:nvSpPr>
          <p:spPr>
            <a:xfrm>
              <a:off x="1460329" y="1756301"/>
              <a:ext cx="174554" cy="189793"/>
            </a:xfrm>
            <a:custGeom>
              <a:rect b="b" l="l" r="r" t="t"/>
              <a:pathLst>
                <a:path extrusionOk="0" h="1370" w="1260">
                  <a:moveTo>
                    <a:pt x="641" y="0"/>
                  </a:moveTo>
                  <a:cubicBezTo>
                    <a:pt x="541" y="0"/>
                    <a:pt x="434" y="30"/>
                    <a:pt x="324" y="94"/>
                  </a:cubicBezTo>
                  <a:cubicBezTo>
                    <a:pt x="0" y="270"/>
                    <a:pt x="5" y="687"/>
                    <a:pt x="241" y="1006"/>
                  </a:cubicBezTo>
                  <a:cubicBezTo>
                    <a:pt x="423" y="1247"/>
                    <a:pt x="707" y="1370"/>
                    <a:pt x="905" y="1370"/>
                  </a:cubicBezTo>
                  <a:cubicBezTo>
                    <a:pt x="970" y="1370"/>
                    <a:pt x="1025" y="1356"/>
                    <a:pt x="1065" y="1330"/>
                  </a:cubicBezTo>
                  <a:cubicBezTo>
                    <a:pt x="1246" y="1215"/>
                    <a:pt x="1260" y="733"/>
                    <a:pt x="1121" y="358"/>
                  </a:cubicBezTo>
                  <a:cubicBezTo>
                    <a:pt x="1038" y="139"/>
                    <a:pt x="858" y="0"/>
                    <a:pt x="6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8"/>
            <p:cNvSpPr/>
            <p:nvPr/>
          </p:nvSpPr>
          <p:spPr>
            <a:xfrm>
              <a:off x="1492469" y="1746604"/>
              <a:ext cx="126482" cy="69545"/>
            </a:xfrm>
            <a:custGeom>
              <a:rect b="b" l="l" r="r" t="t"/>
              <a:pathLst>
                <a:path extrusionOk="0" h="502" w="913">
                  <a:moveTo>
                    <a:pt x="388" y="1"/>
                  </a:moveTo>
                  <a:cubicBezTo>
                    <a:pt x="257" y="1"/>
                    <a:pt x="129" y="36"/>
                    <a:pt x="74" y="127"/>
                  </a:cubicBezTo>
                  <a:cubicBezTo>
                    <a:pt x="0" y="243"/>
                    <a:pt x="85" y="266"/>
                    <a:pt x="198" y="266"/>
                  </a:cubicBezTo>
                  <a:cubicBezTo>
                    <a:pt x="266" y="266"/>
                    <a:pt x="346" y="257"/>
                    <a:pt x="405" y="257"/>
                  </a:cubicBezTo>
                  <a:cubicBezTo>
                    <a:pt x="425" y="257"/>
                    <a:pt x="444" y="258"/>
                    <a:pt x="458" y="261"/>
                  </a:cubicBezTo>
                  <a:cubicBezTo>
                    <a:pt x="482" y="265"/>
                    <a:pt x="504" y="267"/>
                    <a:pt x="524" y="267"/>
                  </a:cubicBezTo>
                  <a:cubicBezTo>
                    <a:pt x="597" y="267"/>
                    <a:pt x="649" y="246"/>
                    <a:pt x="695" y="246"/>
                  </a:cubicBezTo>
                  <a:cubicBezTo>
                    <a:pt x="741" y="246"/>
                    <a:pt x="780" y="266"/>
                    <a:pt x="829" y="344"/>
                  </a:cubicBezTo>
                  <a:cubicBezTo>
                    <a:pt x="907" y="483"/>
                    <a:pt x="912" y="502"/>
                    <a:pt x="912" y="502"/>
                  </a:cubicBezTo>
                  <a:cubicBezTo>
                    <a:pt x="912" y="502"/>
                    <a:pt x="884" y="224"/>
                    <a:pt x="722" y="90"/>
                  </a:cubicBezTo>
                  <a:cubicBezTo>
                    <a:pt x="653" y="36"/>
                    <a:pt x="518" y="1"/>
                    <a:pt x="3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8"/>
            <p:cNvSpPr/>
            <p:nvPr/>
          </p:nvSpPr>
          <p:spPr>
            <a:xfrm>
              <a:off x="1437887" y="1751453"/>
              <a:ext cx="124543" cy="187299"/>
            </a:xfrm>
            <a:custGeom>
              <a:rect b="b" l="l" r="r" t="t"/>
              <a:pathLst>
                <a:path extrusionOk="0" h="1352" w="899">
                  <a:moveTo>
                    <a:pt x="554" y="1"/>
                  </a:moveTo>
                  <a:cubicBezTo>
                    <a:pt x="534" y="1"/>
                    <a:pt x="513" y="3"/>
                    <a:pt x="491" y="8"/>
                  </a:cubicBezTo>
                  <a:cubicBezTo>
                    <a:pt x="338" y="50"/>
                    <a:pt x="0" y="351"/>
                    <a:pt x="125" y="796"/>
                  </a:cubicBezTo>
                  <a:cubicBezTo>
                    <a:pt x="255" y="1236"/>
                    <a:pt x="324" y="1351"/>
                    <a:pt x="324" y="1351"/>
                  </a:cubicBezTo>
                  <a:cubicBezTo>
                    <a:pt x="324" y="1351"/>
                    <a:pt x="522" y="1110"/>
                    <a:pt x="481" y="1110"/>
                  </a:cubicBezTo>
                  <a:cubicBezTo>
                    <a:pt x="480" y="1110"/>
                    <a:pt x="479" y="1110"/>
                    <a:pt x="477" y="1111"/>
                  </a:cubicBezTo>
                  <a:cubicBezTo>
                    <a:pt x="476" y="1111"/>
                    <a:pt x="474" y="1111"/>
                    <a:pt x="473" y="1111"/>
                  </a:cubicBezTo>
                  <a:cubicBezTo>
                    <a:pt x="430" y="1111"/>
                    <a:pt x="352" y="979"/>
                    <a:pt x="357" y="911"/>
                  </a:cubicBezTo>
                  <a:cubicBezTo>
                    <a:pt x="360" y="889"/>
                    <a:pt x="381" y="884"/>
                    <a:pt x="403" y="884"/>
                  </a:cubicBezTo>
                  <a:cubicBezTo>
                    <a:pt x="419" y="884"/>
                    <a:pt x="435" y="886"/>
                    <a:pt x="447" y="886"/>
                  </a:cubicBezTo>
                  <a:cubicBezTo>
                    <a:pt x="459" y="886"/>
                    <a:pt x="466" y="884"/>
                    <a:pt x="463" y="874"/>
                  </a:cubicBezTo>
                  <a:cubicBezTo>
                    <a:pt x="449" y="837"/>
                    <a:pt x="412" y="638"/>
                    <a:pt x="482" y="532"/>
                  </a:cubicBezTo>
                  <a:cubicBezTo>
                    <a:pt x="542" y="425"/>
                    <a:pt x="898" y="305"/>
                    <a:pt x="861" y="212"/>
                  </a:cubicBezTo>
                  <a:cubicBezTo>
                    <a:pt x="861" y="212"/>
                    <a:pt x="744" y="1"/>
                    <a:pt x="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8"/>
            <p:cNvSpPr/>
            <p:nvPr/>
          </p:nvSpPr>
          <p:spPr>
            <a:xfrm>
              <a:off x="1441073" y="2295895"/>
              <a:ext cx="256151" cy="954645"/>
            </a:xfrm>
            <a:custGeom>
              <a:rect b="b" l="l" r="r" t="t"/>
              <a:pathLst>
                <a:path extrusionOk="0" h="6891" w="1849">
                  <a:moveTo>
                    <a:pt x="1663" y="1"/>
                  </a:moveTo>
                  <a:lnTo>
                    <a:pt x="718" y="867"/>
                  </a:lnTo>
                  <a:cubicBezTo>
                    <a:pt x="718" y="867"/>
                    <a:pt x="482" y="1446"/>
                    <a:pt x="482" y="1603"/>
                  </a:cubicBezTo>
                  <a:cubicBezTo>
                    <a:pt x="482" y="2090"/>
                    <a:pt x="551" y="3243"/>
                    <a:pt x="459" y="3970"/>
                  </a:cubicBezTo>
                  <a:cubicBezTo>
                    <a:pt x="0" y="4331"/>
                    <a:pt x="352" y="5822"/>
                    <a:pt x="260" y="6198"/>
                  </a:cubicBezTo>
                  <a:cubicBezTo>
                    <a:pt x="175" y="6544"/>
                    <a:pt x="48" y="6678"/>
                    <a:pt x="269" y="6678"/>
                  </a:cubicBezTo>
                  <a:cubicBezTo>
                    <a:pt x="290" y="6678"/>
                    <a:pt x="315" y="6677"/>
                    <a:pt x="343" y="6675"/>
                  </a:cubicBezTo>
                  <a:cubicBezTo>
                    <a:pt x="372" y="6672"/>
                    <a:pt x="397" y="6670"/>
                    <a:pt x="419" y="6670"/>
                  </a:cubicBezTo>
                  <a:cubicBezTo>
                    <a:pt x="577" y="6670"/>
                    <a:pt x="589" y="6741"/>
                    <a:pt x="857" y="6855"/>
                  </a:cubicBezTo>
                  <a:cubicBezTo>
                    <a:pt x="921" y="6880"/>
                    <a:pt x="983" y="6891"/>
                    <a:pt x="1039" y="6891"/>
                  </a:cubicBezTo>
                  <a:cubicBezTo>
                    <a:pt x="1248" y="6891"/>
                    <a:pt x="1373" y="6741"/>
                    <a:pt x="1223" y="6661"/>
                  </a:cubicBezTo>
                  <a:cubicBezTo>
                    <a:pt x="977" y="6540"/>
                    <a:pt x="926" y="6461"/>
                    <a:pt x="741" y="6262"/>
                  </a:cubicBezTo>
                  <a:cubicBezTo>
                    <a:pt x="551" y="6063"/>
                    <a:pt x="815" y="5313"/>
                    <a:pt x="954" y="4868"/>
                  </a:cubicBezTo>
                  <a:cubicBezTo>
                    <a:pt x="1024" y="4646"/>
                    <a:pt x="1042" y="4438"/>
                    <a:pt x="1070" y="4127"/>
                  </a:cubicBezTo>
                  <a:cubicBezTo>
                    <a:pt x="1251" y="4035"/>
                    <a:pt x="1848" y="2062"/>
                    <a:pt x="1848" y="1238"/>
                  </a:cubicBezTo>
                  <a:cubicBezTo>
                    <a:pt x="1848" y="696"/>
                    <a:pt x="1825" y="163"/>
                    <a:pt x="16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8"/>
            <p:cNvSpPr/>
            <p:nvPr/>
          </p:nvSpPr>
          <p:spPr>
            <a:xfrm>
              <a:off x="1054839" y="2335793"/>
              <a:ext cx="572981" cy="877065"/>
            </a:xfrm>
            <a:custGeom>
              <a:rect b="b" l="l" r="r" t="t"/>
              <a:pathLst>
                <a:path extrusionOk="0" h="6331" w="4136">
                  <a:moveTo>
                    <a:pt x="2910" y="0"/>
                  </a:moveTo>
                  <a:cubicBezTo>
                    <a:pt x="2895" y="0"/>
                    <a:pt x="2885" y="3"/>
                    <a:pt x="2881" y="9"/>
                  </a:cubicBezTo>
                  <a:cubicBezTo>
                    <a:pt x="2608" y="385"/>
                    <a:pt x="2649" y="959"/>
                    <a:pt x="2649" y="959"/>
                  </a:cubicBezTo>
                  <a:cubicBezTo>
                    <a:pt x="2172" y="1357"/>
                    <a:pt x="2029" y="2353"/>
                    <a:pt x="1454" y="3418"/>
                  </a:cubicBezTo>
                  <a:cubicBezTo>
                    <a:pt x="1061" y="3761"/>
                    <a:pt x="871" y="4988"/>
                    <a:pt x="658" y="5363"/>
                  </a:cubicBezTo>
                  <a:cubicBezTo>
                    <a:pt x="412" y="5784"/>
                    <a:pt x="241" y="5775"/>
                    <a:pt x="172" y="5891"/>
                  </a:cubicBezTo>
                  <a:cubicBezTo>
                    <a:pt x="116" y="5974"/>
                    <a:pt x="0" y="6206"/>
                    <a:pt x="88" y="6275"/>
                  </a:cubicBezTo>
                  <a:cubicBezTo>
                    <a:pt x="134" y="6313"/>
                    <a:pt x="208" y="6331"/>
                    <a:pt x="288" y="6331"/>
                  </a:cubicBezTo>
                  <a:cubicBezTo>
                    <a:pt x="442" y="6331"/>
                    <a:pt x="618" y="6266"/>
                    <a:pt x="658" y="6160"/>
                  </a:cubicBezTo>
                  <a:cubicBezTo>
                    <a:pt x="801" y="5761"/>
                    <a:pt x="968" y="5905"/>
                    <a:pt x="987" y="5622"/>
                  </a:cubicBezTo>
                  <a:cubicBezTo>
                    <a:pt x="991" y="5474"/>
                    <a:pt x="1005" y="5391"/>
                    <a:pt x="1005" y="5391"/>
                  </a:cubicBezTo>
                  <a:cubicBezTo>
                    <a:pt x="1163" y="5141"/>
                    <a:pt x="1519" y="4631"/>
                    <a:pt x="1862" y="4293"/>
                  </a:cubicBezTo>
                  <a:cubicBezTo>
                    <a:pt x="2205" y="3946"/>
                    <a:pt x="2297" y="3515"/>
                    <a:pt x="2297" y="3515"/>
                  </a:cubicBezTo>
                  <a:cubicBezTo>
                    <a:pt x="3001" y="2580"/>
                    <a:pt x="3548" y="1681"/>
                    <a:pt x="3687" y="1473"/>
                  </a:cubicBezTo>
                  <a:lnTo>
                    <a:pt x="4136" y="454"/>
                  </a:lnTo>
                  <a:cubicBezTo>
                    <a:pt x="4136" y="454"/>
                    <a:pt x="3106" y="0"/>
                    <a:pt x="29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8"/>
            <p:cNvSpPr/>
            <p:nvPr/>
          </p:nvSpPr>
          <p:spPr>
            <a:xfrm>
              <a:off x="1566724" y="1950805"/>
              <a:ext cx="151003" cy="508423"/>
            </a:xfrm>
            <a:custGeom>
              <a:rect b="b" l="l" r="r" t="t"/>
              <a:pathLst>
                <a:path extrusionOk="0" h="3670" w="1090">
                  <a:moveTo>
                    <a:pt x="649" y="0"/>
                  </a:moveTo>
                  <a:cubicBezTo>
                    <a:pt x="649" y="0"/>
                    <a:pt x="506" y="107"/>
                    <a:pt x="302" y="149"/>
                  </a:cubicBezTo>
                  <a:cubicBezTo>
                    <a:pt x="302" y="149"/>
                    <a:pt x="422" y="403"/>
                    <a:pt x="422" y="528"/>
                  </a:cubicBezTo>
                  <a:cubicBezTo>
                    <a:pt x="422" y="556"/>
                    <a:pt x="214" y="672"/>
                    <a:pt x="1" y="760"/>
                  </a:cubicBezTo>
                  <a:cubicBezTo>
                    <a:pt x="47" y="991"/>
                    <a:pt x="418" y="3654"/>
                    <a:pt x="418" y="3654"/>
                  </a:cubicBezTo>
                  <a:cubicBezTo>
                    <a:pt x="445" y="3664"/>
                    <a:pt x="474" y="3669"/>
                    <a:pt x="504" y="3669"/>
                  </a:cubicBezTo>
                  <a:cubicBezTo>
                    <a:pt x="626" y="3669"/>
                    <a:pt x="778" y="3590"/>
                    <a:pt x="1020" y="3460"/>
                  </a:cubicBezTo>
                  <a:cubicBezTo>
                    <a:pt x="1061" y="3256"/>
                    <a:pt x="1089" y="2960"/>
                    <a:pt x="1001" y="2534"/>
                  </a:cubicBezTo>
                  <a:cubicBezTo>
                    <a:pt x="997" y="2487"/>
                    <a:pt x="960" y="2288"/>
                    <a:pt x="955" y="2242"/>
                  </a:cubicBezTo>
                  <a:cubicBezTo>
                    <a:pt x="1057" y="2200"/>
                    <a:pt x="1001" y="857"/>
                    <a:pt x="1089" y="672"/>
                  </a:cubicBezTo>
                  <a:cubicBezTo>
                    <a:pt x="1043" y="547"/>
                    <a:pt x="649"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8"/>
            <p:cNvSpPr/>
            <p:nvPr/>
          </p:nvSpPr>
          <p:spPr>
            <a:xfrm>
              <a:off x="1374299" y="1984607"/>
              <a:ext cx="302283" cy="476006"/>
            </a:xfrm>
            <a:custGeom>
              <a:rect b="b" l="l" r="r" t="t"/>
              <a:pathLst>
                <a:path extrusionOk="0" h="3436" w="2182">
                  <a:moveTo>
                    <a:pt x="617" y="0"/>
                  </a:moveTo>
                  <a:cubicBezTo>
                    <a:pt x="613" y="0"/>
                    <a:pt x="610" y="1"/>
                    <a:pt x="607" y="2"/>
                  </a:cubicBezTo>
                  <a:cubicBezTo>
                    <a:pt x="547" y="25"/>
                    <a:pt x="1" y="127"/>
                    <a:pt x="1" y="127"/>
                  </a:cubicBezTo>
                  <a:cubicBezTo>
                    <a:pt x="1" y="127"/>
                    <a:pt x="186" y="446"/>
                    <a:pt x="139" y="886"/>
                  </a:cubicBezTo>
                  <a:cubicBezTo>
                    <a:pt x="121" y="1067"/>
                    <a:pt x="830" y="1905"/>
                    <a:pt x="630" y="2220"/>
                  </a:cubicBezTo>
                  <a:cubicBezTo>
                    <a:pt x="478" y="2461"/>
                    <a:pt x="329" y="3017"/>
                    <a:pt x="329" y="3017"/>
                  </a:cubicBezTo>
                  <a:cubicBezTo>
                    <a:pt x="329" y="3017"/>
                    <a:pt x="474" y="2866"/>
                    <a:pt x="629" y="2866"/>
                  </a:cubicBezTo>
                  <a:cubicBezTo>
                    <a:pt x="667" y="2866"/>
                    <a:pt x="705" y="2875"/>
                    <a:pt x="742" y="2896"/>
                  </a:cubicBezTo>
                  <a:cubicBezTo>
                    <a:pt x="931" y="3003"/>
                    <a:pt x="1047" y="3299"/>
                    <a:pt x="1302" y="3378"/>
                  </a:cubicBezTo>
                  <a:cubicBezTo>
                    <a:pt x="1478" y="3427"/>
                    <a:pt x="1674" y="3436"/>
                    <a:pt x="1786" y="3436"/>
                  </a:cubicBezTo>
                  <a:cubicBezTo>
                    <a:pt x="1842" y="3436"/>
                    <a:pt x="1876" y="3434"/>
                    <a:pt x="1876" y="3434"/>
                  </a:cubicBezTo>
                  <a:cubicBezTo>
                    <a:pt x="1876" y="3434"/>
                    <a:pt x="2182" y="1187"/>
                    <a:pt x="1621" y="442"/>
                  </a:cubicBezTo>
                  <a:cubicBezTo>
                    <a:pt x="1478" y="257"/>
                    <a:pt x="843" y="210"/>
                    <a:pt x="843" y="210"/>
                  </a:cubicBezTo>
                  <a:cubicBezTo>
                    <a:pt x="843" y="210"/>
                    <a:pt x="684" y="0"/>
                    <a:pt x="6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8"/>
            <p:cNvSpPr/>
            <p:nvPr/>
          </p:nvSpPr>
          <p:spPr>
            <a:xfrm>
              <a:off x="967563" y="2059832"/>
              <a:ext cx="171368" cy="75225"/>
            </a:xfrm>
            <a:custGeom>
              <a:rect b="b" l="l" r="r" t="t"/>
              <a:pathLst>
                <a:path extrusionOk="0" h="543" w="1237">
                  <a:moveTo>
                    <a:pt x="1181" y="1"/>
                  </a:moveTo>
                  <a:lnTo>
                    <a:pt x="1181" y="1"/>
                  </a:lnTo>
                  <a:cubicBezTo>
                    <a:pt x="871" y="107"/>
                    <a:pt x="162" y="204"/>
                    <a:pt x="0" y="316"/>
                  </a:cubicBezTo>
                  <a:lnTo>
                    <a:pt x="88" y="543"/>
                  </a:lnTo>
                  <a:lnTo>
                    <a:pt x="1079" y="501"/>
                  </a:lnTo>
                  <a:cubicBezTo>
                    <a:pt x="1079" y="501"/>
                    <a:pt x="1237" y="394"/>
                    <a:pt x="11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8"/>
            <p:cNvSpPr/>
            <p:nvPr/>
          </p:nvSpPr>
          <p:spPr>
            <a:xfrm>
              <a:off x="858536" y="2104578"/>
              <a:ext cx="98083" cy="47656"/>
            </a:xfrm>
            <a:custGeom>
              <a:rect b="b" l="l" r="r" t="t"/>
              <a:pathLst>
                <a:path extrusionOk="0" h="344" w="708">
                  <a:moveTo>
                    <a:pt x="506" y="0"/>
                  </a:moveTo>
                  <a:cubicBezTo>
                    <a:pt x="502" y="0"/>
                    <a:pt x="499" y="1"/>
                    <a:pt x="496" y="2"/>
                  </a:cubicBezTo>
                  <a:cubicBezTo>
                    <a:pt x="426" y="20"/>
                    <a:pt x="222" y="108"/>
                    <a:pt x="181" y="155"/>
                  </a:cubicBezTo>
                  <a:cubicBezTo>
                    <a:pt x="134" y="201"/>
                    <a:pt x="0" y="289"/>
                    <a:pt x="14" y="317"/>
                  </a:cubicBezTo>
                  <a:cubicBezTo>
                    <a:pt x="18" y="328"/>
                    <a:pt x="30" y="334"/>
                    <a:pt x="44" y="334"/>
                  </a:cubicBezTo>
                  <a:cubicBezTo>
                    <a:pt x="65" y="334"/>
                    <a:pt x="90" y="323"/>
                    <a:pt x="107" y="298"/>
                  </a:cubicBezTo>
                  <a:lnTo>
                    <a:pt x="107" y="298"/>
                  </a:lnTo>
                  <a:cubicBezTo>
                    <a:pt x="89" y="327"/>
                    <a:pt x="103" y="344"/>
                    <a:pt x="122" y="344"/>
                  </a:cubicBezTo>
                  <a:cubicBezTo>
                    <a:pt x="134" y="344"/>
                    <a:pt x="147" y="338"/>
                    <a:pt x="158" y="326"/>
                  </a:cubicBezTo>
                  <a:cubicBezTo>
                    <a:pt x="195" y="303"/>
                    <a:pt x="222" y="294"/>
                    <a:pt x="278" y="266"/>
                  </a:cubicBezTo>
                  <a:cubicBezTo>
                    <a:pt x="296" y="256"/>
                    <a:pt x="334" y="252"/>
                    <a:pt x="378" y="252"/>
                  </a:cubicBezTo>
                  <a:cubicBezTo>
                    <a:pt x="502" y="252"/>
                    <a:pt x="681" y="280"/>
                    <a:pt x="681" y="280"/>
                  </a:cubicBezTo>
                  <a:cubicBezTo>
                    <a:pt x="707" y="218"/>
                    <a:pt x="578" y="0"/>
                    <a:pt x="5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8"/>
            <p:cNvSpPr/>
            <p:nvPr/>
          </p:nvSpPr>
          <p:spPr>
            <a:xfrm>
              <a:off x="852025" y="2097652"/>
              <a:ext cx="149618" cy="35049"/>
            </a:xfrm>
            <a:custGeom>
              <a:rect b="b" l="l" r="r" t="t"/>
              <a:pathLst>
                <a:path extrusionOk="0" h="253" w="1080">
                  <a:moveTo>
                    <a:pt x="946" y="1"/>
                  </a:moveTo>
                  <a:cubicBezTo>
                    <a:pt x="756" y="29"/>
                    <a:pt x="427" y="43"/>
                    <a:pt x="343" y="75"/>
                  </a:cubicBezTo>
                  <a:cubicBezTo>
                    <a:pt x="265" y="112"/>
                    <a:pt x="1" y="84"/>
                    <a:pt x="33" y="145"/>
                  </a:cubicBezTo>
                  <a:cubicBezTo>
                    <a:pt x="42" y="168"/>
                    <a:pt x="130" y="158"/>
                    <a:pt x="177" y="168"/>
                  </a:cubicBezTo>
                  <a:cubicBezTo>
                    <a:pt x="205" y="177"/>
                    <a:pt x="348" y="186"/>
                    <a:pt x="348" y="186"/>
                  </a:cubicBezTo>
                  <a:cubicBezTo>
                    <a:pt x="348" y="186"/>
                    <a:pt x="556" y="233"/>
                    <a:pt x="740" y="233"/>
                  </a:cubicBezTo>
                  <a:cubicBezTo>
                    <a:pt x="748" y="233"/>
                    <a:pt x="757" y="233"/>
                    <a:pt x="765" y="232"/>
                  </a:cubicBezTo>
                  <a:cubicBezTo>
                    <a:pt x="848" y="232"/>
                    <a:pt x="960" y="252"/>
                    <a:pt x="1025" y="252"/>
                  </a:cubicBezTo>
                  <a:cubicBezTo>
                    <a:pt x="1053" y="252"/>
                    <a:pt x="1072" y="249"/>
                    <a:pt x="1075" y="237"/>
                  </a:cubicBezTo>
                  <a:cubicBezTo>
                    <a:pt x="1080" y="209"/>
                    <a:pt x="946" y="1"/>
                    <a:pt x="9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8"/>
            <p:cNvSpPr/>
            <p:nvPr/>
          </p:nvSpPr>
          <p:spPr>
            <a:xfrm>
              <a:off x="901066" y="2119125"/>
              <a:ext cx="91017" cy="34357"/>
            </a:xfrm>
            <a:custGeom>
              <a:rect b="b" l="l" r="r" t="t"/>
              <a:pathLst>
                <a:path extrusionOk="0" h="248" w="657">
                  <a:moveTo>
                    <a:pt x="418" y="0"/>
                  </a:moveTo>
                  <a:cubicBezTo>
                    <a:pt x="382" y="0"/>
                    <a:pt x="351" y="6"/>
                    <a:pt x="332" y="22"/>
                  </a:cubicBezTo>
                  <a:cubicBezTo>
                    <a:pt x="258" y="77"/>
                    <a:pt x="87" y="147"/>
                    <a:pt x="40" y="175"/>
                  </a:cubicBezTo>
                  <a:cubicBezTo>
                    <a:pt x="1" y="200"/>
                    <a:pt x="9" y="248"/>
                    <a:pt x="65" y="248"/>
                  </a:cubicBezTo>
                  <a:cubicBezTo>
                    <a:pt x="81" y="248"/>
                    <a:pt x="100" y="244"/>
                    <a:pt x="124" y="235"/>
                  </a:cubicBezTo>
                  <a:cubicBezTo>
                    <a:pt x="198" y="207"/>
                    <a:pt x="337" y="216"/>
                    <a:pt x="411" y="198"/>
                  </a:cubicBezTo>
                  <a:cubicBezTo>
                    <a:pt x="490" y="189"/>
                    <a:pt x="596" y="124"/>
                    <a:pt x="656" y="45"/>
                  </a:cubicBezTo>
                  <a:cubicBezTo>
                    <a:pt x="656" y="45"/>
                    <a:pt x="519" y="0"/>
                    <a:pt x="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8"/>
            <p:cNvSpPr/>
            <p:nvPr/>
          </p:nvSpPr>
          <p:spPr>
            <a:xfrm>
              <a:off x="1020206" y="2003309"/>
              <a:ext cx="405353" cy="142553"/>
            </a:xfrm>
            <a:custGeom>
              <a:rect b="b" l="l" r="r" t="t"/>
              <a:pathLst>
                <a:path extrusionOk="0" h="1029" w="2926">
                  <a:moveTo>
                    <a:pt x="2580" y="1"/>
                  </a:moveTo>
                  <a:cubicBezTo>
                    <a:pt x="2579" y="1"/>
                    <a:pt x="2577" y="1"/>
                    <a:pt x="2575" y="1"/>
                  </a:cubicBezTo>
                  <a:cubicBezTo>
                    <a:pt x="2367" y="20"/>
                    <a:pt x="2320" y="15"/>
                    <a:pt x="2168" y="85"/>
                  </a:cubicBezTo>
                  <a:cubicBezTo>
                    <a:pt x="1945" y="196"/>
                    <a:pt x="1427" y="284"/>
                    <a:pt x="1301" y="307"/>
                  </a:cubicBezTo>
                  <a:cubicBezTo>
                    <a:pt x="1181" y="330"/>
                    <a:pt x="70" y="538"/>
                    <a:pt x="0" y="603"/>
                  </a:cubicBezTo>
                  <a:cubicBezTo>
                    <a:pt x="116" y="816"/>
                    <a:pt x="431" y="941"/>
                    <a:pt x="556" y="997"/>
                  </a:cubicBezTo>
                  <a:cubicBezTo>
                    <a:pt x="865" y="1014"/>
                    <a:pt x="1085" y="1029"/>
                    <a:pt x="1262" y="1029"/>
                  </a:cubicBezTo>
                  <a:cubicBezTo>
                    <a:pt x="1376" y="1029"/>
                    <a:pt x="1472" y="1023"/>
                    <a:pt x="1561" y="1006"/>
                  </a:cubicBezTo>
                  <a:cubicBezTo>
                    <a:pt x="1788" y="964"/>
                    <a:pt x="2191" y="867"/>
                    <a:pt x="2760" y="835"/>
                  </a:cubicBezTo>
                  <a:cubicBezTo>
                    <a:pt x="2925" y="821"/>
                    <a:pt x="2737" y="1"/>
                    <a:pt x="25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8" name="Google Shape;2948;p48"/>
          <p:cNvGrpSpPr/>
          <p:nvPr/>
        </p:nvGrpSpPr>
        <p:grpSpPr>
          <a:xfrm>
            <a:off x="7516168" y="2439562"/>
            <a:ext cx="750857" cy="2489612"/>
            <a:chOff x="7516168" y="2439562"/>
            <a:chExt cx="750857" cy="2489612"/>
          </a:xfrm>
        </p:grpSpPr>
        <p:sp>
          <p:nvSpPr>
            <p:cNvPr id="2949" name="Google Shape;2949;p48"/>
            <p:cNvSpPr/>
            <p:nvPr/>
          </p:nvSpPr>
          <p:spPr>
            <a:xfrm>
              <a:off x="7643897" y="3031799"/>
              <a:ext cx="449269" cy="164441"/>
            </a:xfrm>
            <a:custGeom>
              <a:rect b="b" l="l" r="r" t="t"/>
              <a:pathLst>
                <a:path extrusionOk="0" h="1187" w="3243">
                  <a:moveTo>
                    <a:pt x="0" y="1"/>
                  </a:moveTo>
                  <a:lnTo>
                    <a:pt x="0" y="1186"/>
                  </a:lnTo>
                  <a:lnTo>
                    <a:pt x="3242" y="1186"/>
                  </a:lnTo>
                  <a:lnTo>
                    <a:pt x="32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8"/>
            <p:cNvSpPr/>
            <p:nvPr/>
          </p:nvSpPr>
          <p:spPr>
            <a:xfrm>
              <a:off x="7516168" y="2942583"/>
              <a:ext cx="725231" cy="58600"/>
            </a:xfrm>
            <a:custGeom>
              <a:rect b="b" l="l" r="r" t="t"/>
              <a:pathLst>
                <a:path extrusionOk="0" h="423" w="5235">
                  <a:moveTo>
                    <a:pt x="149" y="1"/>
                  </a:moveTo>
                  <a:lnTo>
                    <a:pt x="1" y="181"/>
                  </a:lnTo>
                  <a:lnTo>
                    <a:pt x="84" y="422"/>
                  </a:lnTo>
                  <a:lnTo>
                    <a:pt x="5234" y="422"/>
                  </a:lnTo>
                  <a:lnTo>
                    <a:pt x="5234" y="181"/>
                  </a:lnTo>
                  <a:lnTo>
                    <a:pt x="50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8"/>
            <p:cNvSpPr/>
            <p:nvPr/>
          </p:nvSpPr>
          <p:spPr>
            <a:xfrm>
              <a:off x="7521987" y="2979156"/>
              <a:ext cx="195888" cy="1950019"/>
            </a:xfrm>
            <a:custGeom>
              <a:rect b="b" l="l" r="r" t="t"/>
              <a:pathLst>
                <a:path extrusionOk="0" h="14076" w="1414">
                  <a:moveTo>
                    <a:pt x="732" y="1"/>
                  </a:moveTo>
                  <a:lnTo>
                    <a:pt x="1" y="14052"/>
                  </a:lnTo>
                  <a:lnTo>
                    <a:pt x="209" y="14075"/>
                  </a:lnTo>
                  <a:lnTo>
                    <a:pt x="1413" y="56"/>
                  </a:lnTo>
                  <a:lnTo>
                    <a:pt x="7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8"/>
            <p:cNvSpPr/>
            <p:nvPr/>
          </p:nvSpPr>
          <p:spPr>
            <a:xfrm>
              <a:off x="8032624" y="2979156"/>
              <a:ext cx="234401" cy="1942261"/>
            </a:xfrm>
            <a:custGeom>
              <a:rect b="b" l="l" r="r" t="t"/>
              <a:pathLst>
                <a:path extrusionOk="0" h="14020" w="1692">
                  <a:moveTo>
                    <a:pt x="686" y="1"/>
                  </a:moveTo>
                  <a:lnTo>
                    <a:pt x="1" y="56"/>
                  </a:lnTo>
                  <a:lnTo>
                    <a:pt x="1483" y="14019"/>
                  </a:lnTo>
                  <a:lnTo>
                    <a:pt x="1691" y="13987"/>
                  </a:lnTo>
                  <a:lnTo>
                    <a:pt x="6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8"/>
            <p:cNvSpPr/>
            <p:nvPr/>
          </p:nvSpPr>
          <p:spPr>
            <a:xfrm>
              <a:off x="7516168" y="2967657"/>
              <a:ext cx="725231" cy="75779"/>
            </a:xfrm>
            <a:custGeom>
              <a:rect b="b" l="l" r="r" t="t"/>
              <a:pathLst>
                <a:path extrusionOk="0" h="547" w="5235">
                  <a:moveTo>
                    <a:pt x="1" y="0"/>
                  </a:moveTo>
                  <a:lnTo>
                    <a:pt x="1" y="547"/>
                  </a:lnTo>
                  <a:lnTo>
                    <a:pt x="5234" y="547"/>
                  </a:lnTo>
                  <a:lnTo>
                    <a:pt x="52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8"/>
            <p:cNvSpPr/>
            <p:nvPr/>
          </p:nvSpPr>
          <p:spPr>
            <a:xfrm>
              <a:off x="7804874" y="2672578"/>
              <a:ext cx="156129" cy="164995"/>
            </a:xfrm>
            <a:custGeom>
              <a:rect b="b" l="l" r="r" t="t"/>
              <a:pathLst>
                <a:path extrusionOk="0" h="1191" w="1127">
                  <a:moveTo>
                    <a:pt x="242" y="0"/>
                  </a:moveTo>
                  <a:cubicBezTo>
                    <a:pt x="107" y="0"/>
                    <a:pt x="1" y="107"/>
                    <a:pt x="1" y="236"/>
                  </a:cubicBezTo>
                  <a:lnTo>
                    <a:pt x="1" y="954"/>
                  </a:lnTo>
                  <a:cubicBezTo>
                    <a:pt x="1" y="1088"/>
                    <a:pt x="112" y="1190"/>
                    <a:pt x="242" y="1190"/>
                  </a:cubicBezTo>
                  <a:lnTo>
                    <a:pt x="890" y="1190"/>
                  </a:lnTo>
                  <a:cubicBezTo>
                    <a:pt x="1020" y="1190"/>
                    <a:pt x="1126" y="1079"/>
                    <a:pt x="1126" y="954"/>
                  </a:cubicBezTo>
                  <a:lnTo>
                    <a:pt x="1126" y="236"/>
                  </a:lnTo>
                  <a:cubicBezTo>
                    <a:pt x="1126" y="102"/>
                    <a:pt x="1015" y="0"/>
                    <a:pt x="8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8"/>
            <p:cNvSpPr/>
            <p:nvPr/>
          </p:nvSpPr>
          <p:spPr>
            <a:xfrm>
              <a:off x="7794622" y="2712337"/>
              <a:ext cx="166381" cy="117478"/>
            </a:xfrm>
            <a:custGeom>
              <a:rect b="b" l="l" r="r" t="t"/>
              <a:pathLst>
                <a:path extrusionOk="0" h="848" w="1201">
                  <a:moveTo>
                    <a:pt x="1200" y="338"/>
                  </a:moveTo>
                  <a:lnTo>
                    <a:pt x="594" y="788"/>
                  </a:lnTo>
                  <a:lnTo>
                    <a:pt x="1" y="848"/>
                  </a:lnTo>
                  <a:lnTo>
                    <a:pt x="98" y="320"/>
                  </a:lnTo>
                  <a:lnTo>
                    <a:pt x="7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8"/>
            <p:cNvSpPr/>
            <p:nvPr/>
          </p:nvSpPr>
          <p:spPr>
            <a:xfrm>
              <a:off x="7714411" y="2439562"/>
              <a:ext cx="337056" cy="337056"/>
            </a:xfrm>
            <a:custGeom>
              <a:rect b="b" l="l" r="r" t="t"/>
              <a:pathLst>
                <a:path extrusionOk="0" h="2433" w="2433">
                  <a:moveTo>
                    <a:pt x="1219" y="1"/>
                  </a:moveTo>
                  <a:cubicBezTo>
                    <a:pt x="547" y="1"/>
                    <a:pt x="1" y="547"/>
                    <a:pt x="1" y="1219"/>
                  </a:cubicBezTo>
                  <a:cubicBezTo>
                    <a:pt x="1" y="1891"/>
                    <a:pt x="547" y="2432"/>
                    <a:pt x="1219" y="2432"/>
                  </a:cubicBezTo>
                  <a:cubicBezTo>
                    <a:pt x="1890" y="2432"/>
                    <a:pt x="2432" y="1891"/>
                    <a:pt x="2432" y="1219"/>
                  </a:cubicBezTo>
                  <a:cubicBezTo>
                    <a:pt x="2432" y="547"/>
                    <a:pt x="1890" y="1"/>
                    <a:pt x="12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8"/>
            <p:cNvSpPr/>
            <p:nvPr/>
          </p:nvSpPr>
          <p:spPr>
            <a:xfrm>
              <a:off x="7796562" y="2455632"/>
              <a:ext cx="211820" cy="211959"/>
            </a:xfrm>
            <a:custGeom>
              <a:rect b="b" l="l" r="r" t="t"/>
              <a:pathLst>
                <a:path extrusionOk="0" h="1530" w="1529">
                  <a:moveTo>
                    <a:pt x="765" y="1"/>
                  </a:moveTo>
                  <a:cubicBezTo>
                    <a:pt x="339" y="1"/>
                    <a:pt x="1" y="343"/>
                    <a:pt x="1" y="765"/>
                  </a:cubicBezTo>
                  <a:cubicBezTo>
                    <a:pt x="1" y="1184"/>
                    <a:pt x="334" y="1529"/>
                    <a:pt x="756" y="1529"/>
                  </a:cubicBezTo>
                  <a:cubicBezTo>
                    <a:pt x="759" y="1529"/>
                    <a:pt x="762" y="1529"/>
                    <a:pt x="765" y="1529"/>
                  </a:cubicBezTo>
                  <a:cubicBezTo>
                    <a:pt x="1186" y="1529"/>
                    <a:pt x="1529" y="1186"/>
                    <a:pt x="1529" y="765"/>
                  </a:cubicBezTo>
                  <a:cubicBezTo>
                    <a:pt x="1529" y="343"/>
                    <a:pt x="1186" y="1"/>
                    <a:pt x="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8"/>
            <p:cNvSpPr/>
            <p:nvPr/>
          </p:nvSpPr>
          <p:spPr>
            <a:xfrm>
              <a:off x="7708731" y="2798229"/>
              <a:ext cx="348416" cy="163748"/>
            </a:xfrm>
            <a:custGeom>
              <a:rect b="b" l="l" r="r" t="t"/>
              <a:pathLst>
                <a:path extrusionOk="0" h="1182" w="2515">
                  <a:moveTo>
                    <a:pt x="241" y="1"/>
                  </a:moveTo>
                  <a:cubicBezTo>
                    <a:pt x="107" y="1"/>
                    <a:pt x="0" y="112"/>
                    <a:pt x="0" y="237"/>
                  </a:cubicBezTo>
                  <a:lnTo>
                    <a:pt x="0" y="946"/>
                  </a:lnTo>
                  <a:cubicBezTo>
                    <a:pt x="0" y="1075"/>
                    <a:pt x="111" y="1182"/>
                    <a:pt x="241" y="1182"/>
                  </a:cubicBezTo>
                  <a:lnTo>
                    <a:pt x="2279" y="1182"/>
                  </a:lnTo>
                  <a:cubicBezTo>
                    <a:pt x="2408" y="1182"/>
                    <a:pt x="2515" y="1071"/>
                    <a:pt x="2515" y="946"/>
                  </a:cubicBezTo>
                  <a:lnTo>
                    <a:pt x="2515" y="237"/>
                  </a:lnTo>
                  <a:cubicBezTo>
                    <a:pt x="2515" y="103"/>
                    <a:pt x="2404" y="1"/>
                    <a:pt x="2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8"/>
            <p:cNvSpPr/>
            <p:nvPr/>
          </p:nvSpPr>
          <p:spPr>
            <a:xfrm>
              <a:off x="7709978" y="2798229"/>
              <a:ext cx="346615" cy="30339"/>
            </a:xfrm>
            <a:custGeom>
              <a:rect b="b" l="l" r="r" t="t"/>
              <a:pathLst>
                <a:path extrusionOk="0" h="219" w="2502">
                  <a:moveTo>
                    <a:pt x="232" y="1"/>
                  </a:moveTo>
                  <a:cubicBezTo>
                    <a:pt x="102" y="1"/>
                    <a:pt x="5" y="98"/>
                    <a:pt x="0" y="218"/>
                  </a:cubicBezTo>
                  <a:lnTo>
                    <a:pt x="2501" y="218"/>
                  </a:lnTo>
                  <a:cubicBezTo>
                    <a:pt x="2487" y="98"/>
                    <a:pt x="2390" y="1"/>
                    <a:pt x="22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3" name="Shape 2963"/>
        <p:cNvGrpSpPr/>
        <p:nvPr/>
      </p:nvGrpSpPr>
      <p:grpSpPr>
        <a:xfrm>
          <a:off x="0" y="0"/>
          <a:ext cx="0" cy="0"/>
          <a:chOff x="0" y="0"/>
          <a:chExt cx="0" cy="0"/>
        </a:xfrm>
      </p:grpSpPr>
      <p:sp>
        <p:nvSpPr>
          <p:cNvPr id="2964" name="Google Shape;2964;p49"/>
          <p:cNvSpPr txBox="1"/>
          <p:nvPr>
            <p:ph type="title"/>
          </p:nvPr>
        </p:nvSpPr>
        <p:spPr>
          <a:xfrm>
            <a:off x="716800" y="1207029"/>
            <a:ext cx="7710300" cy="154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450,312,500</a:t>
            </a:r>
            <a:endParaRPr/>
          </a:p>
        </p:txBody>
      </p:sp>
      <p:sp>
        <p:nvSpPr>
          <p:cNvPr id="2965" name="Google Shape;2965;p49"/>
          <p:cNvSpPr txBox="1"/>
          <p:nvPr>
            <p:ph idx="1" type="subTitle"/>
          </p:nvPr>
        </p:nvSpPr>
        <p:spPr>
          <a:xfrm>
            <a:off x="1695688" y="2788463"/>
            <a:ext cx="5752500" cy="635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a:t>
            </a:r>
            <a:r>
              <a:rPr lang="en"/>
              <a:t>s the value in dollars of the most expensive Renaissance work in the world "Salvator Mundi" by Leonardo da Vinci</a:t>
            </a:r>
            <a:endParaRPr/>
          </a:p>
        </p:txBody>
      </p:sp>
      <p:grpSp>
        <p:nvGrpSpPr>
          <p:cNvPr id="2966" name="Google Shape;2966;p49"/>
          <p:cNvGrpSpPr/>
          <p:nvPr/>
        </p:nvGrpSpPr>
        <p:grpSpPr>
          <a:xfrm>
            <a:off x="7546918" y="2788475"/>
            <a:ext cx="1211440" cy="2141797"/>
            <a:chOff x="7546918" y="2788475"/>
            <a:chExt cx="1211440" cy="2141797"/>
          </a:xfrm>
        </p:grpSpPr>
        <p:sp>
          <p:nvSpPr>
            <p:cNvPr id="2967" name="Google Shape;2967;p49"/>
            <p:cNvSpPr/>
            <p:nvPr/>
          </p:nvSpPr>
          <p:spPr>
            <a:xfrm>
              <a:off x="7565042" y="4215097"/>
              <a:ext cx="816035" cy="60944"/>
            </a:xfrm>
            <a:custGeom>
              <a:rect b="b" l="l" r="r" t="t"/>
              <a:pathLst>
                <a:path extrusionOk="0" h="918" w="12292">
                  <a:moveTo>
                    <a:pt x="144" y="1"/>
                  </a:moveTo>
                  <a:lnTo>
                    <a:pt x="0" y="709"/>
                  </a:lnTo>
                  <a:lnTo>
                    <a:pt x="12065" y="918"/>
                  </a:lnTo>
                  <a:lnTo>
                    <a:pt x="12292" y="427"/>
                  </a:lnTo>
                  <a:lnTo>
                    <a:pt x="14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9"/>
            <p:cNvSpPr/>
            <p:nvPr/>
          </p:nvSpPr>
          <p:spPr>
            <a:xfrm>
              <a:off x="7546918" y="2788475"/>
              <a:ext cx="1172669" cy="1350123"/>
            </a:xfrm>
            <a:custGeom>
              <a:rect b="b" l="l" r="r" t="t"/>
              <a:pathLst>
                <a:path extrusionOk="0" h="20337" w="17664">
                  <a:moveTo>
                    <a:pt x="4817" y="1"/>
                  </a:moveTo>
                  <a:lnTo>
                    <a:pt x="0" y="20337"/>
                  </a:lnTo>
                  <a:lnTo>
                    <a:pt x="12120" y="20244"/>
                  </a:lnTo>
                  <a:lnTo>
                    <a:pt x="1766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9"/>
            <p:cNvSpPr/>
            <p:nvPr/>
          </p:nvSpPr>
          <p:spPr>
            <a:xfrm>
              <a:off x="7585955" y="2788475"/>
              <a:ext cx="1172403" cy="1350123"/>
            </a:xfrm>
            <a:custGeom>
              <a:rect b="b" l="l" r="r" t="t"/>
              <a:pathLst>
                <a:path extrusionOk="0" h="20337" w="17660">
                  <a:moveTo>
                    <a:pt x="4817" y="1"/>
                  </a:moveTo>
                  <a:lnTo>
                    <a:pt x="0" y="20337"/>
                  </a:lnTo>
                  <a:lnTo>
                    <a:pt x="12115" y="20244"/>
                  </a:lnTo>
                  <a:lnTo>
                    <a:pt x="176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9"/>
            <p:cNvSpPr/>
            <p:nvPr/>
          </p:nvSpPr>
          <p:spPr>
            <a:xfrm>
              <a:off x="7657256" y="2819611"/>
              <a:ext cx="1017123" cy="1282075"/>
            </a:xfrm>
            <a:custGeom>
              <a:rect b="b" l="l" r="r" t="t"/>
              <a:pathLst>
                <a:path extrusionOk="0" h="19312" w="15321">
                  <a:moveTo>
                    <a:pt x="8600" y="1"/>
                  </a:moveTo>
                  <a:cubicBezTo>
                    <a:pt x="8328" y="1"/>
                    <a:pt x="8060" y="15"/>
                    <a:pt x="7800" y="51"/>
                  </a:cubicBezTo>
                  <a:cubicBezTo>
                    <a:pt x="7081" y="152"/>
                    <a:pt x="6109" y="656"/>
                    <a:pt x="5275" y="656"/>
                  </a:cubicBezTo>
                  <a:cubicBezTo>
                    <a:pt x="5003" y="656"/>
                    <a:pt x="4745" y="602"/>
                    <a:pt x="4516" y="463"/>
                  </a:cubicBezTo>
                  <a:lnTo>
                    <a:pt x="4516" y="463"/>
                  </a:lnTo>
                  <a:cubicBezTo>
                    <a:pt x="4530" y="676"/>
                    <a:pt x="4400" y="838"/>
                    <a:pt x="4359" y="1046"/>
                  </a:cubicBezTo>
                  <a:cubicBezTo>
                    <a:pt x="4312" y="1296"/>
                    <a:pt x="4377" y="1514"/>
                    <a:pt x="4312" y="1769"/>
                  </a:cubicBezTo>
                  <a:cubicBezTo>
                    <a:pt x="4067" y="2755"/>
                    <a:pt x="3896" y="3807"/>
                    <a:pt x="3604" y="4779"/>
                  </a:cubicBezTo>
                  <a:cubicBezTo>
                    <a:pt x="3428" y="5363"/>
                    <a:pt x="3201" y="5937"/>
                    <a:pt x="3076" y="6534"/>
                  </a:cubicBezTo>
                  <a:cubicBezTo>
                    <a:pt x="2937" y="7201"/>
                    <a:pt x="2872" y="7850"/>
                    <a:pt x="2645" y="8498"/>
                  </a:cubicBezTo>
                  <a:cubicBezTo>
                    <a:pt x="2066" y="10165"/>
                    <a:pt x="1367" y="11823"/>
                    <a:pt x="941" y="13532"/>
                  </a:cubicBezTo>
                  <a:cubicBezTo>
                    <a:pt x="760" y="14250"/>
                    <a:pt x="918" y="14991"/>
                    <a:pt x="737" y="15723"/>
                  </a:cubicBezTo>
                  <a:cubicBezTo>
                    <a:pt x="556" y="16450"/>
                    <a:pt x="214" y="17168"/>
                    <a:pt x="112" y="17909"/>
                  </a:cubicBezTo>
                  <a:cubicBezTo>
                    <a:pt x="75" y="18135"/>
                    <a:pt x="1" y="18918"/>
                    <a:pt x="154" y="19048"/>
                  </a:cubicBezTo>
                  <a:cubicBezTo>
                    <a:pt x="240" y="19126"/>
                    <a:pt x="442" y="19144"/>
                    <a:pt x="661" y="19144"/>
                  </a:cubicBezTo>
                  <a:cubicBezTo>
                    <a:pt x="857" y="19144"/>
                    <a:pt x="1065" y="19130"/>
                    <a:pt x="1217" y="19130"/>
                  </a:cubicBezTo>
                  <a:cubicBezTo>
                    <a:pt x="1268" y="19130"/>
                    <a:pt x="1313" y="19131"/>
                    <a:pt x="1348" y="19136"/>
                  </a:cubicBezTo>
                  <a:cubicBezTo>
                    <a:pt x="2073" y="19224"/>
                    <a:pt x="2837" y="19252"/>
                    <a:pt x="3584" y="19252"/>
                  </a:cubicBezTo>
                  <a:cubicBezTo>
                    <a:pt x="3859" y="19252"/>
                    <a:pt x="4132" y="19249"/>
                    <a:pt x="4400" y="19242"/>
                  </a:cubicBezTo>
                  <a:cubicBezTo>
                    <a:pt x="4651" y="19238"/>
                    <a:pt x="4910" y="19158"/>
                    <a:pt x="5162" y="19158"/>
                  </a:cubicBezTo>
                  <a:cubicBezTo>
                    <a:pt x="5175" y="19158"/>
                    <a:pt x="5188" y="19158"/>
                    <a:pt x="5202" y="19159"/>
                  </a:cubicBezTo>
                  <a:cubicBezTo>
                    <a:pt x="5401" y="19173"/>
                    <a:pt x="5554" y="19275"/>
                    <a:pt x="5748" y="19298"/>
                  </a:cubicBezTo>
                  <a:cubicBezTo>
                    <a:pt x="5822" y="19308"/>
                    <a:pt x="5897" y="19312"/>
                    <a:pt x="5972" y="19312"/>
                  </a:cubicBezTo>
                  <a:cubicBezTo>
                    <a:pt x="6398" y="19312"/>
                    <a:pt x="6843" y="19180"/>
                    <a:pt x="7270" y="19180"/>
                  </a:cubicBezTo>
                  <a:cubicBezTo>
                    <a:pt x="7303" y="19180"/>
                    <a:pt x="7336" y="19180"/>
                    <a:pt x="7369" y="19182"/>
                  </a:cubicBezTo>
                  <a:cubicBezTo>
                    <a:pt x="7527" y="19189"/>
                    <a:pt x="7686" y="19192"/>
                    <a:pt x="7845" y="19192"/>
                  </a:cubicBezTo>
                  <a:cubicBezTo>
                    <a:pt x="8710" y="19192"/>
                    <a:pt x="9586" y="19102"/>
                    <a:pt x="10458" y="19094"/>
                  </a:cubicBezTo>
                  <a:lnTo>
                    <a:pt x="10574" y="19094"/>
                  </a:lnTo>
                  <a:cubicBezTo>
                    <a:pt x="10537" y="19089"/>
                    <a:pt x="10514" y="19089"/>
                    <a:pt x="10490" y="19089"/>
                  </a:cubicBezTo>
                  <a:cubicBezTo>
                    <a:pt x="10384" y="18372"/>
                    <a:pt x="10981" y="17357"/>
                    <a:pt x="11259" y="16741"/>
                  </a:cubicBezTo>
                  <a:cubicBezTo>
                    <a:pt x="11597" y="15996"/>
                    <a:pt x="11963" y="15264"/>
                    <a:pt x="12241" y="14495"/>
                  </a:cubicBezTo>
                  <a:cubicBezTo>
                    <a:pt x="12593" y="13514"/>
                    <a:pt x="12695" y="12458"/>
                    <a:pt x="12940" y="11448"/>
                  </a:cubicBezTo>
                  <a:cubicBezTo>
                    <a:pt x="13200" y="10350"/>
                    <a:pt x="13306" y="9290"/>
                    <a:pt x="13422" y="8169"/>
                  </a:cubicBezTo>
                  <a:cubicBezTo>
                    <a:pt x="13515" y="7257"/>
                    <a:pt x="13792" y="6386"/>
                    <a:pt x="13968" y="5497"/>
                  </a:cubicBezTo>
                  <a:cubicBezTo>
                    <a:pt x="14283" y="3941"/>
                    <a:pt x="15020" y="2487"/>
                    <a:pt x="15321" y="931"/>
                  </a:cubicBezTo>
                  <a:cubicBezTo>
                    <a:pt x="14093" y="884"/>
                    <a:pt x="12982" y="444"/>
                    <a:pt x="11778" y="324"/>
                  </a:cubicBezTo>
                  <a:cubicBezTo>
                    <a:pt x="10769" y="221"/>
                    <a:pt x="9653" y="1"/>
                    <a:pt x="86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9"/>
            <p:cNvSpPr/>
            <p:nvPr/>
          </p:nvSpPr>
          <p:spPr>
            <a:xfrm>
              <a:off x="7658517" y="2993283"/>
              <a:ext cx="984195" cy="1082581"/>
            </a:xfrm>
            <a:custGeom>
              <a:rect b="b" l="l" r="r" t="t"/>
              <a:pathLst>
                <a:path extrusionOk="0" h="16307" w="14825">
                  <a:moveTo>
                    <a:pt x="14825" y="0"/>
                  </a:moveTo>
                  <a:cubicBezTo>
                    <a:pt x="13292" y="2108"/>
                    <a:pt x="10763" y="4053"/>
                    <a:pt x="7619" y="5322"/>
                  </a:cubicBezTo>
                  <a:cubicBezTo>
                    <a:pt x="5836" y="6039"/>
                    <a:pt x="4048" y="6465"/>
                    <a:pt x="2362" y="6618"/>
                  </a:cubicBezTo>
                  <a:cubicBezTo>
                    <a:pt x="1843" y="8040"/>
                    <a:pt x="1278" y="9466"/>
                    <a:pt x="913" y="10925"/>
                  </a:cubicBezTo>
                  <a:cubicBezTo>
                    <a:pt x="732" y="11643"/>
                    <a:pt x="889" y="12384"/>
                    <a:pt x="709" y="13111"/>
                  </a:cubicBezTo>
                  <a:cubicBezTo>
                    <a:pt x="533" y="13843"/>
                    <a:pt x="190" y="14561"/>
                    <a:pt x="84" y="15302"/>
                  </a:cubicBezTo>
                  <a:cubicBezTo>
                    <a:pt x="56" y="15487"/>
                    <a:pt x="0" y="16043"/>
                    <a:pt x="60" y="16307"/>
                  </a:cubicBezTo>
                  <a:cubicBezTo>
                    <a:pt x="1621" y="14468"/>
                    <a:pt x="3927" y="12801"/>
                    <a:pt x="6739" y="11666"/>
                  </a:cubicBezTo>
                  <a:cubicBezTo>
                    <a:pt x="8739" y="10856"/>
                    <a:pt x="10754" y="10421"/>
                    <a:pt x="12620" y="10323"/>
                  </a:cubicBezTo>
                  <a:cubicBezTo>
                    <a:pt x="12718" y="9823"/>
                    <a:pt x="12796" y="9318"/>
                    <a:pt x="12921" y="8827"/>
                  </a:cubicBezTo>
                  <a:cubicBezTo>
                    <a:pt x="13176" y="7734"/>
                    <a:pt x="13278" y="6679"/>
                    <a:pt x="13394" y="5553"/>
                  </a:cubicBezTo>
                  <a:cubicBezTo>
                    <a:pt x="13486" y="4641"/>
                    <a:pt x="13764" y="3770"/>
                    <a:pt x="13945" y="2881"/>
                  </a:cubicBezTo>
                  <a:cubicBezTo>
                    <a:pt x="14144" y="1899"/>
                    <a:pt x="14514" y="954"/>
                    <a:pt x="148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9"/>
            <p:cNvSpPr/>
            <p:nvPr/>
          </p:nvSpPr>
          <p:spPr>
            <a:xfrm>
              <a:off x="8284494" y="3021565"/>
              <a:ext cx="276769" cy="1908707"/>
            </a:xfrm>
            <a:custGeom>
              <a:rect b="b" l="l" r="r" t="t"/>
              <a:pathLst>
                <a:path extrusionOk="0" h="28751" w="4169">
                  <a:moveTo>
                    <a:pt x="0" y="0"/>
                  </a:moveTo>
                  <a:lnTo>
                    <a:pt x="3488" y="28751"/>
                  </a:lnTo>
                  <a:lnTo>
                    <a:pt x="4168" y="28751"/>
                  </a:lnTo>
                  <a:lnTo>
                    <a:pt x="13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9"/>
            <p:cNvSpPr/>
            <p:nvPr/>
          </p:nvSpPr>
          <p:spPr>
            <a:xfrm>
              <a:off x="7546918" y="3021565"/>
              <a:ext cx="546369" cy="1908707"/>
            </a:xfrm>
            <a:custGeom>
              <a:rect b="b" l="l" r="r" t="t"/>
              <a:pathLst>
                <a:path extrusionOk="0" h="28751" w="8230">
                  <a:moveTo>
                    <a:pt x="7239" y="0"/>
                  </a:moveTo>
                  <a:lnTo>
                    <a:pt x="0" y="28751"/>
                  </a:lnTo>
                  <a:lnTo>
                    <a:pt x="361" y="28751"/>
                  </a:lnTo>
                  <a:lnTo>
                    <a:pt x="82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9"/>
            <p:cNvSpPr/>
            <p:nvPr/>
          </p:nvSpPr>
          <p:spPr>
            <a:xfrm>
              <a:off x="8138107" y="3021565"/>
              <a:ext cx="466173" cy="1908707"/>
            </a:xfrm>
            <a:custGeom>
              <a:rect b="b" l="l" r="r" t="t"/>
              <a:pathLst>
                <a:path extrusionOk="0" h="28751" w="7022">
                  <a:moveTo>
                    <a:pt x="6031" y="0"/>
                  </a:moveTo>
                  <a:lnTo>
                    <a:pt x="1" y="28751"/>
                  </a:lnTo>
                  <a:lnTo>
                    <a:pt x="367" y="28751"/>
                  </a:lnTo>
                  <a:lnTo>
                    <a:pt x="70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9"/>
            <p:cNvSpPr/>
            <p:nvPr/>
          </p:nvSpPr>
          <p:spPr>
            <a:xfrm>
              <a:off x="8026508" y="3021565"/>
              <a:ext cx="547962" cy="34787"/>
            </a:xfrm>
            <a:custGeom>
              <a:rect b="b" l="l" r="r" t="t"/>
              <a:pathLst>
                <a:path extrusionOk="0" h="524" w="8254">
                  <a:moveTo>
                    <a:pt x="1" y="0"/>
                  </a:moveTo>
                  <a:lnTo>
                    <a:pt x="1" y="524"/>
                  </a:lnTo>
                  <a:lnTo>
                    <a:pt x="8254" y="524"/>
                  </a:lnTo>
                  <a:lnTo>
                    <a:pt x="82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6" name="Google Shape;2976;p49"/>
          <p:cNvGrpSpPr/>
          <p:nvPr/>
        </p:nvGrpSpPr>
        <p:grpSpPr>
          <a:xfrm>
            <a:off x="1080307" y="4006217"/>
            <a:ext cx="1560049" cy="741864"/>
            <a:chOff x="1080280" y="3947197"/>
            <a:chExt cx="1683991" cy="800803"/>
          </a:xfrm>
        </p:grpSpPr>
        <p:sp>
          <p:nvSpPr>
            <p:cNvPr id="2977" name="Google Shape;2977;p49"/>
            <p:cNvSpPr/>
            <p:nvPr/>
          </p:nvSpPr>
          <p:spPr>
            <a:xfrm>
              <a:off x="1158904" y="4135351"/>
              <a:ext cx="799880" cy="131952"/>
            </a:xfrm>
            <a:custGeom>
              <a:rect b="b" l="l" r="r" t="t"/>
              <a:pathLst>
                <a:path extrusionOk="0" h="871" w="5280">
                  <a:moveTo>
                    <a:pt x="0" y="0"/>
                  </a:moveTo>
                  <a:lnTo>
                    <a:pt x="5280" y="0"/>
                  </a:lnTo>
                  <a:lnTo>
                    <a:pt x="5280" y="871"/>
                  </a:lnTo>
                  <a:lnTo>
                    <a:pt x="0" y="871"/>
                  </a:lnTo>
                  <a:close/>
                </a:path>
              </a:pathLst>
            </a:custGeom>
            <a:solidFill>
              <a:srgbClr val="E7AA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9"/>
            <p:cNvSpPr/>
            <p:nvPr/>
          </p:nvSpPr>
          <p:spPr>
            <a:xfrm>
              <a:off x="1080280" y="3947197"/>
              <a:ext cx="1683991" cy="800803"/>
            </a:xfrm>
            <a:custGeom>
              <a:rect b="b" l="l" r="r" t="t"/>
              <a:pathLst>
                <a:path extrusionOk="0" h="5286" w="11116">
                  <a:moveTo>
                    <a:pt x="135" y="5285"/>
                  </a:moveTo>
                  <a:lnTo>
                    <a:pt x="10981" y="5285"/>
                  </a:lnTo>
                  <a:cubicBezTo>
                    <a:pt x="11055" y="5285"/>
                    <a:pt x="11116" y="5225"/>
                    <a:pt x="11116" y="5151"/>
                  </a:cubicBezTo>
                  <a:lnTo>
                    <a:pt x="11116" y="131"/>
                  </a:lnTo>
                  <a:cubicBezTo>
                    <a:pt x="11116" y="57"/>
                    <a:pt x="11055" y="1"/>
                    <a:pt x="10981" y="1"/>
                  </a:cubicBezTo>
                  <a:lnTo>
                    <a:pt x="135" y="1"/>
                  </a:lnTo>
                  <a:cubicBezTo>
                    <a:pt x="56" y="1"/>
                    <a:pt x="1" y="57"/>
                    <a:pt x="1" y="131"/>
                  </a:cubicBezTo>
                  <a:lnTo>
                    <a:pt x="1" y="5151"/>
                  </a:lnTo>
                  <a:cubicBezTo>
                    <a:pt x="1" y="5220"/>
                    <a:pt x="66" y="5285"/>
                    <a:pt x="135" y="528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9"/>
            <p:cNvSpPr/>
            <p:nvPr/>
          </p:nvSpPr>
          <p:spPr>
            <a:xfrm>
              <a:off x="1087248" y="3947955"/>
              <a:ext cx="1649602" cy="240120"/>
            </a:xfrm>
            <a:custGeom>
              <a:rect b="b" l="l" r="r" t="t"/>
              <a:pathLst>
                <a:path extrusionOk="0" h="1585" w="10889">
                  <a:moveTo>
                    <a:pt x="10889" y="1"/>
                  </a:moveTo>
                  <a:lnTo>
                    <a:pt x="89" y="1"/>
                  </a:lnTo>
                  <a:cubicBezTo>
                    <a:pt x="52" y="1"/>
                    <a:pt x="24" y="10"/>
                    <a:pt x="1" y="33"/>
                  </a:cubicBezTo>
                  <a:lnTo>
                    <a:pt x="1136" y="936"/>
                  </a:lnTo>
                  <a:lnTo>
                    <a:pt x="9500" y="1584"/>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9"/>
            <p:cNvSpPr/>
            <p:nvPr/>
          </p:nvSpPr>
          <p:spPr>
            <a:xfrm>
              <a:off x="1085279" y="4488176"/>
              <a:ext cx="1669902" cy="259814"/>
            </a:xfrm>
            <a:custGeom>
              <a:rect b="b" l="l" r="r" t="t"/>
              <a:pathLst>
                <a:path extrusionOk="0" h="1715" w="11023">
                  <a:moveTo>
                    <a:pt x="102" y="1714"/>
                  </a:moveTo>
                  <a:lnTo>
                    <a:pt x="10948" y="1714"/>
                  </a:lnTo>
                  <a:cubicBezTo>
                    <a:pt x="10976" y="1714"/>
                    <a:pt x="10999" y="1710"/>
                    <a:pt x="11022" y="1691"/>
                  </a:cubicBezTo>
                  <a:lnTo>
                    <a:pt x="9540" y="1"/>
                  </a:lnTo>
                  <a:lnTo>
                    <a:pt x="1288" y="635"/>
                  </a:lnTo>
                  <a:lnTo>
                    <a:pt x="0" y="1654"/>
                  </a:lnTo>
                  <a:cubicBezTo>
                    <a:pt x="19" y="1691"/>
                    <a:pt x="60" y="1714"/>
                    <a:pt x="102" y="1714"/>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9"/>
            <p:cNvSpPr/>
            <p:nvPr/>
          </p:nvSpPr>
          <p:spPr>
            <a:xfrm>
              <a:off x="1201018" y="4050364"/>
              <a:ext cx="1441906" cy="595072"/>
            </a:xfrm>
            <a:custGeom>
              <a:rect b="b" l="l" r="r" t="t"/>
              <a:pathLst>
                <a:path extrusionOk="0" h="3928" w="9518">
                  <a:moveTo>
                    <a:pt x="107" y="3928"/>
                  </a:moveTo>
                  <a:lnTo>
                    <a:pt x="9420" y="3928"/>
                  </a:lnTo>
                  <a:cubicBezTo>
                    <a:pt x="9480" y="3928"/>
                    <a:pt x="9517" y="3882"/>
                    <a:pt x="9517" y="3826"/>
                  </a:cubicBezTo>
                  <a:lnTo>
                    <a:pt x="9517" y="98"/>
                  </a:lnTo>
                  <a:cubicBezTo>
                    <a:pt x="9517" y="47"/>
                    <a:pt x="9471" y="1"/>
                    <a:pt x="9420" y="1"/>
                  </a:cubicBezTo>
                  <a:lnTo>
                    <a:pt x="107" y="1"/>
                  </a:lnTo>
                  <a:cubicBezTo>
                    <a:pt x="47" y="1"/>
                    <a:pt x="10" y="47"/>
                    <a:pt x="10" y="98"/>
                  </a:cubicBezTo>
                  <a:lnTo>
                    <a:pt x="10" y="3826"/>
                  </a:lnTo>
                  <a:cubicBezTo>
                    <a:pt x="0" y="3882"/>
                    <a:pt x="47" y="3928"/>
                    <a:pt x="107" y="39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9"/>
            <p:cNvSpPr/>
            <p:nvPr/>
          </p:nvSpPr>
          <p:spPr>
            <a:xfrm>
              <a:off x="1264190" y="4049758"/>
              <a:ext cx="1378733" cy="534777"/>
            </a:xfrm>
            <a:custGeom>
              <a:rect b="b" l="l" r="r" t="t"/>
              <a:pathLst>
                <a:path extrusionOk="0" h="3530" w="9101">
                  <a:moveTo>
                    <a:pt x="9100" y="3529"/>
                  </a:moveTo>
                  <a:lnTo>
                    <a:pt x="9100" y="97"/>
                  </a:lnTo>
                  <a:cubicBezTo>
                    <a:pt x="9100" y="46"/>
                    <a:pt x="9054" y="0"/>
                    <a:pt x="9003" y="0"/>
                  </a:cubicBezTo>
                  <a:lnTo>
                    <a:pt x="0" y="0"/>
                  </a:lnTo>
                  <a:lnTo>
                    <a:pt x="0" y="3432"/>
                  </a:lnTo>
                  <a:cubicBezTo>
                    <a:pt x="0" y="3483"/>
                    <a:pt x="46" y="3529"/>
                    <a:pt x="102" y="352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9"/>
            <p:cNvSpPr/>
            <p:nvPr/>
          </p:nvSpPr>
          <p:spPr>
            <a:xfrm>
              <a:off x="1856217" y="3947955"/>
              <a:ext cx="131344" cy="800045"/>
            </a:xfrm>
            <a:custGeom>
              <a:rect b="b" l="l" r="r" t="t"/>
              <a:pathLst>
                <a:path extrusionOk="0" h="5281" w="867">
                  <a:moveTo>
                    <a:pt x="1" y="1"/>
                  </a:moveTo>
                  <a:lnTo>
                    <a:pt x="867" y="1"/>
                  </a:lnTo>
                  <a:lnTo>
                    <a:pt x="867" y="5280"/>
                  </a:lnTo>
                  <a:lnTo>
                    <a:pt x="1" y="528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4" name="Google Shape;2984;p49"/>
          <p:cNvGrpSpPr/>
          <p:nvPr/>
        </p:nvGrpSpPr>
        <p:grpSpPr>
          <a:xfrm>
            <a:off x="468650" y="3236156"/>
            <a:ext cx="1173952" cy="1761576"/>
            <a:chOff x="468650" y="3236156"/>
            <a:chExt cx="1173952" cy="1761576"/>
          </a:xfrm>
        </p:grpSpPr>
        <p:sp>
          <p:nvSpPr>
            <p:cNvPr id="2985" name="Google Shape;2985;p49"/>
            <p:cNvSpPr/>
            <p:nvPr/>
          </p:nvSpPr>
          <p:spPr>
            <a:xfrm flipH="1">
              <a:off x="940451" y="4071795"/>
              <a:ext cx="128808" cy="785407"/>
            </a:xfrm>
            <a:custGeom>
              <a:rect b="b" l="l" r="r" t="t"/>
              <a:pathLst>
                <a:path extrusionOk="0" h="7378" w="1210">
                  <a:moveTo>
                    <a:pt x="1" y="0"/>
                  </a:moveTo>
                  <a:lnTo>
                    <a:pt x="1209" y="0"/>
                  </a:lnTo>
                  <a:lnTo>
                    <a:pt x="1209" y="7378"/>
                  </a:lnTo>
                  <a:lnTo>
                    <a:pt x="1" y="7378"/>
                  </a:lnTo>
                  <a:close/>
                </a:path>
              </a:pathLst>
            </a:custGeom>
            <a:solidFill>
              <a:srgbClr val="E7AA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9"/>
            <p:cNvSpPr/>
            <p:nvPr/>
          </p:nvSpPr>
          <p:spPr>
            <a:xfrm flipH="1">
              <a:off x="468650" y="3281930"/>
              <a:ext cx="785513" cy="1652249"/>
            </a:xfrm>
            <a:custGeom>
              <a:rect b="b" l="l" r="r" t="t"/>
              <a:pathLst>
                <a:path extrusionOk="0" h="15521" w="7379">
                  <a:moveTo>
                    <a:pt x="7378" y="15335"/>
                  </a:moveTo>
                  <a:lnTo>
                    <a:pt x="7378" y="186"/>
                  </a:lnTo>
                  <a:cubicBezTo>
                    <a:pt x="7378" y="89"/>
                    <a:pt x="7295" y="1"/>
                    <a:pt x="7193" y="1"/>
                  </a:cubicBezTo>
                  <a:lnTo>
                    <a:pt x="186" y="1"/>
                  </a:lnTo>
                  <a:cubicBezTo>
                    <a:pt x="84" y="1"/>
                    <a:pt x="1" y="84"/>
                    <a:pt x="1" y="186"/>
                  </a:cubicBezTo>
                  <a:lnTo>
                    <a:pt x="1" y="15335"/>
                  </a:lnTo>
                  <a:cubicBezTo>
                    <a:pt x="1" y="15437"/>
                    <a:pt x="84" y="15520"/>
                    <a:pt x="186" y="15520"/>
                  </a:cubicBezTo>
                  <a:lnTo>
                    <a:pt x="7193" y="15520"/>
                  </a:lnTo>
                  <a:cubicBezTo>
                    <a:pt x="7295" y="15520"/>
                    <a:pt x="7378" y="15441"/>
                    <a:pt x="7378" y="1533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9"/>
            <p:cNvSpPr/>
            <p:nvPr/>
          </p:nvSpPr>
          <p:spPr>
            <a:xfrm flipH="1">
              <a:off x="1018371" y="3308649"/>
              <a:ext cx="235792" cy="1619036"/>
            </a:xfrm>
            <a:custGeom>
              <a:rect b="b" l="l" r="r" t="t"/>
              <a:pathLst>
                <a:path extrusionOk="0" h="15209" w="2215">
                  <a:moveTo>
                    <a:pt x="1" y="0"/>
                  </a:moveTo>
                  <a:lnTo>
                    <a:pt x="1" y="15084"/>
                  </a:lnTo>
                  <a:cubicBezTo>
                    <a:pt x="1" y="15130"/>
                    <a:pt x="19" y="15176"/>
                    <a:pt x="47" y="15209"/>
                  </a:cubicBezTo>
                  <a:lnTo>
                    <a:pt x="1312" y="13620"/>
                  </a:lnTo>
                  <a:lnTo>
                    <a:pt x="2215" y="1940"/>
                  </a:ln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9"/>
            <p:cNvSpPr/>
            <p:nvPr/>
          </p:nvSpPr>
          <p:spPr>
            <a:xfrm flipH="1">
              <a:off x="468659" y="3290872"/>
              <a:ext cx="253996" cy="1639262"/>
            </a:xfrm>
            <a:custGeom>
              <a:rect b="b" l="l" r="r" t="t"/>
              <a:pathLst>
                <a:path extrusionOk="0" h="15399" w="2386">
                  <a:moveTo>
                    <a:pt x="2385" y="15251"/>
                  </a:moveTo>
                  <a:lnTo>
                    <a:pt x="2385" y="102"/>
                  </a:lnTo>
                  <a:cubicBezTo>
                    <a:pt x="2385" y="70"/>
                    <a:pt x="2372" y="28"/>
                    <a:pt x="2358" y="0"/>
                  </a:cubicBezTo>
                  <a:lnTo>
                    <a:pt x="0" y="2070"/>
                  </a:lnTo>
                  <a:lnTo>
                    <a:pt x="890" y="13602"/>
                  </a:lnTo>
                  <a:lnTo>
                    <a:pt x="2316" y="15399"/>
                  </a:lnTo>
                  <a:cubicBezTo>
                    <a:pt x="2358" y="15367"/>
                    <a:pt x="2385" y="15316"/>
                    <a:pt x="2385" y="15251"/>
                  </a:cubicBezTo>
                  <a:close/>
                </a:path>
              </a:pathLst>
            </a:custGeom>
            <a:solidFill>
              <a:srgbClr val="1C0B11">
                <a:alpha val="2888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9"/>
            <p:cNvSpPr/>
            <p:nvPr/>
          </p:nvSpPr>
          <p:spPr>
            <a:xfrm flipH="1">
              <a:off x="569675" y="3400836"/>
              <a:ext cx="583892" cy="1414967"/>
            </a:xfrm>
            <a:custGeom>
              <a:rect b="b" l="l" r="r" t="t"/>
              <a:pathLst>
                <a:path extrusionOk="0" h="13292" w="5485">
                  <a:moveTo>
                    <a:pt x="5484" y="13148"/>
                  </a:moveTo>
                  <a:lnTo>
                    <a:pt x="5484" y="139"/>
                  </a:lnTo>
                  <a:cubicBezTo>
                    <a:pt x="5484" y="65"/>
                    <a:pt x="5419" y="0"/>
                    <a:pt x="5345" y="0"/>
                  </a:cubicBezTo>
                  <a:lnTo>
                    <a:pt x="140" y="0"/>
                  </a:lnTo>
                  <a:cubicBezTo>
                    <a:pt x="66" y="0"/>
                    <a:pt x="1" y="65"/>
                    <a:pt x="1" y="139"/>
                  </a:cubicBezTo>
                  <a:lnTo>
                    <a:pt x="1" y="13148"/>
                  </a:lnTo>
                  <a:cubicBezTo>
                    <a:pt x="1" y="13222"/>
                    <a:pt x="66" y="13287"/>
                    <a:pt x="140" y="13287"/>
                  </a:cubicBezTo>
                  <a:lnTo>
                    <a:pt x="5345" y="13287"/>
                  </a:lnTo>
                  <a:cubicBezTo>
                    <a:pt x="5424" y="13292"/>
                    <a:pt x="5484" y="13231"/>
                    <a:pt x="5484" y="131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9"/>
            <p:cNvSpPr/>
            <p:nvPr/>
          </p:nvSpPr>
          <p:spPr>
            <a:xfrm flipH="1">
              <a:off x="628437" y="3400836"/>
              <a:ext cx="525130" cy="1352905"/>
            </a:xfrm>
            <a:custGeom>
              <a:rect b="b" l="l" r="r" t="t"/>
              <a:pathLst>
                <a:path extrusionOk="0" h="12709" w="4933">
                  <a:moveTo>
                    <a:pt x="4933" y="0"/>
                  </a:moveTo>
                  <a:lnTo>
                    <a:pt x="140" y="0"/>
                  </a:lnTo>
                  <a:cubicBezTo>
                    <a:pt x="66" y="0"/>
                    <a:pt x="1" y="65"/>
                    <a:pt x="1" y="139"/>
                  </a:cubicBezTo>
                  <a:lnTo>
                    <a:pt x="1" y="12708"/>
                  </a:lnTo>
                  <a:lnTo>
                    <a:pt x="4794" y="12708"/>
                  </a:lnTo>
                  <a:cubicBezTo>
                    <a:pt x="4868" y="12708"/>
                    <a:pt x="4933" y="12643"/>
                    <a:pt x="4933" y="1256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9"/>
            <p:cNvSpPr/>
            <p:nvPr/>
          </p:nvSpPr>
          <p:spPr>
            <a:xfrm flipH="1">
              <a:off x="468650" y="4043692"/>
              <a:ext cx="785513" cy="128701"/>
            </a:xfrm>
            <a:custGeom>
              <a:rect b="b" l="l" r="r" t="t"/>
              <a:pathLst>
                <a:path extrusionOk="0" h="1209" w="7379">
                  <a:moveTo>
                    <a:pt x="1" y="0"/>
                  </a:moveTo>
                  <a:lnTo>
                    <a:pt x="7378" y="0"/>
                  </a:lnTo>
                  <a:lnTo>
                    <a:pt x="7378" y="1209"/>
                  </a:lnTo>
                  <a:lnTo>
                    <a:pt x="1" y="1209"/>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9"/>
            <p:cNvSpPr/>
            <p:nvPr/>
          </p:nvSpPr>
          <p:spPr>
            <a:xfrm flipH="1">
              <a:off x="922663" y="3265217"/>
              <a:ext cx="719938" cy="1591039"/>
            </a:xfrm>
            <a:custGeom>
              <a:rect b="b" l="l" r="r" t="t"/>
              <a:pathLst>
                <a:path extrusionOk="0" h="14946" w="6763">
                  <a:moveTo>
                    <a:pt x="1955" y="14945"/>
                  </a:moveTo>
                  <a:lnTo>
                    <a:pt x="1" y="14297"/>
                  </a:lnTo>
                  <a:lnTo>
                    <a:pt x="3729" y="0"/>
                  </a:lnTo>
                  <a:lnTo>
                    <a:pt x="6762" y="108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9"/>
            <p:cNvSpPr/>
            <p:nvPr/>
          </p:nvSpPr>
          <p:spPr>
            <a:xfrm flipH="1">
              <a:off x="922665" y="3236156"/>
              <a:ext cx="633605" cy="1761576"/>
            </a:xfrm>
            <a:custGeom>
              <a:rect b="b" l="l" r="r" t="t"/>
              <a:pathLst>
                <a:path extrusionOk="0" h="16548" w="5952">
                  <a:moveTo>
                    <a:pt x="5951" y="1353"/>
                  </a:moveTo>
                  <a:cubicBezTo>
                    <a:pt x="5798" y="1728"/>
                    <a:pt x="2394" y="13810"/>
                    <a:pt x="1788" y="15969"/>
                  </a:cubicBezTo>
                  <a:cubicBezTo>
                    <a:pt x="1626" y="16547"/>
                    <a:pt x="0" y="15992"/>
                    <a:pt x="125" y="15404"/>
                  </a:cubicBezTo>
                  <a:cubicBezTo>
                    <a:pt x="611" y="13093"/>
                    <a:pt x="3594" y="1677"/>
                    <a:pt x="3696" y="547"/>
                  </a:cubicBezTo>
                  <a:cubicBezTo>
                    <a:pt x="3742" y="0"/>
                    <a:pt x="5835" y="792"/>
                    <a:pt x="5951" y="135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4" name="Google Shape;2994;p49"/>
          <p:cNvGrpSpPr/>
          <p:nvPr/>
        </p:nvGrpSpPr>
        <p:grpSpPr>
          <a:xfrm>
            <a:off x="4192385" y="377798"/>
            <a:ext cx="759128" cy="741856"/>
            <a:chOff x="4192385" y="377798"/>
            <a:chExt cx="759128" cy="741856"/>
          </a:xfrm>
        </p:grpSpPr>
        <p:sp>
          <p:nvSpPr>
            <p:cNvPr id="2995" name="Google Shape;2995;p49"/>
            <p:cNvSpPr/>
            <p:nvPr/>
          </p:nvSpPr>
          <p:spPr>
            <a:xfrm>
              <a:off x="4192385" y="377798"/>
              <a:ext cx="759128" cy="741856"/>
            </a:xfrm>
            <a:custGeom>
              <a:rect b="b" l="l" r="r" t="t"/>
              <a:pathLst>
                <a:path extrusionOk="0" h="8708" w="8911">
                  <a:moveTo>
                    <a:pt x="408" y="783"/>
                  </a:moveTo>
                  <a:lnTo>
                    <a:pt x="408" y="700"/>
                  </a:lnTo>
                  <a:cubicBezTo>
                    <a:pt x="399" y="700"/>
                    <a:pt x="408" y="783"/>
                    <a:pt x="408" y="783"/>
                  </a:cubicBezTo>
                  <a:close/>
                  <a:moveTo>
                    <a:pt x="2960" y="306"/>
                  </a:moveTo>
                  <a:lnTo>
                    <a:pt x="6128" y="306"/>
                  </a:lnTo>
                  <a:cubicBezTo>
                    <a:pt x="6280" y="237"/>
                    <a:pt x="6679" y="237"/>
                    <a:pt x="6827" y="288"/>
                  </a:cubicBezTo>
                  <a:cubicBezTo>
                    <a:pt x="6970" y="334"/>
                    <a:pt x="6864" y="301"/>
                    <a:pt x="6882" y="306"/>
                  </a:cubicBezTo>
                  <a:lnTo>
                    <a:pt x="7716" y="306"/>
                  </a:lnTo>
                  <a:cubicBezTo>
                    <a:pt x="7776" y="283"/>
                    <a:pt x="7846" y="264"/>
                    <a:pt x="7938" y="255"/>
                  </a:cubicBezTo>
                  <a:cubicBezTo>
                    <a:pt x="8031" y="241"/>
                    <a:pt x="8170" y="255"/>
                    <a:pt x="8263" y="301"/>
                  </a:cubicBezTo>
                  <a:cubicBezTo>
                    <a:pt x="8309" y="237"/>
                    <a:pt x="8364" y="186"/>
                    <a:pt x="8448" y="163"/>
                  </a:cubicBezTo>
                  <a:cubicBezTo>
                    <a:pt x="8452" y="153"/>
                    <a:pt x="8411" y="186"/>
                    <a:pt x="8471" y="144"/>
                  </a:cubicBezTo>
                  <a:cubicBezTo>
                    <a:pt x="8527" y="102"/>
                    <a:pt x="8911" y="213"/>
                    <a:pt x="8878" y="431"/>
                  </a:cubicBezTo>
                  <a:cubicBezTo>
                    <a:pt x="8897" y="593"/>
                    <a:pt x="8772" y="700"/>
                    <a:pt x="8665" y="751"/>
                  </a:cubicBezTo>
                  <a:cubicBezTo>
                    <a:pt x="8721" y="843"/>
                    <a:pt x="8744" y="954"/>
                    <a:pt x="8721" y="1093"/>
                  </a:cubicBezTo>
                  <a:cubicBezTo>
                    <a:pt x="8698" y="1232"/>
                    <a:pt x="8619" y="1422"/>
                    <a:pt x="8591" y="1422"/>
                  </a:cubicBezTo>
                  <a:cubicBezTo>
                    <a:pt x="8559" y="1422"/>
                    <a:pt x="8568" y="1464"/>
                    <a:pt x="8564" y="1529"/>
                  </a:cubicBezTo>
                  <a:lnTo>
                    <a:pt x="8564" y="1552"/>
                  </a:lnTo>
                  <a:cubicBezTo>
                    <a:pt x="8568" y="1700"/>
                    <a:pt x="8582" y="1904"/>
                    <a:pt x="8684" y="2210"/>
                  </a:cubicBezTo>
                  <a:cubicBezTo>
                    <a:pt x="8790" y="2520"/>
                    <a:pt x="8684" y="2960"/>
                    <a:pt x="8587" y="3034"/>
                  </a:cubicBezTo>
                  <a:lnTo>
                    <a:pt x="8559" y="3052"/>
                  </a:lnTo>
                  <a:lnTo>
                    <a:pt x="8559" y="5715"/>
                  </a:lnTo>
                  <a:lnTo>
                    <a:pt x="8587" y="5739"/>
                  </a:lnTo>
                  <a:cubicBezTo>
                    <a:pt x="8684" y="5813"/>
                    <a:pt x="8804" y="6188"/>
                    <a:pt x="8684" y="6558"/>
                  </a:cubicBezTo>
                  <a:cubicBezTo>
                    <a:pt x="8564" y="6929"/>
                    <a:pt x="8540" y="7346"/>
                    <a:pt x="8587" y="7346"/>
                  </a:cubicBezTo>
                  <a:cubicBezTo>
                    <a:pt x="8638" y="7346"/>
                    <a:pt x="8689" y="7503"/>
                    <a:pt x="8712" y="7674"/>
                  </a:cubicBezTo>
                  <a:cubicBezTo>
                    <a:pt x="8730" y="7781"/>
                    <a:pt x="8707" y="7924"/>
                    <a:pt x="8661" y="8017"/>
                  </a:cubicBezTo>
                  <a:cubicBezTo>
                    <a:pt x="8767" y="8068"/>
                    <a:pt x="8892" y="8175"/>
                    <a:pt x="8874" y="8337"/>
                  </a:cubicBezTo>
                  <a:cubicBezTo>
                    <a:pt x="8911" y="8554"/>
                    <a:pt x="8568" y="8702"/>
                    <a:pt x="8471" y="8624"/>
                  </a:cubicBezTo>
                  <a:cubicBezTo>
                    <a:pt x="8466" y="8619"/>
                    <a:pt x="8452" y="8614"/>
                    <a:pt x="8448" y="8610"/>
                  </a:cubicBezTo>
                  <a:cubicBezTo>
                    <a:pt x="8364" y="8591"/>
                    <a:pt x="8309" y="8531"/>
                    <a:pt x="8263" y="8471"/>
                  </a:cubicBezTo>
                  <a:cubicBezTo>
                    <a:pt x="8170" y="8508"/>
                    <a:pt x="8036" y="8526"/>
                    <a:pt x="7938" y="8517"/>
                  </a:cubicBezTo>
                  <a:cubicBezTo>
                    <a:pt x="7762" y="8494"/>
                    <a:pt x="7610" y="8434"/>
                    <a:pt x="7610" y="8388"/>
                  </a:cubicBezTo>
                  <a:cubicBezTo>
                    <a:pt x="7610" y="8337"/>
                    <a:pt x="7193" y="8364"/>
                    <a:pt x="6822" y="8485"/>
                  </a:cubicBezTo>
                  <a:cubicBezTo>
                    <a:pt x="6452" y="8610"/>
                    <a:pt x="6072" y="8485"/>
                    <a:pt x="5998" y="8388"/>
                  </a:cubicBezTo>
                  <a:lnTo>
                    <a:pt x="5965" y="8346"/>
                  </a:lnTo>
                  <a:lnTo>
                    <a:pt x="2983" y="8346"/>
                  </a:lnTo>
                  <a:cubicBezTo>
                    <a:pt x="2969" y="8364"/>
                    <a:pt x="2960" y="8383"/>
                    <a:pt x="2941" y="8401"/>
                  </a:cubicBezTo>
                  <a:cubicBezTo>
                    <a:pt x="2867" y="8499"/>
                    <a:pt x="2492" y="8619"/>
                    <a:pt x="2122" y="8499"/>
                  </a:cubicBezTo>
                  <a:cubicBezTo>
                    <a:pt x="1751" y="8378"/>
                    <a:pt x="1334" y="8346"/>
                    <a:pt x="1334" y="8401"/>
                  </a:cubicBezTo>
                  <a:cubicBezTo>
                    <a:pt x="1334" y="8452"/>
                    <a:pt x="1177" y="8503"/>
                    <a:pt x="1001" y="8526"/>
                  </a:cubicBezTo>
                  <a:cubicBezTo>
                    <a:pt x="904" y="8545"/>
                    <a:pt x="769" y="8526"/>
                    <a:pt x="677" y="8480"/>
                  </a:cubicBezTo>
                  <a:cubicBezTo>
                    <a:pt x="640" y="8540"/>
                    <a:pt x="575" y="8596"/>
                    <a:pt x="491" y="8619"/>
                  </a:cubicBezTo>
                  <a:cubicBezTo>
                    <a:pt x="487" y="8624"/>
                    <a:pt x="477" y="8633"/>
                    <a:pt x="468" y="8638"/>
                  </a:cubicBezTo>
                  <a:cubicBezTo>
                    <a:pt x="366" y="8707"/>
                    <a:pt x="28" y="8568"/>
                    <a:pt x="61" y="8346"/>
                  </a:cubicBezTo>
                  <a:cubicBezTo>
                    <a:pt x="42" y="8184"/>
                    <a:pt x="167" y="8082"/>
                    <a:pt x="274" y="8031"/>
                  </a:cubicBezTo>
                  <a:cubicBezTo>
                    <a:pt x="223" y="7938"/>
                    <a:pt x="204" y="7790"/>
                    <a:pt x="223" y="7688"/>
                  </a:cubicBezTo>
                  <a:cubicBezTo>
                    <a:pt x="246" y="7512"/>
                    <a:pt x="301" y="7359"/>
                    <a:pt x="348" y="7359"/>
                  </a:cubicBezTo>
                  <a:cubicBezTo>
                    <a:pt x="399" y="7359"/>
                    <a:pt x="371" y="6943"/>
                    <a:pt x="251" y="6572"/>
                  </a:cubicBezTo>
                  <a:cubicBezTo>
                    <a:pt x="130" y="6202"/>
                    <a:pt x="251" y="5822"/>
                    <a:pt x="348" y="5748"/>
                  </a:cubicBezTo>
                  <a:lnTo>
                    <a:pt x="389" y="5715"/>
                  </a:lnTo>
                  <a:lnTo>
                    <a:pt x="389" y="2969"/>
                  </a:lnTo>
                  <a:cubicBezTo>
                    <a:pt x="371" y="2960"/>
                    <a:pt x="385" y="2969"/>
                    <a:pt x="325" y="2923"/>
                  </a:cubicBezTo>
                  <a:cubicBezTo>
                    <a:pt x="269" y="2876"/>
                    <a:pt x="107" y="2464"/>
                    <a:pt x="227" y="2103"/>
                  </a:cubicBezTo>
                  <a:cubicBezTo>
                    <a:pt x="348" y="1733"/>
                    <a:pt x="376" y="1320"/>
                    <a:pt x="325" y="1320"/>
                  </a:cubicBezTo>
                  <a:cubicBezTo>
                    <a:pt x="274" y="1320"/>
                    <a:pt x="214" y="1130"/>
                    <a:pt x="200" y="992"/>
                  </a:cubicBezTo>
                  <a:cubicBezTo>
                    <a:pt x="176" y="853"/>
                    <a:pt x="204" y="741"/>
                    <a:pt x="251" y="649"/>
                  </a:cubicBezTo>
                  <a:cubicBezTo>
                    <a:pt x="144" y="589"/>
                    <a:pt x="19" y="491"/>
                    <a:pt x="38" y="329"/>
                  </a:cubicBezTo>
                  <a:cubicBezTo>
                    <a:pt x="0" y="112"/>
                    <a:pt x="389" y="0"/>
                    <a:pt x="445" y="42"/>
                  </a:cubicBezTo>
                  <a:cubicBezTo>
                    <a:pt x="505" y="79"/>
                    <a:pt x="464" y="51"/>
                    <a:pt x="468" y="56"/>
                  </a:cubicBezTo>
                  <a:cubicBezTo>
                    <a:pt x="552" y="75"/>
                    <a:pt x="607" y="135"/>
                    <a:pt x="653" y="195"/>
                  </a:cubicBezTo>
                  <a:cubicBezTo>
                    <a:pt x="746" y="158"/>
                    <a:pt x="839" y="135"/>
                    <a:pt x="978" y="149"/>
                  </a:cubicBezTo>
                  <a:cubicBezTo>
                    <a:pt x="1117" y="167"/>
                    <a:pt x="1311" y="232"/>
                    <a:pt x="1311" y="278"/>
                  </a:cubicBezTo>
                  <a:cubicBezTo>
                    <a:pt x="1311" y="329"/>
                    <a:pt x="1728" y="301"/>
                    <a:pt x="2098" y="181"/>
                  </a:cubicBezTo>
                  <a:cubicBezTo>
                    <a:pt x="2469" y="56"/>
                    <a:pt x="2844" y="181"/>
                    <a:pt x="2918" y="27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9"/>
            <p:cNvSpPr/>
            <p:nvPr/>
          </p:nvSpPr>
          <p:spPr>
            <a:xfrm>
              <a:off x="4281154" y="455151"/>
              <a:ext cx="588322" cy="588339"/>
            </a:xfrm>
            <a:custGeom>
              <a:rect b="b" l="l" r="r" t="t"/>
              <a:pathLst>
                <a:path extrusionOk="0" h="6906" w="6906">
                  <a:moveTo>
                    <a:pt x="6558" y="0"/>
                  </a:moveTo>
                  <a:lnTo>
                    <a:pt x="348" y="0"/>
                  </a:lnTo>
                  <a:cubicBezTo>
                    <a:pt x="158" y="0"/>
                    <a:pt x="0" y="158"/>
                    <a:pt x="0" y="348"/>
                  </a:cubicBezTo>
                  <a:lnTo>
                    <a:pt x="0" y="6558"/>
                  </a:lnTo>
                  <a:cubicBezTo>
                    <a:pt x="0" y="6752"/>
                    <a:pt x="158" y="6905"/>
                    <a:pt x="348" y="6905"/>
                  </a:cubicBezTo>
                  <a:lnTo>
                    <a:pt x="6558" y="6905"/>
                  </a:lnTo>
                  <a:cubicBezTo>
                    <a:pt x="6753" y="6905"/>
                    <a:pt x="6901" y="6752"/>
                    <a:pt x="6901" y="6558"/>
                  </a:cubicBezTo>
                  <a:lnTo>
                    <a:pt x="6901" y="348"/>
                  </a:lnTo>
                  <a:cubicBezTo>
                    <a:pt x="6906" y="158"/>
                    <a:pt x="6753" y="0"/>
                    <a:pt x="65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9"/>
            <p:cNvSpPr/>
            <p:nvPr/>
          </p:nvSpPr>
          <p:spPr>
            <a:xfrm>
              <a:off x="4281580" y="502432"/>
              <a:ext cx="527582" cy="540632"/>
            </a:xfrm>
            <a:custGeom>
              <a:rect b="b" l="l" r="r" t="t"/>
              <a:pathLst>
                <a:path extrusionOk="0" h="6346" w="6193">
                  <a:moveTo>
                    <a:pt x="4247" y="876"/>
                  </a:moveTo>
                  <a:cubicBezTo>
                    <a:pt x="4506" y="737"/>
                    <a:pt x="5155" y="1219"/>
                    <a:pt x="5224" y="1784"/>
                  </a:cubicBezTo>
                  <a:cubicBezTo>
                    <a:pt x="5294" y="2354"/>
                    <a:pt x="5104" y="2886"/>
                    <a:pt x="5345" y="3210"/>
                  </a:cubicBezTo>
                  <a:cubicBezTo>
                    <a:pt x="5590" y="3535"/>
                    <a:pt x="5085" y="4002"/>
                    <a:pt x="5257" y="4359"/>
                  </a:cubicBezTo>
                  <a:cubicBezTo>
                    <a:pt x="5433" y="4720"/>
                    <a:pt x="6169" y="4669"/>
                    <a:pt x="6169" y="5118"/>
                  </a:cubicBezTo>
                  <a:cubicBezTo>
                    <a:pt x="6169" y="5494"/>
                    <a:pt x="6192" y="6012"/>
                    <a:pt x="5831" y="6346"/>
                  </a:cubicBezTo>
                  <a:lnTo>
                    <a:pt x="343" y="6346"/>
                  </a:lnTo>
                  <a:lnTo>
                    <a:pt x="301" y="6346"/>
                  </a:lnTo>
                  <a:cubicBezTo>
                    <a:pt x="134" y="6322"/>
                    <a:pt x="0" y="6179"/>
                    <a:pt x="0" y="6003"/>
                  </a:cubicBezTo>
                  <a:lnTo>
                    <a:pt x="0" y="3433"/>
                  </a:lnTo>
                  <a:cubicBezTo>
                    <a:pt x="301" y="3039"/>
                    <a:pt x="611" y="2919"/>
                    <a:pt x="852" y="2622"/>
                  </a:cubicBezTo>
                  <a:cubicBezTo>
                    <a:pt x="1098" y="2330"/>
                    <a:pt x="922" y="1918"/>
                    <a:pt x="1264" y="1645"/>
                  </a:cubicBezTo>
                  <a:cubicBezTo>
                    <a:pt x="1607" y="1367"/>
                    <a:pt x="1403" y="1455"/>
                    <a:pt x="1968" y="1024"/>
                  </a:cubicBezTo>
                  <a:cubicBezTo>
                    <a:pt x="3006" y="237"/>
                    <a:pt x="1917" y="1251"/>
                    <a:pt x="2890" y="760"/>
                  </a:cubicBezTo>
                  <a:cubicBezTo>
                    <a:pt x="3330" y="534"/>
                    <a:pt x="4039" y="1"/>
                    <a:pt x="4247" y="8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9"/>
            <p:cNvSpPr/>
            <p:nvPr/>
          </p:nvSpPr>
          <p:spPr>
            <a:xfrm>
              <a:off x="4435433" y="556102"/>
              <a:ext cx="280957" cy="487386"/>
            </a:xfrm>
            <a:custGeom>
              <a:rect b="b" l="l" r="r" t="t"/>
              <a:pathLst>
                <a:path extrusionOk="0" h="5721" w="3298">
                  <a:moveTo>
                    <a:pt x="2422" y="603"/>
                  </a:moveTo>
                  <a:cubicBezTo>
                    <a:pt x="3298" y="1844"/>
                    <a:pt x="2302" y="3849"/>
                    <a:pt x="1561" y="4132"/>
                  </a:cubicBezTo>
                  <a:cubicBezTo>
                    <a:pt x="1385" y="4192"/>
                    <a:pt x="1214" y="4229"/>
                    <a:pt x="1047" y="4229"/>
                  </a:cubicBezTo>
                  <a:cubicBezTo>
                    <a:pt x="1042" y="4757"/>
                    <a:pt x="1357" y="5720"/>
                    <a:pt x="1357" y="5720"/>
                  </a:cubicBezTo>
                  <a:lnTo>
                    <a:pt x="116" y="5720"/>
                  </a:lnTo>
                  <a:cubicBezTo>
                    <a:pt x="116" y="5720"/>
                    <a:pt x="297" y="4697"/>
                    <a:pt x="394" y="4391"/>
                  </a:cubicBezTo>
                  <a:cubicBezTo>
                    <a:pt x="426" y="4299"/>
                    <a:pt x="450" y="4183"/>
                    <a:pt x="473" y="4067"/>
                  </a:cubicBezTo>
                  <a:cubicBezTo>
                    <a:pt x="218" y="3891"/>
                    <a:pt x="56" y="3585"/>
                    <a:pt x="70" y="3118"/>
                  </a:cubicBezTo>
                  <a:cubicBezTo>
                    <a:pt x="107" y="2117"/>
                    <a:pt x="0" y="1"/>
                    <a:pt x="2422" y="60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9"/>
            <p:cNvSpPr/>
            <p:nvPr/>
          </p:nvSpPr>
          <p:spPr>
            <a:xfrm>
              <a:off x="4590054" y="723843"/>
              <a:ext cx="42680" cy="29647"/>
            </a:xfrm>
            <a:custGeom>
              <a:rect b="b" l="l" r="r" t="t"/>
              <a:pathLst>
                <a:path extrusionOk="0" h="348" w="501">
                  <a:moveTo>
                    <a:pt x="478" y="273"/>
                  </a:moveTo>
                  <a:cubicBezTo>
                    <a:pt x="330" y="65"/>
                    <a:pt x="117" y="0"/>
                    <a:pt x="56" y="32"/>
                  </a:cubicBezTo>
                  <a:cubicBezTo>
                    <a:pt x="1" y="56"/>
                    <a:pt x="107" y="111"/>
                    <a:pt x="163" y="139"/>
                  </a:cubicBezTo>
                  <a:cubicBezTo>
                    <a:pt x="214" y="171"/>
                    <a:pt x="316" y="255"/>
                    <a:pt x="353" y="296"/>
                  </a:cubicBezTo>
                  <a:cubicBezTo>
                    <a:pt x="385" y="333"/>
                    <a:pt x="501" y="347"/>
                    <a:pt x="478" y="2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9"/>
            <p:cNvSpPr/>
            <p:nvPr/>
          </p:nvSpPr>
          <p:spPr>
            <a:xfrm>
              <a:off x="4511168" y="690278"/>
              <a:ext cx="40721" cy="32458"/>
            </a:xfrm>
            <a:custGeom>
              <a:rect b="b" l="l" r="r" t="t"/>
              <a:pathLst>
                <a:path extrusionOk="0" h="381" w="478">
                  <a:moveTo>
                    <a:pt x="477" y="255"/>
                  </a:moveTo>
                  <a:cubicBezTo>
                    <a:pt x="371" y="139"/>
                    <a:pt x="93" y="0"/>
                    <a:pt x="47" y="65"/>
                  </a:cubicBezTo>
                  <a:cubicBezTo>
                    <a:pt x="0" y="125"/>
                    <a:pt x="107" y="139"/>
                    <a:pt x="200" y="200"/>
                  </a:cubicBezTo>
                  <a:cubicBezTo>
                    <a:pt x="302" y="255"/>
                    <a:pt x="445" y="380"/>
                    <a:pt x="477" y="2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9"/>
            <p:cNvSpPr/>
            <p:nvPr/>
          </p:nvSpPr>
          <p:spPr>
            <a:xfrm>
              <a:off x="4532039" y="755363"/>
              <a:ext cx="39613" cy="76247"/>
            </a:xfrm>
            <a:custGeom>
              <a:rect b="b" l="l" r="r" t="t"/>
              <a:pathLst>
                <a:path extrusionOk="0" h="895" w="465">
                  <a:moveTo>
                    <a:pt x="436" y="130"/>
                  </a:moveTo>
                  <a:cubicBezTo>
                    <a:pt x="418" y="269"/>
                    <a:pt x="390" y="806"/>
                    <a:pt x="251" y="853"/>
                  </a:cubicBezTo>
                  <a:cubicBezTo>
                    <a:pt x="112" y="894"/>
                    <a:pt x="1" y="867"/>
                    <a:pt x="43" y="811"/>
                  </a:cubicBezTo>
                  <a:cubicBezTo>
                    <a:pt x="84" y="760"/>
                    <a:pt x="246" y="751"/>
                    <a:pt x="242" y="621"/>
                  </a:cubicBezTo>
                  <a:cubicBezTo>
                    <a:pt x="232" y="501"/>
                    <a:pt x="293" y="79"/>
                    <a:pt x="334" y="38"/>
                  </a:cubicBezTo>
                  <a:cubicBezTo>
                    <a:pt x="367" y="1"/>
                    <a:pt x="464" y="47"/>
                    <a:pt x="436" y="1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9"/>
            <p:cNvSpPr/>
            <p:nvPr/>
          </p:nvSpPr>
          <p:spPr>
            <a:xfrm>
              <a:off x="4513894" y="843706"/>
              <a:ext cx="33224" cy="25728"/>
            </a:xfrm>
            <a:custGeom>
              <a:rect b="b" l="l" r="r" t="t"/>
              <a:pathLst>
                <a:path extrusionOk="0" h="302" w="390">
                  <a:moveTo>
                    <a:pt x="390" y="256"/>
                  </a:moveTo>
                  <a:cubicBezTo>
                    <a:pt x="385" y="144"/>
                    <a:pt x="320" y="107"/>
                    <a:pt x="274" y="117"/>
                  </a:cubicBezTo>
                  <a:cubicBezTo>
                    <a:pt x="228" y="131"/>
                    <a:pt x="232" y="84"/>
                    <a:pt x="182" y="43"/>
                  </a:cubicBezTo>
                  <a:cubicBezTo>
                    <a:pt x="131" y="1"/>
                    <a:pt x="43" y="29"/>
                    <a:pt x="43" y="29"/>
                  </a:cubicBezTo>
                  <a:cubicBezTo>
                    <a:pt x="43" y="29"/>
                    <a:pt x="1" y="140"/>
                    <a:pt x="66" y="205"/>
                  </a:cubicBezTo>
                  <a:cubicBezTo>
                    <a:pt x="131" y="260"/>
                    <a:pt x="283" y="302"/>
                    <a:pt x="390" y="2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9"/>
            <p:cNvSpPr/>
            <p:nvPr/>
          </p:nvSpPr>
          <p:spPr>
            <a:xfrm>
              <a:off x="4442930" y="586856"/>
              <a:ext cx="275419" cy="137841"/>
            </a:xfrm>
            <a:custGeom>
              <a:rect b="b" l="l" r="r" t="t"/>
              <a:pathLst>
                <a:path extrusionOk="0" h="1618" w="3233">
                  <a:moveTo>
                    <a:pt x="2029" y="761"/>
                  </a:moveTo>
                  <a:cubicBezTo>
                    <a:pt x="2316" y="1293"/>
                    <a:pt x="2520" y="1414"/>
                    <a:pt x="2677" y="1511"/>
                  </a:cubicBezTo>
                  <a:cubicBezTo>
                    <a:pt x="2830" y="1617"/>
                    <a:pt x="3233" y="1478"/>
                    <a:pt x="2867" y="830"/>
                  </a:cubicBezTo>
                  <a:cubicBezTo>
                    <a:pt x="2506" y="172"/>
                    <a:pt x="2677" y="209"/>
                    <a:pt x="2455" y="121"/>
                  </a:cubicBezTo>
                  <a:cubicBezTo>
                    <a:pt x="2228" y="33"/>
                    <a:pt x="2886" y="1"/>
                    <a:pt x="1890" y="33"/>
                  </a:cubicBezTo>
                  <a:cubicBezTo>
                    <a:pt x="894" y="70"/>
                    <a:pt x="0" y="418"/>
                    <a:pt x="107" y="723"/>
                  </a:cubicBezTo>
                  <a:cubicBezTo>
                    <a:pt x="209" y="1029"/>
                    <a:pt x="621" y="1029"/>
                    <a:pt x="927" y="881"/>
                  </a:cubicBezTo>
                  <a:cubicBezTo>
                    <a:pt x="1232" y="723"/>
                    <a:pt x="1191" y="909"/>
                    <a:pt x="1371" y="844"/>
                  </a:cubicBezTo>
                  <a:cubicBezTo>
                    <a:pt x="1556" y="788"/>
                    <a:pt x="2029" y="761"/>
                    <a:pt x="2029" y="76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7" name="Shape 3007"/>
        <p:cNvGrpSpPr/>
        <p:nvPr/>
      </p:nvGrpSpPr>
      <p:grpSpPr>
        <a:xfrm>
          <a:off x="0" y="0"/>
          <a:ext cx="0" cy="0"/>
          <a:chOff x="0" y="0"/>
          <a:chExt cx="0" cy="0"/>
        </a:xfrm>
      </p:grpSpPr>
      <p:grpSp>
        <p:nvGrpSpPr>
          <p:cNvPr id="3008" name="Google Shape;3008;p50"/>
          <p:cNvGrpSpPr/>
          <p:nvPr/>
        </p:nvGrpSpPr>
        <p:grpSpPr>
          <a:xfrm>
            <a:off x="2878406" y="1483697"/>
            <a:ext cx="4990400" cy="2711040"/>
            <a:chOff x="233350" y="949250"/>
            <a:chExt cx="7137300" cy="3802300"/>
          </a:xfrm>
        </p:grpSpPr>
        <p:sp>
          <p:nvSpPr>
            <p:cNvPr id="3009" name="Google Shape;3009;p5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0" name="Google Shape;3060;p50"/>
          <p:cNvSpPr txBox="1"/>
          <p:nvPr>
            <p:ph type="title"/>
          </p:nvPr>
        </p:nvSpPr>
        <p:spPr>
          <a:xfrm>
            <a:off x="716850" y="454825"/>
            <a:ext cx="7710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a:t>
            </a:r>
            <a:r>
              <a:rPr lang="en"/>
              <a:t>eginnings of the renaissance</a:t>
            </a:r>
            <a:endParaRPr/>
          </a:p>
        </p:txBody>
      </p:sp>
      <p:sp>
        <p:nvSpPr>
          <p:cNvPr id="3061" name="Google Shape;3061;p50"/>
          <p:cNvSpPr txBox="1"/>
          <p:nvPr/>
        </p:nvSpPr>
        <p:spPr>
          <a:xfrm>
            <a:off x="723275" y="1350850"/>
            <a:ext cx="2073000" cy="531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500">
                <a:solidFill>
                  <a:schemeClr val="dk1"/>
                </a:solidFill>
                <a:latin typeface="Playfair Display"/>
                <a:ea typeface="Playfair Display"/>
                <a:cs typeface="Playfair Display"/>
                <a:sym typeface="Playfair Display"/>
              </a:rPr>
              <a:t>Italy</a:t>
            </a:r>
            <a:endParaRPr b="1" sz="2500">
              <a:solidFill>
                <a:schemeClr val="dk1"/>
              </a:solidFill>
              <a:latin typeface="Playfair Display"/>
              <a:ea typeface="Playfair Display"/>
              <a:cs typeface="Playfair Display"/>
              <a:sym typeface="Playfair Display"/>
            </a:endParaRPr>
          </a:p>
        </p:txBody>
      </p:sp>
      <p:sp>
        <p:nvSpPr>
          <p:cNvPr id="3062" name="Google Shape;3062;p50"/>
          <p:cNvSpPr txBox="1"/>
          <p:nvPr/>
        </p:nvSpPr>
        <p:spPr>
          <a:xfrm>
            <a:off x="719825" y="1746475"/>
            <a:ext cx="2073000" cy="579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Cabin"/>
                <a:ea typeface="Cabin"/>
                <a:cs typeface="Cabin"/>
                <a:sym typeface="Cabin"/>
              </a:rPr>
              <a:t>Neptune is the farthest planet from the Sun</a:t>
            </a:r>
            <a:endParaRPr>
              <a:solidFill>
                <a:schemeClr val="dk1"/>
              </a:solidFill>
              <a:latin typeface="Cabin"/>
              <a:ea typeface="Cabin"/>
              <a:cs typeface="Cabin"/>
              <a:sym typeface="Cabin"/>
            </a:endParaRPr>
          </a:p>
        </p:txBody>
      </p:sp>
      <p:sp>
        <p:nvSpPr>
          <p:cNvPr id="3063" name="Google Shape;3063;p50"/>
          <p:cNvSpPr txBox="1"/>
          <p:nvPr/>
        </p:nvSpPr>
        <p:spPr>
          <a:xfrm>
            <a:off x="723275" y="2330602"/>
            <a:ext cx="2073000" cy="531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500">
                <a:solidFill>
                  <a:schemeClr val="dk1"/>
                </a:solidFill>
                <a:latin typeface="Playfair Display"/>
                <a:ea typeface="Playfair Display"/>
                <a:cs typeface="Playfair Display"/>
                <a:sym typeface="Playfair Display"/>
              </a:rPr>
              <a:t>France</a:t>
            </a:r>
            <a:endParaRPr b="1" sz="2500">
              <a:solidFill>
                <a:schemeClr val="dk1"/>
              </a:solidFill>
              <a:latin typeface="Playfair Display"/>
              <a:ea typeface="Playfair Display"/>
              <a:cs typeface="Playfair Display"/>
              <a:sym typeface="Playfair Display"/>
            </a:endParaRPr>
          </a:p>
        </p:txBody>
      </p:sp>
      <p:sp>
        <p:nvSpPr>
          <p:cNvPr id="3064" name="Google Shape;3064;p50"/>
          <p:cNvSpPr txBox="1"/>
          <p:nvPr/>
        </p:nvSpPr>
        <p:spPr>
          <a:xfrm>
            <a:off x="719825" y="2726223"/>
            <a:ext cx="2073000" cy="579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Cabin"/>
                <a:ea typeface="Cabin"/>
                <a:cs typeface="Cabin"/>
                <a:sym typeface="Cabin"/>
              </a:rPr>
              <a:t>Venus has a beautiful name, but it’s very hot</a:t>
            </a:r>
            <a:endParaRPr>
              <a:solidFill>
                <a:schemeClr val="dk1"/>
              </a:solidFill>
              <a:latin typeface="Cabin"/>
              <a:ea typeface="Cabin"/>
              <a:cs typeface="Cabin"/>
              <a:sym typeface="Cabin"/>
            </a:endParaRPr>
          </a:p>
        </p:txBody>
      </p:sp>
      <p:sp>
        <p:nvSpPr>
          <p:cNvPr id="3065" name="Google Shape;3065;p50"/>
          <p:cNvSpPr txBox="1"/>
          <p:nvPr/>
        </p:nvSpPr>
        <p:spPr>
          <a:xfrm>
            <a:off x="723275" y="3310350"/>
            <a:ext cx="2073000" cy="531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500">
                <a:solidFill>
                  <a:schemeClr val="dk1"/>
                </a:solidFill>
                <a:latin typeface="Playfair Display"/>
                <a:ea typeface="Playfair Display"/>
                <a:cs typeface="Playfair Display"/>
                <a:sym typeface="Playfair Display"/>
              </a:rPr>
              <a:t>Spain</a:t>
            </a:r>
            <a:endParaRPr b="1" sz="2500">
              <a:solidFill>
                <a:schemeClr val="dk1"/>
              </a:solidFill>
              <a:latin typeface="Playfair Display"/>
              <a:ea typeface="Playfair Display"/>
              <a:cs typeface="Playfair Display"/>
              <a:sym typeface="Playfair Display"/>
            </a:endParaRPr>
          </a:p>
        </p:txBody>
      </p:sp>
      <p:sp>
        <p:nvSpPr>
          <p:cNvPr id="3066" name="Google Shape;3066;p50"/>
          <p:cNvSpPr txBox="1"/>
          <p:nvPr/>
        </p:nvSpPr>
        <p:spPr>
          <a:xfrm>
            <a:off x="719825" y="3705971"/>
            <a:ext cx="2073000" cy="579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Cabin"/>
                <a:ea typeface="Cabin"/>
                <a:cs typeface="Cabin"/>
                <a:sym typeface="Cabin"/>
              </a:rPr>
              <a:t>Saturn is a gas giant and the only planet with rings</a:t>
            </a:r>
            <a:endParaRPr>
              <a:solidFill>
                <a:schemeClr val="dk1"/>
              </a:solidFill>
              <a:latin typeface="Cabin"/>
              <a:ea typeface="Cabin"/>
              <a:cs typeface="Cabin"/>
              <a:sym typeface="Cabin"/>
            </a:endParaRPr>
          </a:p>
        </p:txBody>
      </p:sp>
      <p:cxnSp>
        <p:nvCxnSpPr>
          <p:cNvPr id="3067" name="Google Shape;3067;p50"/>
          <p:cNvCxnSpPr>
            <a:stCxn id="3065" idx="3"/>
          </p:cNvCxnSpPr>
          <p:nvPr/>
        </p:nvCxnSpPr>
        <p:spPr>
          <a:xfrm flipH="1" rot="10800000">
            <a:off x="2796275" y="2248800"/>
            <a:ext cx="2215200" cy="1327500"/>
          </a:xfrm>
          <a:prstGeom prst="bentConnector3">
            <a:avLst>
              <a:gd fmla="val 99999" name="adj1"/>
            </a:avLst>
          </a:prstGeom>
          <a:noFill/>
          <a:ln cap="flat" cmpd="sng" w="9525">
            <a:solidFill>
              <a:schemeClr val="dk1"/>
            </a:solidFill>
            <a:prstDash val="solid"/>
            <a:round/>
            <a:headEnd len="med" w="med" type="none"/>
            <a:tailEnd len="med" w="med" type="oval"/>
          </a:ln>
        </p:spPr>
      </p:cxnSp>
      <p:cxnSp>
        <p:nvCxnSpPr>
          <p:cNvPr id="3068" name="Google Shape;3068;p50"/>
          <p:cNvCxnSpPr>
            <a:stCxn id="3061" idx="3"/>
          </p:cNvCxnSpPr>
          <p:nvPr/>
        </p:nvCxnSpPr>
        <p:spPr>
          <a:xfrm>
            <a:off x="2796275" y="1616800"/>
            <a:ext cx="2509800" cy="627900"/>
          </a:xfrm>
          <a:prstGeom prst="bentConnector3">
            <a:avLst>
              <a:gd fmla="val 100159" name="adj1"/>
            </a:avLst>
          </a:prstGeom>
          <a:noFill/>
          <a:ln cap="flat" cmpd="sng" w="9525">
            <a:solidFill>
              <a:schemeClr val="dk1"/>
            </a:solidFill>
            <a:prstDash val="solid"/>
            <a:round/>
            <a:headEnd len="med" w="med" type="none"/>
            <a:tailEnd len="med" w="med" type="oval"/>
          </a:ln>
        </p:spPr>
      </p:cxnSp>
      <p:cxnSp>
        <p:nvCxnSpPr>
          <p:cNvPr id="3069" name="Google Shape;3069;p50"/>
          <p:cNvCxnSpPr>
            <a:stCxn id="3063" idx="3"/>
          </p:cNvCxnSpPr>
          <p:nvPr/>
        </p:nvCxnSpPr>
        <p:spPr>
          <a:xfrm flipH="1" rot="10800000">
            <a:off x="2796275" y="2112652"/>
            <a:ext cx="2318700" cy="483900"/>
          </a:xfrm>
          <a:prstGeom prst="bentConnector3">
            <a:avLst>
              <a:gd fmla="val 50000" name="adj1"/>
            </a:avLst>
          </a:prstGeom>
          <a:noFill/>
          <a:ln cap="flat" cmpd="sng" w="9525">
            <a:solidFill>
              <a:schemeClr val="dk1"/>
            </a:solidFill>
            <a:prstDash val="solid"/>
            <a:round/>
            <a:headEnd len="med" w="med" type="none"/>
            <a:tailEnd len="med" w="med" type="oval"/>
          </a:ln>
        </p:spPr>
      </p:cxnSp>
      <p:grpSp>
        <p:nvGrpSpPr>
          <p:cNvPr id="3070" name="Google Shape;3070;p50"/>
          <p:cNvGrpSpPr/>
          <p:nvPr/>
        </p:nvGrpSpPr>
        <p:grpSpPr>
          <a:xfrm>
            <a:off x="7990054" y="3657071"/>
            <a:ext cx="989747" cy="1274509"/>
            <a:chOff x="4077908" y="3634329"/>
            <a:chExt cx="988068" cy="1272346"/>
          </a:xfrm>
        </p:grpSpPr>
        <p:sp>
          <p:nvSpPr>
            <p:cNvPr id="3071" name="Google Shape;3071;p50"/>
            <p:cNvSpPr/>
            <p:nvPr/>
          </p:nvSpPr>
          <p:spPr>
            <a:xfrm>
              <a:off x="4545404" y="4384650"/>
              <a:ext cx="52036" cy="522025"/>
            </a:xfrm>
            <a:custGeom>
              <a:rect b="b" l="l" r="r" t="t"/>
              <a:pathLst>
                <a:path extrusionOk="0" h="5026" w="501">
                  <a:moveTo>
                    <a:pt x="102" y="1"/>
                  </a:moveTo>
                  <a:lnTo>
                    <a:pt x="1" y="5026"/>
                  </a:lnTo>
                  <a:lnTo>
                    <a:pt x="501" y="5026"/>
                  </a:lnTo>
                  <a:lnTo>
                    <a:pt x="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0"/>
            <p:cNvSpPr/>
            <p:nvPr/>
          </p:nvSpPr>
          <p:spPr>
            <a:xfrm>
              <a:off x="4251986" y="4356295"/>
              <a:ext cx="318969" cy="550381"/>
            </a:xfrm>
            <a:custGeom>
              <a:rect b="b" l="l" r="r" t="t"/>
              <a:pathLst>
                <a:path extrusionOk="0" h="5299" w="3071">
                  <a:moveTo>
                    <a:pt x="3071" y="1"/>
                  </a:moveTo>
                  <a:cubicBezTo>
                    <a:pt x="3050" y="1"/>
                    <a:pt x="0" y="567"/>
                    <a:pt x="0" y="5299"/>
                  </a:cubicBezTo>
                  <a:lnTo>
                    <a:pt x="487" y="5299"/>
                  </a:lnTo>
                  <a:cubicBezTo>
                    <a:pt x="487" y="2804"/>
                    <a:pt x="1736" y="458"/>
                    <a:pt x="3019" y="458"/>
                  </a:cubicBezTo>
                  <a:cubicBezTo>
                    <a:pt x="3036" y="458"/>
                    <a:pt x="3054" y="458"/>
                    <a:pt x="3071" y="459"/>
                  </a:cubicBezTo>
                  <a:lnTo>
                    <a:pt x="3071" y="1"/>
                  </a:lnTo>
                  <a:cubicBezTo>
                    <a:pt x="3071" y="1"/>
                    <a:pt x="3071" y="1"/>
                    <a:pt x="3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0"/>
            <p:cNvSpPr/>
            <p:nvPr/>
          </p:nvSpPr>
          <p:spPr>
            <a:xfrm>
              <a:off x="4571890" y="4356295"/>
              <a:ext cx="318969" cy="550381"/>
            </a:xfrm>
            <a:custGeom>
              <a:rect b="b" l="l" r="r" t="t"/>
              <a:pathLst>
                <a:path extrusionOk="0" h="5299" w="3071">
                  <a:moveTo>
                    <a:pt x="0" y="1"/>
                  </a:moveTo>
                  <a:cubicBezTo>
                    <a:pt x="0" y="1"/>
                    <a:pt x="0" y="1"/>
                    <a:pt x="0" y="1"/>
                  </a:cubicBezTo>
                  <a:lnTo>
                    <a:pt x="0" y="459"/>
                  </a:lnTo>
                  <a:cubicBezTo>
                    <a:pt x="18" y="458"/>
                    <a:pt x="35" y="458"/>
                    <a:pt x="53" y="458"/>
                  </a:cubicBezTo>
                  <a:cubicBezTo>
                    <a:pt x="1340" y="458"/>
                    <a:pt x="2584" y="2804"/>
                    <a:pt x="2584" y="5299"/>
                  </a:cubicBezTo>
                  <a:lnTo>
                    <a:pt x="3071" y="5299"/>
                  </a:lnTo>
                  <a:cubicBezTo>
                    <a:pt x="3071" y="567"/>
                    <a:pt x="2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0"/>
            <p:cNvSpPr/>
            <p:nvPr/>
          </p:nvSpPr>
          <p:spPr>
            <a:xfrm>
              <a:off x="4403006" y="3729989"/>
              <a:ext cx="336834" cy="708152"/>
            </a:xfrm>
            <a:custGeom>
              <a:rect b="b" l="l" r="r" t="t"/>
              <a:pathLst>
                <a:path extrusionOk="0" h="6818" w="3243">
                  <a:moveTo>
                    <a:pt x="1" y="1"/>
                  </a:moveTo>
                  <a:cubicBezTo>
                    <a:pt x="1" y="658"/>
                    <a:pt x="348" y="946"/>
                    <a:pt x="807" y="946"/>
                  </a:cubicBezTo>
                  <a:cubicBezTo>
                    <a:pt x="825" y="2664"/>
                    <a:pt x="1552" y="1863"/>
                    <a:pt x="1566" y="3391"/>
                  </a:cubicBezTo>
                  <a:cubicBezTo>
                    <a:pt x="1566" y="3391"/>
                    <a:pt x="1372" y="3576"/>
                    <a:pt x="1372" y="3771"/>
                  </a:cubicBezTo>
                  <a:cubicBezTo>
                    <a:pt x="1372" y="3960"/>
                    <a:pt x="1524" y="4076"/>
                    <a:pt x="1524" y="4076"/>
                  </a:cubicBezTo>
                  <a:cubicBezTo>
                    <a:pt x="1524" y="4076"/>
                    <a:pt x="1246" y="4169"/>
                    <a:pt x="1246" y="4419"/>
                  </a:cubicBezTo>
                  <a:cubicBezTo>
                    <a:pt x="1246" y="4664"/>
                    <a:pt x="1427" y="4711"/>
                    <a:pt x="1427" y="4711"/>
                  </a:cubicBezTo>
                  <a:cubicBezTo>
                    <a:pt x="1427" y="4711"/>
                    <a:pt x="1460" y="5169"/>
                    <a:pt x="1177" y="5304"/>
                  </a:cubicBezTo>
                  <a:cubicBezTo>
                    <a:pt x="691" y="5530"/>
                    <a:pt x="292" y="5845"/>
                    <a:pt x="292" y="6818"/>
                  </a:cubicBezTo>
                  <a:lnTo>
                    <a:pt x="1626" y="6295"/>
                  </a:lnTo>
                  <a:lnTo>
                    <a:pt x="2965" y="6818"/>
                  </a:lnTo>
                  <a:cubicBezTo>
                    <a:pt x="2965" y="5970"/>
                    <a:pt x="2566" y="5530"/>
                    <a:pt x="2080" y="5304"/>
                  </a:cubicBezTo>
                  <a:cubicBezTo>
                    <a:pt x="1788" y="5169"/>
                    <a:pt x="1830" y="4711"/>
                    <a:pt x="1830" y="4711"/>
                  </a:cubicBezTo>
                  <a:cubicBezTo>
                    <a:pt x="1830" y="4711"/>
                    <a:pt x="2011" y="4664"/>
                    <a:pt x="2011" y="4419"/>
                  </a:cubicBezTo>
                  <a:cubicBezTo>
                    <a:pt x="2011" y="4169"/>
                    <a:pt x="1733" y="4076"/>
                    <a:pt x="1733" y="4076"/>
                  </a:cubicBezTo>
                  <a:cubicBezTo>
                    <a:pt x="1733" y="4076"/>
                    <a:pt x="1881" y="3960"/>
                    <a:pt x="1881" y="3771"/>
                  </a:cubicBezTo>
                  <a:cubicBezTo>
                    <a:pt x="1881" y="3581"/>
                    <a:pt x="1691" y="3391"/>
                    <a:pt x="1691" y="3391"/>
                  </a:cubicBezTo>
                  <a:cubicBezTo>
                    <a:pt x="1691" y="1863"/>
                    <a:pt x="2423" y="2664"/>
                    <a:pt x="2437" y="946"/>
                  </a:cubicBezTo>
                  <a:cubicBezTo>
                    <a:pt x="2895" y="946"/>
                    <a:pt x="3243" y="658"/>
                    <a:pt x="3243" y="1"/>
                  </a:cubicBezTo>
                  <a:lnTo>
                    <a:pt x="3243" y="1"/>
                  </a:lnTo>
                  <a:lnTo>
                    <a:pt x="1622" y="47"/>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0"/>
            <p:cNvSpPr/>
            <p:nvPr/>
          </p:nvSpPr>
          <p:spPr>
            <a:xfrm>
              <a:off x="4402590" y="3729989"/>
              <a:ext cx="337250" cy="232034"/>
            </a:xfrm>
            <a:custGeom>
              <a:rect b="b" l="l" r="r" t="t"/>
              <a:pathLst>
                <a:path extrusionOk="0" h="2234" w="3247">
                  <a:moveTo>
                    <a:pt x="0" y="1"/>
                  </a:moveTo>
                  <a:cubicBezTo>
                    <a:pt x="0" y="658"/>
                    <a:pt x="347" y="946"/>
                    <a:pt x="806" y="946"/>
                  </a:cubicBezTo>
                  <a:cubicBezTo>
                    <a:pt x="811" y="1506"/>
                    <a:pt x="889" y="1802"/>
                    <a:pt x="1000" y="1992"/>
                  </a:cubicBezTo>
                  <a:cubicBezTo>
                    <a:pt x="1112" y="1951"/>
                    <a:pt x="1218" y="1927"/>
                    <a:pt x="1334" y="1927"/>
                  </a:cubicBezTo>
                  <a:cubicBezTo>
                    <a:pt x="1593" y="1927"/>
                    <a:pt x="1839" y="2039"/>
                    <a:pt x="2066" y="2233"/>
                  </a:cubicBezTo>
                  <a:cubicBezTo>
                    <a:pt x="2251" y="2025"/>
                    <a:pt x="2431" y="1793"/>
                    <a:pt x="2441" y="946"/>
                  </a:cubicBezTo>
                  <a:cubicBezTo>
                    <a:pt x="2904" y="946"/>
                    <a:pt x="3247" y="658"/>
                    <a:pt x="3242" y="1"/>
                  </a:cubicBezTo>
                  <a:lnTo>
                    <a:pt x="3242" y="1"/>
                  </a:lnTo>
                  <a:lnTo>
                    <a:pt x="1621" y="47"/>
                  </a:lnTo>
                  <a:lnTo>
                    <a:pt x="0" y="1"/>
                  </a:ln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0"/>
            <p:cNvSpPr/>
            <p:nvPr/>
          </p:nvSpPr>
          <p:spPr>
            <a:xfrm>
              <a:off x="4135553" y="3705996"/>
              <a:ext cx="872674" cy="58788"/>
            </a:xfrm>
            <a:custGeom>
              <a:rect b="b" l="l" r="r" t="t"/>
              <a:pathLst>
                <a:path extrusionOk="0" h="566" w="8402">
                  <a:moveTo>
                    <a:pt x="228" y="0"/>
                  </a:moveTo>
                  <a:cubicBezTo>
                    <a:pt x="98" y="0"/>
                    <a:pt x="1" y="125"/>
                    <a:pt x="1" y="283"/>
                  </a:cubicBezTo>
                  <a:cubicBezTo>
                    <a:pt x="1" y="440"/>
                    <a:pt x="103" y="565"/>
                    <a:pt x="232" y="565"/>
                  </a:cubicBezTo>
                  <a:lnTo>
                    <a:pt x="8170" y="565"/>
                  </a:lnTo>
                  <a:cubicBezTo>
                    <a:pt x="8295" y="565"/>
                    <a:pt x="8402" y="440"/>
                    <a:pt x="8402" y="283"/>
                  </a:cubicBezTo>
                  <a:cubicBezTo>
                    <a:pt x="8402" y="125"/>
                    <a:pt x="8295" y="0"/>
                    <a:pt x="8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0"/>
            <p:cNvSpPr/>
            <p:nvPr/>
          </p:nvSpPr>
          <p:spPr>
            <a:xfrm>
              <a:off x="4077908" y="3634329"/>
              <a:ext cx="988068" cy="103450"/>
            </a:xfrm>
            <a:custGeom>
              <a:rect b="b" l="l" r="r" t="t"/>
              <a:pathLst>
                <a:path extrusionOk="0" h="996" w="9513">
                  <a:moveTo>
                    <a:pt x="102" y="0"/>
                  </a:moveTo>
                  <a:cubicBezTo>
                    <a:pt x="46" y="0"/>
                    <a:pt x="0" y="47"/>
                    <a:pt x="0" y="107"/>
                  </a:cubicBezTo>
                  <a:lnTo>
                    <a:pt x="0" y="894"/>
                  </a:lnTo>
                  <a:cubicBezTo>
                    <a:pt x="0" y="950"/>
                    <a:pt x="46" y="996"/>
                    <a:pt x="102" y="996"/>
                  </a:cubicBezTo>
                  <a:lnTo>
                    <a:pt x="9406" y="996"/>
                  </a:lnTo>
                  <a:cubicBezTo>
                    <a:pt x="9466" y="996"/>
                    <a:pt x="9512" y="950"/>
                    <a:pt x="9512" y="894"/>
                  </a:cubicBezTo>
                  <a:lnTo>
                    <a:pt x="9512" y="107"/>
                  </a:lnTo>
                  <a:cubicBezTo>
                    <a:pt x="9512" y="47"/>
                    <a:pt x="9466" y="0"/>
                    <a:pt x="9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0"/>
            <p:cNvSpPr/>
            <p:nvPr/>
          </p:nvSpPr>
          <p:spPr>
            <a:xfrm>
              <a:off x="4159650" y="3634329"/>
              <a:ext cx="700881" cy="103034"/>
            </a:xfrm>
            <a:custGeom>
              <a:rect b="b" l="l" r="r" t="t"/>
              <a:pathLst>
                <a:path extrusionOk="0" h="992" w="6748">
                  <a:moveTo>
                    <a:pt x="84" y="0"/>
                  </a:moveTo>
                  <a:cubicBezTo>
                    <a:pt x="42" y="0"/>
                    <a:pt x="5" y="42"/>
                    <a:pt x="0" y="88"/>
                  </a:cubicBezTo>
                  <a:lnTo>
                    <a:pt x="0" y="903"/>
                  </a:lnTo>
                  <a:cubicBezTo>
                    <a:pt x="0" y="950"/>
                    <a:pt x="37" y="991"/>
                    <a:pt x="84" y="991"/>
                  </a:cubicBezTo>
                  <a:lnTo>
                    <a:pt x="6665" y="991"/>
                  </a:lnTo>
                  <a:cubicBezTo>
                    <a:pt x="6711" y="991"/>
                    <a:pt x="6748" y="950"/>
                    <a:pt x="6748" y="903"/>
                  </a:cubicBezTo>
                  <a:lnTo>
                    <a:pt x="6748" y="88"/>
                  </a:lnTo>
                  <a:cubicBezTo>
                    <a:pt x="6748" y="42"/>
                    <a:pt x="6711" y="0"/>
                    <a:pt x="6665"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0"/>
            <p:cNvSpPr/>
            <p:nvPr/>
          </p:nvSpPr>
          <p:spPr>
            <a:xfrm>
              <a:off x="4212102" y="3634329"/>
              <a:ext cx="277631" cy="102515"/>
            </a:xfrm>
            <a:custGeom>
              <a:rect b="b" l="l" r="r" t="t"/>
              <a:pathLst>
                <a:path extrusionOk="0" h="987" w="2673">
                  <a:moveTo>
                    <a:pt x="56" y="0"/>
                  </a:moveTo>
                  <a:cubicBezTo>
                    <a:pt x="28" y="0"/>
                    <a:pt x="0" y="28"/>
                    <a:pt x="5" y="51"/>
                  </a:cubicBezTo>
                  <a:lnTo>
                    <a:pt x="5" y="931"/>
                  </a:lnTo>
                  <a:cubicBezTo>
                    <a:pt x="5" y="964"/>
                    <a:pt x="28" y="987"/>
                    <a:pt x="56" y="987"/>
                  </a:cubicBezTo>
                  <a:lnTo>
                    <a:pt x="2621" y="987"/>
                  </a:lnTo>
                  <a:cubicBezTo>
                    <a:pt x="2649" y="987"/>
                    <a:pt x="2672" y="964"/>
                    <a:pt x="2672" y="931"/>
                  </a:cubicBezTo>
                  <a:lnTo>
                    <a:pt x="2672" y="51"/>
                  </a:lnTo>
                  <a:cubicBezTo>
                    <a:pt x="2672" y="23"/>
                    <a:pt x="2649" y="0"/>
                    <a:pt x="262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0"/>
            <p:cNvSpPr/>
            <p:nvPr/>
          </p:nvSpPr>
          <p:spPr>
            <a:xfrm>
              <a:off x="4577187" y="3634329"/>
              <a:ext cx="93375" cy="102515"/>
            </a:xfrm>
            <a:custGeom>
              <a:rect b="b" l="l" r="r" t="t"/>
              <a:pathLst>
                <a:path extrusionOk="0" h="987" w="899">
                  <a:moveTo>
                    <a:pt x="33" y="0"/>
                  </a:moveTo>
                  <a:cubicBezTo>
                    <a:pt x="14" y="0"/>
                    <a:pt x="0" y="19"/>
                    <a:pt x="0" y="28"/>
                  </a:cubicBezTo>
                  <a:lnTo>
                    <a:pt x="0" y="954"/>
                  </a:lnTo>
                  <a:cubicBezTo>
                    <a:pt x="0" y="973"/>
                    <a:pt x="14" y="987"/>
                    <a:pt x="33" y="987"/>
                  </a:cubicBezTo>
                  <a:lnTo>
                    <a:pt x="871" y="987"/>
                  </a:lnTo>
                  <a:cubicBezTo>
                    <a:pt x="889" y="987"/>
                    <a:pt x="899" y="973"/>
                    <a:pt x="899" y="954"/>
                  </a:cubicBezTo>
                  <a:lnTo>
                    <a:pt x="899" y="28"/>
                  </a:lnTo>
                  <a:cubicBezTo>
                    <a:pt x="899" y="14"/>
                    <a:pt x="889" y="0"/>
                    <a:pt x="871" y="0"/>
                  </a:cubicBezTo>
                  <a:close/>
                </a:path>
              </a:pathLst>
            </a:custGeom>
            <a:solidFill>
              <a:srgbClr val="1C0B11">
                <a:alpha val="32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0"/>
            <p:cNvSpPr/>
            <p:nvPr/>
          </p:nvSpPr>
          <p:spPr>
            <a:xfrm>
              <a:off x="4540107" y="4160094"/>
              <a:ext cx="57853" cy="48193"/>
            </a:xfrm>
            <a:custGeom>
              <a:rect b="b" l="l" r="r" t="t"/>
              <a:pathLst>
                <a:path extrusionOk="0" h="464" w="557">
                  <a:moveTo>
                    <a:pt x="278" y="0"/>
                  </a:moveTo>
                  <a:cubicBezTo>
                    <a:pt x="126" y="0"/>
                    <a:pt x="1" y="102"/>
                    <a:pt x="1" y="232"/>
                  </a:cubicBezTo>
                  <a:cubicBezTo>
                    <a:pt x="1" y="357"/>
                    <a:pt x="126" y="463"/>
                    <a:pt x="278" y="463"/>
                  </a:cubicBezTo>
                  <a:cubicBezTo>
                    <a:pt x="431" y="463"/>
                    <a:pt x="556" y="357"/>
                    <a:pt x="556" y="232"/>
                  </a:cubicBezTo>
                  <a:cubicBezTo>
                    <a:pt x="556" y="102"/>
                    <a:pt x="436" y="0"/>
                    <a:pt x="278"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0"/>
            <p:cNvSpPr/>
            <p:nvPr/>
          </p:nvSpPr>
          <p:spPr>
            <a:xfrm>
              <a:off x="4558388" y="4115328"/>
              <a:ext cx="24201" cy="23162"/>
            </a:xfrm>
            <a:custGeom>
              <a:rect b="b" l="l" r="r" t="t"/>
              <a:pathLst>
                <a:path extrusionOk="0" h="223" w="233">
                  <a:moveTo>
                    <a:pt x="116" y="0"/>
                  </a:moveTo>
                  <a:cubicBezTo>
                    <a:pt x="52" y="0"/>
                    <a:pt x="1" y="51"/>
                    <a:pt x="1" y="112"/>
                  </a:cubicBezTo>
                  <a:cubicBezTo>
                    <a:pt x="1" y="167"/>
                    <a:pt x="52" y="223"/>
                    <a:pt x="116" y="223"/>
                  </a:cubicBezTo>
                  <a:cubicBezTo>
                    <a:pt x="177" y="223"/>
                    <a:pt x="232" y="167"/>
                    <a:pt x="232" y="112"/>
                  </a:cubicBezTo>
                  <a:cubicBezTo>
                    <a:pt x="232" y="47"/>
                    <a:pt x="177" y="0"/>
                    <a:pt x="116" y="0"/>
                  </a:cubicBezTo>
                  <a:close/>
                </a:path>
              </a:pathLst>
            </a:custGeom>
            <a:solidFill>
              <a:srgbClr val="F5F5F7">
                <a:alpha val="102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0"/>
            <p:cNvSpPr/>
            <p:nvPr/>
          </p:nvSpPr>
          <p:spPr>
            <a:xfrm>
              <a:off x="4078324" y="3667982"/>
              <a:ext cx="987652" cy="12152"/>
            </a:xfrm>
            <a:custGeom>
              <a:rect b="b" l="l" r="r" t="t"/>
              <a:pathLst>
                <a:path extrusionOk="0" h="117" w="9509">
                  <a:moveTo>
                    <a:pt x="1" y="0"/>
                  </a:moveTo>
                  <a:lnTo>
                    <a:pt x="1" y="116"/>
                  </a:lnTo>
                  <a:lnTo>
                    <a:pt x="9508" y="116"/>
                  </a:lnTo>
                  <a:lnTo>
                    <a:pt x="95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4" name="Google Shape;3084;p50"/>
          <p:cNvGrpSpPr/>
          <p:nvPr/>
        </p:nvGrpSpPr>
        <p:grpSpPr>
          <a:xfrm>
            <a:off x="8077767" y="2560391"/>
            <a:ext cx="791790" cy="1096793"/>
            <a:chOff x="5002525" y="2269656"/>
            <a:chExt cx="888852" cy="1231245"/>
          </a:xfrm>
        </p:grpSpPr>
        <p:sp>
          <p:nvSpPr>
            <p:cNvPr id="3085" name="Google Shape;3085;p50"/>
            <p:cNvSpPr/>
            <p:nvPr/>
          </p:nvSpPr>
          <p:spPr>
            <a:xfrm>
              <a:off x="5499255" y="2269656"/>
              <a:ext cx="319119" cy="1036443"/>
            </a:xfrm>
            <a:custGeom>
              <a:rect b="b" l="l" r="r" t="t"/>
              <a:pathLst>
                <a:path extrusionOk="0" h="7837" w="2413">
                  <a:moveTo>
                    <a:pt x="750" y="1"/>
                  </a:moveTo>
                  <a:cubicBezTo>
                    <a:pt x="468" y="1"/>
                    <a:pt x="218" y="246"/>
                    <a:pt x="209" y="547"/>
                  </a:cubicBezTo>
                  <a:cubicBezTo>
                    <a:pt x="199" y="649"/>
                    <a:pt x="218" y="733"/>
                    <a:pt x="259" y="816"/>
                  </a:cubicBezTo>
                  <a:cubicBezTo>
                    <a:pt x="199" y="848"/>
                    <a:pt x="162" y="913"/>
                    <a:pt x="162" y="987"/>
                  </a:cubicBezTo>
                  <a:cubicBezTo>
                    <a:pt x="162" y="1099"/>
                    <a:pt x="250" y="1187"/>
                    <a:pt x="357" y="1191"/>
                  </a:cubicBezTo>
                  <a:lnTo>
                    <a:pt x="357" y="1196"/>
                  </a:lnTo>
                  <a:cubicBezTo>
                    <a:pt x="1454" y="1650"/>
                    <a:pt x="2218" y="3025"/>
                    <a:pt x="2163" y="4655"/>
                  </a:cubicBezTo>
                  <a:cubicBezTo>
                    <a:pt x="2135" y="5637"/>
                    <a:pt x="1093" y="7642"/>
                    <a:pt x="0" y="7837"/>
                  </a:cubicBezTo>
                  <a:cubicBezTo>
                    <a:pt x="574" y="7805"/>
                    <a:pt x="1005" y="7392"/>
                    <a:pt x="1065" y="7346"/>
                  </a:cubicBezTo>
                  <a:cubicBezTo>
                    <a:pt x="1677" y="6809"/>
                    <a:pt x="2334" y="5711"/>
                    <a:pt x="2371" y="4461"/>
                  </a:cubicBezTo>
                  <a:cubicBezTo>
                    <a:pt x="2413" y="2928"/>
                    <a:pt x="1737" y="1353"/>
                    <a:pt x="746" y="779"/>
                  </a:cubicBezTo>
                  <a:cubicBezTo>
                    <a:pt x="672" y="686"/>
                    <a:pt x="621" y="566"/>
                    <a:pt x="611" y="432"/>
                  </a:cubicBezTo>
                  <a:cubicBezTo>
                    <a:pt x="607" y="256"/>
                    <a:pt x="676" y="98"/>
                    <a:pt x="7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0"/>
            <p:cNvSpPr/>
            <p:nvPr/>
          </p:nvSpPr>
          <p:spPr>
            <a:xfrm>
              <a:off x="5595400" y="2453483"/>
              <a:ext cx="219403" cy="493822"/>
            </a:xfrm>
            <a:custGeom>
              <a:rect b="b" l="l" r="r" t="t"/>
              <a:pathLst>
                <a:path extrusionOk="0" h="3734" w="1659">
                  <a:moveTo>
                    <a:pt x="0" y="0"/>
                  </a:moveTo>
                  <a:lnTo>
                    <a:pt x="0" y="0"/>
                  </a:lnTo>
                  <a:cubicBezTo>
                    <a:pt x="894" y="579"/>
                    <a:pt x="1482" y="1820"/>
                    <a:pt x="1441" y="3256"/>
                  </a:cubicBezTo>
                  <a:cubicBezTo>
                    <a:pt x="1431" y="3404"/>
                    <a:pt x="1403" y="3566"/>
                    <a:pt x="1362" y="3733"/>
                  </a:cubicBezTo>
                  <a:cubicBezTo>
                    <a:pt x="1482" y="3603"/>
                    <a:pt x="1570" y="3437"/>
                    <a:pt x="1630" y="3233"/>
                  </a:cubicBezTo>
                  <a:cubicBezTo>
                    <a:pt x="1635" y="3182"/>
                    <a:pt x="1635" y="3126"/>
                    <a:pt x="1640" y="3066"/>
                  </a:cubicBezTo>
                  <a:cubicBezTo>
                    <a:pt x="1658" y="2464"/>
                    <a:pt x="1566" y="1853"/>
                    <a:pt x="1385" y="1302"/>
                  </a:cubicBezTo>
                  <a:cubicBezTo>
                    <a:pt x="1042" y="561"/>
                    <a:pt x="491" y="61"/>
                    <a:pt x="0"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0"/>
            <p:cNvSpPr/>
            <p:nvPr/>
          </p:nvSpPr>
          <p:spPr>
            <a:xfrm>
              <a:off x="5498593" y="2381142"/>
              <a:ext cx="319251" cy="924956"/>
            </a:xfrm>
            <a:custGeom>
              <a:rect b="b" l="l" r="r" t="t"/>
              <a:pathLst>
                <a:path extrusionOk="0" h="6994" w="2414">
                  <a:moveTo>
                    <a:pt x="848" y="1"/>
                  </a:moveTo>
                  <a:lnTo>
                    <a:pt x="848" y="1"/>
                  </a:lnTo>
                  <a:cubicBezTo>
                    <a:pt x="1209" y="297"/>
                    <a:pt x="1538" y="737"/>
                    <a:pt x="1765" y="1279"/>
                  </a:cubicBezTo>
                  <a:cubicBezTo>
                    <a:pt x="1959" y="1742"/>
                    <a:pt x="2052" y="2205"/>
                    <a:pt x="2047" y="2622"/>
                  </a:cubicBezTo>
                  <a:cubicBezTo>
                    <a:pt x="2135" y="2993"/>
                    <a:pt x="2177" y="3395"/>
                    <a:pt x="2163" y="3812"/>
                  </a:cubicBezTo>
                  <a:cubicBezTo>
                    <a:pt x="2135" y="4794"/>
                    <a:pt x="1093" y="6799"/>
                    <a:pt x="0" y="6994"/>
                  </a:cubicBezTo>
                  <a:cubicBezTo>
                    <a:pt x="570" y="6962"/>
                    <a:pt x="1005" y="6549"/>
                    <a:pt x="1066" y="6503"/>
                  </a:cubicBezTo>
                  <a:cubicBezTo>
                    <a:pt x="1677" y="5966"/>
                    <a:pt x="2330" y="4868"/>
                    <a:pt x="2372" y="3618"/>
                  </a:cubicBezTo>
                  <a:cubicBezTo>
                    <a:pt x="2413" y="2136"/>
                    <a:pt x="1788" y="621"/>
                    <a:pt x="8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0"/>
            <p:cNvSpPr/>
            <p:nvPr/>
          </p:nvSpPr>
          <p:spPr>
            <a:xfrm>
              <a:off x="5519357" y="2269656"/>
              <a:ext cx="84772" cy="142301"/>
            </a:xfrm>
            <a:custGeom>
              <a:rect b="b" l="l" r="r" t="t"/>
              <a:pathLst>
                <a:path extrusionOk="0" h="1076" w="641">
                  <a:moveTo>
                    <a:pt x="594" y="1"/>
                  </a:moveTo>
                  <a:cubicBezTo>
                    <a:pt x="311" y="1"/>
                    <a:pt x="61" y="246"/>
                    <a:pt x="47" y="547"/>
                  </a:cubicBezTo>
                  <a:cubicBezTo>
                    <a:pt x="43" y="649"/>
                    <a:pt x="61" y="733"/>
                    <a:pt x="103" y="816"/>
                  </a:cubicBezTo>
                  <a:cubicBezTo>
                    <a:pt x="43" y="848"/>
                    <a:pt x="1" y="913"/>
                    <a:pt x="1" y="987"/>
                  </a:cubicBezTo>
                  <a:cubicBezTo>
                    <a:pt x="1" y="1011"/>
                    <a:pt x="10" y="1034"/>
                    <a:pt x="15" y="1057"/>
                  </a:cubicBezTo>
                  <a:cubicBezTo>
                    <a:pt x="57" y="1071"/>
                    <a:pt x="94" y="1075"/>
                    <a:pt x="140" y="1075"/>
                  </a:cubicBezTo>
                  <a:cubicBezTo>
                    <a:pt x="330" y="1075"/>
                    <a:pt x="501" y="973"/>
                    <a:pt x="617" y="798"/>
                  </a:cubicBezTo>
                  <a:cubicBezTo>
                    <a:pt x="608" y="793"/>
                    <a:pt x="598" y="788"/>
                    <a:pt x="589" y="779"/>
                  </a:cubicBezTo>
                  <a:cubicBezTo>
                    <a:pt x="510" y="686"/>
                    <a:pt x="459" y="566"/>
                    <a:pt x="455" y="432"/>
                  </a:cubicBezTo>
                  <a:cubicBezTo>
                    <a:pt x="450" y="256"/>
                    <a:pt x="520" y="98"/>
                    <a:pt x="640"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0"/>
            <p:cNvSpPr/>
            <p:nvPr/>
          </p:nvSpPr>
          <p:spPr>
            <a:xfrm>
              <a:off x="5196668" y="3305435"/>
              <a:ext cx="502947" cy="195465"/>
            </a:xfrm>
            <a:custGeom>
              <a:rect b="b" l="l" r="r" t="t"/>
              <a:pathLst>
                <a:path extrusionOk="0" h="1478" w="3803">
                  <a:moveTo>
                    <a:pt x="1593" y="0"/>
                  </a:moveTo>
                  <a:lnTo>
                    <a:pt x="1593" y="10"/>
                  </a:lnTo>
                  <a:cubicBezTo>
                    <a:pt x="1593" y="56"/>
                    <a:pt x="1612" y="98"/>
                    <a:pt x="1635" y="125"/>
                  </a:cubicBezTo>
                  <a:cubicBezTo>
                    <a:pt x="1658" y="195"/>
                    <a:pt x="1672" y="274"/>
                    <a:pt x="1672" y="348"/>
                  </a:cubicBezTo>
                  <a:cubicBezTo>
                    <a:pt x="1672" y="700"/>
                    <a:pt x="1394" y="991"/>
                    <a:pt x="1056" y="991"/>
                  </a:cubicBezTo>
                  <a:cubicBezTo>
                    <a:pt x="996" y="991"/>
                    <a:pt x="940" y="977"/>
                    <a:pt x="880" y="968"/>
                  </a:cubicBezTo>
                  <a:cubicBezTo>
                    <a:pt x="862" y="959"/>
                    <a:pt x="848" y="954"/>
                    <a:pt x="825" y="954"/>
                  </a:cubicBezTo>
                  <a:cubicBezTo>
                    <a:pt x="718" y="954"/>
                    <a:pt x="639" y="1042"/>
                    <a:pt x="639" y="1144"/>
                  </a:cubicBezTo>
                  <a:cubicBezTo>
                    <a:pt x="639" y="1167"/>
                    <a:pt x="644" y="1191"/>
                    <a:pt x="649" y="1209"/>
                  </a:cubicBezTo>
                  <a:lnTo>
                    <a:pt x="445" y="1288"/>
                  </a:lnTo>
                  <a:lnTo>
                    <a:pt x="181" y="1288"/>
                  </a:lnTo>
                  <a:cubicBezTo>
                    <a:pt x="84" y="1288"/>
                    <a:pt x="0" y="1371"/>
                    <a:pt x="0" y="1468"/>
                  </a:cubicBezTo>
                  <a:lnTo>
                    <a:pt x="0" y="1478"/>
                  </a:lnTo>
                  <a:lnTo>
                    <a:pt x="3803" y="1478"/>
                  </a:lnTo>
                  <a:lnTo>
                    <a:pt x="3803" y="1468"/>
                  </a:lnTo>
                  <a:cubicBezTo>
                    <a:pt x="3798" y="1371"/>
                    <a:pt x="3719" y="1288"/>
                    <a:pt x="3617" y="1288"/>
                  </a:cubicBezTo>
                  <a:lnTo>
                    <a:pt x="3353" y="1288"/>
                  </a:lnTo>
                  <a:lnTo>
                    <a:pt x="3150" y="1209"/>
                  </a:lnTo>
                  <a:cubicBezTo>
                    <a:pt x="3154" y="1186"/>
                    <a:pt x="3163" y="1167"/>
                    <a:pt x="3163" y="1144"/>
                  </a:cubicBezTo>
                  <a:cubicBezTo>
                    <a:pt x="3163" y="1042"/>
                    <a:pt x="3080" y="954"/>
                    <a:pt x="2978" y="954"/>
                  </a:cubicBezTo>
                  <a:cubicBezTo>
                    <a:pt x="2960" y="954"/>
                    <a:pt x="2936" y="959"/>
                    <a:pt x="2918" y="968"/>
                  </a:cubicBezTo>
                  <a:cubicBezTo>
                    <a:pt x="2867" y="982"/>
                    <a:pt x="2807" y="991"/>
                    <a:pt x="2747" y="991"/>
                  </a:cubicBezTo>
                  <a:cubicBezTo>
                    <a:pt x="2404" y="991"/>
                    <a:pt x="2126" y="700"/>
                    <a:pt x="2126" y="348"/>
                  </a:cubicBezTo>
                  <a:cubicBezTo>
                    <a:pt x="2126" y="274"/>
                    <a:pt x="2135" y="195"/>
                    <a:pt x="2168" y="125"/>
                  </a:cubicBezTo>
                  <a:cubicBezTo>
                    <a:pt x="2177" y="111"/>
                    <a:pt x="2191" y="88"/>
                    <a:pt x="2195" y="65"/>
                  </a:cubicBezTo>
                  <a:lnTo>
                    <a:pt x="2195" y="65"/>
                  </a:lnTo>
                  <a:cubicBezTo>
                    <a:pt x="2149" y="70"/>
                    <a:pt x="2103" y="70"/>
                    <a:pt x="2052" y="70"/>
                  </a:cubicBezTo>
                  <a:cubicBezTo>
                    <a:pt x="1881" y="70"/>
                    <a:pt x="1728" y="47"/>
                    <a:pt x="15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0"/>
            <p:cNvSpPr/>
            <p:nvPr/>
          </p:nvSpPr>
          <p:spPr>
            <a:xfrm>
              <a:off x="5407341" y="3305435"/>
              <a:ext cx="79747" cy="62025"/>
            </a:xfrm>
            <a:custGeom>
              <a:rect b="b" l="l" r="r" t="t"/>
              <a:pathLst>
                <a:path extrusionOk="0" h="469" w="603">
                  <a:moveTo>
                    <a:pt x="0" y="0"/>
                  </a:moveTo>
                  <a:lnTo>
                    <a:pt x="0" y="10"/>
                  </a:lnTo>
                  <a:cubicBezTo>
                    <a:pt x="0" y="56"/>
                    <a:pt x="19" y="98"/>
                    <a:pt x="42" y="125"/>
                  </a:cubicBezTo>
                  <a:cubicBezTo>
                    <a:pt x="56" y="186"/>
                    <a:pt x="75" y="241"/>
                    <a:pt x="75" y="306"/>
                  </a:cubicBezTo>
                  <a:cubicBezTo>
                    <a:pt x="186" y="357"/>
                    <a:pt x="301" y="399"/>
                    <a:pt x="427" y="440"/>
                  </a:cubicBezTo>
                  <a:cubicBezTo>
                    <a:pt x="468" y="445"/>
                    <a:pt x="510" y="459"/>
                    <a:pt x="542" y="468"/>
                  </a:cubicBezTo>
                  <a:cubicBezTo>
                    <a:pt x="538" y="426"/>
                    <a:pt x="533" y="389"/>
                    <a:pt x="533" y="348"/>
                  </a:cubicBezTo>
                  <a:cubicBezTo>
                    <a:pt x="533" y="274"/>
                    <a:pt x="542" y="195"/>
                    <a:pt x="575" y="125"/>
                  </a:cubicBezTo>
                  <a:cubicBezTo>
                    <a:pt x="584" y="111"/>
                    <a:pt x="598" y="88"/>
                    <a:pt x="602" y="65"/>
                  </a:cubicBezTo>
                  <a:lnTo>
                    <a:pt x="602" y="65"/>
                  </a:lnTo>
                  <a:cubicBezTo>
                    <a:pt x="556" y="70"/>
                    <a:pt x="510" y="70"/>
                    <a:pt x="459" y="70"/>
                  </a:cubicBezTo>
                  <a:cubicBezTo>
                    <a:pt x="288" y="70"/>
                    <a:pt x="135" y="47"/>
                    <a:pt x="0" y="0"/>
                  </a:cubicBezTo>
                  <a:close/>
                </a:path>
              </a:pathLst>
            </a:custGeom>
            <a:solidFill>
              <a:srgbClr val="1C0B11">
                <a:alpha val="40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0"/>
            <p:cNvSpPr/>
            <p:nvPr/>
          </p:nvSpPr>
          <p:spPr>
            <a:xfrm>
              <a:off x="5002525" y="2452689"/>
              <a:ext cx="888852" cy="825372"/>
            </a:xfrm>
            <a:custGeom>
              <a:rect b="b" l="l" r="r" t="t"/>
              <a:pathLst>
                <a:path extrusionOk="0" h="6241" w="6721">
                  <a:moveTo>
                    <a:pt x="3368" y="1"/>
                  </a:moveTo>
                  <a:cubicBezTo>
                    <a:pt x="3198" y="1"/>
                    <a:pt x="3026" y="15"/>
                    <a:pt x="2853" y="43"/>
                  </a:cubicBezTo>
                  <a:cubicBezTo>
                    <a:pt x="1153" y="321"/>
                    <a:pt x="0" y="1928"/>
                    <a:pt x="283" y="3628"/>
                  </a:cubicBezTo>
                  <a:cubicBezTo>
                    <a:pt x="537" y="5155"/>
                    <a:pt x="1856" y="6241"/>
                    <a:pt x="3354" y="6241"/>
                  </a:cubicBezTo>
                  <a:cubicBezTo>
                    <a:pt x="3523" y="6241"/>
                    <a:pt x="3695" y="6227"/>
                    <a:pt x="3867" y="6198"/>
                  </a:cubicBezTo>
                  <a:cubicBezTo>
                    <a:pt x="5567" y="5916"/>
                    <a:pt x="6720" y="4313"/>
                    <a:pt x="6438" y="2609"/>
                  </a:cubicBezTo>
                  <a:cubicBezTo>
                    <a:pt x="6188" y="1083"/>
                    <a:pt x="4866" y="1"/>
                    <a:pt x="336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0"/>
            <p:cNvSpPr/>
            <p:nvPr/>
          </p:nvSpPr>
          <p:spPr>
            <a:xfrm>
              <a:off x="5034926" y="2451631"/>
              <a:ext cx="768240" cy="787417"/>
            </a:xfrm>
            <a:custGeom>
              <a:rect b="b" l="l" r="r" t="t"/>
              <a:pathLst>
                <a:path extrusionOk="0" h="5954" w="5809">
                  <a:moveTo>
                    <a:pt x="3122" y="0"/>
                  </a:moveTo>
                  <a:cubicBezTo>
                    <a:pt x="1395" y="0"/>
                    <a:pt x="1" y="1394"/>
                    <a:pt x="1" y="3122"/>
                  </a:cubicBezTo>
                  <a:cubicBezTo>
                    <a:pt x="1" y="4368"/>
                    <a:pt x="732" y="5442"/>
                    <a:pt x="1793" y="5942"/>
                  </a:cubicBezTo>
                  <a:cubicBezTo>
                    <a:pt x="1884" y="5949"/>
                    <a:pt x="1978" y="5953"/>
                    <a:pt x="2073" y="5953"/>
                  </a:cubicBezTo>
                  <a:cubicBezTo>
                    <a:pt x="2108" y="5953"/>
                    <a:pt x="2143" y="5953"/>
                    <a:pt x="2177" y="5951"/>
                  </a:cubicBezTo>
                  <a:cubicBezTo>
                    <a:pt x="3993" y="5919"/>
                    <a:pt x="5600" y="4391"/>
                    <a:pt x="5767" y="2548"/>
                  </a:cubicBezTo>
                  <a:cubicBezTo>
                    <a:pt x="5808" y="2089"/>
                    <a:pt x="5757" y="1658"/>
                    <a:pt x="5628" y="1265"/>
                  </a:cubicBezTo>
                  <a:cubicBezTo>
                    <a:pt x="5063" y="501"/>
                    <a:pt x="4146" y="0"/>
                    <a:pt x="3122"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0"/>
            <p:cNvSpPr/>
            <p:nvPr/>
          </p:nvSpPr>
          <p:spPr>
            <a:xfrm>
              <a:off x="5034926" y="2452292"/>
              <a:ext cx="692196" cy="687303"/>
            </a:xfrm>
            <a:custGeom>
              <a:rect b="b" l="l" r="r" t="t"/>
              <a:pathLst>
                <a:path extrusionOk="0" h="5197" w="5234">
                  <a:moveTo>
                    <a:pt x="3127" y="0"/>
                  </a:moveTo>
                  <a:cubicBezTo>
                    <a:pt x="1399" y="0"/>
                    <a:pt x="1" y="1399"/>
                    <a:pt x="1" y="3121"/>
                  </a:cubicBezTo>
                  <a:cubicBezTo>
                    <a:pt x="1" y="3469"/>
                    <a:pt x="61" y="3807"/>
                    <a:pt x="163" y="4117"/>
                  </a:cubicBezTo>
                  <a:cubicBezTo>
                    <a:pt x="686" y="4770"/>
                    <a:pt x="1492" y="5196"/>
                    <a:pt x="2395" y="5196"/>
                  </a:cubicBezTo>
                  <a:cubicBezTo>
                    <a:pt x="3960" y="5196"/>
                    <a:pt x="5234" y="3923"/>
                    <a:pt x="5234" y="2353"/>
                  </a:cubicBezTo>
                  <a:cubicBezTo>
                    <a:pt x="5234" y="1496"/>
                    <a:pt x="4854" y="732"/>
                    <a:pt x="4257" y="208"/>
                  </a:cubicBezTo>
                  <a:cubicBezTo>
                    <a:pt x="3905" y="70"/>
                    <a:pt x="3530" y="0"/>
                    <a:pt x="3127"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0"/>
            <p:cNvSpPr/>
            <p:nvPr/>
          </p:nvSpPr>
          <p:spPr>
            <a:xfrm>
              <a:off x="5715463" y="2634136"/>
              <a:ext cx="139788" cy="303381"/>
            </a:xfrm>
            <a:custGeom>
              <a:rect b="b" l="l" r="r" t="t"/>
              <a:pathLst>
                <a:path extrusionOk="0" h="2294" w="1057">
                  <a:moveTo>
                    <a:pt x="542" y="1"/>
                  </a:moveTo>
                  <a:lnTo>
                    <a:pt x="542" y="1"/>
                  </a:lnTo>
                  <a:cubicBezTo>
                    <a:pt x="556" y="70"/>
                    <a:pt x="575" y="139"/>
                    <a:pt x="552" y="223"/>
                  </a:cubicBezTo>
                  <a:cubicBezTo>
                    <a:pt x="542" y="260"/>
                    <a:pt x="501" y="306"/>
                    <a:pt x="505" y="339"/>
                  </a:cubicBezTo>
                  <a:cubicBezTo>
                    <a:pt x="510" y="385"/>
                    <a:pt x="565" y="385"/>
                    <a:pt x="589" y="422"/>
                  </a:cubicBezTo>
                  <a:cubicBezTo>
                    <a:pt x="667" y="538"/>
                    <a:pt x="579" y="566"/>
                    <a:pt x="547" y="686"/>
                  </a:cubicBezTo>
                  <a:cubicBezTo>
                    <a:pt x="510" y="802"/>
                    <a:pt x="510" y="862"/>
                    <a:pt x="366" y="880"/>
                  </a:cubicBezTo>
                  <a:cubicBezTo>
                    <a:pt x="371" y="927"/>
                    <a:pt x="385" y="959"/>
                    <a:pt x="385" y="1001"/>
                  </a:cubicBezTo>
                  <a:cubicBezTo>
                    <a:pt x="362" y="992"/>
                    <a:pt x="344" y="988"/>
                    <a:pt x="329" y="988"/>
                  </a:cubicBezTo>
                  <a:cubicBezTo>
                    <a:pt x="297" y="988"/>
                    <a:pt x="275" y="1006"/>
                    <a:pt x="227" y="1029"/>
                  </a:cubicBezTo>
                  <a:cubicBezTo>
                    <a:pt x="181" y="1052"/>
                    <a:pt x="93" y="1089"/>
                    <a:pt x="70" y="1121"/>
                  </a:cubicBezTo>
                  <a:cubicBezTo>
                    <a:pt x="0" y="1195"/>
                    <a:pt x="61" y="1445"/>
                    <a:pt x="107" y="1529"/>
                  </a:cubicBezTo>
                  <a:cubicBezTo>
                    <a:pt x="153" y="1612"/>
                    <a:pt x="200" y="1654"/>
                    <a:pt x="227" y="1760"/>
                  </a:cubicBezTo>
                  <a:cubicBezTo>
                    <a:pt x="251" y="1834"/>
                    <a:pt x="232" y="1909"/>
                    <a:pt x="251" y="1978"/>
                  </a:cubicBezTo>
                  <a:cubicBezTo>
                    <a:pt x="261" y="2031"/>
                    <a:pt x="286" y="2050"/>
                    <a:pt x="316" y="2050"/>
                  </a:cubicBezTo>
                  <a:cubicBezTo>
                    <a:pt x="350" y="2050"/>
                    <a:pt x="392" y="2026"/>
                    <a:pt x="431" y="1997"/>
                  </a:cubicBezTo>
                  <a:lnTo>
                    <a:pt x="431" y="1997"/>
                  </a:lnTo>
                  <a:lnTo>
                    <a:pt x="403" y="2024"/>
                  </a:lnTo>
                  <a:cubicBezTo>
                    <a:pt x="459" y="2075"/>
                    <a:pt x="431" y="2274"/>
                    <a:pt x="565" y="2293"/>
                  </a:cubicBezTo>
                  <a:cubicBezTo>
                    <a:pt x="569" y="2293"/>
                    <a:pt x="573" y="2293"/>
                    <a:pt x="576" y="2293"/>
                  </a:cubicBezTo>
                  <a:cubicBezTo>
                    <a:pt x="620" y="2293"/>
                    <a:pt x="646" y="2266"/>
                    <a:pt x="663" y="2223"/>
                  </a:cubicBezTo>
                  <a:cubicBezTo>
                    <a:pt x="704" y="2177"/>
                    <a:pt x="737" y="2098"/>
                    <a:pt x="741" y="2071"/>
                  </a:cubicBezTo>
                  <a:cubicBezTo>
                    <a:pt x="755" y="2024"/>
                    <a:pt x="765" y="1992"/>
                    <a:pt x="783" y="1950"/>
                  </a:cubicBezTo>
                  <a:cubicBezTo>
                    <a:pt x="802" y="1904"/>
                    <a:pt x="825" y="1862"/>
                    <a:pt x="848" y="1821"/>
                  </a:cubicBezTo>
                  <a:cubicBezTo>
                    <a:pt x="880" y="1765"/>
                    <a:pt x="857" y="1760"/>
                    <a:pt x="866" y="1696"/>
                  </a:cubicBezTo>
                  <a:cubicBezTo>
                    <a:pt x="871" y="1658"/>
                    <a:pt x="890" y="1598"/>
                    <a:pt x="904" y="1561"/>
                  </a:cubicBezTo>
                  <a:cubicBezTo>
                    <a:pt x="927" y="1515"/>
                    <a:pt x="987" y="1473"/>
                    <a:pt x="1019" y="1436"/>
                  </a:cubicBezTo>
                  <a:cubicBezTo>
                    <a:pt x="1033" y="1418"/>
                    <a:pt x="1042" y="1404"/>
                    <a:pt x="1056" y="1390"/>
                  </a:cubicBezTo>
                  <a:cubicBezTo>
                    <a:pt x="996" y="880"/>
                    <a:pt x="811" y="403"/>
                    <a:pt x="5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0"/>
            <p:cNvSpPr/>
            <p:nvPr/>
          </p:nvSpPr>
          <p:spPr>
            <a:xfrm>
              <a:off x="5788333" y="2904851"/>
              <a:ext cx="68109" cy="183299"/>
            </a:xfrm>
            <a:custGeom>
              <a:rect b="b" l="l" r="r" t="t"/>
              <a:pathLst>
                <a:path extrusionOk="0" h="1386" w="515">
                  <a:moveTo>
                    <a:pt x="515" y="0"/>
                  </a:moveTo>
                  <a:lnTo>
                    <a:pt x="515" y="0"/>
                  </a:lnTo>
                  <a:cubicBezTo>
                    <a:pt x="422" y="84"/>
                    <a:pt x="348" y="269"/>
                    <a:pt x="278" y="362"/>
                  </a:cubicBezTo>
                  <a:cubicBezTo>
                    <a:pt x="214" y="445"/>
                    <a:pt x="24" y="561"/>
                    <a:pt x="5" y="672"/>
                  </a:cubicBezTo>
                  <a:cubicBezTo>
                    <a:pt x="1" y="714"/>
                    <a:pt x="47" y="779"/>
                    <a:pt x="52" y="816"/>
                  </a:cubicBezTo>
                  <a:cubicBezTo>
                    <a:pt x="61" y="876"/>
                    <a:pt x="38" y="941"/>
                    <a:pt x="47" y="1010"/>
                  </a:cubicBezTo>
                  <a:cubicBezTo>
                    <a:pt x="61" y="1084"/>
                    <a:pt x="61" y="1154"/>
                    <a:pt x="52" y="1223"/>
                  </a:cubicBezTo>
                  <a:cubicBezTo>
                    <a:pt x="38" y="1269"/>
                    <a:pt x="38" y="1325"/>
                    <a:pt x="38" y="1385"/>
                  </a:cubicBezTo>
                  <a:cubicBezTo>
                    <a:pt x="297" y="978"/>
                    <a:pt x="468" y="505"/>
                    <a:pt x="5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0"/>
            <p:cNvSpPr/>
            <p:nvPr/>
          </p:nvSpPr>
          <p:spPr>
            <a:xfrm>
              <a:off x="5058854" y="2454078"/>
              <a:ext cx="539051" cy="822595"/>
            </a:xfrm>
            <a:custGeom>
              <a:rect b="b" l="l" r="r" t="t"/>
              <a:pathLst>
                <a:path extrusionOk="0" h="6220" w="4076">
                  <a:moveTo>
                    <a:pt x="2941" y="0"/>
                  </a:moveTo>
                  <a:cubicBezTo>
                    <a:pt x="1825" y="0"/>
                    <a:pt x="848" y="584"/>
                    <a:pt x="297" y="1464"/>
                  </a:cubicBezTo>
                  <a:cubicBezTo>
                    <a:pt x="297" y="1482"/>
                    <a:pt x="297" y="1505"/>
                    <a:pt x="288" y="1519"/>
                  </a:cubicBezTo>
                  <a:cubicBezTo>
                    <a:pt x="274" y="1552"/>
                    <a:pt x="255" y="1552"/>
                    <a:pt x="241" y="1561"/>
                  </a:cubicBezTo>
                  <a:cubicBezTo>
                    <a:pt x="227" y="1584"/>
                    <a:pt x="218" y="1603"/>
                    <a:pt x="204" y="1626"/>
                  </a:cubicBezTo>
                  <a:lnTo>
                    <a:pt x="204" y="1630"/>
                  </a:lnTo>
                  <a:cubicBezTo>
                    <a:pt x="195" y="1667"/>
                    <a:pt x="181" y="1714"/>
                    <a:pt x="158" y="1746"/>
                  </a:cubicBezTo>
                  <a:cubicBezTo>
                    <a:pt x="153" y="1751"/>
                    <a:pt x="139" y="1760"/>
                    <a:pt x="135" y="1765"/>
                  </a:cubicBezTo>
                  <a:lnTo>
                    <a:pt x="65" y="1922"/>
                  </a:lnTo>
                  <a:lnTo>
                    <a:pt x="65" y="1945"/>
                  </a:lnTo>
                  <a:cubicBezTo>
                    <a:pt x="61" y="1978"/>
                    <a:pt x="38" y="1973"/>
                    <a:pt x="38" y="2015"/>
                  </a:cubicBezTo>
                  <a:lnTo>
                    <a:pt x="33" y="2015"/>
                  </a:lnTo>
                  <a:cubicBezTo>
                    <a:pt x="19" y="2038"/>
                    <a:pt x="14" y="2066"/>
                    <a:pt x="1" y="2089"/>
                  </a:cubicBezTo>
                  <a:cubicBezTo>
                    <a:pt x="24" y="2130"/>
                    <a:pt x="47" y="2177"/>
                    <a:pt x="19" y="2200"/>
                  </a:cubicBezTo>
                  <a:cubicBezTo>
                    <a:pt x="24" y="2214"/>
                    <a:pt x="24" y="2232"/>
                    <a:pt x="24" y="2251"/>
                  </a:cubicBezTo>
                  <a:cubicBezTo>
                    <a:pt x="70" y="2274"/>
                    <a:pt x="56" y="2325"/>
                    <a:pt x="61" y="2367"/>
                  </a:cubicBezTo>
                  <a:cubicBezTo>
                    <a:pt x="65" y="2418"/>
                    <a:pt x="84" y="2436"/>
                    <a:pt x="93" y="2482"/>
                  </a:cubicBezTo>
                  <a:cubicBezTo>
                    <a:pt x="107" y="2524"/>
                    <a:pt x="93" y="2570"/>
                    <a:pt x="107" y="2608"/>
                  </a:cubicBezTo>
                  <a:cubicBezTo>
                    <a:pt x="116" y="2640"/>
                    <a:pt x="149" y="2668"/>
                    <a:pt x="153" y="2700"/>
                  </a:cubicBezTo>
                  <a:cubicBezTo>
                    <a:pt x="158" y="2742"/>
                    <a:pt x="135" y="2793"/>
                    <a:pt x="153" y="2830"/>
                  </a:cubicBezTo>
                  <a:cubicBezTo>
                    <a:pt x="172" y="2858"/>
                    <a:pt x="218" y="2881"/>
                    <a:pt x="241" y="2904"/>
                  </a:cubicBezTo>
                  <a:cubicBezTo>
                    <a:pt x="265" y="2927"/>
                    <a:pt x="297" y="2946"/>
                    <a:pt x="315" y="2987"/>
                  </a:cubicBezTo>
                  <a:cubicBezTo>
                    <a:pt x="334" y="3034"/>
                    <a:pt x="315" y="3061"/>
                    <a:pt x="366" y="3089"/>
                  </a:cubicBezTo>
                  <a:cubicBezTo>
                    <a:pt x="357" y="3126"/>
                    <a:pt x="348" y="3196"/>
                    <a:pt x="357" y="3228"/>
                  </a:cubicBezTo>
                  <a:cubicBezTo>
                    <a:pt x="357" y="3256"/>
                    <a:pt x="343" y="3251"/>
                    <a:pt x="357" y="3279"/>
                  </a:cubicBezTo>
                  <a:cubicBezTo>
                    <a:pt x="362" y="3302"/>
                    <a:pt x="394" y="3302"/>
                    <a:pt x="403" y="3335"/>
                  </a:cubicBezTo>
                  <a:cubicBezTo>
                    <a:pt x="441" y="3367"/>
                    <a:pt x="528" y="3395"/>
                    <a:pt x="496" y="3460"/>
                  </a:cubicBezTo>
                  <a:cubicBezTo>
                    <a:pt x="486" y="3451"/>
                    <a:pt x="476" y="3449"/>
                    <a:pt x="467" y="3449"/>
                  </a:cubicBezTo>
                  <a:cubicBezTo>
                    <a:pt x="455" y="3449"/>
                    <a:pt x="444" y="3452"/>
                    <a:pt x="431" y="3455"/>
                  </a:cubicBezTo>
                  <a:cubicBezTo>
                    <a:pt x="459" y="3501"/>
                    <a:pt x="528" y="3511"/>
                    <a:pt x="510" y="3575"/>
                  </a:cubicBezTo>
                  <a:cubicBezTo>
                    <a:pt x="533" y="3580"/>
                    <a:pt x="575" y="3589"/>
                    <a:pt x="589" y="3612"/>
                  </a:cubicBezTo>
                  <a:cubicBezTo>
                    <a:pt x="593" y="3622"/>
                    <a:pt x="570" y="3659"/>
                    <a:pt x="579" y="3682"/>
                  </a:cubicBezTo>
                  <a:cubicBezTo>
                    <a:pt x="598" y="3719"/>
                    <a:pt x="695" y="3733"/>
                    <a:pt x="742" y="3738"/>
                  </a:cubicBezTo>
                  <a:cubicBezTo>
                    <a:pt x="737" y="3765"/>
                    <a:pt x="760" y="3798"/>
                    <a:pt x="760" y="3812"/>
                  </a:cubicBezTo>
                  <a:cubicBezTo>
                    <a:pt x="760" y="3844"/>
                    <a:pt x="742" y="3858"/>
                    <a:pt x="751" y="3890"/>
                  </a:cubicBezTo>
                  <a:cubicBezTo>
                    <a:pt x="797" y="3904"/>
                    <a:pt x="862" y="3946"/>
                    <a:pt x="894" y="3992"/>
                  </a:cubicBezTo>
                  <a:cubicBezTo>
                    <a:pt x="945" y="4122"/>
                    <a:pt x="913" y="4247"/>
                    <a:pt x="955" y="4400"/>
                  </a:cubicBezTo>
                  <a:cubicBezTo>
                    <a:pt x="959" y="4409"/>
                    <a:pt x="959" y="4428"/>
                    <a:pt x="959" y="4451"/>
                  </a:cubicBezTo>
                  <a:cubicBezTo>
                    <a:pt x="955" y="4469"/>
                    <a:pt x="945" y="4492"/>
                    <a:pt x="955" y="4516"/>
                  </a:cubicBezTo>
                  <a:cubicBezTo>
                    <a:pt x="959" y="4590"/>
                    <a:pt x="945" y="4654"/>
                    <a:pt x="936" y="4715"/>
                  </a:cubicBezTo>
                  <a:cubicBezTo>
                    <a:pt x="931" y="4775"/>
                    <a:pt x="936" y="4868"/>
                    <a:pt x="945" y="4923"/>
                  </a:cubicBezTo>
                  <a:cubicBezTo>
                    <a:pt x="959" y="4969"/>
                    <a:pt x="992" y="5011"/>
                    <a:pt x="1001" y="5057"/>
                  </a:cubicBezTo>
                  <a:cubicBezTo>
                    <a:pt x="1006" y="5118"/>
                    <a:pt x="1006" y="5169"/>
                    <a:pt x="1029" y="5219"/>
                  </a:cubicBezTo>
                  <a:cubicBezTo>
                    <a:pt x="1047" y="5266"/>
                    <a:pt x="1084" y="5307"/>
                    <a:pt x="1103" y="5354"/>
                  </a:cubicBezTo>
                  <a:cubicBezTo>
                    <a:pt x="1121" y="5400"/>
                    <a:pt x="1126" y="5451"/>
                    <a:pt x="1149" y="5497"/>
                  </a:cubicBezTo>
                  <a:cubicBezTo>
                    <a:pt x="1172" y="5548"/>
                    <a:pt x="1177" y="5604"/>
                    <a:pt x="1200" y="5655"/>
                  </a:cubicBezTo>
                  <a:cubicBezTo>
                    <a:pt x="1213" y="5647"/>
                    <a:pt x="1222" y="5644"/>
                    <a:pt x="1229" y="5644"/>
                  </a:cubicBezTo>
                  <a:cubicBezTo>
                    <a:pt x="1246" y="5644"/>
                    <a:pt x="1248" y="5663"/>
                    <a:pt x="1265" y="5673"/>
                  </a:cubicBezTo>
                  <a:cubicBezTo>
                    <a:pt x="1269" y="5678"/>
                    <a:pt x="1293" y="5706"/>
                    <a:pt x="1302" y="5710"/>
                  </a:cubicBezTo>
                  <a:cubicBezTo>
                    <a:pt x="1307" y="5720"/>
                    <a:pt x="1330" y="5710"/>
                    <a:pt x="1339" y="5724"/>
                  </a:cubicBezTo>
                  <a:cubicBezTo>
                    <a:pt x="1353" y="5734"/>
                    <a:pt x="1385" y="5775"/>
                    <a:pt x="1399" y="5789"/>
                  </a:cubicBezTo>
                  <a:lnTo>
                    <a:pt x="1432" y="5822"/>
                  </a:lnTo>
                  <a:cubicBezTo>
                    <a:pt x="1885" y="6076"/>
                    <a:pt x="2404" y="6220"/>
                    <a:pt x="2955" y="6220"/>
                  </a:cubicBezTo>
                  <a:cubicBezTo>
                    <a:pt x="3178" y="6220"/>
                    <a:pt x="3391" y="6197"/>
                    <a:pt x="3599" y="6160"/>
                  </a:cubicBezTo>
                  <a:cubicBezTo>
                    <a:pt x="3576" y="6150"/>
                    <a:pt x="3557" y="6150"/>
                    <a:pt x="3548" y="6146"/>
                  </a:cubicBezTo>
                  <a:cubicBezTo>
                    <a:pt x="3539" y="6123"/>
                    <a:pt x="3516" y="6072"/>
                    <a:pt x="3442" y="6021"/>
                  </a:cubicBezTo>
                  <a:cubicBezTo>
                    <a:pt x="3367" y="5965"/>
                    <a:pt x="3330" y="5960"/>
                    <a:pt x="3293" y="5872"/>
                  </a:cubicBezTo>
                  <a:cubicBezTo>
                    <a:pt x="3275" y="5845"/>
                    <a:pt x="3270" y="5817"/>
                    <a:pt x="3256" y="5780"/>
                  </a:cubicBezTo>
                  <a:cubicBezTo>
                    <a:pt x="3247" y="5743"/>
                    <a:pt x="3247" y="5743"/>
                    <a:pt x="3224" y="5720"/>
                  </a:cubicBezTo>
                  <a:cubicBezTo>
                    <a:pt x="3182" y="5669"/>
                    <a:pt x="3159" y="5641"/>
                    <a:pt x="3136" y="5585"/>
                  </a:cubicBezTo>
                  <a:cubicBezTo>
                    <a:pt x="3113" y="5534"/>
                    <a:pt x="3071" y="5497"/>
                    <a:pt x="3053" y="5451"/>
                  </a:cubicBezTo>
                  <a:cubicBezTo>
                    <a:pt x="3029" y="5377"/>
                    <a:pt x="3090" y="5307"/>
                    <a:pt x="3085" y="5238"/>
                  </a:cubicBezTo>
                  <a:cubicBezTo>
                    <a:pt x="3076" y="5192"/>
                    <a:pt x="3048" y="5178"/>
                    <a:pt x="3043" y="5145"/>
                  </a:cubicBezTo>
                  <a:cubicBezTo>
                    <a:pt x="3029" y="5113"/>
                    <a:pt x="3043" y="5067"/>
                    <a:pt x="3043" y="5039"/>
                  </a:cubicBezTo>
                  <a:cubicBezTo>
                    <a:pt x="3039" y="4974"/>
                    <a:pt x="3048" y="4923"/>
                    <a:pt x="3048" y="4858"/>
                  </a:cubicBezTo>
                  <a:cubicBezTo>
                    <a:pt x="3048" y="4830"/>
                    <a:pt x="3039" y="4807"/>
                    <a:pt x="3043" y="4775"/>
                  </a:cubicBezTo>
                  <a:cubicBezTo>
                    <a:pt x="3048" y="4733"/>
                    <a:pt x="3085" y="4719"/>
                    <a:pt x="3071" y="4673"/>
                  </a:cubicBezTo>
                  <a:cubicBezTo>
                    <a:pt x="3053" y="4668"/>
                    <a:pt x="3043" y="4664"/>
                    <a:pt x="3029" y="4650"/>
                  </a:cubicBezTo>
                  <a:cubicBezTo>
                    <a:pt x="3043" y="4627"/>
                    <a:pt x="3048" y="4604"/>
                    <a:pt x="3015" y="4576"/>
                  </a:cubicBezTo>
                  <a:cubicBezTo>
                    <a:pt x="3002" y="4567"/>
                    <a:pt x="2992" y="4557"/>
                    <a:pt x="2978" y="4548"/>
                  </a:cubicBezTo>
                  <a:cubicBezTo>
                    <a:pt x="2951" y="4497"/>
                    <a:pt x="2909" y="4441"/>
                    <a:pt x="2863" y="4409"/>
                  </a:cubicBezTo>
                  <a:cubicBezTo>
                    <a:pt x="2835" y="4384"/>
                    <a:pt x="2836" y="4380"/>
                    <a:pt x="2823" y="4380"/>
                  </a:cubicBezTo>
                  <a:cubicBezTo>
                    <a:pt x="2817" y="4380"/>
                    <a:pt x="2807" y="4381"/>
                    <a:pt x="2789" y="4381"/>
                  </a:cubicBezTo>
                  <a:lnTo>
                    <a:pt x="2691" y="4381"/>
                  </a:lnTo>
                  <a:cubicBezTo>
                    <a:pt x="2626" y="4381"/>
                    <a:pt x="2585" y="4381"/>
                    <a:pt x="2529" y="4358"/>
                  </a:cubicBezTo>
                  <a:cubicBezTo>
                    <a:pt x="2488" y="4341"/>
                    <a:pt x="2465" y="4331"/>
                    <a:pt x="2444" y="4331"/>
                  </a:cubicBezTo>
                  <a:cubicBezTo>
                    <a:pt x="2420" y="4331"/>
                    <a:pt x="2399" y="4343"/>
                    <a:pt x="2358" y="4367"/>
                  </a:cubicBezTo>
                  <a:cubicBezTo>
                    <a:pt x="2323" y="4388"/>
                    <a:pt x="2301" y="4391"/>
                    <a:pt x="2277" y="4391"/>
                  </a:cubicBezTo>
                  <a:cubicBezTo>
                    <a:pt x="2269" y="4391"/>
                    <a:pt x="2261" y="4391"/>
                    <a:pt x="2251" y="4391"/>
                  </a:cubicBezTo>
                  <a:lnTo>
                    <a:pt x="2168" y="4391"/>
                  </a:lnTo>
                  <a:cubicBezTo>
                    <a:pt x="2136" y="4391"/>
                    <a:pt x="2111" y="4389"/>
                    <a:pt x="2087" y="4389"/>
                  </a:cubicBezTo>
                  <a:cubicBezTo>
                    <a:pt x="2063" y="4389"/>
                    <a:pt x="2038" y="4391"/>
                    <a:pt x="2006" y="4395"/>
                  </a:cubicBezTo>
                  <a:cubicBezTo>
                    <a:pt x="1978" y="4404"/>
                    <a:pt x="1955" y="4414"/>
                    <a:pt x="1927" y="4414"/>
                  </a:cubicBezTo>
                  <a:cubicBezTo>
                    <a:pt x="1905" y="4414"/>
                    <a:pt x="1880" y="4408"/>
                    <a:pt x="1859" y="4408"/>
                  </a:cubicBezTo>
                  <a:cubicBezTo>
                    <a:pt x="1853" y="4408"/>
                    <a:pt x="1848" y="4408"/>
                    <a:pt x="1844" y="4409"/>
                  </a:cubicBezTo>
                  <a:cubicBezTo>
                    <a:pt x="1825" y="4414"/>
                    <a:pt x="1825" y="4437"/>
                    <a:pt x="1816" y="4437"/>
                  </a:cubicBezTo>
                  <a:lnTo>
                    <a:pt x="1779" y="4437"/>
                  </a:lnTo>
                  <a:cubicBezTo>
                    <a:pt x="1756" y="4451"/>
                    <a:pt x="1723" y="4455"/>
                    <a:pt x="1700" y="4455"/>
                  </a:cubicBezTo>
                  <a:cubicBezTo>
                    <a:pt x="1631" y="4465"/>
                    <a:pt x="1552" y="4492"/>
                    <a:pt x="1487" y="4502"/>
                  </a:cubicBezTo>
                  <a:cubicBezTo>
                    <a:pt x="1479" y="4503"/>
                    <a:pt x="1471" y="4503"/>
                    <a:pt x="1463" y="4503"/>
                  </a:cubicBezTo>
                  <a:cubicBezTo>
                    <a:pt x="1430" y="4503"/>
                    <a:pt x="1398" y="4496"/>
                    <a:pt x="1371" y="4492"/>
                  </a:cubicBezTo>
                  <a:cubicBezTo>
                    <a:pt x="1283" y="4428"/>
                    <a:pt x="1163" y="4307"/>
                    <a:pt x="1098" y="4298"/>
                  </a:cubicBezTo>
                  <a:cubicBezTo>
                    <a:pt x="820" y="4289"/>
                    <a:pt x="1140" y="3802"/>
                    <a:pt x="1256" y="3687"/>
                  </a:cubicBezTo>
                  <a:cubicBezTo>
                    <a:pt x="1348" y="3585"/>
                    <a:pt x="1357" y="3501"/>
                    <a:pt x="1436" y="3413"/>
                  </a:cubicBezTo>
                  <a:cubicBezTo>
                    <a:pt x="1469" y="3376"/>
                    <a:pt x="1566" y="3325"/>
                    <a:pt x="1608" y="3316"/>
                  </a:cubicBezTo>
                  <a:cubicBezTo>
                    <a:pt x="1617" y="3313"/>
                    <a:pt x="1627" y="3312"/>
                    <a:pt x="1638" y="3312"/>
                  </a:cubicBezTo>
                  <a:cubicBezTo>
                    <a:pt x="1687" y="3312"/>
                    <a:pt x="1748" y="3337"/>
                    <a:pt x="1791" y="3337"/>
                  </a:cubicBezTo>
                  <a:cubicBezTo>
                    <a:pt x="1798" y="3337"/>
                    <a:pt x="1805" y="3336"/>
                    <a:pt x="1811" y="3335"/>
                  </a:cubicBezTo>
                  <a:cubicBezTo>
                    <a:pt x="1885" y="3311"/>
                    <a:pt x="1895" y="3200"/>
                    <a:pt x="1927" y="3140"/>
                  </a:cubicBezTo>
                  <a:cubicBezTo>
                    <a:pt x="1978" y="3024"/>
                    <a:pt x="2048" y="2941"/>
                    <a:pt x="2108" y="2830"/>
                  </a:cubicBezTo>
                  <a:cubicBezTo>
                    <a:pt x="2173" y="2709"/>
                    <a:pt x="2191" y="2580"/>
                    <a:pt x="2256" y="2469"/>
                  </a:cubicBezTo>
                  <a:cubicBezTo>
                    <a:pt x="2270" y="2466"/>
                    <a:pt x="2286" y="2464"/>
                    <a:pt x="2301" y="2464"/>
                  </a:cubicBezTo>
                  <a:cubicBezTo>
                    <a:pt x="2319" y="2464"/>
                    <a:pt x="2336" y="2468"/>
                    <a:pt x="2349" y="2478"/>
                  </a:cubicBezTo>
                  <a:cubicBezTo>
                    <a:pt x="2418" y="2524"/>
                    <a:pt x="2302" y="2649"/>
                    <a:pt x="2362" y="2654"/>
                  </a:cubicBezTo>
                  <a:cubicBezTo>
                    <a:pt x="2372" y="2663"/>
                    <a:pt x="2362" y="2668"/>
                    <a:pt x="2376" y="2672"/>
                  </a:cubicBezTo>
                  <a:cubicBezTo>
                    <a:pt x="2418" y="2654"/>
                    <a:pt x="2455" y="2594"/>
                    <a:pt x="2487" y="2557"/>
                  </a:cubicBezTo>
                  <a:cubicBezTo>
                    <a:pt x="2538" y="2501"/>
                    <a:pt x="2525" y="2482"/>
                    <a:pt x="2543" y="2408"/>
                  </a:cubicBezTo>
                  <a:cubicBezTo>
                    <a:pt x="2562" y="2325"/>
                    <a:pt x="2682" y="2075"/>
                    <a:pt x="2603" y="1982"/>
                  </a:cubicBezTo>
                  <a:cubicBezTo>
                    <a:pt x="2631" y="1955"/>
                    <a:pt x="2636" y="1968"/>
                    <a:pt x="2673" y="1950"/>
                  </a:cubicBezTo>
                  <a:cubicBezTo>
                    <a:pt x="2696" y="1936"/>
                    <a:pt x="2747" y="1927"/>
                    <a:pt x="2779" y="1913"/>
                  </a:cubicBezTo>
                  <a:cubicBezTo>
                    <a:pt x="2789" y="1936"/>
                    <a:pt x="2789" y="1964"/>
                    <a:pt x="2793" y="2005"/>
                  </a:cubicBezTo>
                  <a:cubicBezTo>
                    <a:pt x="2796" y="2005"/>
                    <a:pt x="2799" y="2004"/>
                    <a:pt x="2802" y="2004"/>
                  </a:cubicBezTo>
                  <a:cubicBezTo>
                    <a:pt x="2813" y="2004"/>
                    <a:pt x="2825" y="2009"/>
                    <a:pt x="2834" y="2009"/>
                  </a:cubicBezTo>
                  <a:cubicBezTo>
                    <a:pt x="2838" y="2009"/>
                    <a:pt x="2842" y="2008"/>
                    <a:pt x="2844" y="2005"/>
                  </a:cubicBezTo>
                  <a:cubicBezTo>
                    <a:pt x="2844" y="2019"/>
                    <a:pt x="2858" y="2024"/>
                    <a:pt x="2858" y="2043"/>
                  </a:cubicBezTo>
                  <a:cubicBezTo>
                    <a:pt x="2863" y="2043"/>
                    <a:pt x="2868" y="2044"/>
                    <a:pt x="2872" y="2044"/>
                  </a:cubicBezTo>
                  <a:cubicBezTo>
                    <a:pt x="2913" y="2044"/>
                    <a:pt x="2887" y="2003"/>
                    <a:pt x="2895" y="1973"/>
                  </a:cubicBezTo>
                  <a:cubicBezTo>
                    <a:pt x="2914" y="1931"/>
                    <a:pt x="2941" y="1913"/>
                    <a:pt x="2978" y="1880"/>
                  </a:cubicBezTo>
                  <a:cubicBezTo>
                    <a:pt x="3034" y="1816"/>
                    <a:pt x="3053" y="1765"/>
                    <a:pt x="3048" y="1681"/>
                  </a:cubicBezTo>
                  <a:cubicBezTo>
                    <a:pt x="3048" y="1644"/>
                    <a:pt x="3057" y="1589"/>
                    <a:pt x="3053" y="1556"/>
                  </a:cubicBezTo>
                  <a:cubicBezTo>
                    <a:pt x="3048" y="1533"/>
                    <a:pt x="3043" y="1515"/>
                    <a:pt x="3034" y="1496"/>
                  </a:cubicBezTo>
                  <a:cubicBezTo>
                    <a:pt x="3034" y="1482"/>
                    <a:pt x="3034" y="1464"/>
                    <a:pt x="3029" y="1445"/>
                  </a:cubicBezTo>
                  <a:cubicBezTo>
                    <a:pt x="3034" y="1417"/>
                    <a:pt x="3048" y="1390"/>
                    <a:pt x="3034" y="1357"/>
                  </a:cubicBezTo>
                  <a:cubicBezTo>
                    <a:pt x="3034" y="1352"/>
                    <a:pt x="3034" y="1352"/>
                    <a:pt x="3029" y="1348"/>
                  </a:cubicBezTo>
                  <a:cubicBezTo>
                    <a:pt x="3029" y="1343"/>
                    <a:pt x="3029" y="1343"/>
                    <a:pt x="3025" y="1334"/>
                  </a:cubicBezTo>
                  <a:cubicBezTo>
                    <a:pt x="3020" y="1325"/>
                    <a:pt x="3006" y="1311"/>
                    <a:pt x="3002" y="1302"/>
                  </a:cubicBezTo>
                  <a:lnTo>
                    <a:pt x="2965" y="1163"/>
                  </a:lnTo>
                  <a:cubicBezTo>
                    <a:pt x="2965" y="1149"/>
                    <a:pt x="2965" y="1139"/>
                    <a:pt x="2974" y="1126"/>
                  </a:cubicBezTo>
                  <a:cubicBezTo>
                    <a:pt x="3025" y="1149"/>
                    <a:pt x="3080" y="1158"/>
                    <a:pt x="3140" y="1172"/>
                  </a:cubicBezTo>
                  <a:cubicBezTo>
                    <a:pt x="3117" y="1218"/>
                    <a:pt x="3266" y="1260"/>
                    <a:pt x="3307" y="1260"/>
                  </a:cubicBezTo>
                  <a:lnTo>
                    <a:pt x="3307" y="1278"/>
                  </a:lnTo>
                  <a:cubicBezTo>
                    <a:pt x="3312" y="1280"/>
                    <a:pt x="3317" y="1280"/>
                    <a:pt x="3322" y="1280"/>
                  </a:cubicBezTo>
                  <a:cubicBezTo>
                    <a:pt x="3335" y="1280"/>
                    <a:pt x="3350" y="1276"/>
                    <a:pt x="3362" y="1268"/>
                  </a:cubicBezTo>
                  <a:lnTo>
                    <a:pt x="3362" y="1268"/>
                  </a:lnTo>
                  <a:cubicBezTo>
                    <a:pt x="3330" y="1293"/>
                    <a:pt x="3324" y="1343"/>
                    <a:pt x="3377" y="1348"/>
                  </a:cubicBezTo>
                  <a:cubicBezTo>
                    <a:pt x="3358" y="1403"/>
                    <a:pt x="3354" y="1403"/>
                    <a:pt x="3404" y="1436"/>
                  </a:cubicBezTo>
                  <a:cubicBezTo>
                    <a:pt x="3428" y="1445"/>
                    <a:pt x="3465" y="1473"/>
                    <a:pt x="3492" y="1482"/>
                  </a:cubicBezTo>
                  <a:lnTo>
                    <a:pt x="3492" y="1533"/>
                  </a:lnTo>
                  <a:cubicBezTo>
                    <a:pt x="3534" y="1552"/>
                    <a:pt x="3580" y="1579"/>
                    <a:pt x="3608" y="1607"/>
                  </a:cubicBezTo>
                  <a:cubicBezTo>
                    <a:pt x="3631" y="1635"/>
                    <a:pt x="3636" y="1677"/>
                    <a:pt x="3659" y="1704"/>
                  </a:cubicBezTo>
                  <a:cubicBezTo>
                    <a:pt x="3692" y="1741"/>
                    <a:pt x="3724" y="1765"/>
                    <a:pt x="3752" y="1792"/>
                  </a:cubicBezTo>
                  <a:cubicBezTo>
                    <a:pt x="3766" y="1806"/>
                    <a:pt x="3770" y="1834"/>
                    <a:pt x="3784" y="1843"/>
                  </a:cubicBezTo>
                  <a:cubicBezTo>
                    <a:pt x="3793" y="1862"/>
                    <a:pt x="3812" y="1853"/>
                    <a:pt x="3821" y="1880"/>
                  </a:cubicBezTo>
                  <a:cubicBezTo>
                    <a:pt x="3823" y="1881"/>
                    <a:pt x="3824" y="1881"/>
                    <a:pt x="3826" y="1881"/>
                  </a:cubicBezTo>
                  <a:cubicBezTo>
                    <a:pt x="3957" y="1881"/>
                    <a:pt x="4007" y="1495"/>
                    <a:pt x="4007" y="1403"/>
                  </a:cubicBezTo>
                  <a:cubicBezTo>
                    <a:pt x="4007" y="1325"/>
                    <a:pt x="4053" y="1283"/>
                    <a:pt x="4067" y="1209"/>
                  </a:cubicBezTo>
                  <a:cubicBezTo>
                    <a:pt x="4071" y="1144"/>
                    <a:pt x="4076" y="1047"/>
                    <a:pt x="4071" y="982"/>
                  </a:cubicBezTo>
                  <a:cubicBezTo>
                    <a:pt x="4062" y="880"/>
                    <a:pt x="3969" y="815"/>
                    <a:pt x="3974" y="704"/>
                  </a:cubicBezTo>
                  <a:cubicBezTo>
                    <a:pt x="3979" y="630"/>
                    <a:pt x="4030" y="570"/>
                    <a:pt x="4002" y="491"/>
                  </a:cubicBezTo>
                  <a:cubicBezTo>
                    <a:pt x="3974" y="417"/>
                    <a:pt x="3928" y="398"/>
                    <a:pt x="3932" y="306"/>
                  </a:cubicBezTo>
                  <a:cubicBezTo>
                    <a:pt x="3937" y="236"/>
                    <a:pt x="3946" y="209"/>
                    <a:pt x="3914" y="153"/>
                  </a:cubicBezTo>
                  <a:cubicBezTo>
                    <a:pt x="3608" y="56"/>
                    <a:pt x="3284" y="0"/>
                    <a:pt x="29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0"/>
            <p:cNvSpPr/>
            <p:nvPr/>
          </p:nvSpPr>
          <p:spPr>
            <a:xfrm>
              <a:off x="5238326" y="2503076"/>
              <a:ext cx="622368" cy="774853"/>
            </a:xfrm>
            <a:custGeom>
              <a:rect b="b" l="l" r="r" t="t"/>
              <a:pathLst>
                <a:path extrusionOk="0" h="5859" w="4706">
                  <a:moveTo>
                    <a:pt x="3089" y="0"/>
                  </a:moveTo>
                  <a:cubicBezTo>
                    <a:pt x="4011" y="542"/>
                    <a:pt x="4562" y="1561"/>
                    <a:pt x="4562" y="2710"/>
                  </a:cubicBezTo>
                  <a:cubicBezTo>
                    <a:pt x="4562" y="4432"/>
                    <a:pt x="3228" y="5813"/>
                    <a:pt x="1505" y="5813"/>
                  </a:cubicBezTo>
                  <a:cubicBezTo>
                    <a:pt x="959" y="5813"/>
                    <a:pt x="445" y="5674"/>
                    <a:pt x="0" y="5424"/>
                  </a:cubicBezTo>
                  <a:lnTo>
                    <a:pt x="0" y="5424"/>
                  </a:lnTo>
                  <a:cubicBezTo>
                    <a:pt x="463" y="5697"/>
                    <a:pt x="1005" y="5859"/>
                    <a:pt x="1584" y="5859"/>
                  </a:cubicBezTo>
                  <a:cubicBezTo>
                    <a:pt x="3312" y="5859"/>
                    <a:pt x="4706" y="4465"/>
                    <a:pt x="4706" y="2737"/>
                  </a:cubicBezTo>
                  <a:cubicBezTo>
                    <a:pt x="4706" y="1557"/>
                    <a:pt x="4053" y="533"/>
                    <a:pt x="3089"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0"/>
            <p:cNvSpPr/>
            <p:nvPr/>
          </p:nvSpPr>
          <p:spPr>
            <a:xfrm>
              <a:off x="5084642" y="2774157"/>
              <a:ext cx="633345" cy="501095"/>
            </a:xfrm>
            <a:custGeom>
              <a:rect b="b" l="l" r="r" t="t"/>
              <a:pathLst>
                <a:path extrusionOk="0" h="3789" w="4789">
                  <a:moveTo>
                    <a:pt x="412" y="1"/>
                  </a:moveTo>
                  <a:cubicBezTo>
                    <a:pt x="167" y="1"/>
                    <a:pt x="0" y="302"/>
                    <a:pt x="32" y="663"/>
                  </a:cubicBezTo>
                  <a:cubicBezTo>
                    <a:pt x="70" y="1006"/>
                    <a:pt x="264" y="1288"/>
                    <a:pt x="486" y="1325"/>
                  </a:cubicBezTo>
                  <a:cubicBezTo>
                    <a:pt x="695" y="2631"/>
                    <a:pt x="1690" y="3636"/>
                    <a:pt x="2992" y="3789"/>
                  </a:cubicBezTo>
                  <a:cubicBezTo>
                    <a:pt x="3668" y="3738"/>
                    <a:pt x="4289" y="3474"/>
                    <a:pt x="4789" y="3062"/>
                  </a:cubicBezTo>
                  <a:lnTo>
                    <a:pt x="4789" y="3062"/>
                  </a:lnTo>
                  <a:cubicBezTo>
                    <a:pt x="4395" y="3247"/>
                    <a:pt x="3964" y="3349"/>
                    <a:pt x="3524" y="3349"/>
                  </a:cubicBezTo>
                  <a:cubicBezTo>
                    <a:pt x="2205" y="3349"/>
                    <a:pt x="1135" y="2446"/>
                    <a:pt x="764" y="1228"/>
                  </a:cubicBezTo>
                  <a:cubicBezTo>
                    <a:pt x="875" y="1112"/>
                    <a:pt x="936" y="904"/>
                    <a:pt x="912" y="663"/>
                  </a:cubicBezTo>
                  <a:cubicBezTo>
                    <a:pt x="880" y="292"/>
                    <a:pt x="653" y="1"/>
                    <a:pt x="412"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0"/>
            <p:cNvSpPr/>
            <p:nvPr/>
          </p:nvSpPr>
          <p:spPr>
            <a:xfrm>
              <a:off x="5110837" y="2809367"/>
              <a:ext cx="545267" cy="509692"/>
            </a:xfrm>
            <a:custGeom>
              <a:rect b="b" l="l" r="r" t="t"/>
              <a:pathLst>
                <a:path extrusionOk="0" h="3854" w="4123">
                  <a:moveTo>
                    <a:pt x="1" y="0"/>
                  </a:moveTo>
                  <a:cubicBezTo>
                    <a:pt x="1" y="1885"/>
                    <a:pt x="1085" y="3853"/>
                    <a:pt x="2571" y="3853"/>
                  </a:cubicBezTo>
                  <a:cubicBezTo>
                    <a:pt x="3141" y="3853"/>
                    <a:pt x="3673" y="3617"/>
                    <a:pt x="4123" y="3219"/>
                  </a:cubicBezTo>
                  <a:lnTo>
                    <a:pt x="4123" y="3219"/>
                  </a:lnTo>
                  <a:cubicBezTo>
                    <a:pt x="3743" y="3483"/>
                    <a:pt x="3192" y="3747"/>
                    <a:pt x="2733" y="3747"/>
                  </a:cubicBezTo>
                  <a:cubicBezTo>
                    <a:pt x="1349" y="3747"/>
                    <a:pt x="622" y="2154"/>
                    <a:pt x="529" y="380"/>
                  </a:cubicBezTo>
                  <a:cubicBezTo>
                    <a:pt x="515" y="167"/>
                    <a:pt x="339" y="0"/>
                    <a:pt x="1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0"/>
            <p:cNvSpPr/>
            <p:nvPr/>
          </p:nvSpPr>
          <p:spPr>
            <a:xfrm>
              <a:off x="5101712" y="2809367"/>
              <a:ext cx="545267" cy="509692"/>
            </a:xfrm>
            <a:custGeom>
              <a:rect b="b" l="l" r="r" t="t"/>
              <a:pathLst>
                <a:path extrusionOk="0" h="3854" w="4123">
                  <a:moveTo>
                    <a:pt x="0" y="0"/>
                  </a:moveTo>
                  <a:cubicBezTo>
                    <a:pt x="0" y="1885"/>
                    <a:pt x="1084" y="3853"/>
                    <a:pt x="2571" y="3853"/>
                  </a:cubicBezTo>
                  <a:cubicBezTo>
                    <a:pt x="3140" y="3853"/>
                    <a:pt x="3673" y="3617"/>
                    <a:pt x="4122" y="3219"/>
                  </a:cubicBezTo>
                  <a:lnTo>
                    <a:pt x="4122" y="3219"/>
                  </a:lnTo>
                  <a:cubicBezTo>
                    <a:pt x="3733" y="3483"/>
                    <a:pt x="3187" y="3747"/>
                    <a:pt x="2728" y="3747"/>
                  </a:cubicBezTo>
                  <a:cubicBezTo>
                    <a:pt x="1246" y="3747"/>
                    <a:pt x="515" y="1922"/>
                    <a:pt x="5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0"/>
            <p:cNvSpPr/>
            <p:nvPr/>
          </p:nvSpPr>
          <p:spPr>
            <a:xfrm>
              <a:off x="5079098" y="2771940"/>
              <a:ext cx="101171" cy="157510"/>
            </a:xfrm>
            <a:custGeom>
              <a:rect b="b" l="l" r="r" t="t"/>
              <a:pathLst>
                <a:path extrusionOk="0" h="1191" w="765">
                  <a:moveTo>
                    <a:pt x="380" y="1"/>
                  </a:moveTo>
                  <a:cubicBezTo>
                    <a:pt x="167" y="1"/>
                    <a:pt x="0" y="264"/>
                    <a:pt x="0" y="593"/>
                  </a:cubicBezTo>
                  <a:cubicBezTo>
                    <a:pt x="0" y="922"/>
                    <a:pt x="167" y="1191"/>
                    <a:pt x="380" y="1191"/>
                  </a:cubicBezTo>
                  <a:cubicBezTo>
                    <a:pt x="593" y="1191"/>
                    <a:pt x="764" y="922"/>
                    <a:pt x="764" y="593"/>
                  </a:cubicBezTo>
                  <a:cubicBezTo>
                    <a:pt x="764" y="264"/>
                    <a:pt x="593" y="1"/>
                    <a:pt x="3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0"/>
            <p:cNvSpPr/>
            <p:nvPr/>
          </p:nvSpPr>
          <p:spPr>
            <a:xfrm>
              <a:off x="5196668" y="3366667"/>
              <a:ext cx="291082" cy="133043"/>
            </a:xfrm>
            <a:custGeom>
              <a:rect b="b" l="l" r="r" t="t"/>
              <a:pathLst>
                <a:path extrusionOk="0" h="1006" w="2201">
                  <a:moveTo>
                    <a:pt x="1663" y="0"/>
                  </a:moveTo>
                  <a:cubicBezTo>
                    <a:pt x="1612" y="297"/>
                    <a:pt x="1357" y="519"/>
                    <a:pt x="1056" y="519"/>
                  </a:cubicBezTo>
                  <a:cubicBezTo>
                    <a:pt x="996" y="519"/>
                    <a:pt x="940" y="510"/>
                    <a:pt x="880" y="496"/>
                  </a:cubicBezTo>
                  <a:cubicBezTo>
                    <a:pt x="862" y="491"/>
                    <a:pt x="848" y="487"/>
                    <a:pt x="825" y="487"/>
                  </a:cubicBezTo>
                  <a:cubicBezTo>
                    <a:pt x="718" y="487"/>
                    <a:pt x="639" y="575"/>
                    <a:pt x="639" y="677"/>
                  </a:cubicBezTo>
                  <a:cubicBezTo>
                    <a:pt x="639" y="700"/>
                    <a:pt x="644" y="723"/>
                    <a:pt x="649" y="741"/>
                  </a:cubicBezTo>
                  <a:lnTo>
                    <a:pt x="445" y="820"/>
                  </a:lnTo>
                  <a:lnTo>
                    <a:pt x="181" y="820"/>
                  </a:lnTo>
                  <a:cubicBezTo>
                    <a:pt x="84" y="820"/>
                    <a:pt x="0" y="903"/>
                    <a:pt x="0" y="1001"/>
                  </a:cubicBezTo>
                  <a:lnTo>
                    <a:pt x="0" y="1005"/>
                  </a:lnTo>
                  <a:lnTo>
                    <a:pt x="1982" y="1005"/>
                  </a:lnTo>
                  <a:cubicBezTo>
                    <a:pt x="2098" y="908"/>
                    <a:pt x="2172" y="792"/>
                    <a:pt x="2182" y="658"/>
                  </a:cubicBezTo>
                  <a:cubicBezTo>
                    <a:pt x="2200" y="417"/>
                    <a:pt x="1996" y="181"/>
                    <a:pt x="1663"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0"/>
            <p:cNvSpPr/>
            <p:nvPr/>
          </p:nvSpPr>
          <p:spPr>
            <a:xfrm>
              <a:off x="5076585" y="2771940"/>
              <a:ext cx="87153" cy="142169"/>
            </a:xfrm>
            <a:custGeom>
              <a:rect b="b" l="l" r="r" t="t"/>
              <a:pathLst>
                <a:path extrusionOk="0" h="1075" w="659">
                  <a:moveTo>
                    <a:pt x="329" y="1"/>
                  </a:moveTo>
                  <a:cubicBezTo>
                    <a:pt x="149" y="1"/>
                    <a:pt x="1" y="241"/>
                    <a:pt x="1" y="538"/>
                  </a:cubicBezTo>
                  <a:cubicBezTo>
                    <a:pt x="1" y="834"/>
                    <a:pt x="149" y="1075"/>
                    <a:pt x="329" y="1075"/>
                  </a:cubicBezTo>
                  <a:cubicBezTo>
                    <a:pt x="510" y="1075"/>
                    <a:pt x="658" y="834"/>
                    <a:pt x="658" y="538"/>
                  </a:cubicBezTo>
                  <a:cubicBezTo>
                    <a:pt x="658" y="241"/>
                    <a:pt x="510" y="1"/>
                    <a:pt x="3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0"/>
            <p:cNvSpPr/>
            <p:nvPr/>
          </p:nvSpPr>
          <p:spPr>
            <a:xfrm>
              <a:off x="5091265" y="2803812"/>
              <a:ext cx="41262" cy="72341"/>
            </a:xfrm>
            <a:custGeom>
              <a:rect b="b" l="l" r="r" t="t"/>
              <a:pathLst>
                <a:path extrusionOk="0" h="547" w="312">
                  <a:moveTo>
                    <a:pt x="154" y="0"/>
                  </a:moveTo>
                  <a:cubicBezTo>
                    <a:pt x="70" y="0"/>
                    <a:pt x="1" y="121"/>
                    <a:pt x="1" y="274"/>
                  </a:cubicBezTo>
                  <a:cubicBezTo>
                    <a:pt x="1" y="422"/>
                    <a:pt x="70" y="547"/>
                    <a:pt x="154" y="547"/>
                  </a:cubicBezTo>
                  <a:cubicBezTo>
                    <a:pt x="242" y="547"/>
                    <a:pt x="311" y="422"/>
                    <a:pt x="311" y="274"/>
                  </a:cubicBezTo>
                  <a:cubicBezTo>
                    <a:pt x="311" y="121"/>
                    <a:pt x="242" y="0"/>
                    <a:pt x="154"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0"/>
            <p:cNvSpPr/>
            <p:nvPr/>
          </p:nvSpPr>
          <p:spPr>
            <a:xfrm>
              <a:off x="5094306" y="2816640"/>
              <a:ext cx="25921" cy="46023"/>
            </a:xfrm>
            <a:custGeom>
              <a:rect b="b" l="l" r="r" t="t"/>
              <a:pathLst>
                <a:path extrusionOk="0" h="348" w="196">
                  <a:moveTo>
                    <a:pt x="98" y="1"/>
                  </a:moveTo>
                  <a:cubicBezTo>
                    <a:pt x="47" y="1"/>
                    <a:pt x="1" y="79"/>
                    <a:pt x="1" y="177"/>
                  </a:cubicBezTo>
                  <a:cubicBezTo>
                    <a:pt x="1" y="274"/>
                    <a:pt x="38" y="348"/>
                    <a:pt x="98" y="348"/>
                  </a:cubicBezTo>
                  <a:cubicBezTo>
                    <a:pt x="149" y="343"/>
                    <a:pt x="195" y="269"/>
                    <a:pt x="195" y="177"/>
                  </a:cubicBezTo>
                  <a:cubicBezTo>
                    <a:pt x="195" y="84"/>
                    <a:pt x="154" y="1"/>
                    <a:pt x="98"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0"/>
            <p:cNvSpPr/>
            <p:nvPr/>
          </p:nvSpPr>
          <p:spPr>
            <a:xfrm>
              <a:off x="5294665" y="3442578"/>
              <a:ext cx="20367" cy="19705"/>
            </a:xfrm>
            <a:custGeom>
              <a:rect b="b" l="l" r="r" t="t"/>
              <a:pathLst>
                <a:path extrusionOk="0" h="149" w="154">
                  <a:moveTo>
                    <a:pt x="74" y="1"/>
                  </a:moveTo>
                  <a:cubicBezTo>
                    <a:pt x="37" y="1"/>
                    <a:pt x="0" y="33"/>
                    <a:pt x="0" y="75"/>
                  </a:cubicBezTo>
                  <a:cubicBezTo>
                    <a:pt x="0" y="116"/>
                    <a:pt x="37" y="149"/>
                    <a:pt x="74" y="149"/>
                  </a:cubicBezTo>
                  <a:cubicBezTo>
                    <a:pt x="121" y="144"/>
                    <a:pt x="153" y="116"/>
                    <a:pt x="153" y="75"/>
                  </a:cubicBezTo>
                  <a:cubicBezTo>
                    <a:pt x="153" y="33"/>
                    <a:pt x="116" y="1"/>
                    <a:pt x="74"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0"/>
            <p:cNvSpPr/>
            <p:nvPr/>
          </p:nvSpPr>
          <p:spPr>
            <a:xfrm>
              <a:off x="5400596" y="3442578"/>
              <a:ext cx="19705" cy="19705"/>
            </a:xfrm>
            <a:custGeom>
              <a:rect b="b" l="l" r="r" t="t"/>
              <a:pathLst>
                <a:path extrusionOk="0" h="149" w="149">
                  <a:moveTo>
                    <a:pt x="75" y="1"/>
                  </a:moveTo>
                  <a:cubicBezTo>
                    <a:pt x="33" y="1"/>
                    <a:pt x="0" y="33"/>
                    <a:pt x="0" y="75"/>
                  </a:cubicBezTo>
                  <a:cubicBezTo>
                    <a:pt x="0" y="116"/>
                    <a:pt x="33" y="149"/>
                    <a:pt x="75" y="149"/>
                  </a:cubicBezTo>
                  <a:cubicBezTo>
                    <a:pt x="116" y="149"/>
                    <a:pt x="149" y="116"/>
                    <a:pt x="149" y="75"/>
                  </a:cubicBezTo>
                  <a:cubicBezTo>
                    <a:pt x="149" y="33"/>
                    <a:pt x="116" y="1"/>
                    <a:pt x="75"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0"/>
            <p:cNvSpPr/>
            <p:nvPr/>
          </p:nvSpPr>
          <p:spPr>
            <a:xfrm>
              <a:off x="5207644" y="3478682"/>
              <a:ext cx="43643" cy="10580"/>
            </a:xfrm>
            <a:custGeom>
              <a:rect b="b" l="l" r="r" t="t"/>
              <a:pathLst>
                <a:path extrusionOk="0" h="80" w="330">
                  <a:moveTo>
                    <a:pt x="325" y="1"/>
                  </a:moveTo>
                  <a:lnTo>
                    <a:pt x="311" y="10"/>
                  </a:lnTo>
                  <a:lnTo>
                    <a:pt x="116" y="10"/>
                  </a:lnTo>
                  <a:cubicBezTo>
                    <a:pt x="61" y="10"/>
                    <a:pt x="24" y="38"/>
                    <a:pt x="1" y="80"/>
                  </a:cubicBezTo>
                  <a:cubicBezTo>
                    <a:pt x="5" y="75"/>
                    <a:pt x="10" y="75"/>
                    <a:pt x="10" y="75"/>
                  </a:cubicBezTo>
                  <a:cubicBezTo>
                    <a:pt x="186" y="75"/>
                    <a:pt x="329" y="43"/>
                    <a:pt x="329" y="15"/>
                  </a:cubicBezTo>
                  <a:cubicBezTo>
                    <a:pt x="329" y="10"/>
                    <a:pt x="329" y="10"/>
                    <a:pt x="325" y="1"/>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0"/>
            <p:cNvSpPr/>
            <p:nvPr/>
          </p:nvSpPr>
          <p:spPr>
            <a:xfrm>
              <a:off x="5343068" y="3391794"/>
              <a:ext cx="74192" cy="47610"/>
            </a:xfrm>
            <a:custGeom>
              <a:rect b="b" l="l" r="r" t="t"/>
              <a:pathLst>
                <a:path extrusionOk="0" h="360" w="561">
                  <a:moveTo>
                    <a:pt x="533" y="0"/>
                  </a:moveTo>
                  <a:cubicBezTo>
                    <a:pt x="435" y="204"/>
                    <a:pt x="232" y="343"/>
                    <a:pt x="0" y="348"/>
                  </a:cubicBezTo>
                  <a:cubicBezTo>
                    <a:pt x="49" y="355"/>
                    <a:pt x="97" y="359"/>
                    <a:pt x="142" y="359"/>
                  </a:cubicBezTo>
                  <a:cubicBezTo>
                    <a:pt x="343" y="359"/>
                    <a:pt x="504" y="286"/>
                    <a:pt x="542" y="158"/>
                  </a:cubicBezTo>
                  <a:cubicBezTo>
                    <a:pt x="561" y="107"/>
                    <a:pt x="556" y="51"/>
                    <a:pt x="533" y="0"/>
                  </a:cubicBezTo>
                  <a:close/>
                </a:path>
              </a:pathLst>
            </a:custGeom>
            <a:solidFill>
              <a:srgbClr val="F5F5F7">
                <a:alpha val="24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0"/>
            <p:cNvSpPr/>
            <p:nvPr/>
          </p:nvSpPr>
          <p:spPr>
            <a:xfrm>
              <a:off x="5579398" y="3446281"/>
              <a:ext cx="15473" cy="15473"/>
            </a:xfrm>
            <a:custGeom>
              <a:rect b="b" l="l" r="r" t="t"/>
              <a:pathLst>
                <a:path extrusionOk="0" h="117" w="117">
                  <a:moveTo>
                    <a:pt x="61" y="0"/>
                  </a:moveTo>
                  <a:cubicBezTo>
                    <a:pt x="24" y="0"/>
                    <a:pt x="1" y="28"/>
                    <a:pt x="1" y="56"/>
                  </a:cubicBezTo>
                  <a:cubicBezTo>
                    <a:pt x="1" y="93"/>
                    <a:pt x="29" y="116"/>
                    <a:pt x="61" y="116"/>
                  </a:cubicBezTo>
                  <a:cubicBezTo>
                    <a:pt x="89" y="116"/>
                    <a:pt x="117" y="93"/>
                    <a:pt x="117" y="56"/>
                  </a:cubicBezTo>
                  <a:cubicBezTo>
                    <a:pt x="117" y="24"/>
                    <a:pt x="89" y="0"/>
                    <a:pt x="61" y="0"/>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0"/>
            <p:cNvSpPr/>
            <p:nvPr/>
          </p:nvSpPr>
          <p:spPr>
            <a:xfrm>
              <a:off x="5520679" y="2338293"/>
              <a:ext cx="52768" cy="58322"/>
            </a:xfrm>
            <a:custGeom>
              <a:rect b="b" l="l" r="r" t="t"/>
              <a:pathLst>
                <a:path extrusionOk="0" h="441" w="399">
                  <a:moveTo>
                    <a:pt x="47" y="1"/>
                  </a:moveTo>
                  <a:lnTo>
                    <a:pt x="47" y="28"/>
                  </a:lnTo>
                  <a:cubicBezTo>
                    <a:pt x="42" y="130"/>
                    <a:pt x="56" y="223"/>
                    <a:pt x="97" y="297"/>
                  </a:cubicBezTo>
                  <a:cubicBezTo>
                    <a:pt x="47" y="325"/>
                    <a:pt x="9" y="376"/>
                    <a:pt x="0" y="441"/>
                  </a:cubicBezTo>
                  <a:lnTo>
                    <a:pt x="398" y="279"/>
                  </a:lnTo>
                  <a:cubicBezTo>
                    <a:pt x="398" y="279"/>
                    <a:pt x="232" y="214"/>
                    <a:pt x="47" y="1"/>
                  </a:cubicBezTo>
                  <a:close/>
                </a:path>
              </a:pathLst>
            </a:custGeom>
            <a:solidFill>
              <a:srgbClr val="1C0B11">
                <a:alpha val="24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0"/>
            <p:cNvSpPr/>
            <p:nvPr/>
          </p:nvSpPr>
          <p:spPr>
            <a:xfrm>
              <a:off x="5034397" y="2452292"/>
              <a:ext cx="741129" cy="678046"/>
            </a:xfrm>
            <a:custGeom>
              <a:rect b="b" l="l" r="r" t="t"/>
              <a:pathLst>
                <a:path extrusionOk="0" h="5127" w="5604">
                  <a:moveTo>
                    <a:pt x="3121" y="0"/>
                  </a:moveTo>
                  <a:cubicBezTo>
                    <a:pt x="1394" y="0"/>
                    <a:pt x="0" y="1399"/>
                    <a:pt x="0" y="3121"/>
                  </a:cubicBezTo>
                  <a:cubicBezTo>
                    <a:pt x="0" y="3886"/>
                    <a:pt x="273" y="4585"/>
                    <a:pt x="732" y="5127"/>
                  </a:cubicBezTo>
                  <a:cubicBezTo>
                    <a:pt x="338" y="4599"/>
                    <a:pt x="51" y="3876"/>
                    <a:pt x="51" y="3163"/>
                  </a:cubicBezTo>
                  <a:cubicBezTo>
                    <a:pt x="51" y="1436"/>
                    <a:pt x="1436" y="46"/>
                    <a:pt x="3154" y="46"/>
                  </a:cubicBezTo>
                  <a:cubicBezTo>
                    <a:pt x="4117" y="46"/>
                    <a:pt x="5030" y="547"/>
                    <a:pt x="5604" y="1227"/>
                  </a:cubicBezTo>
                  <a:cubicBezTo>
                    <a:pt x="5039" y="482"/>
                    <a:pt x="4136" y="0"/>
                    <a:pt x="3121"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0"/>
            <p:cNvSpPr/>
            <p:nvPr/>
          </p:nvSpPr>
          <p:spPr>
            <a:xfrm>
              <a:off x="5088223" y="2778685"/>
              <a:ext cx="52239" cy="41130"/>
            </a:xfrm>
            <a:custGeom>
              <a:rect b="b" l="l" r="r" t="t"/>
              <a:pathLst>
                <a:path extrusionOk="0" h="311" w="395">
                  <a:moveTo>
                    <a:pt x="255" y="0"/>
                  </a:moveTo>
                  <a:cubicBezTo>
                    <a:pt x="126" y="0"/>
                    <a:pt x="24" y="130"/>
                    <a:pt x="1" y="311"/>
                  </a:cubicBezTo>
                  <a:cubicBezTo>
                    <a:pt x="52" y="195"/>
                    <a:pt x="149" y="102"/>
                    <a:pt x="260" y="70"/>
                  </a:cubicBezTo>
                  <a:cubicBezTo>
                    <a:pt x="289" y="61"/>
                    <a:pt x="319" y="58"/>
                    <a:pt x="347" y="58"/>
                  </a:cubicBezTo>
                  <a:cubicBezTo>
                    <a:pt x="363" y="58"/>
                    <a:pt x="379" y="59"/>
                    <a:pt x="394" y="61"/>
                  </a:cubicBezTo>
                  <a:cubicBezTo>
                    <a:pt x="353" y="24"/>
                    <a:pt x="306" y="0"/>
                    <a:pt x="255"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0"/>
            <p:cNvSpPr/>
            <p:nvPr/>
          </p:nvSpPr>
          <p:spPr>
            <a:xfrm>
              <a:off x="5263454" y="2470543"/>
              <a:ext cx="286057" cy="92972"/>
            </a:xfrm>
            <a:custGeom>
              <a:rect b="b" l="l" r="r" t="t"/>
              <a:pathLst>
                <a:path extrusionOk="0" h="703" w="2163">
                  <a:moveTo>
                    <a:pt x="1439" y="0"/>
                  </a:moveTo>
                  <a:cubicBezTo>
                    <a:pt x="1295" y="0"/>
                    <a:pt x="1139" y="11"/>
                    <a:pt x="977" y="33"/>
                  </a:cubicBezTo>
                  <a:cubicBezTo>
                    <a:pt x="403" y="112"/>
                    <a:pt x="0" y="311"/>
                    <a:pt x="23" y="478"/>
                  </a:cubicBezTo>
                  <a:cubicBezTo>
                    <a:pt x="42" y="616"/>
                    <a:pt x="337" y="703"/>
                    <a:pt x="749" y="703"/>
                  </a:cubicBezTo>
                  <a:cubicBezTo>
                    <a:pt x="836" y="703"/>
                    <a:pt x="928" y="699"/>
                    <a:pt x="1024" y="691"/>
                  </a:cubicBezTo>
                  <a:cubicBezTo>
                    <a:pt x="1630" y="645"/>
                    <a:pt x="2163" y="441"/>
                    <a:pt x="2163" y="242"/>
                  </a:cubicBezTo>
                  <a:cubicBezTo>
                    <a:pt x="2163" y="90"/>
                    <a:pt x="1855" y="0"/>
                    <a:pt x="1439" y="0"/>
                  </a:cubicBezTo>
                  <a:close/>
                </a:path>
              </a:pathLst>
            </a:custGeom>
            <a:solidFill>
              <a:srgbClr val="F5F5F7">
                <a:alpha val="39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0"/>
            <p:cNvSpPr/>
            <p:nvPr/>
          </p:nvSpPr>
          <p:spPr>
            <a:xfrm>
              <a:off x="5557974" y="2524765"/>
              <a:ext cx="93897" cy="70886"/>
            </a:xfrm>
            <a:custGeom>
              <a:rect b="b" l="l" r="r" t="t"/>
              <a:pathLst>
                <a:path extrusionOk="0" h="536" w="710">
                  <a:moveTo>
                    <a:pt x="217" y="1"/>
                  </a:moveTo>
                  <a:cubicBezTo>
                    <a:pt x="205" y="1"/>
                    <a:pt x="193" y="2"/>
                    <a:pt x="181" y="3"/>
                  </a:cubicBezTo>
                  <a:cubicBezTo>
                    <a:pt x="52" y="17"/>
                    <a:pt x="1" y="133"/>
                    <a:pt x="75" y="272"/>
                  </a:cubicBezTo>
                  <a:cubicBezTo>
                    <a:pt x="157" y="413"/>
                    <a:pt x="346" y="536"/>
                    <a:pt x="502" y="536"/>
                  </a:cubicBezTo>
                  <a:cubicBezTo>
                    <a:pt x="504" y="536"/>
                    <a:pt x="507" y="536"/>
                    <a:pt x="510" y="536"/>
                  </a:cubicBezTo>
                  <a:cubicBezTo>
                    <a:pt x="672" y="526"/>
                    <a:pt x="709" y="378"/>
                    <a:pt x="598" y="225"/>
                  </a:cubicBezTo>
                  <a:cubicBezTo>
                    <a:pt x="509" y="90"/>
                    <a:pt x="347" y="1"/>
                    <a:pt x="217" y="1"/>
                  </a:cubicBezTo>
                  <a:close/>
                </a:path>
              </a:pathLst>
            </a:custGeom>
            <a:solidFill>
              <a:srgbClr val="F5F5F7">
                <a:alpha val="39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0"/>
            <p:cNvSpPr/>
            <p:nvPr/>
          </p:nvSpPr>
          <p:spPr>
            <a:xfrm>
              <a:off x="5487485" y="3188262"/>
              <a:ext cx="161477" cy="66522"/>
            </a:xfrm>
            <a:custGeom>
              <a:rect b="b" l="l" r="r" t="t"/>
              <a:pathLst>
                <a:path extrusionOk="0" h="503" w="1221">
                  <a:moveTo>
                    <a:pt x="963" y="0"/>
                  </a:moveTo>
                  <a:cubicBezTo>
                    <a:pt x="925" y="0"/>
                    <a:pt x="879" y="4"/>
                    <a:pt x="825" y="11"/>
                  </a:cubicBezTo>
                  <a:cubicBezTo>
                    <a:pt x="487" y="62"/>
                    <a:pt x="154" y="238"/>
                    <a:pt x="61" y="363"/>
                  </a:cubicBezTo>
                  <a:cubicBezTo>
                    <a:pt x="1" y="445"/>
                    <a:pt x="57" y="503"/>
                    <a:pt x="185" y="503"/>
                  </a:cubicBezTo>
                  <a:cubicBezTo>
                    <a:pt x="194" y="503"/>
                    <a:pt x="204" y="503"/>
                    <a:pt x="214" y="502"/>
                  </a:cubicBezTo>
                  <a:cubicBezTo>
                    <a:pt x="376" y="497"/>
                    <a:pt x="654" y="428"/>
                    <a:pt x="876" y="307"/>
                  </a:cubicBezTo>
                  <a:cubicBezTo>
                    <a:pt x="1162" y="150"/>
                    <a:pt x="1221" y="0"/>
                    <a:pt x="963" y="0"/>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0"/>
            <p:cNvSpPr/>
            <p:nvPr/>
          </p:nvSpPr>
          <p:spPr>
            <a:xfrm>
              <a:off x="5365683" y="3241691"/>
              <a:ext cx="106064" cy="22747"/>
            </a:xfrm>
            <a:custGeom>
              <a:rect b="b" l="l" r="r" t="t"/>
              <a:pathLst>
                <a:path extrusionOk="0" h="172" w="802">
                  <a:moveTo>
                    <a:pt x="380" y="1"/>
                  </a:moveTo>
                  <a:cubicBezTo>
                    <a:pt x="253" y="1"/>
                    <a:pt x="130" y="20"/>
                    <a:pt x="70" y="47"/>
                  </a:cubicBezTo>
                  <a:cubicBezTo>
                    <a:pt x="1" y="75"/>
                    <a:pt x="14" y="112"/>
                    <a:pt x="89" y="140"/>
                  </a:cubicBezTo>
                  <a:cubicBezTo>
                    <a:pt x="146" y="159"/>
                    <a:pt x="240" y="171"/>
                    <a:pt x="341" y="171"/>
                  </a:cubicBezTo>
                  <a:cubicBezTo>
                    <a:pt x="388" y="171"/>
                    <a:pt x="436" y="169"/>
                    <a:pt x="482" y="163"/>
                  </a:cubicBezTo>
                  <a:cubicBezTo>
                    <a:pt x="714" y="140"/>
                    <a:pt x="802" y="65"/>
                    <a:pt x="579" y="19"/>
                  </a:cubicBezTo>
                  <a:cubicBezTo>
                    <a:pt x="518" y="6"/>
                    <a:pt x="448" y="1"/>
                    <a:pt x="380" y="1"/>
                  </a:cubicBezTo>
                  <a:close/>
                </a:path>
              </a:pathLst>
            </a:custGeom>
            <a:solidFill>
              <a:srgbClr val="F5F5F7">
                <a:alpha val="1377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0"/>
            <p:cNvSpPr/>
            <p:nvPr/>
          </p:nvSpPr>
          <p:spPr>
            <a:xfrm>
              <a:off x="5150116" y="2550818"/>
              <a:ext cx="103552" cy="89269"/>
            </a:xfrm>
            <a:custGeom>
              <a:rect b="b" l="l" r="r" t="t"/>
              <a:pathLst>
                <a:path extrusionOk="0" h="675" w="783">
                  <a:moveTo>
                    <a:pt x="649" y="0"/>
                  </a:moveTo>
                  <a:cubicBezTo>
                    <a:pt x="555" y="0"/>
                    <a:pt x="401" y="87"/>
                    <a:pt x="255" y="223"/>
                  </a:cubicBezTo>
                  <a:cubicBezTo>
                    <a:pt x="74" y="399"/>
                    <a:pt x="0" y="584"/>
                    <a:pt x="65" y="654"/>
                  </a:cubicBezTo>
                  <a:cubicBezTo>
                    <a:pt x="79" y="668"/>
                    <a:pt x="101" y="675"/>
                    <a:pt x="129" y="675"/>
                  </a:cubicBezTo>
                  <a:cubicBezTo>
                    <a:pt x="210" y="675"/>
                    <a:pt x="339" y="616"/>
                    <a:pt x="463" y="505"/>
                  </a:cubicBezTo>
                  <a:cubicBezTo>
                    <a:pt x="649" y="353"/>
                    <a:pt x="783" y="144"/>
                    <a:pt x="727" y="42"/>
                  </a:cubicBezTo>
                  <a:cubicBezTo>
                    <a:pt x="713" y="14"/>
                    <a:pt x="685" y="0"/>
                    <a:pt x="649" y="0"/>
                  </a:cubicBezTo>
                  <a:close/>
                </a:path>
              </a:pathLst>
            </a:custGeom>
            <a:solidFill>
              <a:srgbClr val="F5F5F7">
                <a:alpha val="395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The Renaissance and the Reformation by Slidesgo">
  <a:themeElements>
    <a:clrScheme name="Simple Light">
      <a:dk1>
        <a:srgbClr val="F1D5BD"/>
      </a:dk1>
      <a:lt1>
        <a:srgbClr val="F5F5F7"/>
      </a:lt1>
      <a:dk2>
        <a:srgbClr val="1C0B11"/>
      </a:dk2>
      <a:lt2>
        <a:srgbClr val="531733"/>
      </a:lt2>
      <a:accent1>
        <a:srgbClr val="A24141"/>
      </a:accent1>
      <a:accent2>
        <a:srgbClr val="D35B5B"/>
      </a:accent2>
      <a:accent3>
        <a:srgbClr val="FF9625"/>
      </a:accent3>
      <a:accent4>
        <a:srgbClr val="FF2526"/>
      </a:accent4>
      <a:accent5>
        <a:srgbClr val="EF1F55"/>
      </a:accent5>
      <a:accent6>
        <a:srgbClr val="79328F"/>
      </a:accent6>
      <a:hlink>
        <a:srgbClr val="F1D5B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