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90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637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661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038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66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15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463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759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467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06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329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619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27A2-F6CC-4761-A5B7-1FE46D44E00D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AB837-78BE-49DD-BB77-B3451A9A27A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839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71" y="1170383"/>
            <a:ext cx="5908800" cy="44316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212754" y="1178560"/>
            <a:ext cx="2913017" cy="22076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dirty="0" smtClean="0"/>
              <a:t>1</a:t>
            </a:r>
            <a:endParaRPr lang="vi-VN" sz="9600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125771" y="1178560"/>
            <a:ext cx="2913017" cy="22076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dirty="0" smtClean="0"/>
              <a:t>2</a:t>
            </a:r>
            <a:endParaRPr lang="vi-VN" sz="9600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3212754" y="3386183"/>
            <a:ext cx="2913017" cy="22076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dirty="0" smtClean="0"/>
              <a:t>3</a:t>
            </a:r>
            <a:endParaRPr lang="vi-VN" sz="9600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6125770" y="3402537"/>
            <a:ext cx="2913017" cy="22076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dirty="0" smtClean="0"/>
              <a:t>4</a:t>
            </a:r>
            <a:endParaRPr lang="vi-VN" sz="9600" dirty="0"/>
          </a:p>
        </p:txBody>
      </p:sp>
      <p:sp>
        <p:nvSpPr>
          <p:cNvPr id="11" name="Rounded Rectangle 10"/>
          <p:cNvSpPr/>
          <p:nvPr/>
        </p:nvSpPr>
        <p:spPr>
          <a:xfrm>
            <a:off x="11242801" y="6275979"/>
            <a:ext cx="798285" cy="435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KQ</a:t>
            </a:r>
            <a:endParaRPr lang="vi-VN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2482684" y="2488137"/>
            <a:ext cx="7286171" cy="1828800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Đáp án: Quả Hồng</a:t>
            </a:r>
            <a:endParaRPr lang="vi-VN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754" y="264998"/>
            <a:ext cx="10515600" cy="1325563"/>
          </a:xfrm>
        </p:spPr>
        <p:txBody>
          <a:bodyPr/>
          <a:lstStyle/>
          <a:p>
            <a:pPr algn="ctr"/>
            <a:r>
              <a:rPr lang="vi-VN" b="1" dirty="0" smtClean="0"/>
              <a:t>Câu hỏi 1: Pink là màu gì?</a:t>
            </a:r>
            <a:endParaRPr lang="vi-VN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658983" y="265176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A: Màu Xanh</a:t>
            </a:r>
            <a:endParaRPr lang="vi-VN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716485" y="265176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B: Màu đỏ</a:t>
            </a:r>
            <a:endParaRPr lang="vi-VN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58983" y="4310742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/>
              <a:t>C</a:t>
            </a:r>
            <a:r>
              <a:rPr lang="vi-VN" sz="3200" b="1" dirty="0" smtClean="0"/>
              <a:t>: Màu Hồng</a:t>
            </a:r>
            <a:endParaRPr lang="vi-VN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716485" y="4310742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D: Màu đen</a:t>
            </a:r>
            <a:endParaRPr lang="vi-VN" sz="3200" b="1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713719" y="5981700"/>
            <a:ext cx="678181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90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618" y="288561"/>
            <a:ext cx="10515600" cy="1325563"/>
          </a:xfrm>
        </p:spPr>
        <p:txBody>
          <a:bodyPr/>
          <a:lstStyle/>
          <a:p>
            <a:pPr algn="ctr"/>
            <a:r>
              <a:rPr lang="vi-VN" b="1" dirty="0" smtClean="0"/>
              <a:t>Câu hỏi 2: Quả gì khi chín sẽ màu đỏ?</a:t>
            </a:r>
            <a:endParaRPr lang="vi-VN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658983" y="265176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A: Quả chuối</a:t>
            </a:r>
            <a:endParaRPr lang="vi-VN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658983" y="429768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/>
              <a:t>C</a:t>
            </a:r>
            <a:r>
              <a:rPr lang="vi-VN" sz="3200" b="1" dirty="0" smtClean="0"/>
              <a:t>: Quả na</a:t>
            </a:r>
            <a:endParaRPr lang="vi-VN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716485" y="265176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B: Quả ớt</a:t>
            </a:r>
            <a:endParaRPr lang="vi-VN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716485" y="4310742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D: Quả cam</a:t>
            </a:r>
            <a:endParaRPr lang="vi-VN" sz="3200" b="1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713719" y="5981700"/>
            <a:ext cx="678181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01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484890"/>
            <a:ext cx="10515600" cy="1325563"/>
          </a:xfrm>
        </p:spPr>
        <p:txBody>
          <a:bodyPr/>
          <a:lstStyle/>
          <a:p>
            <a:pPr algn="ctr"/>
            <a:r>
              <a:rPr lang="vi-VN" b="1" dirty="0" smtClean="0"/>
              <a:t>Câu hỏi 3: Máy bay là phương tiện giao thông trên đường gì?</a:t>
            </a:r>
            <a:endParaRPr lang="vi-VN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658983" y="265176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/>
              <a:t>A: Đường bộ</a:t>
            </a:r>
            <a:endParaRPr lang="vi-VN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658983" y="429768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/>
              <a:t>C: Đường sắt</a:t>
            </a:r>
            <a:endParaRPr lang="vi-VN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556828" y="429514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/>
              <a:t>D</a:t>
            </a:r>
            <a:r>
              <a:rPr lang="vi-VN" sz="2400" b="1" dirty="0" smtClean="0"/>
              <a:t>: Đường hàng không</a:t>
            </a:r>
            <a:endParaRPr lang="vi-VN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556828" y="265176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/>
              <a:t>B: Đường thủy</a:t>
            </a:r>
            <a:endParaRPr lang="vi-VN" sz="2400" b="1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713719" y="5981700"/>
            <a:ext cx="678181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655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484890"/>
            <a:ext cx="10515600" cy="1325563"/>
          </a:xfrm>
        </p:spPr>
        <p:txBody>
          <a:bodyPr/>
          <a:lstStyle/>
          <a:p>
            <a:pPr algn="ctr"/>
            <a:r>
              <a:rPr lang="vi-VN" b="1" dirty="0" smtClean="0"/>
              <a:t>Câu hỏi 4: “Bee” nghĩa là con gì?</a:t>
            </a:r>
            <a:endParaRPr lang="vi-VN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556828" y="429768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D: Con Hổ</a:t>
            </a:r>
            <a:endParaRPr lang="vi-VN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658983" y="429768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C: Con Hươu</a:t>
            </a:r>
            <a:endParaRPr lang="vi-VN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58983" y="2662362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A: Con Ong</a:t>
            </a:r>
            <a:endParaRPr lang="vi-VN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556828" y="2651760"/>
            <a:ext cx="3997234" cy="862149"/>
          </a:xfrm>
          <a:prstGeom prst="roundRect">
            <a:avLst/>
          </a:prstGeom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B: Con Gấu</a:t>
            </a:r>
            <a:endParaRPr lang="vi-VN" sz="3200" b="1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713719" y="5981700"/>
            <a:ext cx="678181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649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Câu hỏi 1: Pink là màu gì?</vt:lpstr>
      <vt:lpstr>Câu hỏi 2: Quả gì khi chín sẽ màu đỏ?</vt:lpstr>
      <vt:lpstr>Câu hỏi 3: Máy bay là phương tiện giao thông trên đường gì?</vt:lpstr>
      <vt:lpstr>Câu hỏi 4: “Bee” nghĩa là con gì?</vt:lpstr>
    </vt:vector>
  </TitlesOfParts>
  <Company>Fall Creator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 Yoko</dc:creator>
  <cp:lastModifiedBy>Cham Yoko</cp:lastModifiedBy>
  <cp:revision>10</cp:revision>
  <dcterms:created xsi:type="dcterms:W3CDTF">2019-02-23T22:54:38Z</dcterms:created>
  <dcterms:modified xsi:type="dcterms:W3CDTF">2019-02-24T00:17:41Z</dcterms:modified>
</cp:coreProperties>
</file>