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79" autoAdjust="0"/>
    <p:restoredTop sz="94660"/>
  </p:normalViewPr>
  <p:slideViewPr>
    <p:cSldViewPr snapToGrid="0">
      <p:cViewPr>
        <p:scale>
          <a:sx n="66" d="100"/>
          <a:sy n="66" d="100"/>
        </p:scale>
        <p:origin x="1314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A2ED-6D79-4A3E-889A-A650D8BDA425}" type="datetimeFigureOut">
              <a:rPr lang="vi-VN" smtClean="0"/>
              <a:t>24/02/2019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7F333-E436-4450-93C3-1FA6FFBBB20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54141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A2ED-6D79-4A3E-889A-A650D8BDA425}" type="datetimeFigureOut">
              <a:rPr lang="vi-VN" smtClean="0"/>
              <a:t>24/02/2019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7F333-E436-4450-93C3-1FA6FFBBB20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33089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A2ED-6D79-4A3E-889A-A650D8BDA425}" type="datetimeFigureOut">
              <a:rPr lang="vi-VN" smtClean="0"/>
              <a:t>24/02/2019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7F333-E436-4450-93C3-1FA6FFBBB20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82016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A2ED-6D79-4A3E-889A-A650D8BDA425}" type="datetimeFigureOut">
              <a:rPr lang="vi-VN" smtClean="0"/>
              <a:t>24/02/2019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7F333-E436-4450-93C3-1FA6FFBBB20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18608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A2ED-6D79-4A3E-889A-A650D8BDA425}" type="datetimeFigureOut">
              <a:rPr lang="vi-VN" smtClean="0"/>
              <a:t>24/02/2019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7F333-E436-4450-93C3-1FA6FFBBB20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77709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A2ED-6D79-4A3E-889A-A650D8BDA425}" type="datetimeFigureOut">
              <a:rPr lang="vi-VN" smtClean="0"/>
              <a:t>24/02/2019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7F333-E436-4450-93C3-1FA6FFBBB20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8715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A2ED-6D79-4A3E-889A-A650D8BDA425}" type="datetimeFigureOut">
              <a:rPr lang="vi-VN" smtClean="0"/>
              <a:t>24/02/2019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7F333-E436-4450-93C3-1FA6FFBBB20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93307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A2ED-6D79-4A3E-889A-A650D8BDA425}" type="datetimeFigureOut">
              <a:rPr lang="vi-VN" smtClean="0"/>
              <a:t>24/02/2019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7F333-E436-4450-93C3-1FA6FFBBB20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80191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A2ED-6D79-4A3E-889A-A650D8BDA425}" type="datetimeFigureOut">
              <a:rPr lang="vi-VN" smtClean="0"/>
              <a:t>24/02/2019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7F333-E436-4450-93C3-1FA6FFBBB20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01344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A2ED-6D79-4A3E-889A-A650D8BDA425}" type="datetimeFigureOut">
              <a:rPr lang="vi-VN" smtClean="0"/>
              <a:t>24/02/2019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7F333-E436-4450-93C3-1FA6FFBBB20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95000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A2ED-6D79-4A3E-889A-A650D8BDA425}" type="datetimeFigureOut">
              <a:rPr lang="vi-VN" smtClean="0"/>
              <a:t>24/02/2019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7F333-E436-4450-93C3-1FA6FFBBB20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32530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8A2ED-6D79-4A3E-889A-A650D8BDA425}" type="datetimeFigureOut">
              <a:rPr lang="vi-VN" smtClean="0"/>
              <a:t>24/02/2019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7F333-E436-4450-93C3-1FA6FFBBB20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58380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092894" y="2872978"/>
            <a:ext cx="2063931" cy="71845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4400" dirty="0" smtClean="0"/>
              <a:t>Start</a:t>
            </a:r>
            <a:endParaRPr lang="vi-VN" dirty="0"/>
          </a:p>
        </p:txBody>
      </p:sp>
      <p:sp>
        <p:nvSpPr>
          <p:cNvPr id="5" name="Oval 4"/>
          <p:cNvSpPr/>
          <p:nvPr/>
        </p:nvSpPr>
        <p:spPr>
          <a:xfrm>
            <a:off x="4441371" y="1632859"/>
            <a:ext cx="3331030" cy="32395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" name="Oval 5"/>
          <p:cNvSpPr/>
          <p:nvPr/>
        </p:nvSpPr>
        <p:spPr>
          <a:xfrm>
            <a:off x="4715691" y="1887584"/>
            <a:ext cx="2818339" cy="274097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" name="TextBox 6"/>
          <p:cNvSpPr txBox="1"/>
          <p:nvPr/>
        </p:nvSpPr>
        <p:spPr>
          <a:xfrm>
            <a:off x="5627578" y="2336143"/>
            <a:ext cx="164011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1500" dirty="0" smtClean="0"/>
              <a:t>5</a:t>
            </a:r>
            <a:endParaRPr lang="vi-VN" sz="11500" dirty="0"/>
          </a:p>
        </p:txBody>
      </p:sp>
      <p:sp>
        <p:nvSpPr>
          <p:cNvPr id="15" name="TextBox 14"/>
          <p:cNvSpPr txBox="1"/>
          <p:nvPr/>
        </p:nvSpPr>
        <p:spPr>
          <a:xfrm>
            <a:off x="5627578" y="2336143"/>
            <a:ext cx="164011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1500" dirty="0"/>
              <a:t>4</a:t>
            </a:r>
            <a:endParaRPr lang="vi-VN" sz="11500" dirty="0"/>
          </a:p>
        </p:txBody>
      </p:sp>
      <p:sp>
        <p:nvSpPr>
          <p:cNvPr id="16" name="TextBox 15"/>
          <p:cNvSpPr txBox="1"/>
          <p:nvPr/>
        </p:nvSpPr>
        <p:spPr>
          <a:xfrm>
            <a:off x="5627578" y="2301183"/>
            <a:ext cx="164011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1500" dirty="0" smtClean="0"/>
              <a:t>3</a:t>
            </a:r>
            <a:endParaRPr lang="vi-VN" sz="11500" dirty="0"/>
          </a:p>
        </p:txBody>
      </p:sp>
      <p:sp>
        <p:nvSpPr>
          <p:cNvPr id="17" name="TextBox 16"/>
          <p:cNvSpPr txBox="1"/>
          <p:nvPr/>
        </p:nvSpPr>
        <p:spPr>
          <a:xfrm>
            <a:off x="5627578" y="2301183"/>
            <a:ext cx="164011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1500" dirty="0"/>
              <a:t>2</a:t>
            </a:r>
            <a:endParaRPr lang="vi-VN" sz="11500" dirty="0"/>
          </a:p>
        </p:txBody>
      </p:sp>
      <p:sp>
        <p:nvSpPr>
          <p:cNvPr id="18" name="TextBox 17"/>
          <p:cNvSpPr txBox="1"/>
          <p:nvPr/>
        </p:nvSpPr>
        <p:spPr>
          <a:xfrm>
            <a:off x="5627578" y="2336143"/>
            <a:ext cx="164011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1500" dirty="0" smtClean="0"/>
              <a:t>1</a:t>
            </a:r>
            <a:endParaRPr lang="vi-VN" sz="11500" dirty="0"/>
          </a:p>
        </p:txBody>
      </p:sp>
      <p:sp>
        <p:nvSpPr>
          <p:cNvPr id="19" name="TextBox 18"/>
          <p:cNvSpPr txBox="1"/>
          <p:nvPr/>
        </p:nvSpPr>
        <p:spPr>
          <a:xfrm>
            <a:off x="5627578" y="2336143"/>
            <a:ext cx="164011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1500" dirty="0" smtClean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775740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repeatCount="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repeatCount="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  <p:bldP spid="7" grpId="1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  <p:bldP spid="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7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Fall Creator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Cham Yoko</dc:creator>
  <cp:lastModifiedBy>Cham Yoko</cp:lastModifiedBy>
  <cp:revision>15</cp:revision>
  <dcterms:created xsi:type="dcterms:W3CDTF">2019-02-23T07:35:34Z</dcterms:created>
  <dcterms:modified xsi:type="dcterms:W3CDTF">2019-02-24T07:40:36Z</dcterms:modified>
</cp:coreProperties>
</file>